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684" r:id="rId2"/>
  </p:sldMasterIdLst>
  <p:notesMasterIdLst>
    <p:notesMasterId r:id="rId33"/>
  </p:notesMasterIdLst>
  <p:sldIdLst>
    <p:sldId id="256" r:id="rId3"/>
    <p:sldId id="294" r:id="rId4"/>
    <p:sldId id="270" r:id="rId5"/>
    <p:sldId id="289" r:id="rId6"/>
    <p:sldId id="287" r:id="rId7"/>
    <p:sldId id="288" r:id="rId8"/>
    <p:sldId id="290" r:id="rId9"/>
    <p:sldId id="291" r:id="rId10"/>
    <p:sldId id="268" r:id="rId11"/>
    <p:sldId id="272" r:id="rId12"/>
    <p:sldId id="271" r:id="rId13"/>
    <p:sldId id="274" r:id="rId14"/>
    <p:sldId id="259" r:id="rId15"/>
    <p:sldId id="275" r:id="rId16"/>
    <p:sldId id="276" r:id="rId17"/>
    <p:sldId id="298" r:id="rId18"/>
    <p:sldId id="278" r:id="rId19"/>
    <p:sldId id="273" r:id="rId20"/>
    <p:sldId id="279" r:id="rId21"/>
    <p:sldId id="286" r:id="rId22"/>
    <p:sldId id="280" r:id="rId23"/>
    <p:sldId id="297" r:id="rId24"/>
    <p:sldId id="284" r:id="rId25"/>
    <p:sldId id="285" r:id="rId26"/>
    <p:sldId id="282" r:id="rId27"/>
    <p:sldId id="300" r:id="rId28"/>
    <p:sldId id="293" r:id="rId29"/>
    <p:sldId id="277" r:id="rId30"/>
    <p:sldId id="299" r:id="rId31"/>
    <p:sldId id="292" r:id="rId32"/>
  </p:sldIdLst>
  <p:sldSz cx="12192000" cy="6858000"/>
  <p:notesSz cx="6858000" cy="9144000"/>
  <p:custShowLst>
    <p:custShow name="Произвольный показ 1" id="0">
      <p:sldLst>
        <p:sld r:id="rId26"/>
        <p:sld r:id="rId20"/>
        <p:sld r:id="rId23"/>
        <p:sld r:id="rId27"/>
      </p:sldLst>
    </p:custShow>
  </p:custShow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4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508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fta\OneDrive\&#1056;&#1072;&#1073;&#1086;&#1095;&#1080;&#1081;%20&#1089;&#1090;&#1086;&#1083;\&#1086;&#1073;&#1088;&#1072;&#1073;&#1086;&#1090;&#1082;&#1072;%20&#1076;&#1072;&#1085;&#1085;&#1099;&#1093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rgei\Downloads\Dannyk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rgei\Downloads\Dannyk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rgei\Downloads\Dannyk%20(1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rgei\Downloads\Dannyk%20(1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rgei\Downloads\obrabotka_dannykh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rgei\Downloads\Dannyk%20(1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fta\OneDrive\&#1056;&#1072;&#1073;&#1086;&#1095;&#1080;&#1081;%20&#1089;&#1090;&#1086;&#1083;\&#1051;&#1080;&#1089;&#1090;%20Microsoft%20Excel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/>
              <a:t>Время, прошедшее с момента</a:t>
            </a:r>
            <a:r>
              <a:rPr lang="ru-RU" baseline="0" dirty="0"/>
              <a:t> включения аппарата</a:t>
            </a: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секунды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Лист1!$B$2:$B$8824</c:f>
              <c:numCache>
                <c:formatCode>General</c:formatCode>
                <c:ptCount val="8823"/>
                <c:pt idx="0">
                  <c:v>0</c:v>
                </c:pt>
                <c:pt idx="1">
                  <c:v>1.8797740000000001</c:v>
                </c:pt>
                <c:pt idx="2">
                  <c:v>1.921014</c:v>
                </c:pt>
                <c:pt idx="3">
                  <c:v>1.955017</c:v>
                </c:pt>
                <c:pt idx="4">
                  <c:v>1.9860169999999999</c:v>
                </c:pt>
                <c:pt idx="5">
                  <c:v>2.0170159999999999</c:v>
                </c:pt>
                <c:pt idx="6">
                  <c:v>2.0480170000000002</c:v>
                </c:pt>
                <c:pt idx="7">
                  <c:v>2.082014</c:v>
                </c:pt>
                <c:pt idx="8">
                  <c:v>2.1130170000000001</c:v>
                </c:pt>
                <c:pt idx="9">
                  <c:v>2.1440169999999998</c:v>
                </c:pt>
                <c:pt idx="10">
                  <c:v>2.175017</c:v>
                </c:pt>
                <c:pt idx="11">
                  <c:v>2.216018</c:v>
                </c:pt>
                <c:pt idx="12">
                  <c:v>2.2460149999999999</c:v>
                </c:pt>
                <c:pt idx="13">
                  <c:v>2.276017</c:v>
                </c:pt>
                <c:pt idx="14">
                  <c:v>2.4367670000000001</c:v>
                </c:pt>
                <c:pt idx="15">
                  <c:v>2.4700160000000002</c:v>
                </c:pt>
                <c:pt idx="16">
                  <c:v>2.5000170000000002</c:v>
                </c:pt>
                <c:pt idx="17">
                  <c:v>2.530014</c:v>
                </c:pt>
                <c:pt idx="18">
                  <c:v>2.5600139999999998</c:v>
                </c:pt>
                <c:pt idx="19">
                  <c:v>2.593016</c:v>
                </c:pt>
                <c:pt idx="20">
                  <c:v>2.6230169999999999</c:v>
                </c:pt>
                <c:pt idx="21">
                  <c:v>2.6620140000000001</c:v>
                </c:pt>
                <c:pt idx="22">
                  <c:v>2.6990180000000001</c:v>
                </c:pt>
                <c:pt idx="23">
                  <c:v>2.7320139999999999</c:v>
                </c:pt>
                <c:pt idx="24">
                  <c:v>2.7620140000000002</c:v>
                </c:pt>
                <c:pt idx="25">
                  <c:v>2.792017</c:v>
                </c:pt>
                <c:pt idx="26">
                  <c:v>2.8220179999999999</c:v>
                </c:pt>
                <c:pt idx="27">
                  <c:v>2.8550140000000002</c:v>
                </c:pt>
                <c:pt idx="28">
                  <c:v>2.885014</c:v>
                </c:pt>
                <c:pt idx="29">
                  <c:v>2.9150170000000002</c:v>
                </c:pt>
                <c:pt idx="30">
                  <c:v>2.9487770000000002</c:v>
                </c:pt>
                <c:pt idx="31">
                  <c:v>2.9820139999999999</c:v>
                </c:pt>
                <c:pt idx="32">
                  <c:v>3.0120140000000002</c:v>
                </c:pt>
                <c:pt idx="33">
                  <c:v>3.0320170000000002</c:v>
                </c:pt>
                <c:pt idx="34">
                  <c:v>3.062017</c:v>
                </c:pt>
                <c:pt idx="35">
                  <c:v>3.0950169999999999</c:v>
                </c:pt>
                <c:pt idx="36">
                  <c:v>3.1250179999999999</c:v>
                </c:pt>
                <c:pt idx="37">
                  <c:v>3.2770139999999999</c:v>
                </c:pt>
                <c:pt idx="38">
                  <c:v>3.3100170000000002</c:v>
                </c:pt>
                <c:pt idx="39">
                  <c:v>3.340014</c:v>
                </c:pt>
                <c:pt idx="40">
                  <c:v>3.3700160000000001</c:v>
                </c:pt>
                <c:pt idx="41">
                  <c:v>3.4000140000000001</c:v>
                </c:pt>
                <c:pt idx="42">
                  <c:v>3.433017</c:v>
                </c:pt>
                <c:pt idx="43">
                  <c:v>3.4817680000000002</c:v>
                </c:pt>
                <c:pt idx="44">
                  <c:v>3.5120170000000002</c:v>
                </c:pt>
                <c:pt idx="45">
                  <c:v>3.5450140000000001</c:v>
                </c:pt>
                <c:pt idx="46">
                  <c:v>3.5750139999999999</c:v>
                </c:pt>
                <c:pt idx="47">
                  <c:v>3.6060140000000001</c:v>
                </c:pt>
                <c:pt idx="48">
                  <c:v>3.6360139999999999</c:v>
                </c:pt>
                <c:pt idx="49">
                  <c:v>3.6690170000000002</c:v>
                </c:pt>
                <c:pt idx="50">
                  <c:v>3.699017</c:v>
                </c:pt>
                <c:pt idx="51">
                  <c:v>3.7290139999999998</c:v>
                </c:pt>
                <c:pt idx="52">
                  <c:v>3.7590140000000001</c:v>
                </c:pt>
                <c:pt idx="53">
                  <c:v>3.792017</c:v>
                </c:pt>
                <c:pt idx="54">
                  <c:v>3.8290139999999999</c:v>
                </c:pt>
                <c:pt idx="55">
                  <c:v>3.8590179999999998</c:v>
                </c:pt>
                <c:pt idx="56">
                  <c:v>3.889014</c:v>
                </c:pt>
                <c:pt idx="57">
                  <c:v>3.9220139999999999</c:v>
                </c:pt>
                <c:pt idx="58">
                  <c:v>3.9520140000000001</c:v>
                </c:pt>
                <c:pt idx="59">
                  <c:v>3.9857749999999998</c:v>
                </c:pt>
                <c:pt idx="60">
                  <c:v>4.1390169999999999</c:v>
                </c:pt>
                <c:pt idx="61">
                  <c:v>4.1720139999999999</c:v>
                </c:pt>
                <c:pt idx="62">
                  <c:v>4.2020169999999997</c:v>
                </c:pt>
                <c:pt idx="63">
                  <c:v>4.2320180000000001</c:v>
                </c:pt>
                <c:pt idx="64">
                  <c:v>4.2620170000000002</c:v>
                </c:pt>
                <c:pt idx="65">
                  <c:v>4.2930159999999997</c:v>
                </c:pt>
                <c:pt idx="66">
                  <c:v>4.3230170000000001</c:v>
                </c:pt>
                <c:pt idx="67">
                  <c:v>4.3530139999999999</c:v>
                </c:pt>
                <c:pt idx="68">
                  <c:v>4.3830140000000002</c:v>
                </c:pt>
                <c:pt idx="69">
                  <c:v>4.4160159999999999</c:v>
                </c:pt>
                <c:pt idx="70">
                  <c:v>4.4460170000000003</c:v>
                </c:pt>
                <c:pt idx="71">
                  <c:v>4.4760140000000002</c:v>
                </c:pt>
                <c:pt idx="72">
                  <c:v>4.5097680000000002</c:v>
                </c:pt>
                <c:pt idx="73">
                  <c:v>4.5430140000000003</c:v>
                </c:pt>
                <c:pt idx="74">
                  <c:v>4.5730170000000001</c:v>
                </c:pt>
                <c:pt idx="75">
                  <c:v>4.6100180000000002</c:v>
                </c:pt>
                <c:pt idx="76">
                  <c:v>4.6400170000000003</c:v>
                </c:pt>
                <c:pt idx="77">
                  <c:v>4.6730140000000002</c:v>
                </c:pt>
                <c:pt idx="78">
                  <c:v>4.703017</c:v>
                </c:pt>
                <c:pt idx="79">
                  <c:v>4.7330180000000004</c:v>
                </c:pt>
                <c:pt idx="80">
                  <c:v>4.7630169999999996</c:v>
                </c:pt>
                <c:pt idx="81">
                  <c:v>4.7960140000000004</c:v>
                </c:pt>
                <c:pt idx="82">
                  <c:v>4.8270140000000001</c:v>
                </c:pt>
                <c:pt idx="83">
                  <c:v>4.8570140000000004</c:v>
                </c:pt>
                <c:pt idx="84">
                  <c:v>5.0147700000000004</c:v>
                </c:pt>
                <c:pt idx="85">
                  <c:v>6.1550000000000002</c:v>
                </c:pt>
                <c:pt idx="86">
                  <c:v>6.4340140000000003</c:v>
                </c:pt>
                <c:pt idx="87">
                  <c:v>6.7240000000000002</c:v>
                </c:pt>
                <c:pt idx="88">
                  <c:v>6.9880149999999999</c:v>
                </c:pt>
                <c:pt idx="89">
                  <c:v>7.286003</c:v>
                </c:pt>
                <c:pt idx="90">
                  <c:v>7.550014</c:v>
                </c:pt>
                <c:pt idx="91">
                  <c:v>7.84</c:v>
                </c:pt>
                <c:pt idx="92">
                  <c:v>8.1120140000000003</c:v>
                </c:pt>
                <c:pt idx="93">
                  <c:v>8.4019999999999992</c:v>
                </c:pt>
                <c:pt idx="94">
                  <c:v>8.6660140000000006</c:v>
                </c:pt>
                <c:pt idx="95">
                  <c:v>8.9640029999999999</c:v>
                </c:pt>
                <c:pt idx="96">
                  <c:v>9.2290139999999994</c:v>
                </c:pt>
                <c:pt idx="97">
                  <c:v>9.5090000000000003</c:v>
                </c:pt>
                <c:pt idx="98">
                  <c:v>9.7820140000000002</c:v>
                </c:pt>
                <c:pt idx="99">
                  <c:v>10.073</c:v>
                </c:pt>
                <c:pt idx="100">
                  <c:v>10.364015</c:v>
                </c:pt>
                <c:pt idx="101">
                  <c:v>10.663</c:v>
                </c:pt>
                <c:pt idx="102">
                  <c:v>10.928015</c:v>
                </c:pt>
                <c:pt idx="103">
                  <c:v>11.218</c:v>
                </c:pt>
                <c:pt idx="104">
                  <c:v>11.614013999999999</c:v>
                </c:pt>
                <c:pt idx="105">
                  <c:v>11.904999999999999</c:v>
                </c:pt>
                <c:pt idx="106">
                  <c:v>12.169014000000001</c:v>
                </c:pt>
                <c:pt idx="107">
                  <c:v>12.474003</c:v>
                </c:pt>
                <c:pt idx="108">
                  <c:v>12.738015000000001</c:v>
                </c:pt>
                <c:pt idx="109">
                  <c:v>13.028001</c:v>
                </c:pt>
                <c:pt idx="110">
                  <c:v>13.300013999999999</c:v>
                </c:pt>
                <c:pt idx="111">
                  <c:v>13.59</c:v>
                </c:pt>
                <c:pt idx="112">
                  <c:v>13.854013999999999</c:v>
                </c:pt>
                <c:pt idx="113">
                  <c:v>14.152004</c:v>
                </c:pt>
                <c:pt idx="114">
                  <c:v>14.416014000000001</c:v>
                </c:pt>
                <c:pt idx="115">
                  <c:v>14.706</c:v>
                </c:pt>
                <c:pt idx="116">
                  <c:v>14.978016</c:v>
                </c:pt>
                <c:pt idx="117">
                  <c:v>15.268001</c:v>
                </c:pt>
                <c:pt idx="118">
                  <c:v>15.565016999999999</c:v>
                </c:pt>
                <c:pt idx="119">
                  <c:v>15.863</c:v>
                </c:pt>
                <c:pt idx="120">
                  <c:v>16.127013999999999</c:v>
                </c:pt>
                <c:pt idx="121">
                  <c:v>16.417003000000001</c:v>
                </c:pt>
                <c:pt idx="122">
                  <c:v>16.689017</c:v>
                </c:pt>
                <c:pt idx="123">
                  <c:v>16.978999999999999</c:v>
                </c:pt>
                <c:pt idx="124">
                  <c:v>17.243016999999998</c:v>
                </c:pt>
                <c:pt idx="125">
                  <c:v>17.541</c:v>
                </c:pt>
                <c:pt idx="126">
                  <c:v>17.805015000000001</c:v>
                </c:pt>
                <c:pt idx="127">
                  <c:v>18.218001000000001</c:v>
                </c:pt>
                <c:pt idx="128">
                  <c:v>18.491014</c:v>
                </c:pt>
                <c:pt idx="129">
                  <c:v>18.771000000000001</c:v>
                </c:pt>
                <c:pt idx="130">
                  <c:v>19.035015000000001</c:v>
                </c:pt>
                <c:pt idx="131">
                  <c:v>19.332999999999998</c:v>
                </c:pt>
                <c:pt idx="132">
                  <c:v>19.598019000000001</c:v>
                </c:pt>
                <c:pt idx="133">
                  <c:v>19.888000000000002</c:v>
                </c:pt>
                <c:pt idx="134">
                  <c:v>20.160015999999999</c:v>
                </c:pt>
                <c:pt idx="135">
                  <c:v>20.450001</c:v>
                </c:pt>
                <c:pt idx="136">
                  <c:v>20.741016999999999</c:v>
                </c:pt>
                <c:pt idx="137">
                  <c:v>21.039000000000001</c:v>
                </c:pt>
                <c:pt idx="138">
                  <c:v>21.303018000000002</c:v>
                </c:pt>
                <c:pt idx="139">
                  <c:v>21.6</c:v>
                </c:pt>
                <c:pt idx="140">
                  <c:v>21.872014</c:v>
                </c:pt>
                <c:pt idx="141">
                  <c:v>22.161999999999999</c:v>
                </c:pt>
                <c:pt idx="142">
                  <c:v>22.426017000000002</c:v>
                </c:pt>
                <c:pt idx="143">
                  <c:v>22.724</c:v>
                </c:pt>
                <c:pt idx="144">
                  <c:v>22.988018</c:v>
                </c:pt>
                <c:pt idx="145">
                  <c:v>23.278001</c:v>
                </c:pt>
                <c:pt idx="146">
                  <c:v>23.550014000000001</c:v>
                </c:pt>
                <c:pt idx="147">
                  <c:v>23.84</c:v>
                </c:pt>
                <c:pt idx="148">
                  <c:v>24.104016999999999</c:v>
                </c:pt>
                <c:pt idx="149">
                  <c:v>24.402000000000001</c:v>
                </c:pt>
                <c:pt idx="150">
                  <c:v>24.797014000000001</c:v>
                </c:pt>
                <c:pt idx="151">
                  <c:v>25.088000999999998</c:v>
                </c:pt>
                <c:pt idx="152">
                  <c:v>25.360016999999999</c:v>
                </c:pt>
                <c:pt idx="153">
                  <c:v>25.651002999999999</c:v>
                </c:pt>
                <c:pt idx="154">
                  <c:v>25.941016000000001</c:v>
                </c:pt>
                <c:pt idx="155">
                  <c:v>26.239000000000001</c:v>
                </c:pt>
                <c:pt idx="156">
                  <c:v>26.503017</c:v>
                </c:pt>
                <c:pt idx="157">
                  <c:v>26.793002999999999</c:v>
                </c:pt>
                <c:pt idx="158">
                  <c:v>27.065017000000001</c:v>
                </c:pt>
                <c:pt idx="159">
                  <c:v>27.355</c:v>
                </c:pt>
                <c:pt idx="160">
                  <c:v>27.619016999999999</c:v>
                </c:pt>
                <c:pt idx="161">
                  <c:v>27.907</c:v>
                </c:pt>
                <c:pt idx="162">
                  <c:v>28.172017</c:v>
                </c:pt>
                <c:pt idx="163">
                  <c:v>28.462</c:v>
                </c:pt>
                <c:pt idx="164">
                  <c:v>28.734017000000001</c:v>
                </c:pt>
                <c:pt idx="165">
                  <c:v>29.024000000000001</c:v>
                </c:pt>
                <c:pt idx="166">
                  <c:v>29.288018000000001</c:v>
                </c:pt>
                <c:pt idx="167">
                  <c:v>29.587002999999999</c:v>
                </c:pt>
                <c:pt idx="168">
                  <c:v>29.852017</c:v>
                </c:pt>
                <c:pt idx="169">
                  <c:v>32.975999999999999</c:v>
                </c:pt>
                <c:pt idx="170">
                  <c:v>33.274017000000001</c:v>
                </c:pt>
                <c:pt idx="171">
                  <c:v>33.570999999999998</c:v>
                </c:pt>
                <c:pt idx="172">
                  <c:v>33.835016000000003</c:v>
                </c:pt>
                <c:pt idx="173">
                  <c:v>34.133000000000003</c:v>
                </c:pt>
                <c:pt idx="174">
                  <c:v>34.397016999999998</c:v>
                </c:pt>
                <c:pt idx="175">
                  <c:v>34.687002999999997</c:v>
                </c:pt>
                <c:pt idx="176">
                  <c:v>34.959017000000003</c:v>
                </c:pt>
                <c:pt idx="177">
                  <c:v>35.249000000000002</c:v>
                </c:pt>
                <c:pt idx="178">
                  <c:v>35.513016999999998</c:v>
                </c:pt>
                <c:pt idx="179">
                  <c:v>35.831000000000003</c:v>
                </c:pt>
                <c:pt idx="180">
                  <c:v>36.095013999999999</c:v>
                </c:pt>
                <c:pt idx="181">
                  <c:v>36.386000000000003</c:v>
                </c:pt>
                <c:pt idx="182">
                  <c:v>36.665016000000001</c:v>
                </c:pt>
                <c:pt idx="183">
                  <c:v>36.956000000000003</c:v>
                </c:pt>
                <c:pt idx="184">
                  <c:v>37.220013999999999</c:v>
                </c:pt>
                <c:pt idx="185">
                  <c:v>37.518999999999998</c:v>
                </c:pt>
                <c:pt idx="186">
                  <c:v>37.783017000000001</c:v>
                </c:pt>
                <c:pt idx="187">
                  <c:v>38.074002999999998</c:v>
                </c:pt>
                <c:pt idx="188">
                  <c:v>38.372017</c:v>
                </c:pt>
                <c:pt idx="189">
                  <c:v>38.661999999999999</c:v>
                </c:pt>
                <c:pt idx="190">
                  <c:v>38.926017000000002</c:v>
                </c:pt>
                <c:pt idx="191">
                  <c:v>39.223999999999997</c:v>
                </c:pt>
                <c:pt idx="192">
                  <c:v>39.488017999999997</c:v>
                </c:pt>
                <c:pt idx="193">
                  <c:v>39.768000999999998</c:v>
                </c:pt>
                <c:pt idx="194">
                  <c:v>40.041016999999997</c:v>
                </c:pt>
                <c:pt idx="195">
                  <c:v>40.331000000000003</c:v>
                </c:pt>
                <c:pt idx="196">
                  <c:v>40.596018000000001</c:v>
                </c:pt>
                <c:pt idx="197">
                  <c:v>40.894002999999998</c:v>
                </c:pt>
                <c:pt idx="198">
                  <c:v>41.159016999999999</c:v>
                </c:pt>
                <c:pt idx="199">
                  <c:v>41.45</c:v>
                </c:pt>
                <c:pt idx="200">
                  <c:v>41.723013999999999</c:v>
                </c:pt>
                <c:pt idx="201">
                  <c:v>42.012999999999998</c:v>
                </c:pt>
                <c:pt idx="202">
                  <c:v>42.277017000000001</c:v>
                </c:pt>
                <c:pt idx="203">
                  <c:v>42.582000000000001</c:v>
                </c:pt>
                <c:pt idx="204">
                  <c:v>42.846017000000003</c:v>
                </c:pt>
                <c:pt idx="205">
                  <c:v>43.136003000000002</c:v>
                </c:pt>
                <c:pt idx="206">
                  <c:v>43.434018000000002</c:v>
                </c:pt>
                <c:pt idx="207">
                  <c:v>43.723999999999997</c:v>
                </c:pt>
                <c:pt idx="208">
                  <c:v>43.988017999999997</c:v>
                </c:pt>
                <c:pt idx="209">
                  <c:v>44.287002999999999</c:v>
                </c:pt>
                <c:pt idx="210">
                  <c:v>44.551014000000002</c:v>
                </c:pt>
                <c:pt idx="211">
                  <c:v>44.841000000000001</c:v>
                </c:pt>
                <c:pt idx="212">
                  <c:v>45.113014999999997</c:v>
                </c:pt>
                <c:pt idx="213">
                  <c:v>45.402999999999999</c:v>
                </c:pt>
                <c:pt idx="214">
                  <c:v>45.674014</c:v>
                </c:pt>
                <c:pt idx="215">
                  <c:v>45.972000000000001</c:v>
                </c:pt>
                <c:pt idx="216">
                  <c:v>46.236015999999999</c:v>
                </c:pt>
                <c:pt idx="217">
                  <c:v>46.527000000000001</c:v>
                </c:pt>
                <c:pt idx="218">
                  <c:v>46.799017999999997</c:v>
                </c:pt>
                <c:pt idx="219">
                  <c:v>47.09</c:v>
                </c:pt>
                <c:pt idx="220">
                  <c:v>47.354013999999999</c:v>
                </c:pt>
                <c:pt idx="221">
                  <c:v>47.652999999999999</c:v>
                </c:pt>
                <c:pt idx="222">
                  <c:v>47.918016000000001</c:v>
                </c:pt>
                <c:pt idx="223">
                  <c:v>48.208001000000003</c:v>
                </c:pt>
                <c:pt idx="224">
                  <c:v>48.506017</c:v>
                </c:pt>
                <c:pt idx="225">
                  <c:v>48.786000000000001</c:v>
                </c:pt>
                <c:pt idx="226">
                  <c:v>49.051017000000002</c:v>
                </c:pt>
                <c:pt idx="227">
                  <c:v>49.348999999999997</c:v>
                </c:pt>
                <c:pt idx="228">
                  <c:v>49.613016999999999</c:v>
                </c:pt>
                <c:pt idx="229">
                  <c:v>49.904003000000003</c:v>
                </c:pt>
                <c:pt idx="230">
                  <c:v>50.176014000000002</c:v>
                </c:pt>
                <c:pt idx="231">
                  <c:v>50.466999999999999</c:v>
                </c:pt>
                <c:pt idx="232">
                  <c:v>50.732013999999999</c:v>
                </c:pt>
                <c:pt idx="233">
                  <c:v>51.030999999999999</c:v>
                </c:pt>
                <c:pt idx="234">
                  <c:v>51.295014000000002</c:v>
                </c:pt>
                <c:pt idx="235">
                  <c:v>51.593000000000004</c:v>
                </c:pt>
                <c:pt idx="236">
                  <c:v>51.865014000000002</c:v>
                </c:pt>
                <c:pt idx="237">
                  <c:v>52.155000000000001</c:v>
                </c:pt>
                <c:pt idx="238">
                  <c:v>52.419013999999997</c:v>
                </c:pt>
                <c:pt idx="239">
                  <c:v>52.717002000000001</c:v>
                </c:pt>
                <c:pt idx="240">
                  <c:v>52.981014000000002</c:v>
                </c:pt>
                <c:pt idx="241">
                  <c:v>53.271000000000001</c:v>
                </c:pt>
                <c:pt idx="242">
                  <c:v>53.569017000000002</c:v>
                </c:pt>
                <c:pt idx="243">
                  <c:v>53.859003000000001</c:v>
                </c:pt>
                <c:pt idx="244">
                  <c:v>54.124014000000003</c:v>
                </c:pt>
                <c:pt idx="245">
                  <c:v>54.421999999999997</c:v>
                </c:pt>
                <c:pt idx="246">
                  <c:v>54.693018000000002</c:v>
                </c:pt>
                <c:pt idx="247">
                  <c:v>54.982999999999997</c:v>
                </c:pt>
                <c:pt idx="248">
                  <c:v>55.256017</c:v>
                </c:pt>
                <c:pt idx="249">
                  <c:v>55.546999999999997</c:v>
                </c:pt>
                <c:pt idx="250">
                  <c:v>55.812015000000002</c:v>
                </c:pt>
                <c:pt idx="251">
                  <c:v>56.11</c:v>
                </c:pt>
                <c:pt idx="252">
                  <c:v>56.374017000000002</c:v>
                </c:pt>
                <c:pt idx="253">
                  <c:v>56.664000000000001</c:v>
                </c:pt>
                <c:pt idx="254">
                  <c:v>56.936017</c:v>
                </c:pt>
                <c:pt idx="255">
                  <c:v>57.225999999999999</c:v>
                </c:pt>
                <c:pt idx="256">
                  <c:v>57.490015999999997</c:v>
                </c:pt>
                <c:pt idx="257">
                  <c:v>57.779000000000003</c:v>
                </c:pt>
                <c:pt idx="258">
                  <c:v>58.043016999999999</c:v>
                </c:pt>
                <c:pt idx="259">
                  <c:v>58.332999999999998</c:v>
                </c:pt>
                <c:pt idx="260">
                  <c:v>58.632016999999998</c:v>
                </c:pt>
                <c:pt idx="261">
                  <c:v>58.921999999999997</c:v>
                </c:pt>
                <c:pt idx="262">
                  <c:v>59.186017</c:v>
                </c:pt>
                <c:pt idx="263">
                  <c:v>59.484000000000002</c:v>
                </c:pt>
                <c:pt idx="264">
                  <c:v>59.748015000000002</c:v>
                </c:pt>
                <c:pt idx="265">
                  <c:v>60.038001000000001</c:v>
                </c:pt>
                <c:pt idx="266">
                  <c:v>60.311014</c:v>
                </c:pt>
                <c:pt idx="267">
                  <c:v>60.608001000000002</c:v>
                </c:pt>
                <c:pt idx="268">
                  <c:v>60.872017</c:v>
                </c:pt>
                <c:pt idx="269">
                  <c:v>61.17</c:v>
                </c:pt>
                <c:pt idx="270">
                  <c:v>61.435017000000002</c:v>
                </c:pt>
                <c:pt idx="271">
                  <c:v>61.725003000000001</c:v>
                </c:pt>
                <c:pt idx="272">
                  <c:v>61.997017</c:v>
                </c:pt>
                <c:pt idx="273">
                  <c:v>62.286999999999999</c:v>
                </c:pt>
                <c:pt idx="274">
                  <c:v>62.551017000000002</c:v>
                </c:pt>
                <c:pt idx="275">
                  <c:v>62.848999999999997</c:v>
                </c:pt>
                <c:pt idx="276">
                  <c:v>66.790999999999997</c:v>
                </c:pt>
                <c:pt idx="277">
                  <c:v>67.089014000000006</c:v>
                </c:pt>
                <c:pt idx="278">
                  <c:v>67.385999999999996</c:v>
                </c:pt>
                <c:pt idx="279">
                  <c:v>67.650013999999999</c:v>
                </c:pt>
                <c:pt idx="280">
                  <c:v>67.948999999999998</c:v>
                </c:pt>
                <c:pt idx="281">
                  <c:v>68.213015999999996</c:v>
                </c:pt>
                <c:pt idx="282">
                  <c:v>68.503</c:v>
                </c:pt>
                <c:pt idx="283">
                  <c:v>68.776014000000004</c:v>
                </c:pt>
                <c:pt idx="284">
                  <c:v>69.066000000000003</c:v>
                </c:pt>
                <c:pt idx="285">
                  <c:v>69.330017999999995</c:v>
                </c:pt>
                <c:pt idx="286">
                  <c:v>69.629000000000005</c:v>
                </c:pt>
                <c:pt idx="287">
                  <c:v>69.893017</c:v>
                </c:pt>
                <c:pt idx="288">
                  <c:v>70.183999999999997</c:v>
                </c:pt>
                <c:pt idx="289">
                  <c:v>70.446016999999998</c:v>
                </c:pt>
                <c:pt idx="290">
                  <c:v>70.476014000000006</c:v>
                </c:pt>
                <c:pt idx="291">
                  <c:v>70.766000000000005</c:v>
                </c:pt>
                <c:pt idx="292">
                  <c:v>71.030017999999998</c:v>
                </c:pt>
                <c:pt idx="293">
                  <c:v>71.328999999999994</c:v>
                </c:pt>
                <c:pt idx="294">
                  <c:v>71.594014000000001</c:v>
                </c:pt>
                <c:pt idx="295">
                  <c:v>71.885000000000005</c:v>
                </c:pt>
                <c:pt idx="296">
                  <c:v>72.183014</c:v>
                </c:pt>
                <c:pt idx="297">
                  <c:v>72.472999999999999</c:v>
                </c:pt>
                <c:pt idx="298">
                  <c:v>72.737016999999994</c:v>
                </c:pt>
                <c:pt idx="299">
                  <c:v>73.043000000000006</c:v>
                </c:pt>
                <c:pt idx="300">
                  <c:v>73.307013999999995</c:v>
                </c:pt>
                <c:pt idx="301">
                  <c:v>73.596999999999994</c:v>
                </c:pt>
                <c:pt idx="302">
                  <c:v>73.869014000000007</c:v>
                </c:pt>
                <c:pt idx="303">
                  <c:v>74.159000000000006</c:v>
                </c:pt>
                <c:pt idx="304">
                  <c:v>74.423013999999995</c:v>
                </c:pt>
                <c:pt idx="305">
                  <c:v>74.721000000000004</c:v>
                </c:pt>
                <c:pt idx="306">
                  <c:v>74.985014000000007</c:v>
                </c:pt>
                <c:pt idx="307">
                  <c:v>75.275000000000006</c:v>
                </c:pt>
                <c:pt idx="308">
                  <c:v>75.548015000000007</c:v>
                </c:pt>
                <c:pt idx="309">
                  <c:v>75.837999999999994</c:v>
                </c:pt>
                <c:pt idx="310">
                  <c:v>76.109014999999999</c:v>
                </c:pt>
                <c:pt idx="311">
                  <c:v>76.406999999999996</c:v>
                </c:pt>
                <c:pt idx="312">
                  <c:v>76.672014000000004</c:v>
                </c:pt>
                <c:pt idx="313">
                  <c:v>76.962999999999994</c:v>
                </c:pt>
                <c:pt idx="314">
                  <c:v>77.261014000000003</c:v>
                </c:pt>
                <c:pt idx="315">
                  <c:v>77.551000000000002</c:v>
                </c:pt>
                <c:pt idx="316">
                  <c:v>77.815014000000005</c:v>
                </c:pt>
                <c:pt idx="317">
                  <c:v>78.114000000000004</c:v>
                </c:pt>
                <c:pt idx="318">
                  <c:v>78.378017</c:v>
                </c:pt>
                <c:pt idx="319">
                  <c:v>78.668001000000004</c:v>
                </c:pt>
                <c:pt idx="320">
                  <c:v>78.940016999999997</c:v>
                </c:pt>
                <c:pt idx="321">
                  <c:v>79.221000000000004</c:v>
                </c:pt>
                <c:pt idx="322">
                  <c:v>79.485016999999999</c:v>
                </c:pt>
                <c:pt idx="323">
                  <c:v>79.783000000000001</c:v>
                </c:pt>
                <c:pt idx="324">
                  <c:v>80.047016999999997</c:v>
                </c:pt>
                <c:pt idx="325">
                  <c:v>80.337000000000003</c:v>
                </c:pt>
                <c:pt idx="326">
                  <c:v>80.609016999999994</c:v>
                </c:pt>
                <c:pt idx="327">
                  <c:v>80.899000000000001</c:v>
                </c:pt>
                <c:pt idx="328">
                  <c:v>81.163016999999996</c:v>
                </c:pt>
                <c:pt idx="329">
                  <c:v>81.460999999999999</c:v>
                </c:pt>
                <c:pt idx="330">
                  <c:v>81.726014000000006</c:v>
                </c:pt>
                <c:pt idx="331">
                  <c:v>82.022999999999996</c:v>
                </c:pt>
                <c:pt idx="332">
                  <c:v>82.321014000000005</c:v>
                </c:pt>
                <c:pt idx="333">
                  <c:v>82.611000000000004</c:v>
                </c:pt>
                <c:pt idx="334">
                  <c:v>82.876017000000004</c:v>
                </c:pt>
                <c:pt idx="335">
                  <c:v>83.174000000000007</c:v>
                </c:pt>
                <c:pt idx="336">
                  <c:v>83.438018</c:v>
                </c:pt>
                <c:pt idx="337">
                  <c:v>83.727999999999994</c:v>
                </c:pt>
                <c:pt idx="338">
                  <c:v>84.000013999999993</c:v>
                </c:pt>
                <c:pt idx="339">
                  <c:v>84.29</c:v>
                </c:pt>
                <c:pt idx="340">
                  <c:v>84.554017000000002</c:v>
                </c:pt>
                <c:pt idx="341">
                  <c:v>84.852000000000004</c:v>
                </c:pt>
                <c:pt idx="342">
                  <c:v>85.123017000000004</c:v>
                </c:pt>
                <c:pt idx="343">
                  <c:v>85.414000000000001</c:v>
                </c:pt>
                <c:pt idx="344">
                  <c:v>0</c:v>
                </c:pt>
                <c:pt idx="345">
                  <c:v>1.8377600000000001</c:v>
                </c:pt>
                <c:pt idx="346">
                  <c:v>1.868017</c:v>
                </c:pt>
                <c:pt idx="347">
                  <c:v>1.898018</c:v>
                </c:pt>
                <c:pt idx="348">
                  <c:v>1.928015</c:v>
                </c:pt>
                <c:pt idx="349">
                  <c:v>1.9610179999999999</c:v>
                </c:pt>
                <c:pt idx="350">
                  <c:v>1.991017</c:v>
                </c:pt>
                <c:pt idx="351">
                  <c:v>2.0210170000000001</c:v>
                </c:pt>
                <c:pt idx="352">
                  <c:v>2.0510139999999999</c:v>
                </c:pt>
                <c:pt idx="353">
                  <c:v>2.074017</c:v>
                </c:pt>
                <c:pt idx="354">
                  <c:v>2.1040139999999998</c:v>
                </c:pt>
                <c:pt idx="355">
                  <c:v>2.1340140000000001</c:v>
                </c:pt>
                <c:pt idx="356">
                  <c:v>2.1640160000000002</c:v>
                </c:pt>
                <c:pt idx="357">
                  <c:v>2.1970170000000002</c:v>
                </c:pt>
                <c:pt idx="358">
                  <c:v>2.227014</c:v>
                </c:pt>
                <c:pt idx="359">
                  <c:v>2.2570139999999999</c:v>
                </c:pt>
                <c:pt idx="360">
                  <c:v>2.2870159999999999</c:v>
                </c:pt>
                <c:pt idx="361">
                  <c:v>2.320017</c:v>
                </c:pt>
                <c:pt idx="362">
                  <c:v>2.3537710000000001</c:v>
                </c:pt>
                <c:pt idx="363">
                  <c:v>2.3910140000000002</c:v>
                </c:pt>
                <c:pt idx="364">
                  <c:v>2.4240140000000001</c:v>
                </c:pt>
                <c:pt idx="365">
                  <c:v>2.4540139999999999</c:v>
                </c:pt>
                <c:pt idx="366">
                  <c:v>2.4840179999999998</c:v>
                </c:pt>
                <c:pt idx="367">
                  <c:v>2.514014</c:v>
                </c:pt>
                <c:pt idx="368">
                  <c:v>2.5480179999999999</c:v>
                </c:pt>
                <c:pt idx="369">
                  <c:v>2.5780150000000002</c:v>
                </c:pt>
                <c:pt idx="370">
                  <c:v>2.6090140000000002</c:v>
                </c:pt>
                <c:pt idx="371">
                  <c:v>2.651017</c:v>
                </c:pt>
                <c:pt idx="372">
                  <c:v>2.6810139999999998</c:v>
                </c:pt>
                <c:pt idx="373">
                  <c:v>2.712018</c:v>
                </c:pt>
                <c:pt idx="374">
                  <c:v>2.7500170000000002</c:v>
                </c:pt>
                <c:pt idx="375">
                  <c:v>2.784014</c:v>
                </c:pt>
                <c:pt idx="376">
                  <c:v>2.8140170000000002</c:v>
                </c:pt>
                <c:pt idx="377">
                  <c:v>2.8450139999999999</c:v>
                </c:pt>
                <c:pt idx="378">
                  <c:v>2.8787600000000002</c:v>
                </c:pt>
                <c:pt idx="379">
                  <c:v>2.9120140000000001</c:v>
                </c:pt>
                <c:pt idx="380">
                  <c:v>2.9420139999999999</c:v>
                </c:pt>
                <c:pt idx="381">
                  <c:v>2.9720170000000001</c:v>
                </c:pt>
                <c:pt idx="382">
                  <c:v>3.0020180000000001</c:v>
                </c:pt>
                <c:pt idx="383">
                  <c:v>3.0350139999999999</c:v>
                </c:pt>
                <c:pt idx="384">
                  <c:v>3.0650140000000001</c:v>
                </c:pt>
                <c:pt idx="385">
                  <c:v>3.085016</c:v>
                </c:pt>
                <c:pt idx="386">
                  <c:v>3.1160139999999998</c:v>
                </c:pt>
                <c:pt idx="387">
                  <c:v>3.1490140000000002</c:v>
                </c:pt>
                <c:pt idx="388">
                  <c:v>3.179014</c:v>
                </c:pt>
                <c:pt idx="389">
                  <c:v>3.2090160000000001</c:v>
                </c:pt>
                <c:pt idx="390">
                  <c:v>3.2390140000000001</c:v>
                </c:pt>
                <c:pt idx="391">
                  <c:v>3.272014</c:v>
                </c:pt>
                <c:pt idx="392">
                  <c:v>3.3020139999999998</c:v>
                </c:pt>
                <c:pt idx="393">
                  <c:v>3.3320159999999999</c:v>
                </c:pt>
                <c:pt idx="394">
                  <c:v>3.3620139999999998</c:v>
                </c:pt>
                <c:pt idx="395">
                  <c:v>3.405764</c:v>
                </c:pt>
                <c:pt idx="396">
                  <c:v>3.4360140000000001</c:v>
                </c:pt>
                <c:pt idx="397">
                  <c:v>3.4740139999999999</c:v>
                </c:pt>
                <c:pt idx="398">
                  <c:v>3.5080179999999999</c:v>
                </c:pt>
                <c:pt idx="399">
                  <c:v>3.539015</c:v>
                </c:pt>
                <c:pt idx="400">
                  <c:v>3.5690179999999998</c:v>
                </c:pt>
                <c:pt idx="401">
                  <c:v>3.5990150000000001</c:v>
                </c:pt>
                <c:pt idx="402">
                  <c:v>3.6320139999999999</c:v>
                </c:pt>
                <c:pt idx="403">
                  <c:v>3.663014</c:v>
                </c:pt>
                <c:pt idx="404">
                  <c:v>3.6940140000000001</c:v>
                </c:pt>
                <c:pt idx="405">
                  <c:v>3.7240139999999999</c:v>
                </c:pt>
                <c:pt idx="406">
                  <c:v>3.764014</c:v>
                </c:pt>
                <c:pt idx="407">
                  <c:v>3.7940140000000002</c:v>
                </c:pt>
                <c:pt idx="408">
                  <c:v>3.8240159999999999</c:v>
                </c:pt>
                <c:pt idx="409">
                  <c:v>3.8540139999999998</c:v>
                </c:pt>
                <c:pt idx="410">
                  <c:v>3.8870140000000002</c:v>
                </c:pt>
                <c:pt idx="411">
                  <c:v>3.9207670000000001</c:v>
                </c:pt>
                <c:pt idx="412">
                  <c:v>3.9520140000000001</c:v>
                </c:pt>
                <c:pt idx="413">
                  <c:v>3.9820180000000001</c:v>
                </c:pt>
                <c:pt idx="414">
                  <c:v>4.0150139999999999</c:v>
                </c:pt>
                <c:pt idx="415">
                  <c:v>4.0450140000000001</c:v>
                </c:pt>
                <c:pt idx="416">
                  <c:v>4.0750140000000004</c:v>
                </c:pt>
                <c:pt idx="417">
                  <c:v>4.0950170000000004</c:v>
                </c:pt>
                <c:pt idx="418">
                  <c:v>4.1280150000000004</c:v>
                </c:pt>
                <c:pt idx="419">
                  <c:v>4.1580180000000002</c:v>
                </c:pt>
                <c:pt idx="420">
                  <c:v>4.1880189999999997</c:v>
                </c:pt>
                <c:pt idx="421">
                  <c:v>4.2190180000000002</c:v>
                </c:pt>
                <c:pt idx="422">
                  <c:v>4.252014</c:v>
                </c:pt>
                <c:pt idx="423">
                  <c:v>4.2900169999999997</c:v>
                </c:pt>
                <c:pt idx="424">
                  <c:v>4.3200180000000001</c:v>
                </c:pt>
                <c:pt idx="425">
                  <c:v>4.3500170000000002</c:v>
                </c:pt>
                <c:pt idx="426">
                  <c:v>4.3830140000000002</c:v>
                </c:pt>
                <c:pt idx="427">
                  <c:v>4.4237570000000002</c:v>
                </c:pt>
                <c:pt idx="428">
                  <c:v>4.4540139999999999</c:v>
                </c:pt>
                <c:pt idx="429">
                  <c:v>4.487018</c:v>
                </c:pt>
                <c:pt idx="430">
                  <c:v>4.5170170000000001</c:v>
                </c:pt>
                <c:pt idx="431">
                  <c:v>4.5470170000000003</c:v>
                </c:pt>
                <c:pt idx="432">
                  <c:v>4.5770140000000001</c:v>
                </c:pt>
                <c:pt idx="433">
                  <c:v>4.6100180000000002</c:v>
                </c:pt>
                <c:pt idx="434">
                  <c:v>4.6410169999999997</c:v>
                </c:pt>
                <c:pt idx="435">
                  <c:v>4.6710140000000004</c:v>
                </c:pt>
                <c:pt idx="436">
                  <c:v>4.7010170000000002</c:v>
                </c:pt>
                <c:pt idx="437">
                  <c:v>4.7350139999999996</c:v>
                </c:pt>
                <c:pt idx="438">
                  <c:v>4.7730170000000003</c:v>
                </c:pt>
                <c:pt idx="439">
                  <c:v>4.8030179999999998</c:v>
                </c:pt>
                <c:pt idx="440">
                  <c:v>4.8330169999999999</c:v>
                </c:pt>
                <c:pt idx="441">
                  <c:v>4.8660139999999998</c:v>
                </c:pt>
                <c:pt idx="442">
                  <c:v>4.8960169999999996</c:v>
                </c:pt>
                <c:pt idx="443">
                  <c:v>4.9297490000000002</c:v>
                </c:pt>
                <c:pt idx="444">
                  <c:v>6.0190000000000001</c:v>
                </c:pt>
                <c:pt idx="445">
                  <c:v>6.2910170000000001</c:v>
                </c:pt>
                <c:pt idx="446">
                  <c:v>6.5819999999999999</c:v>
                </c:pt>
                <c:pt idx="447">
                  <c:v>6.8460179999999999</c:v>
                </c:pt>
                <c:pt idx="448">
                  <c:v>7.1440020000000004</c:v>
                </c:pt>
                <c:pt idx="449">
                  <c:v>7.3980180000000004</c:v>
                </c:pt>
                <c:pt idx="450">
                  <c:v>7.4280150000000003</c:v>
                </c:pt>
                <c:pt idx="451">
                  <c:v>7.7180010000000001</c:v>
                </c:pt>
                <c:pt idx="452">
                  <c:v>7.9900140000000004</c:v>
                </c:pt>
                <c:pt idx="453">
                  <c:v>8.2799999999999994</c:v>
                </c:pt>
                <c:pt idx="454">
                  <c:v>8.5440140000000007</c:v>
                </c:pt>
                <c:pt idx="455">
                  <c:v>8.843</c:v>
                </c:pt>
                <c:pt idx="456">
                  <c:v>9.1070170000000008</c:v>
                </c:pt>
                <c:pt idx="457">
                  <c:v>9.3970000000000002</c:v>
                </c:pt>
                <c:pt idx="458">
                  <c:v>9.6690170000000002</c:v>
                </c:pt>
                <c:pt idx="459">
                  <c:v>9.9659999999999993</c:v>
                </c:pt>
                <c:pt idx="460">
                  <c:v>10.257014</c:v>
                </c:pt>
                <c:pt idx="461">
                  <c:v>10.555</c:v>
                </c:pt>
                <c:pt idx="462">
                  <c:v>10.819013999999999</c:v>
                </c:pt>
                <c:pt idx="463">
                  <c:v>11.109</c:v>
                </c:pt>
                <c:pt idx="464">
                  <c:v>11.381014</c:v>
                </c:pt>
                <c:pt idx="465">
                  <c:v>11.670999999999999</c:v>
                </c:pt>
                <c:pt idx="466">
                  <c:v>11.935014000000001</c:v>
                </c:pt>
                <c:pt idx="467">
                  <c:v>12.233000000000001</c:v>
                </c:pt>
                <c:pt idx="468">
                  <c:v>12.498018</c:v>
                </c:pt>
                <c:pt idx="469">
                  <c:v>12.788001</c:v>
                </c:pt>
                <c:pt idx="470">
                  <c:v>13.067017</c:v>
                </c:pt>
                <c:pt idx="471">
                  <c:v>13.357002</c:v>
                </c:pt>
                <c:pt idx="472">
                  <c:v>13.622014</c:v>
                </c:pt>
                <c:pt idx="473">
                  <c:v>13.92</c:v>
                </c:pt>
                <c:pt idx="474">
                  <c:v>14.184013999999999</c:v>
                </c:pt>
                <c:pt idx="475">
                  <c:v>14.474</c:v>
                </c:pt>
                <c:pt idx="476">
                  <c:v>14.746014000000001</c:v>
                </c:pt>
                <c:pt idx="477">
                  <c:v>15.036</c:v>
                </c:pt>
                <c:pt idx="478">
                  <c:v>15.326014000000001</c:v>
                </c:pt>
                <c:pt idx="479">
                  <c:v>15.624000000000001</c:v>
                </c:pt>
                <c:pt idx="480">
                  <c:v>15.888014999999999</c:v>
                </c:pt>
                <c:pt idx="481">
                  <c:v>16.169</c:v>
                </c:pt>
                <c:pt idx="482">
                  <c:v>16.441013999999999</c:v>
                </c:pt>
                <c:pt idx="483">
                  <c:v>16.731000000000002</c:v>
                </c:pt>
                <c:pt idx="484">
                  <c:v>16.995014000000001</c:v>
                </c:pt>
                <c:pt idx="485">
                  <c:v>17.293002000000001</c:v>
                </c:pt>
                <c:pt idx="486">
                  <c:v>17.557013999999999</c:v>
                </c:pt>
                <c:pt idx="487">
                  <c:v>17.847000000000001</c:v>
                </c:pt>
                <c:pt idx="488">
                  <c:v>18.119014</c:v>
                </c:pt>
                <c:pt idx="489">
                  <c:v>18.408999999999999</c:v>
                </c:pt>
                <c:pt idx="490">
                  <c:v>18.674014</c:v>
                </c:pt>
                <c:pt idx="491">
                  <c:v>18.998000999999999</c:v>
                </c:pt>
                <c:pt idx="492">
                  <c:v>19.263017000000001</c:v>
                </c:pt>
                <c:pt idx="493">
                  <c:v>19.553999999999998</c:v>
                </c:pt>
                <c:pt idx="494">
                  <c:v>19.827017999999999</c:v>
                </c:pt>
                <c:pt idx="495">
                  <c:v>20.117999999999999</c:v>
                </c:pt>
                <c:pt idx="496">
                  <c:v>20.409013999999999</c:v>
                </c:pt>
                <c:pt idx="497">
                  <c:v>20.708000999999999</c:v>
                </c:pt>
                <c:pt idx="498">
                  <c:v>20.972017000000001</c:v>
                </c:pt>
                <c:pt idx="499">
                  <c:v>21.263000000000002</c:v>
                </c:pt>
                <c:pt idx="500">
                  <c:v>21.536016</c:v>
                </c:pt>
                <c:pt idx="501">
                  <c:v>21.826000000000001</c:v>
                </c:pt>
                <c:pt idx="502">
                  <c:v>22.097017000000001</c:v>
                </c:pt>
                <c:pt idx="503">
                  <c:v>22.395</c:v>
                </c:pt>
                <c:pt idx="504">
                  <c:v>22.660018000000001</c:v>
                </c:pt>
                <c:pt idx="505">
                  <c:v>22.95</c:v>
                </c:pt>
                <c:pt idx="506">
                  <c:v>23.222014000000001</c:v>
                </c:pt>
                <c:pt idx="507">
                  <c:v>23.512</c:v>
                </c:pt>
                <c:pt idx="508">
                  <c:v>23.776018000000001</c:v>
                </c:pt>
                <c:pt idx="509">
                  <c:v>24.074003000000001</c:v>
                </c:pt>
                <c:pt idx="510">
                  <c:v>24.338018999999999</c:v>
                </c:pt>
                <c:pt idx="511">
                  <c:v>24.628001000000001</c:v>
                </c:pt>
                <c:pt idx="512">
                  <c:v>24.900013999999999</c:v>
                </c:pt>
                <c:pt idx="513">
                  <c:v>25.181003</c:v>
                </c:pt>
                <c:pt idx="514">
                  <c:v>25.471015999999999</c:v>
                </c:pt>
                <c:pt idx="515">
                  <c:v>25.768999999999998</c:v>
                </c:pt>
                <c:pt idx="516">
                  <c:v>26.033017000000001</c:v>
                </c:pt>
                <c:pt idx="517">
                  <c:v>26.323003</c:v>
                </c:pt>
                <c:pt idx="518">
                  <c:v>26.595016999999999</c:v>
                </c:pt>
                <c:pt idx="519">
                  <c:v>26.885000000000002</c:v>
                </c:pt>
                <c:pt idx="520">
                  <c:v>27.149017000000001</c:v>
                </c:pt>
                <c:pt idx="521">
                  <c:v>27.446999999999999</c:v>
                </c:pt>
                <c:pt idx="522">
                  <c:v>27.712018</c:v>
                </c:pt>
                <c:pt idx="523">
                  <c:v>28.009</c:v>
                </c:pt>
                <c:pt idx="524">
                  <c:v>28.281013999999999</c:v>
                </c:pt>
                <c:pt idx="525">
                  <c:v>28.571000000000002</c:v>
                </c:pt>
                <c:pt idx="526">
                  <c:v>28.836013999999999</c:v>
                </c:pt>
                <c:pt idx="527">
                  <c:v>29.134</c:v>
                </c:pt>
                <c:pt idx="528">
                  <c:v>29.398016999999999</c:v>
                </c:pt>
                <c:pt idx="529">
                  <c:v>29.688003999999999</c:v>
                </c:pt>
                <c:pt idx="530">
                  <c:v>35.524999999999999</c:v>
                </c:pt>
                <c:pt idx="531">
                  <c:v>35.824016999999998</c:v>
                </c:pt>
                <c:pt idx="532">
                  <c:v>36.113999999999997</c:v>
                </c:pt>
                <c:pt idx="533">
                  <c:v>36.379018000000002</c:v>
                </c:pt>
                <c:pt idx="534">
                  <c:v>36.683999999999997</c:v>
                </c:pt>
                <c:pt idx="535">
                  <c:v>36.948014999999998</c:v>
                </c:pt>
                <c:pt idx="536">
                  <c:v>37.238000999999997</c:v>
                </c:pt>
                <c:pt idx="537">
                  <c:v>37.511017000000002</c:v>
                </c:pt>
                <c:pt idx="538">
                  <c:v>37.801000000000002</c:v>
                </c:pt>
                <c:pt idx="539">
                  <c:v>38.065016999999997</c:v>
                </c:pt>
                <c:pt idx="540">
                  <c:v>38.363</c:v>
                </c:pt>
                <c:pt idx="541">
                  <c:v>38.627017000000002</c:v>
                </c:pt>
                <c:pt idx="542">
                  <c:v>38.917000000000002</c:v>
                </c:pt>
                <c:pt idx="543">
                  <c:v>39.189017</c:v>
                </c:pt>
                <c:pt idx="544">
                  <c:v>39.478999999999999</c:v>
                </c:pt>
                <c:pt idx="545">
                  <c:v>39.733013999999997</c:v>
                </c:pt>
                <c:pt idx="546">
                  <c:v>40.031999999999996</c:v>
                </c:pt>
                <c:pt idx="547">
                  <c:v>40.296016999999999</c:v>
                </c:pt>
                <c:pt idx="548">
                  <c:v>40.585999999999999</c:v>
                </c:pt>
                <c:pt idx="549">
                  <c:v>40.884014000000001</c:v>
                </c:pt>
                <c:pt idx="550">
                  <c:v>41.173999999999999</c:v>
                </c:pt>
                <c:pt idx="551">
                  <c:v>41.438018</c:v>
                </c:pt>
                <c:pt idx="552">
                  <c:v>41.735999999999997</c:v>
                </c:pt>
                <c:pt idx="553">
                  <c:v>42.000014</c:v>
                </c:pt>
                <c:pt idx="554">
                  <c:v>42.29</c:v>
                </c:pt>
                <c:pt idx="555">
                  <c:v>42.569015999999998</c:v>
                </c:pt>
                <c:pt idx="556">
                  <c:v>42.859000000000002</c:v>
                </c:pt>
                <c:pt idx="557">
                  <c:v>43.124014000000003</c:v>
                </c:pt>
                <c:pt idx="558">
                  <c:v>43.421999999999997</c:v>
                </c:pt>
                <c:pt idx="559">
                  <c:v>43.687016999999997</c:v>
                </c:pt>
                <c:pt idx="560">
                  <c:v>43.976999999999997</c:v>
                </c:pt>
                <c:pt idx="561">
                  <c:v>44.249014000000003</c:v>
                </c:pt>
                <c:pt idx="562">
                  <c:v>44.539000000000001</c:v>
                </c:pt>
                <c:pt idx="563">
                  <c:v>44.803016999999997</c:v>
                </c:pt>
                <c:pt idx="564">
                  <c:v>45.100999999999999</c:v>
                </c:pt>
                <c:pt idx="565">
                  <c:v>45.365014000000002</c:v>
                </c:pt>
                <c:pt idx="566">
                  <c:v>45.662002999999999</c:v>
                </c:pt>
                <c:pt idx="567">
                  <c:v>45.960017999999998</c:v>
                </c:pt>
                <c:pt idx="568">
                  <c:v>46.25</c:v>
                </c:pt>
                <c:pt idx="569">
                  <c:v>46.514017000000003</c:v>
                </c:pt>
                <c:pt idx="570">
                  <c:v>46.811999999999998</c:v>
                </c:pt>
                <c:pt idx="571">
                  <c:v>47.076017</c:v>
                </c:pt>
                <c:pt idx="572">
                  <c:v>47.366999999999997</c:v>
                </c:pt>
                <c:pt idx="573">
                  <c:v>47.639014000000003</c:v>
                </c:pt>
                <c:pt idx="574">
                  <c:v>47.929000000000002</c:v>
                </c:pt>
                <c:pt idx="575">
                  <c:v>48.193013999999998</c:v>
                </c:pt>
                <c:pt idx="576">
                  <c:v>48.491002999999999</c:v>
                </c:pt>
                <c:pt idx="577">
                  <c:v>48.745018000000002</c:v>
                </c:pt>
                <c:pt idx="578">
                  <c:v>48.775016999999998</c:v>
                </c:pt>
                <c:pt idx="579">
                  <c:v>49.065002</c:v>
                </c:pt>
                <c:pt idx="580">
                  <c:v>49.337014000000003</c:v>
                </c:pt>
                <c:pt idx="581">
                  <c:v>49.628000999999998</c:v>
                </c:pt>
                <c:pt idx="582">
                  <c:v>49.892017000000003</c:v>
                </c:pt>
                <c:pt idx="583">
                  <c:v>50.19</c:v>
                </c:pt>
                <c:pt idx="584">
                  <c:v>50.454017999999998</c:v>
                </c:pt>
                <c:pt idx="585">
                  <c:v>50.744</c:v>
                </c:pt>
                <c:pt idx="586">
                  <c:v>51.042014000000002</c:v>
                </c:pt>
                <c:pt idx="587">
                  <c:v>51.338999999999999</c:v>
                </c:pt>
                <c:pt idx="588">
                  <c:v>51.603017000000001</c:v>
                </c:pt>
                <c:pt idx="589">
                  <c:v>51.901000000000003</c:v>
                </c:pt>
                <c:pt idx="590">
                  <c:v>52.165013999999999</c:v>
                </c:pt>
                <c:pt idx="591">
                  <c:v>52.454999999999998</c:v>
                </c:pt>
                <c:pt idx="592">
                  <c:v>52.727013999999997</c:v>
                </c:pt>
                <c:pt idx="593">
                  <c:v>53.017000000000003</c:v>
                </c:pt>
                <c:pt idx="594">
                  <c:v>53.282017000000003</c:v>
                </c:pt>
                <c:pt idx="595">
                  <c:v>53.58</c:v>
                </c:pt>
                <c:pt idx="596">
                  <c:v>53.844014999999999</c:v>
                </c:pt>
                <c:pt idx="597">
                  <c:v>54.134</c:v>
                </c:pt>
                <c:pt idx="598">
                  <c:v>54.414014000000002</c:v>
                </c:pt>
                <c:pt idx="599">
                  <c:v>54.704000000000001</c:v>
                </c:pt>
                <c:pt idx="600">
                  <c:v>54.968018000000001</c:v>
                </c:pt>
                <c:pt idx="601">
                  <c:v>55.265999999999998</c:v>
                </c:pt>
                <c:pt idx="602">
                  <c:v>55.530014000000001</c:v>
                </c:pt>
                <c:pt idx="603">
                  <c:v>55.82</c:v>
                </c:pt>
                <c:pt idx="604">
                  <c:v>56.118015</c:v>
                </c:pt>
                <c:pt idx="605">
                  <c:v>56.408000999999999</c:v>
                </c:pt>
                <c:pt idx="606">
                  <c:v>56.672013999999997</c:v>
                </c:pt>
                <c:pt idx="607">
                  <c:v>56.970999999999997</c:v>
                </c:pt>
                <c:pt idx="608">
                  <c:v>57.235016999999999</c:v>
                </c:pt>
                <c:pt idx="609">
                  <c:v>57.515000000000001</c:v>
                </c:pt>
                <c:pt idx="610">
                  <c:v>57.787013999999999</c:v>
                </c:pt>
                <c:pt idx="611">
                  <c:v>58.076999999999998</c:v>
                </c:pt>
                <c:pt idx="612">
                  <c:v>58.341014000000001</c:v>
                </c:pt>
                <c:pt idx="613">
                  <c:v>58.639000000000003</c:v>
                </c:pt>
                <c:pt idx="614">
                  <c:v>58.903013999999999</c:v>
                </c:pt>
                <c:pt idx="615">
                  <c:v>59.192999999999998</c:v>
                </c:pt>
                <c:pt idx="616">
                  <c:v>59.466014000000001</c:v>
                </c:pt>
                <c:pt idx="617">
                  <c:v>59.756</c:v>
                </c:pt>
                <c:pt idx="618">
                  <c:v>60.020017000000003</c:v>
                </c:pt>
                <c:pt idx="619">
                  <c:v>60.325000000000003</c:v>
                </c:pt>
                <c:pt idx="620">
                  <c:v>60.590013999999996</c:v>
                </c:pt>
                <c:pt idx="621">
                  <c:v>60.88</c:v>
                </c:pt>
                <c:pt idx="622">
                  <c:v>61.179014000000002</c:v>
                </c:pt>
                <c:pt idx="623">
                  <c:v>61.469000000000001</c:v>
                </c:pt>
                <c:pt idx="624">
                  <c:v>61.733016999999997</c:v>
                </c:pt>
                <c:pt idx="625">
                  <c:v>62.030999999999999</c:v>
                </c:pt>
                <c:pt idx="626">
                  <c:v>62.295014000000002</c:v>
                </c:pt>
                <c:pt idx="627">
                  <c:v>62.585000000000001</c:v>
                </c:pt>
                <c:pt idx="628">
                  <c:v>62.857013999999999</c:v>
                </c:pt>
                <c:pt idx="629">
                  <c:v>63.148001000000001</c:v>
                </c:pt>
                <c:pt idx="630">
                  <c:v>63.419013999999997</c:v>
                </c:pt>
                <c:pt idx="631">
                  <c:v>63.716999999999999</c:v>
                </c:pt>
                <c:pt idx="632">
                  <c:v>63.981014000000002</c:v>
                </c:pt>
                <c:pt idx="633">
                  <c:v>64.272000000000006</c:v>
                </c:pt>
                <c:pt idx="634">
                  <c:v>64.544014000000004</c:v>
                </c:pt>
                <c:pt idx="635">
                  <c:v>64.834000000000003</c:v>
                </c:pt>
                <c:pt idx="636">
                  <c:v>65.098017999999996</c:v>
                </c:pt>
                <c:pt idx="637">
                  <c:v>65.396000000000001</c:v>
                </c:pt>
                <c:pt idx="638">
                  <c:v>71.34</c:v>
                </c:pt>
                <c:pt idx="639">
                  <c:v>71.638014999999996</c:v>
                </c:pt>
                <c:pt idx="640">
                  <c:v>71.928000999999995</c:v>
                </c:pt>
                <c:pt idx="641">
                  <c:v>72.182013999999995</c:v>
                </c:pt>
                <c:pt idx="642">
                  <c:v>72.480999999999995</c:v>
                </c:pt>
                <c:pt idx="643">
                  <c:v>72.745013999999998</c:v>
                </c:pt>
                <c:pt idx="644">
                  <c:v>73.034999999999997</c:v>
                </c:pt>
                <c:pt idx="645">
                  <c:v>73.307013999999995</c:v>
                </c:pt>
                <c:pt idx="646">
                  <c:v>73.596999999999994</c:v>
                </c:pt>
                <c:pt idx="647">
                  <c:v>73.861013999999997</c:v>
                </c:pt>
                <c:pt idx="648">
                  <c:v>74.159000000000006</c:v>
                </c:pt>
                <c:pt idx="649">
                  <c:v>74.423013999999995</c:v>
                </c:pt>
                <c:pt idx="650">
                  <c:v>74.712999999999994</c:v>
                </c:pt>
                <c:pt idx="651">
                  <c:v>74.992018000000002</c:v>
                </c:pt>
                <c:pt idx="652">
                  <c:v>75.281999999999996</c:v>
                </c:pt>
                <c:pt idx="653">
                  <c:v>75.546018000000004</c:v>
                </c:pt>
                <c:pt idx="654">
                  <c:v>75.843999999999994</c:v>
                </c:pt>
                <c:pt idx="655">
                  <c:v>76.109014999999999</c:v>
                </c:pt>
                <c:pt idx="656">
                  <c:v>76.399000000000001</c:v>
                </c:pt>
                <c:pt idx="657">
                  <c:v>76.697017000000002</c:v>
                </c:pt>
                <c:pt idx="658">
                  <c:v>76.986999999999995</c:v>
                </c:pt>
                <c:pt idx="659">
                  <c:v>77.251017000000004</c:v>
                </c:pt>
                <c:pt idx="660">
                  <c:v>77.549000000000007</c:v>
                </c:pt>
                <c:pt idx="661">
                  <c:v>77.813017000000002</c:v>
                </c:pt>
                <c:pt idx="662">
                  <c:v>78.11</c:v>
                </c:pt>
                <c:pt idx="663">
                  <c:v>78.382017000000005</c:v>
                </c:pt>
                <c:pt idx="664">
                  <c:v>78.671999999999997</c:v>
                </c:pt>
                <c:pt idx="665">
                  <c:v>78.936014999999998</c:v>
                </c:pt>
                <c:pt idx="666">
                  <c:v>79.233999999999995</c:v>
                </c:pt>
                <c:pt idx="667">
                  <c:v>79.498018000000002</c:v>
                </c:pt>
                <c:pt idx="668">
                  <c:v>79.789000000000001</c:v>
                </c:pt>
                <c:pt idx="669">
                  <c:v>80.061015999999995</c:v>
                </c:pt>
                <c:pt idx="670">
                  <c:v>80.351000999999997</c:v>
                </c:pt>
                <c:pt idx="671">
                  <c:v>80.615018000000006</c:v>
                </c:pt>
                <c:pt idx="672">
                  <c:v>80.913003000000003</c:v>
                </c:pt>
                <c:pt idx="673">
                  <c:v>81.167017000000001</c:v>
                </c:pt>
                <c:pt idx="674">
                  <c:v>81.197013999999996</c:v>
                </c:pt>
                <c:pt idx="675">
                  <c:v>81.486999999999995</c:v>
                </c:pt>
                <c:pt idx="676">
                  <c:v>81.785014000000004</c:v>
                </c:pt>
                <c:pt idx="677">
                  <c:v>82.075999999999993</c:v>
                </c:pt>
                <c:pt idx="678">
                  <c:v>82.340017000000003</c:v>
                </c:pt>
                <c:pt idx="679">
                  <c:v>82.638001000000003</c:v>
                </c:pt>
                <c:pt idx="680">
                  <c:v>82.902013999999994</c:v>
                </c:pt>
                <c:pt idx="681">
                  <c:v>83.191999999999993</c:v>
                </c:pt>
                <c:pt idx="682">
                  <c:v>83.464014000000006</c:v>
                </c:pt>
                <c:pt idx="683">
                  <c:v>83.793999999999997</c:v>
                </c:pt>
                <c:pt idx="684">
                  <c:v>84.060016000000005</c:v>
                </c:pt>
                <c:pt idx="685">
                  <c:v>84.361000000000004</c:v>
                </c:pt>
                <c:pt idx="686">
                  <c:v>84.628015000000005</c:v>
                </c:pt>
                <c:pt idx="687">
                  <c:v>84.92</c:v>
                </c:pt>
                <c:pt idx="688">
                  <c:v>85.195014</c:v>
                </c:pt>
                <c:pt idx="689">
                  <c:v>85.486999999999995</c:v>
                </c:pt>
                <c:pt idx="690">
                  <c:v>85.754017000000005</c:v>
                </c:pt>
                <c:pt idx="691">
                  <c:v>86.054000000000002</c:v>
                </c:pt>
                <c:pt idx="692">
                  <c:v>86.320017000000007</c:v>
                </c:pt>
                <c:pt idx="693">
                  <c:v>86.611000000000004</c:v>
                </c:pt>
                <c:pt idx="694">
                  <c:v>86.918017000000006</c:v>
                </c:pt>
                <c:pt idx="695">
                  <c:v>87.208004000000003</c:v>
                </c:pt>
                <c:pt idx="696">
                  <c:v>87.472014000000001</c:v>
                </c:pt>
                <c:pt idx="697">
                  <c:v>87.77</c:v>
                </c:pt>
                <c:pt idx="698">
                  <c:v>88.034017000000006</c:v>
                </c:pt>
                <c:pt idx="699">
                  <c:v>88.324001999999993</c:v>
                </c:pt>
                <c:pt idx="700">
                  <c:v>88.597018000000006</c:v>
                </c:pt>
                <c:pt idx="701">
                  <c:v>88.887</c:v>
                </c:pt>
                <c:pt idx="702">
                  <c:v>89.152013999999994</c:v>
                </c:pt>
                <c:pt idx="703">
                  <c:v>89.450999999999993</c:v>
                </c:pt>
                <c:pt idx="704">
                  <c:v>89.715013999999996</c:v>
                </c:pt>
                <c:pt idx="705">
                  <c:v>89.995000000000005</c:v>
                </c:pt>
                <c:pt idx="706">
                  <c:v>90.267016999999996</c:v>
                </c:pt>
                <c:pt idx="707">
                  <c:v>90.558000000000007</c:v>
                </c:pt>
                <c:pt idx="708">
                  <c:v>90.822013999999996</c:v>
                </c:pt>
                <c:pt idx="709">
                  <c:v>91.120999999999995</c:v>
                </c:pt>
                <c:pt idx="710">
                  <c:v>91.385017000000005</c:v>
                </c:pt>
                <c:pt idx="711">
                  <c:v>91.674999999999997</c:v>
                </c:pt>
                <c:pt idx="712">
                  <c:v>91.973014000000006</c:v>
                </c:pt>
                <c:pt idx="713">
                  <c:v>92.263000000000005</c:v>
                </c:pt>
                <c:pt idx="714">
                  <c:v>92.527017000000001</c:v>
                </c:pt>
                <c:pt idx="715">
                  <c:v>92.831999999999994</c:v>
                </c:pt>
                <c:pt idx="716">
                  <c:v>93.096017000000003</c:v>
                </c:pt>
                <c:pt idx="717">
                  <c:v>93.386003000000002</c:v>
                </c:pt>
                <c:pt idx="718">
                  <c:v>93.658017999999998</c:v>
                </c:pt>
                <c:pt idx="719">
                  <c:v>93.948003999999997</c:v>
                </c:pt>
                <c:pt idx="720">
                  <c:v>94.212013999999996</c:v>
                </c:pt>
                <c:pt idx="721">
                  <c:v>94.51</c:v>
                </c:pt>
                <c:pt idx="722">
                  <c:v>94.775013999999999</c:v>
                </c:pt>
                <c:pt idx="723">
                  <c:v>95.064999999999998</c:v>
                </c:pt>
                <c:pt idx="724">
                  <c:v>95.337013999999996</c:v>
                </c:pt>
                <c:pt idx="725">
                  <c:v>95.626999999999995</c:v>
                </c:pt>
                <c:pt idx="726">
                  <c:v>95.898017999999993</c:v>
                </c:pt>
                <c:pt idx="727">
                  <c:v>96.196001999999993</c:v>
                </c:pt>
                <c:pt idx="728">
                  <c:v>96.460018000000005</c:v>
                </c:pt>
                <c:pt idx="729">
                  <c:v>96.75</c:v>
                </c:pt>
                <c:pt idx="730">
                  <c:v>97.048017000000002</c:v>
                </c:pt>
                <c:pt idx="731">
                  <c:v>97.338003999999998</c:v>
                </c:pt>
                <c:pt idx="732">
                  <c:v>97.603016999999994</c:v>
                </c:pt>
                <c:pt idx="733">
                  <c:v>97.900999999999996</c:v>
                </c:pt>
                <c:pt idx="734">
                  <c:v>98.165015999999994</c:v>
                </c:pt>
                <c:pt idx="735">
                  <c:v>98.456000000000003</c:v>
                </c:pt>
                <c:pt idx="736">
                  <c:v>98.729014000000006</c:v>
                </c:pt>
                <c:pt idx="737">
                  <c:v>99.009000999999998</c:v>
                </c:pt>
                <c:pt idx="738">
                  <c:v>99.273014000000003</c:v>
                </c:pt>
                <c:pt idx="739">
                  <c:v>99.572000000000003</c:v>
                </c:pt>
                <c:pt idx="740">
                  <c:v>99.836014000000006</c:v>
                </c:pt>
                <c:pt idx="741">
                  <c:v>100.126</c:v>
                </c:pt>
                <c:pt idx="742">
                  <c:v>100.398015</c:v>
                </c:pt>
                <c:pt idx="743">
                  <c:v>100.688001</c:v>
                </c:pt>
                <c:pt idx="744">
                  <c:v>100.95301499999999</c:v>
                </c:pt>
                <c:pt idx="745">
                  <c:v>101.251</c:v>
                </c:pt>
                <c:pt idx="746">
                  <c:v>108.97900300000001</c:v>
                </c:pt>
                <c:pt idx="747">
                  <c:v>109.284014</c:v>
                </c:pt>
                <c:pt idx="748">
                  <c:v>109.574</c:v>
                </c:pt>
                <c:pt idx="749">
                  <c:v>109.83901400000001</c:v>
                </c:pt>
                <c:pt idx="750">
                  <c:v>110.137</c:v>
                </c:pt>
                <c:pt idx="751">
                  <c:v>110.401014</c:v>
                </c:pt>
                <c:pt idx="752">
                  <c:v>110.691</c:v>
                </c:pt>
                <c:pt idx="753">
                  <c:v>110.963014</c:v>
                </c:pt>
                <c:pt idx="754">
                  <c:v>111.253</c:v>
                </c:pt>
                <c:pt idx="755">
                  <c:v>111.517014</c:v>
                </c:pt>
                <c:pt idx="756">
                  <c:v>111.815</c:v>
                </c:pt>
                <c:pt idx="757">
                  <c:v>112.079014</c:v>
                </c:pt>
                <c:pt idx="758">
                  <c:v>112.376</c:v>
                </c:pt>
                <c:pt idx="759">
                  <c:v>112.64801799999999</c:v>
                </c:pt>
                <c:pt idx="760">
                  <c:v>112.938001</c:v>
                </c:pt>
                <c:pt idx="761">
                  <c:v>113.202017</c:v>
                </c:pt>
                <c:pt idx="762">
                  <c:v>113.501001</c:v>
                </c:pt>
                <c:pt idx="763">
                  <c:v>113.76501399999999</c:v>
                </c:pt>
                <c:pt idx="764">
                  <c:v>114.05500000000001</c:v>
                </c:pt>
                <c:pt idx="765">
                  <c:v>114.35301699999999</c:v>
                </c:pt>
                <c:pt idx="766">
                  <c:v>114.643004</c:v>
                </c:pt>
                <c:pt idx="767">
                  <c:v>114.907014</c:v>
                </c:pt>
                <c:pt idx="768">
                  <c:v>115.205</c:v>
                </c:pt>
                <c:pt idx="769">
                  <c:v>115.46001699999999</c:v>
                </c:pt>
                <c:pt idx="770">
                  <c:v>115.49001800000001</c:v>
                </c:pt>
                <c:pt idx="771">
                  <c:v>115.78100000000001</c:v>
                </c:pt>
                <c:pt idx="772">
                  <c:v>116.053017</c:v>
                </c:pt>
                <c:pt idx="773">
                  <c:v>116.34300399999999</c:v>
                </c:pt>
                <c:pt idx="774">
                  <c:v>116.60701400000001</c:v>
                </c:pt>
                <c:pt idx="775">
                  <c:v>116.905</c:v>
                </c:pt>
                <c:pt idx="776">
                  <c:v>117.169016</c:v>
                </c:pt>
                <c:pt idx="777">
                  <c:v>117.459001</c:v>
                </c:pt>
                <c:pt idx="778">
                  <c:v>117.73101699999999</c:v>
                </c:pt>
                <c:pt idx="779">
                  <c:v>118.028001</c:v>
                </c:pt>
                <c:pt idx="780">
                  <c:v>118.292017</c:v>
                </c:pt>
                <c:pt idx="781">
                  <c:v>118.59</c:v>
                </c:pt>
                <c:pt idx="782">
                  <c:v>118.854017</c:v>
                </c:pt>
                <c:pt idx="783">
                  <c:v>119.144003</c:v>
                </c:pt>
                <c:pt idx="784">
                  <c:v>119.443016</c:v>
                </c:pt>
                <c:pt idx="785">
                  <c:v>119.733001</c:v>
                </c:pt>
                <c:pt idx="786">
                  <c:v>119.997018</c:v>
                </c:pt>
                <c:pt idx="787">
                  <c:v>120.29500299999999</c:v>
                </c:pt>
                <c:pt idx="788">
                  <c:v>120.559014</c:v>
                </c:pt>
                <c:pt idx="789">
                  <c:v>120.849</c:v>
                </c:pt>
                <c:pt idx="790">
                  <c:v>121.128015</c:v>
                </c:pt>
                <c:pt idx="791">
                  <c:v>121.41800000000001</c:v>
                </c:pt>
                <c:pt idx="792">
                  <c:v>121.682014</c:v>
                </c:pt>
                <c:pt idx="793">
                  <c:v>121.98</c:v>
                </c:pt>
                <c:pt idx="794">
                  <c:v>122.24401400000001</c:v>
                </c:pt>
                <c:pt idx="795">
                  <c:v>122.53400000000001</c:v>
                </c:pt>
                <c:pt idx="796">
                  <c:v>122.806014</c:v>
                </c:pt>
                <c:pt idx="797">
                  <c:v>123.09699999999999</c:v>
                </c:pt>
                <c:pt idx="798">
                  <c:v>123.361014</c:v>
                </c:pt>
                <c:pt idx="799">
                  <c:v>123.65900000000001</c:v>
                </c:pt>
                <c:pt idx="800">
                  <c:v>123.923017</c:v>
                </c:pt>
                <c:pt idx="801">
                  <c:v>124.203</c:v>
                </c:pt>
                <c:pt idx="802">
                  <c:v>124.501014</c:v>
                </c:pt>
                <c:pt idx="803">
                  <c:v>124.791</c:v>
                </c:pt>
                <c:pt idx="804">
                  <c:v>125.055014</c:v>
                </c:pt>
                <c:pt idx="805">
                  <c:v>125.35299999999999</c:v>
                </c:pt>
                <c:pt idx="806">
                  <c:v>125.618015</c:v>
                </c:pt>
                <c:pt idx="807">
                  <c:v>125.908</c:v>
                </c:pt>
                <c:pt idx="808">
                  <c:v>126.180014</c:v>
                </c:pt>
                <c:pt idx="809">
                  <c:v>126.47</c:v>
                </c:pt>
                <c:pt idx="810">
                  <c:v>126.73401699999999</c:v>
                </c:pt>
                <c:pt idx="811">
                  <c:v>127.039</c:v>
                </c:pt>
                <c:pt idx="812">
                  <c:v>127.303017</c:v>
                </c:pt>
                <c:pt idx="813">
                  <c:v>127.593003</c:v>
                </c:pt>
                <c:pt idx="814">
                  <c:v>127.86501699999999</c:v>
                </c:pt>
                <c:pt idx="815">
                  <c:v>128.155</c:v>
                </c:pt>
                <c:pt idx="816">
                  <c:v>128.419017</c:v>
                </c:pt>
                <c:pt idx="817">
                  <c:v>128.71700000000001</c:v>
                </c:pt>
                <c:pt idx="818">
                  <c:v>128.98101700000001</c:v>
                </c:pt>
                <c:pt idx="819">
                  <c:v>129.27199999999999</c:v>
                </c:pt>
                <c:pt idx="820">
                  <c:v>129.57001600000001</c:v>
                </c:pt>
                <c:pt idx="821">
                  <c:v>129.86000100000001</c:v>
                </c:pt>
                <c:pt idx="822">
                  <c:v>130.13101399999999</c:v>
                </c:pt>
                <c:pt idx="823">
                  <c:v>130.43</c:v>
                </c:pt>
                <c:pt idx="824">
                  <c:v>130.694017</c:v>
                </c:pt>
                <c:pt idx="825">
                  <c:v>130.98400000000001</c:v>
                </c:pt>
                <c:pt idx="826">
                  <c:v>131.25601800000001</c:v>
                </c:pt>
                <c:pt idx="827">
                  <c:v>131.54599999999999</c:v>
                </c:pt>
                <c:pt idx="828">
                  <c:v>131.81001699999999</c:v>
                </c:pt>
                <c:pt idx="829">
                  <c:v>132.108001</c:v>
                </c:pt>
                <c:pt idx="830">
                  <c:v>132.372018</c:v>
                </c:pt>
                <c:pt idx="831">
                  <c:v>132.66200000000001</c:v>
                </c:pt>
                <c:pt idx="832">
                  <c:v>132.93501499999999</c:v>
                </c:pt>
                <c:pt idx="833">
                  <c:v>133.215</c:v>
                </c:pt>
                <c:pt idx="834">
                  <c:v>133.479018</c:v>
                </c:pt>
                <c:pt idx="835">
                  <c:v>133.77699999999999</c:v>
                </c:pt>
                <c:pt idx="836">
                  <c:v>134.04201499999999</c:v>
                </c:pt>
                <c:pt idx="837">
                  <c:v>134.33199999999999</c:v>
                </c:pt>
                <c:pt idx="838">
                  <c:v>134.63101399999999</c:v>
                </c:pt>
                <c:pt idx="839">
                  <c:v>134.922</c:v>
                </c:pt>
                <c:pt idx="840">
                  <c:v>135.18601699999999</c:v>
                </c:pt>
                <c:pt idx="841">
                  <c:v>135.48500000000001</c:v>
                </c:pt>
                <c:pt idx="842">
                  <c:v>135.74901700000001</c:v>
                </c:pt>
                <c:pt idx="843">
                  <c:v>136.047</c:v>
                </c:pt>
                <c:pt idx="844">
                  <c:v>136.31901400000001</c:v>
                </c:pt>
                <c:pt idx="845">
                  <c:v>136.60900000000001</c:v>
                </c:pt>
                <c:pt idx="846">
                  <c:v>136.873017</c:v>
                </c:pt>
                <c:pt idx="847">
                  <c:v>137.17099999999999</c:v>
                </c:pt>
                <c:pt idx="848">
                  <c:v>137.43501699999999</c:v>
                </c:pt>
                <c:pt idx="849">
                  <c:v>137.72499999999999</c:v>
                </c:pt>
                <c:pt idx="850">
                  <c:v>137.99701400000001</c:v>
                </c:pt>
                <c:pt idx="851">
                  <c:v>138.28700000000001</c:v>
                </c:pt>
                <c:pt idx="852">
                  <c:v>138.551017</c:v>
                </c:pt>
                <c:pt idx="853">
                  <c:v>138.84899999999999</c:v>
                </c:pt>
                <c:pt idx="854">
                  <c:v>143.946</c:v>
                </c:pt>
                <c:pt idx="855">
                  <c:v>144.24401700000001</c:v>
                </c:pt>
                <c:pt idx="856">
                  <c:v>144.53399999999999</c:v>
                </c:pt>
                <c:pt idx="857">
                  <c:v>144.79801699999999</c:v>
                </c:pt>
                <c:pt idx="858">
                  <c:v>145.096</c:v>
                </c:pt>
                <c:pt idx="859">
                  <c:v>145.360017</c:v>
                </c:pt>
                <c:pt idx="860">
                  <c:v>145.65</c:v>
                </c:pt>
                <c:pt idx="861">
                  <c:v>145.92201700000001</c:v>
                </c:pt>
                <c:pt idx="862">
                  <c:v>146.21199999999999</c:v>
                </c:pt>
                <c:pt idx="863">
                  <c:v>146.47701799999999</c:v>
                </c:pt>
                <c:pt idx="864">
                  <c:v>146.77500000000001</c:v>
                </c:pt>
                <c:pt idx="865">
                  <c:v>147.02901700000001</c:v>
                </c:pt>
                <c:pt idx="866">
                  <c:v>147.05901399999999</c:v>
                </c:pt>
                <c:pt idx="867">
                  <c:v>147.34899999999999</c:v>
                </c:pt>
                <c:pt idx="868">
                  <c:v>147.621014</c:v>
                </c:pt>
                <c:pt idx="869">
                  <c:v>147.911</c:v>
                </c:pt>
                <c:pt idx="870">
                  <c:v>148.175014</c:v>
                </c:pt>
                <c:pt idx="871">
                  <c:v>148.47300000000001</c:v>
                </c:pt>
                <c:pt idx="872">
                  <c:v>148.73801800000001</c:v>
                </c:pt>
                <c:pt idx="873">
                  <c:v>149.02800099999999</c:v>
                </c:pt>
                <c:pt idx="874">
                  <c:v>149.32601399999999</c:v>
                </c:pt>
                <c:pt idx="875">
                  <c:v>149.62299999999999</c:v>
                </c:pt>
                <c:pt idx="876">
                  <c:v>149.888015</c:v>
                </c:pt>
                <c:pt idx="877">
                  <c:v>150.18600000000001</c:v>
                </c:pt>
                <c:pt idx="878">
                  <c:v>150.45001400000001</c:v>
                </c:pt>
                <c:pt idx="879">
                  <c:v>150.74</c:v>
                </c:pt>
                <c:pt idx="880">
                  <c:v>151.01201399999999</c:v>
                </c:pt>
                <c:pt idx="881">
                  <c:v>151.30199999999999</c:v>
                </c:pt>
                <c:pt idx="882">
                  <c:v>151.566014</c:v>
                </c:pt>
                <c:pt idx="883">
                  <c:v>151.864</c:v>
                </c:pt>
                <c:pt idx="884">
                  <c:v>152.128015</c:v>
                </c:pt>
                <c:pt idx="885">
                  <c:v>152.41900000000001</c:v>
                </c:pt>
                <c:pt idx="886">
                  <c:v>152.69801799999999</c:v>
                </c:pt>
                <c:pt idx="887">
                  <c:v>152.98800399999999</c:v>
                </c:pt>
                <c:pt idx="888">
                  <c:v>153.252014</c:v>
                </c:pt>
                <c:pt idx="889">
                  <c:v>153.55000000000001</c:v>
                </c:pt>
                <c:pt idx="890">
                  <c:v>153.81401700000001</c:v>
                </c:pt>
                <c:pt idx="891">
                  <c:v>154.10400300000001</c:v>
                </c:pt>
                <c:pt idx="892">
                  <c:v>154.402018</c:v>
                </c:pt>
                <c:pt idx="893">
                  <c:v>154.69200000000001</c:v>
                </c:pt>
                <c:pt idx="894">
                  <c:v>154.956017</c:v>
                </c:pt>
                <c:pt idx="895">
                  <c:v>155.25399999999999</c:v>
                </c:pt>
                <c:pt idx="896">
                  <c:v>155.51801800000001</c:v>
                </c:pt>
                <c:pt idx="897">
                  <c:v>155.79800299999999</c:v>
                </c:pt>
                <c:pt idx="898">
                  <c:v>156.07001700000001</c:v>
                </c:pt>
                <c:pt idx="899">
                  <c:v>156.36099999999999</c:v>
                </c:pt>
                <c:pt idx="900">
                  <c:v>156.645017</c:v>
                </c:pt>
                <c:pt idx="901">
                  <c:v>156.94300000000001</c:v>
                </c:pt>
                <c:pt idx="902">
                  <c:v>157.20801800000001</c:v>
                </c:pt>
                <c:pt idx="903">
                  <c:v>157.499</c:v>
                </c:pt>
                <c:pt idx="904">
                  <c:v>157.77201700000001</c:v>
                </c:pt>
                <c:pt idx="905">
                  <c:v>158.06299999999999</c:v>
                </c:pt>
                <c:pt idx="906">
                  <c:v>158.32801699999999</c:v>
                </c:pt>
                <c:pt idx="907">
                  <c:v>158.633003</c:v>
                </c:pt>
                <c:pt idx="908">
                  <c:v>158.89801499999999</c:v>
                </c:pt>
                <c:pt idx="909">
                  <c:v>159.18800100000001</c:v>
                </c:pt>
                <c:pt idx="910">
                  <c:v>159.48601400000001</c:v>
                </c:pt>
                <c:pt idx="911">
                  <c:v>159.77600000000001</c:v>
                </c:pt>
                <c:pt idx="912">
                  <c:v>160.04001400000001</c:v>
                </c:pt>
                <c:pt idx="913">
                  <c:v>160.33799999999999</c:v>
                </c:pt>
                <c:pt idx="914">
                  <c:v>160.602014</c:v>
                </c:pt>
                <c:pt idx="915">
                  <c:v>160.892</c:v>
                </c:pt>
                <c:pt idx="916">
                  <c:v>161.16401400000001</c:v>
                </c:pt>
                <c:pt idx="917">
                  <c:v>161.45500000000001</c:v>
                </c:pt>
                <c:pt idx="918">
                  <c:v>161.72601399999999</c:v>
                </c:pt>
                <c:pt idx="919">
                  <c:v>162.024</c:v>
                </c:pt>
                <c:pt idx="920">
                  <c:v>162.288017</c:v>
                </c:pt>
                <c:pt idx="921">
                  <c:v>162.578002</c:v>
                </c:pt>
                <c:pt idx="922">
                  <c:v>162.85001700000001</c:v>
                </c:pt>
                <c:pt idx="923">
                  <c:v>163.14000300000001</c:v>
                </c:pt>
                <c:pt idx="924">
                  <c:v>163.40401399999999</c:v>
                </c:pt>
                <c:pt idx="925">
                  <c:v>163.702</c:v>
                </c:pt>
                <c:pt idx="926">
                  <c:v>163.96601699999999</c:v>
                </c:pt>
                <c:pt idx="927">
                  <c:v>164.25600299999999</c:v>
                </c:pt>
                <c:pt idx="928">
                  <c:v>164.55401800000001</c:v>
                </c:pt>
                <c:pt idx="929">
                  <c:v>164.834</c:v>
                </c:pt>
                <c:pt idx="930">
                  <c:v>165.098016</c:v>
                </c:pt>
                <c:pt idx="931">
                  <c:v>165.39599999999999</c:v>
                </c:pt>
                <c:pt idx="932">
                  <c:v>165.66001700000001</c:v>
                </c:pt>
                <c:pt idx="933">
                  <c:v>165.95000300000001</c:v>
                </c:pt>
                <c:pt idx="934">
                  <c:v>166.222016</c:v>
                </c:pt>
                <c:pt idx="935">
                  <c:v>166.512</c:v>
                </c:pt>
                <c:pt idx="936">
                  <c:v>166.776016</c:v>
                </c:pt>
                <c:pt idx="937">
                  <c:v>167.07400000000001</c:v>
                </c:pt>
                <c:pt idx="938">
                  <c:v>167.33801700000001</c:v>
                </c:pt>
                <c:pt idx="939">
                  <c:v>167.63499999999999</c:v>
                </c:pt>
                <c:pt idx="940">
                  <c:v>167.907014</c:v>
                </c:pt>
                <c:pt idx="941">
                  <c:v>168.197</c:v>
                </c:pt>
                <c:pt idx="942">
                  <c:v>168.46101400000001</c:v>
                </c:pt>
                <c:pt idx="943">
                  <c:v>168.76</c:v>
                </c:pt>
                <c:pt idx="944">
                  <c:v>169.02401699999999</c:v>
                </c:pt>
                <c:pt idx="945">
                  <c:v>169.31399999999999</c:v>
                </c:pt>
                <c:pt idx="946">
                  <c:v>169.61201399999999</c:v>
                </c:pt>
                <c:pt idx="947">
                  <c:v>169.90199999999999</c:v>
                </c:pt>
                <c:pt idx="948">
                  <c:v>170.16601399999999</c:v>
                </c:pt>
                <c:pt idx="949">
                  <c:v>170.464</c:v>
                </c:pt>
                <c:pt idx="950">
                  <c:v>170.735016</c:v>
                </c:pt>
                <c:pt idx="951">
                  <c:v>171.02500000000001</c:v>
                </c:pt>
                <c:pt idx="952">
                  <c:v>171.29701800000001</c:v>
                </c:pt>
                <c:pt idx="953">
                  <c:v>171.58699999999999</c:v>
                </c:pt>
                <c:pt idx="954">
                  <c:v>171.85101700000001</c:v>
                </c:pt>
                <c:pt idx="955">
                  <c:v>172.149</c:v>
                </c:pt>
                <c:pt idx="956">
                  <c:v>172.41401400000001</c:v>
                </c:pt>
                <c:pt idx="957">
                  <c:v>172.70400000000001</c:v>
                </c:pt>
                <c:pt idx="958">
                  <c:v>172.97601399999999</c:v>
                </c:pt>
                <c:pt idx="959">
                  <c:v>173.26599999999999</c:v>
                </c:pt>
                <c:pt idx="960">
                  <c:v>173.53001399999999</c:v>
                </c:pt>
                <c:pt idx="961">
                  <c:v>173.81800100000001</c:v>
                </c:pt>
                <c:pt idx="962">
                  <c:v>180.12200000000001</c:v>
                </c:pt>
                <c:pt idx="963">
                  <c:v>180.420017</c:v>
                </c:pt>
                <c:pt idx="964">
                  <c:v>180.710003</c:v>
                </c:pt>
                <c:pt idx="965">
                  <c:v>180.97401400000001</c:v>
                </c:pt>
                <c:pt idx="966">
                  <c:v>181.27199999999999</c:v>
                </c:pt>
                <c:pt idx="967">
                  <c:v>181.53601599999999</c:v>
                </c:pt>
                <c:pt idx="968">
                  <c:v>181.82600099999999</c:v>
                </c:pt>
                <c:pt idx="969">
                  <c:v>182.098017</c:v>
                </c:pt>
                <c:pt idx="970">
                  <c:v>182.388003</c:v>
                </c:pt>
                <c:pt idx="971">
                  <c:v>182.65901400000001</c:v>
                </c:pt>
                <c:pt idx="972">
                  <c:v>182.95699999999999</c:v>
                </c:pt>
                <c:pt idx="973">
                  <c:v>183.221014</c:v>
                </c:pt>
                <c:pt idx="974">
                  <c:v>183.511</c:v>
                </c:pt>
                <c:pt idx="975">
                  <c:v>183.78301400000001</c:v>
                </c:pt>
                <c:pt idx="976">
                  <c:v>184.07300000000001</c:v>
                </c:pt>
                <c:pt idx="977">
                  <c:v>184.33701400000001</c:v>
                </c:pt>
                <c:pt idx="978">
                  <c:v>184.63499999999999</c:v>
                </c:pt>
                <c:pt idx="979">
                  <c:v>184.89901399999999</c:v>
                </c:pt>
                <c:pt idx="980">
                  <c:v>185.19</c:v>
                </c:pt>
                <c:pt idx="981">
                  <c:v>185.48801499999999</c:v>
                </c:pt>
                <c:pt idx="982">
                  <c:v>185.785</c:v>
                </c:pt>
                <c:pt idx="983">
                  <c:v>186.04901599999999</c:v>
                </c:pt>
                <c:pt idx="984">
                  <c:v>186.34800000000001</c:v>
                </c:pt>
                <c:pt idx="985">
                  <c:v>186.61201399999999</c:v>
                </c:pt>
                <c:pt idx="986">
                  <c:v>186.90199999999999</c:v>
                </c:pt>
                <c:pt idx="987">
                  <c:v>187.174014</c:v>
                </c:pt>
                <c:pt idx="988">
                  <c:v>187.464</c:v>
                </c:pt>
                <c:pt idx="989">
                  <c:v>187.728015</c:v>
                </c:pt>
                <c:pt idx="990">
                  <c:v>188.02600000000001</c:v>
                </c:pt>
                <c:pt idx="991">
                  <c:v>188.29001400000001</c:v>
                </c:pt>
                <c:pt idx="992">
                  <c:v>188.58</c:v>
                </c:pt>
                <c:pt idx="993">
                  <c:v>188.84301400000001</c:v>
                </c:pt>
                <c:pt idx="994">
                  <c:v>188.873017</c:v>
                </c:pt>
                <c:pt idx="995">
                  <c:v>189.16300000000001</c:v>
                </c:pt>
                <c:pt idx="996">
                  <c:v>189.42701700000001</c:v>
                </c:pt>
                <c:pt idx="997">
                  <c:v>189.72499999999999</c:v>
                </c:pt>
                <c:pt idx="998">
                  <c:v>189.98901699999999</c:v>
                </c:pt>
                <c:pt idx="999">
                  <c:v>190.27900399999999</c:v>
                </c:pt>
                <c:pt idx="1000">
                  <c:v>190.57701800000001</c:v>
                </c:pt>
                <c:pt idx="1001">
                  <c:v>190.86699999999999</c:v>
                </c:pt>
                <c:pt idx="1002">
                  <c:v>191.132014</c:v>
                </c:pt>
                <c:pt idx="1003">
                  <c:v>191.43700000000001</c:v>
                </c:pt>
                <c:pt idx="1004">
                  <c:v>191.70101700000001</c:v>
                </c:pt>
                <c:pt idx="1005">
                  <c:v>191.99100200000001</c:v>
                </c:pt>
                <c:pt idx="1006">
                  <c:v>192.26401799999999</c:v>
                </c:pt>
                <c:pt idx="1007">
                  <c:v>192.554</c:v>
                </c:pt>
                <c:pt idx="1008">
                  <c:v>192.818018</c:v>
                </c:pt>
                <c:pt idx="1009">
                  <c:v>193.11600000000001</c:v>
                </c:pt>
                <c:pt idx="1010">
                  <c:v>193.38001800000001</c:v>
                </c:pt>
                <c:pt idx="1011">
                  <c:v>193.67</c:v>
                </c:pt>
                <c:pt idx="1012">
                  <c:v>193.94201799999999</c:v>
                </c:pt>
                <c:pt idx="1013">
                  <c:v>194.232</c:v>
                </c:pt>
                <c:pt idx="1014">
                  <c:v>194.503017</c:v>
                </c:pt>
                <c:pt idx="1015">
                  <c:v>194.80099999999999</c:v>
                </c:pt>
                <c:pt idx="1016">
                  <c:v>195.06501700000001</c:v>
                </c:pt>
                <c:pt idx="1017">
                  <c:v>195.35499999999999</c:v>
                </c:pt>
                <c:pt idx="1018">
                  <c:v>195.65301400000001</c:v>
                </c:pt>
                <c:pt idx="1019">
                  <c:v>195.94300000000001</c:v>
                </c:pt>
                <c:pt idx="1020">
                  <c:v>196.20701700000001</c:v>
                </c:pt>
                <c:pt idx="1021">
                  <c:v>196.505</c:v>
                </c:pt>
                <c:pt idx="1022">
                  <c:v>196.769014</c:v>
                </c:pt>
                <c:pt idx="1023">
                  <c:v>197.059</c:v>
                </c:pt>
                <c:pt idx="1024">
                  <c:v>197.33101400000001</c:v>
                </c:pt>
                <c:pt idx="1025">
                  <c:v>197.61100200000001</c:v>
                </c:pt>
                <c:pt idx="1026">
                  <c:v>197.87501399999999</c:v>
                </c:pt>
                <c:pt idx="1027">
                  <c:v>198.17300399999999</c:v>
                </c:pt>
                <c:pt idx="1028">
                  <c:v>198.43801500000001</c:v>
                </c:pt>
                <c:pt idx="1029">
                  <c:v>198.72800100000001</c:v>
                </c:pt>
                <c:pt idx="1030">
                  <c:v>199.00001399999999</c:v>
                </c:pt>
                <c:pt idx="1031">
                  <c:v>199.29</c:v>
                </c:pt>
                <c:pt idx="1032">
                  <c:v>199.554014</c:v>
                </c:pt>
                <c:pt idx="1033">
                  <c:v>199.852</c:v>
                </c:pt>
                <c:pt idx="1034">
                  <c:v>200.11601400000001</c:v>
                </c:pt>
                <c:pt idx="1035">
                  <c:v>200.41300000000001</c:v>
                </c:pt>
                <c:pt idx="1036">
                  <c:v>200.71101400000001</c:v>
                </c:pt>
                <c:pt idx="1037">
                  <c:v>201.001</c:v>
                </c:pt>
                <c:pt idx="1038">
                  <c:v>201.265018</c:v>
                </c:pt>
                <c:pt idx="1039">
                  <c:v>201.56300300000001</c:v>
                </c:pt>
                <c:pt idx="1040">
                  <c:v>201.82701800000001</c:v>
                </c:pt>
                <c:pt idx="1041">
                  <c:v>202.11800400000001</c:v>
                </c:pt>
                <c:pt idx="1042">
                  <c:v>202.39001500000001</c:v>
                </c:pt>
                <c:pt idx="1043">
                  <c:v>202.68</c:v>
                </c:pt>
                <c:pt idx="1044">
                  <c:v>202.94401400000001</c:v>
                </c:pt>
                <c:pt idx="1045">
                  <c:v>203.24199999999999</c:v>
                </c:pt>
                <c:pt idx="1046">
                  <c:v>203.51301599999999</c:v>
                </c:pt>
                <c:pt idx="1047">
                  <c:v>203.803</c:v>
                </c:pt>
                <c:pt idx="1048">
                  <c:v>204.075017</c:v>
                </c:pt>
                <c:pt idx="1049">
                  <c:v>204.36500000000001</c:v>
                </c:pt>
                <c:pt idx="1050">
                  <c:v>204.629017</c:v>
                </c:pt>
                <c:pt idx="1051">
                  <c:v>204.92699999999999</c:v>
                </c:pt>
                <c:pt idx="1052">
                  <c:v>205.19101699999999</c:v>
                </c:pt>
                <c:pt idx="1053">
                  <c:v>205.48099999999999</c:v>
                </c:pt>
                <c:pt idx="1054">
                  <c:v>205.77901399999999</c:v>
                </c:pt>
                <c:pt idx="1055">
                  <c:v>206.06899999999999</c:v>
                </c:pt>
                <c:pt idx="1056">
                  <c:v>206.33301700000001</c:v>
                </c:pt>
                <c:pt idx="1057">
                  <c:v>206.62100000000001</c:v>
                </c:pt>
                <c:pt idx="1058">
                  <c:v>206.88501400000001</c:v>
                </c:pt>
                <c:pt idx="1059">
                  <c:v>207.17500000000001</c:v>
                </c:pt>
                <c:pt idx="1060">
                  <c:v>207.447014</c:v>
                </c:pt>
                <c:pt idx="1061">
                  <c:v>207.73699999999999</c:v>
                </c:pt>
                <c:pt idx="1062">
                  <c:v>208.001014</c:v>
                </c:pt>
                <c:pt idx="1063">
                  <c:v>208.3</c:v>
                </c:pt>
                <c:pt idx="1064">
                  <c:v>208.56401399999999</c:v>
                </c:pt>
                <c:pt idx="1065">
                  <c:v>208.85400000000001</c:v>
                </c:pt>
                <c:pt idx="1066">
                  <c:v>209.126014</c:v>
                </c:pt>
                <c:pt idx="1067">
                  <c:v>209.423</c:v>
                </c:pt>
                <c:pt idx="1068">
                  <c:v>209.687015</c:v>
                </c:pt>
                <c:pt idx="1069">
                  <c:v>209.98500000000001</c:v>
                </c:pt>
                <c:pt idx="1070">
                  <c:v>214.887</c:v>
                </c:pt>
                <c:pt idx="1071">
                  <c:v>215.18501699999999</c:v>
                </c:pt>
                <c:pt idx="1072">
                  <c:v>215.47500299999999</c:v>
                </c:pt>
                <c:pt idx="1073">
                  <c:v>215.739014</c:v>
                </c:pt>
                <c:pt idx="1074">
                  <c:v>216.03700000000001</c:v>
                </c:pt>
                <c:pt idx="1075">
                  <c:v>216.301017</c:v>
                </c:pt>
                <c:pt idx="1076">
                  <c:v>216.591002</c:v>
                </c:pt>
                <c:pt idx="1077">
                  <c:v>216.86301399999999</c:v>
                </c:pt>
                <c:pt idx="1078">
                  <c:v>217.16</c:v>
                </c:pt>
                <c:pt idx="1079">
                  <c:v>217.424014</c:v>
                </c:pt>
                <c:pt idx="1080">
                  <c:v>217.72200000000001</c:v>
                </c:pt>
                <c:pt idx="1081">
                  <c:v>217.98601400000001</c:v>
                </c:pt>
                <c:pt idx="1082">
                  <c:v>218.27600000000001</c:v>
                </c:pt>
                <c:pt idx="1083">
                  <c:v>218.549014</c:v>
                </c:pt>
                <c:pt idx="1084">
                  <c:v>218.839</c:v>
                </c:pt>
                <c:pt idx="1085">
                  <c:v>219.10301699999999</c:v>
                </c:pt>
                <c:pt idx="1086">
                  <c:v>219.40100000000001</c:v>
                </c:pt>
                <c:pt idx="1087">
                  <c:v>219.66501700000001</c:v>
                </c:pt>
                <c:pt idx="1088">
                  <c:v>219.95500000000001</c:v>
                </c:pt>
                <c:pt idx="1089">
                  <c:v>220.24301600000001</c:v>
                </c:pt>
                <c:pt idx="1090">
                  <c:v>220.53299999999999</c:v>
                </c:pt>
                <c:pt idx="1091">
                  <c:v>220.79701399999999</c:v>
                </c:pt>
                <c:pt idx="1092">
                  <c:v>221.096</c:v>
                </c:pt>
                <c:pt idx="1093">
                  <c:v>221.36001400000001</c:v>
                </c:pt>
                <c:pt idx="1094">
                  <c:v>221.65</c:v>
                </c:pt>
                <c:pt idx="1095">
                  <c:v>221.92201399999999</c:v>
                </c:pt>
                <c:pt idx="1096">
                  <c:v>222.21199999999999</c:v>
                </c:pt>
                <c:pt idx="1097">
                  <c:v>222.47601399999999</c:v>
                </c:pt>
                <c:pt idx="1098">
                  <c:v>222.774</c:v>
                </c:pt>
                <c:pt idx="1099">
                  <c:v>223.045018</c:v>
                </c:pt>
                <c:pt idx="1100">
                  <c:v>223.33500000000001</c:v>
                </c:pt>
                <c:pt idx="1101">
                  <c:v>223.60701800000001</c:v>
                </c:pt>
                <c:pt idx="1102">
                  <c:v>223.89699999999999</c:v>
                </c:pt>
                <c:pt idx="1103">
                  <c:v>224.16101499999999</c:v>
                </c:pt>
                <c:pt idx="1104">
                  <c:v>224.459</c:v>
                </c:pt>
                <c:pt idx="1105">
                  <c:v>224.72401400000001</c:v>
                </c:pt>
                <c:pt idx="1106">
                  <c:v>225.01400000000001</c:v>
                </c:pt>
                <c:pt idx="1107">
                  <c:v>225.312017</c:v>
                </c:pt>
                <c:pt idx="1108">
                  <c:v>225.602003</c:v>
                </c:pt>
                <c:pt idx="1109">
                  <c:v>225.86601400000001</c:v>
                </c:pt>
                <c:pt idx="1110">
                  <c:v>226.17099999999999</c:v>
                </c:pt>
                <c:pt idx="1111">
                  <c:v>226.435014</c:v>
                </c:pt>
                <c:pt idx="1112">
                  <c:v>226.72499999999999</c:v>
                </c:pt>
                <c:pt idx="1113">
                  <c:v>226.997017</c:v>
                </c:pt>
                <c:pt idx="1114">
                  <c:v>227.28700000000001</c:v>
                </c:pt>
                <c:pt idx="1115">
                  <c:v>227.551017</c:v>
                </c:pt>
                <c:pt idx="1116">
                  <c:v>227.84899999999999</c:v>
                </c:pt>
                <c:pt idx="1117">
                  <c:v>228.11301599999999</c:v>
                </c:pt>
                <c:pt idx="1118">
                  <c:v>228.404</c:v>
                </c:pt>
                <c:pt idx="1119">
                  <c:v>228.67601400000001</c:v>
                </c:pt>
                <c:pt idx="1120">
                  <c:v>228.96600000000001</c:v>
                </c:pt>
                <c:pt idx="1121">
                  <c:v>229.22001599999999</c:v>
                </c:pt>
                <c:pt idx="1122">
                  <c:v>229.518001</c:v>
                </c:pt>
                <c:pt idx="1123">
                  <c:v>229.782017</c:v>
                </c:pt>
                <c:pt idx="1124">
                  <c:v>230.072</c:v>
                </c:pt>
                <c:pt idx="1125">
                  <c:v>230.370014</c:v>
                </c:pt>
                <c:pt idx="1126">
                  <c:v>230.66</c:v>
                </c:pt>
                <c:pt idx="1127">
                  <c:v>230.925014</c:v>
                </c:pt>
                <c:pt idx="1128">
                  <c:v>231.22300000000001</c:v>
                </c:pt>
                <c:pt idx="1129">
                  <c:v>231.48701700000001</c:v>
                </c:pt>
                <c:pt idx="1130">
                  <c:v>231.77700300000001</c:v>
                </c:pt>
                <c:pt idx="1131">
                  <c:v>232.056014</c:v>
                </c:pt>
                <c:pt idx="1132">
                  <c:v>232.346</c:v>
                </c:pt>
                <c:pt idx="1133">
                  <c:v>232.61001400000001</c:v>
                </c:pt>
                <c:pt idx="1134">
                  <c:v>232.90799999999999</c:v>
                </c:pt>
                <c:pt idx="1135">
                  <c:v>233.17201399999999</c:v>
                </c:pt>
                <c:pt idx="1136">
                  <c:v>233.46199999999999</c:v>
                </c:pt>
                <c:pt idx="1137">
                  <c:v>233.753017</c:v>
                </c:pt>
                <c:pt idx="1138">
                  <c:v>234.04300000000001</c:v>
                </c:pt>
                <c:pt idx="1139">
                  <c:v>234.308018</c:v>
                </c:pt>
                <c:pt idx="1140">
                  <c:v>234.607</c:v>
                </c:pt>
                <c:pt idx="1141">
                  <c:v>234.87201400000001</c:v>
                </c:pt>
                <c:pt idx="1142">
                  <c:v>235.17</c:v>
                </c:pt>
                <c:pt idx="1143">
                  <c:v>235.46901399999999</c:v>
                </c:pt>
                <c:pt idx="1144">
                  <c:v>235.75899999999999</c:v>
                </c:pt>
                <c:pt idx="1145">
                  <c:v>236.02401699999999</c:v>
                </c:pt>
                <c:pt idx="1146">
                  <c:v>236.322</c:v>
                </c:pt>
                <c:pt idx="1147">
                  <c:v>236.58601400000001</c:v>
                </c:pt>
                <c:pt idx="1148">
                  <c:v>236.876</c:v>
                </c:pt>
                <c:pt idx="1149">
                  <c:v>237.14801499999999</c:v>
                </c:pt>
                <c:pt idx="1150">
                  <c:v>237.43800100000001</c:v>
                </c:pt>
                <c:pt idx="1151">
                  <c:v>237.70201700000001</c:v>
                </c:pt>
                <c:pt idx="1152">
                  <c:v>238</c:v>
                </c:pt>
                <c:pt idx="1153">
                  <c:v>238.25401400000001</c:v>
                </c:pt>
                <c:pt idx="1154">
                  <c:v>238.28401600000001</c:v>
                </c:pt>
                <c:pt idx="1155">
                  <c:v>238.57400000000001</c:v>
                </c:pt>
                <c:pt idx="1156">
                  <c:v>238.84601799999999</c:v>
                </c:pt>
                <c:pt idx="1157">
                  <c:v>239.136</c:v>
                </c:pt>
                <c:pt idx="1158">
                  <c:v>239.40001699999999</c:v>
                </c:pt>
                <c:pt idx="1159">
                  <c:v>239.69900100000001</c:v>
                </c:pt>
                <c:pt idx="1160">
                  <c:v>239.96301399999999</c:v>
                </c:pt>
                <c:pt idx="1161">
                  <c:v>240.25299999999999</c:v>
                </c:pt>
                <c:pt idx="1162">
                  <c:v>240.551017</c:v>
                </c:pt>
                <c:pt idx="1163">
                  <c:v>240.84800100000001</c:v>
                </c:pt>
                <c:pt idx="1164">
                  <c:v>241.11201500000001</c:v>
                </c:pt>
                <c:pt idx="1165">
                  <c:v>241.41</c:v>
                </c:pt>
                <c:pt idx="1166">
                  <c:v>241.67401699999999</c:v>
                </c:pt>
                <c:pt idx="1167">
                  <c:v>241.96400299999999</c:v>
                </c:pt>
                <c:pt idx="1168">
                  <c:v>242.23601600000001</c:v>
                </c:pt>
                <c:pt idx="1169">
                  <c:v>242.52600000000001</c:v>
                </c:pt>
                <c:pt idx="1170">
                  <c:v>242.79001600000001</c:v>
                </c:pt>
                <c:pt idx="1171">
                  <c:v>243.08800099999999</c:v>
                </c:pt>
                <c:pt idx="1172">
                  <c:v>243.35301799999999</c:v>
                </c:pt>
                <c:pt idx="1173">
                  <c:v>243.643</c:v>
                </c:pt>
                <c:pt idx="1174">
                  <c:v>243.92201399999999</c:v>
                </c:pt>
                <c:pt idx="1175">
                  <c:v>244.21199999999999</c:v>
                </c:pt>
                <c:pt idx="1176">
                  <c:v>244.477014</c:v>
                </c:pt>
                <c:pt idx="1177">
                  <c:v>244.77500000000001</c:v>
                </c:pt>
                <c:pt idx="1178">
                  <c:v>251.018001</c:v>
                </c:pt>
                <c:pt idx="1179">
                  <c:v>251.31601699999999</c:v>
                </c:pt>
                <c:pt idx="1180">
                  <c:v>251.60599999999999</c:v>
                </c:pt>
                <c:pt idx="1181">
                  <c:v>251.87001699999999</c:v>
                </c:pt>
                <c:pt idx="1182">
                  <c:v>252.168001</c:v>
                </c:pt>
                <c:pt idx="1183">
                  <c:v>252.432017</c:v>
                </c:pt>
                <c:pt idx="1184">
                  <c:v>252.722003</c:v>
                </c:pt>
                <c:pt idx="1185">
                  <c:v>252.985017</c:v>
                </c:pt>
                <c:pt idx="1186">
                  <c:v>253.01601700000001</c:v>
                </c:pt>
                <c:pt idx="1187">
                  <c:v>253.30600000000001</c:v>
                </c:pt>
                <c:pt idx="1188">
                  <c:v>253.57101700000001</c:v>
                </c:pt>
                <c:pt idx="1189">
                  <c:v>253.870003</c:v>
                </c:pt>
                <c:pt idx="1190">
                  <c:v>254.13401400000001</c:v>
                </c:pt>
                <c:pt idx="1191">
                  <c:v>254.42500000000001</c:v>
                </c:pt>
                <c:pt idx="1192">
                  <c:v>254.697014</c:v>
                </c:pt>
                <c:pt idx="1193">
                  <c:v>254.988001</c:v>
                </c:pt>
                <c:pt idx="1194">
                  <c:v>255.252017</c:v>
                </c:pt>
                <c:pt idx="1195">
                  <c:v>255.55700300000001</c:v>
                </c:pt>
                <c:pt idx="1196">
                  <c:v>255.82101399999999</c:v>
                </c:pt>
                <c:pt idx="1197">
                  <c:v>256.11099999999999</c:v>
                </c:pt>
                <c:pt idx="1198">
                  <c:v>256.40901700000001</c:v>
                </c:pt>
                <c:pt idx="1199">
                  <c:v>256.699004</c:v>
                </c:pt>
                <c:pt idx="1200">
                  <c:v>256.96301399999999</c:v>
                </c:pt>
                <c:pt idx="1201">
                  <c:v>257.262</c:v>
                </c:pt>
                <c:pt idx="1202">
                  <c:v>257.52601399999998</c:v>
                </c:pt>
                <c:pt idx="1203">
                  <c:v>257.81599999999997</c:v>
                </c:pt>
                <c:pt idx="1204">
                  <c:v>258.08801499999998</c:v>
                </c:pt>
                <c:pt idx="1205">
                  <c:v>258.37799999999999</c:v>
                </c:pt>
                <c:pt idx="1206">
                  <c:v>258.64901800000001</c:v>
                </c:pt>
                <c:pt idx="1207">
                  <c:v>258.947001</c:v>
                </c:pt>
                <c:pt idx="1208">
                  <c:v>259.21101800000002</c:v>
                </c:pt>
                <c:pt idx="1209">
                  <c:v>259.50099999999998</c:v>
                </c:pt>
                <c:pt idx="1210">
                  <c:v>259.77301399999999</c:v>
                </c:pt>
                <c:pt idx="1211">
                  <c:v>260.06299999999999</c:v>
                </c:pt>
                <c:pt idx="1212">
                  <c:v>260.32701800000001</c:v>
                </c:pt>
                <c:pt idx="1213">
                  <c:v>260.62500199999999</c:v>
                </c:pt>
                <c:pt idx="1214">
                  <c:v>260.890017</c:v>
                </c:pt>
                <c:pt idx="1215">
                  <c:v>261.180002</c:v>
                </c:pt>
                <c:pt idx="1216">
                  <c:v>261.47801800000002</c:v>
                </c:pt>
                <c:pt idx="1217">
                  <c:v>261.75800099999998</c:v>
                </c:pt>
                <c:pt idx="1218">
                  <c:v>262.02201500000001</c:v>
                </c:pt>
                <c:pt idx="1219">
                  <c:v>262.32</c:v>
                </c:pt>
                <c:pt idx="1220">
                  <c:v>262.58401700000002</c:v>
                </c:pt>
                <c:pt idx="1221">
                  <c:v>262.87400300000002</c:v>
                </c:pt>
                <c:pt idx="1222">
                  <c:v>263.14601599999997</c:v>
                </c:pt>
                <c:pt idx="1223">
                  <c:v>263.43599999999998</c:v>
                </c:pt>
                <c:pt idx="1224">
                  <c:v>263.70001600000001</c:v>
                </c:pt>
                <c:pt idx="1225">
                  <c:v>263.99800099999999</c:v>
                </c:pt>
                <c:pt idx="1226">
                  <c:v>264.26201700000001</c:v>
                </c:pt>
                <c:pt idx="1227">
                  <c:v>264.55900000000003</c:v>
                </c:pt>
                <c:pt idx="1228">
                  <c:v>264.83101399999998</c:v>
                </c:pt>
                <c:pt idx="1229">
                  <c:v>265.12099999999998</c:v>
                </c:pt>
                <c:pt idx="1230">
                  <c:v>265.38501400000001</c:v>
                </c:pt>
                <c:pt idx="1231">
                  <c:v>265.68299999999999</c:v>
                </c:pt>
                <c:pt idx="1232">
                  <c:v>265.94701400000002</c:v>
                </c:pt>
                <c:pt idx="1233">
                  <c:v>266.23700000000002</c:v>
                </c:pt>
                <c:pt idx="1234">
                  <c:v>266.53501399999999</c:v>
                </c:pt>
                <c:pt idx="1235">
                  <c:v>266.82499999999999</c:v>
                </c:pt>
                <c:pt idx="1236">
                  <c:v>267.090014</c:v>
                </c:pt>
                <c:pt idx="1237">
                  <c:v>267.38800099999997</c:v>
                </c:pt>
                <c:pt idx="1238">
                  <c:v>267.65901600000001</c:v>
                </c:pt>
                <c:pt idx="1239">
                  <c:v>267.94900000000001</c:v>
                </c:pt>
                <c:pt idx="1240">
                  <c:v>268.22101800000002</c:v>
                </c:pt>
                <c:pt idx="1241">
                  <c:v>268.51100000000002</c:v>
                </c:pt>
                <c:pt idx="1242">
                  <c:v>268.77501699999999</c:v>
                </c:pt>
                <c:pt idx="1243">
                  <c:v>269.07299999999998</c:v>
                </c:pt>
                <c:pt idx="1244">
                  <c:v>269.337017</c:v>
                </c:pt>
                <c:pt idx="1245">
                  <c:v>269.62700000000001</c:v>
                </c:pt>
                <c:pt idx="1246">
                  <c:v>269.89901800000001</c:v>
                </c:pt>
                <c:pt idx="1247">
                  <c:v>270.18900000000002</c:v>
                </c:pt>
                <c:pt idx="1248">
                  <c:v>270.45301699999999</c:v>
                </c:pt>
                <c:pt idx="1249">
                  <c:v>270.74200000000002</c:v>
                </c:pt>
                <c:pt idx="1250">
                  <c:v>271.00601799999998</c:v>
                </c:pt>
                <c:pt idx="1251">
                  <c:v>271.29599999999999</c:v>
                </c:pt>
                <c:pt idx="1252">
                  <c:v>271.59401600000001</c:v>
                </c:pt>
                <c:pt idx="1253">
                  <c:v>271.88400000000001</c:v>
                </c:pt>
                <c:pt idx="1254">
                  <c:v>272.14801799999998</c:v>
                </c:pt>
                <c:pt idx="1255">
                  <c:v>272.44600300000002</c:v>
                </c:pt>
                <c:pt idx="1256">
                  <c:v>272.710014</c:v>
                </c:pt>
                <c:pt idx="1257">
                  <c:v>273</c:v>
                </c:pt>
                <c:pt idx="1258">
                  <c:v>273.27301699999998</c:v>
                </c:pt>
                <c:pt idx="1259">
                  <c:v>273.57</c:v>
                </c:pt>
                <c:pt idx="1260">
                  <c:v>273.83401700000002</c:v>
                </c:pt>
                <c:pt idx="1261">
                  <c:v>274.13200000000001</c:v>
                </c:pt>
                <c:pt idx="1262">
                  <c:v>274.397018</c:v>
                </c:pt>
                <c:pt idx="1263">
                  <c:v>274.68700000000001</c:v>
                </c:pt>
                <c:pt idx="1264">
                  <c:v>274.95901400000002</c:v>
                </c:pt>
                <c:pt idx="1265">
                  <c:v>275.24900000000002</c:v>
                </c:pt>
                <c:pt idx="1266">
                  <c:v>275.51301799999999</c:v>
                </c:pt>
                <c:pt idx="1267">
                  <c:v>275.81100300000003</c:v>
                </c:pt>
                <c:pt idx="1268">
                  <c:v>276.075018</c:v>
                </c:pt>
                <c:pt idx="1269">
                  <c:v>276.36500000000001</c:v>
                </c:pt>
                <c:pt idx="1270">
                  <c:v>276.67001399999998</c:v>
                </c:pt>
                <c:pt idx="1271">
                  <c:v>276.95999999999998</c:v>
                </c:pt>
                <c:pt idx="1272">
                  <c:v>277.22401400000001</c:v>
                </c:pt>
                <c:pt idx="1273">
                  <c:v>277.52199999999999</c:v>
                </c:pt>
                <c:pt idx="1274">
                  <c:v>277.78601400000002</c:v>
                </c:pt>
                <c:pt idx="1275">
                  <c:v>278.077</c:v>
                </c:pt>
                <c:pt idx="1276">
                  <c:v>278.34901400000001</c:v>
                </c:pt>
                <c:pt idx="1277">
                  <c:v>278.63900000000001</c:v>
                </c:pt>
                <c:pt idx="1278">
                  <c:v>278.90301699999998</c:v>
                </c:pt>
                <c:pt idx="1279">
                  <c:v>279.20100000000002</c:v>
                </c:pt>
                <c:pt idx="1280">
                  <c:v>279.46501699999999</c:v>
                </c:pt>
                <c:pt idx="1281">
                  <c:v>279.745</c:v>
                </c:pt>
                <c:pt idx="1282">
                  <c:v>280.01701400000002</c:v>
                </c:pt>
                <c:pt idx="1283">
                  <c:v>280.30700000000002</c:v>
                </c:pt>
                <c:pt idx="1284">
                  <c:v>280.57201700000002</c:v>
                </c:pt>
                <c:pt idx="1285">
                  <c:v>280.87</c:v>
                </c:pt>
                <c:pt idx="1286">
                  <c:v>286.58199999999999</c:v>
                </c:pt>
                <c:pt idx="1287">
                  <c:v>286.88001700000001</c:v>
                </c:pt>
                <c:pt idx="1288">
                  <c:v>287.17</c:v>
                </c:pt>
                <c:pt idx="1289">
                  <c:v>287.43401699999998</c:v>
                </c:pt>
                <c:pt idx="1290">
                  <c:v>287.733</c:v>
                </c:pt>
                <c:pt idx="1291">
                  <c:v>288.00401399999998</c:v>
                </c:pt>
                <c:pt idx="1292">
                  <c:v>288.29399999999998</c:v>
                </c:pt>
                <c:pt idx="1293">
                  <c:v>288.566014</c:v>
                </c:pt>
                <c:pt idx="1294">
                  <c:v>288.85700000000003</c:v>
                </c:pt>
                <c:pt idx="1295">
                  <c:v>289.121016</c:v>
                </c:pt>
                <c:pt idx="1296">
                  <c:v>289.41899999999998</c:v>
                </c:pt>
                <c:pt idx="1297">
                  <c:v>289.68301700000001</c:v>
                </c:pt>
                <c:pt idx="1298">
                  <c:v>289.97300000000001</c:v>
                </c:pt>
                <c:pt idx="1299">
                  <c:v>290.24501700000002</c:v>
                </c:pt>
                <c:pt idx="1300">
                  <c:v>290.53500000000003</c:v>
                </c:pt>
                <c:pt idx="1301">
                  <c:v>290.79901699999999</c:v>
                </c:pt>
                <c:pt idx="1302">
                  <c:v>291.10400299999998</c:v>
                </c:pt>
                <c:pt idx="1303">
                  <c:v>291.36801500000001</c:v>
                </c:pt>
                <c:pt idx="1304">
                  <c:v>291.65800000000002</c:v>
                </c:pt>
                <c:pt idx="1305">
                  <c:v>291.95601699999997</c:v>
                </c:pt>
                <c:pt idx="1306">
                  <c:v>292.24600299999997</c:v>
                </c:pt>
                <c:pt idx="1307">
                  <c:v>292.51101399999999</c:v>
                </c:pt>
                <c:pt idx="1308">
                  <c:v>292.80900000000003</c:v>
                </c:pt>
                <c:pt idx="1309">
                  <c:v>293.073014</c:v>
                </c:pt>
                <c:pt idx="1310">
                  <c:v>293.363</c:v>
                </c:pt>
                <c:pt idx="1311">
                  <c:v>293.63501400000001</c:v>
                </c:pt>
                <c:pt idx="1312">
                  <c:v>293.92500000000001</c:v>
                </c:pt>
                <c:pt idx="1313">
                  <c:v>294.17901699999999</c:v>
                </c:pt>
                <c:pt idx="1314">
                  <c:v>294.47699999999998</c:v>
                </c:pt>
                <c:pt idx="1315">
                  <c:v>294.741016</c:v>
                </c:pt>
                <c:pt idx="1316">
                  <c:v>295.03199999999998</c:v>
                </c:pt>
                <c:pt idx="1317">
                  <c:v>295.304014</c:v>
                </c:pt>
                <c:pt idx="1318">
                  <c:v>295.59399999999999</c:v>
                </c:pt>
                <c:pt idx="1319">
                  <c:v>295.85801500000002</c:v>
                </c:pt>
                <c:pt idx="1320">
                  <c:v>296.156001</c:v>
                </c:pt>
                <c:pt idx="1321">
                  <c:v>296.42001399999998</c:v>
                </c:pt>
                <c:pt idx="1322">
                  <c:v>296.70999999999998</c:v>
                </c:pt>
                <c:pt idx="1323">
                  <c:v>297.01501500000001</c:v>
                </c:pt>
                <c:pt idx="1324">
                  <c:v>297.30500000000001</c:v>
                </c:pt>
                <c:pt idx="1325">
                  <c:v>297.56901499999998</c:v>
                </c:pt>
                <c:pt idx="1326">
                  <c:v>297.86700000000002</c:v>
                </c:pt>
                <c:pt idx="1327">
                  <c:v>298.13101699999999</c:v>
                </c:pt>
                <c:pt idx="1328">
                  <c:v>298.42100299999998</c:v>
                </c:pt>
                <c:pt idx="1329">
                  <c:v>298.693016</c:v>
                </c:pt>
                <c:pt idx="1330">
                  <c:v>298.983</c:v>
                </c:pt>
                <c:pt idx="1331">
                  <c:v>299.24701599999997</c:v>
                </c:pt>
                <c:pt idx="1332">
                  <c:v>299.54500000000002</c:v>
                </c:pt>
                <c:pt idx="1333">
                  <c:v>299.80901699999998</c:v>
                </c:pt>
                <c:pt idx="1334">
                  <c:v>300.10599999999999</c:v>
                </c:pt>
                <c:pt idx="1335">
                  <c:v>300.378015</c:v>
                </c:pt>
                <c:pt idx="1336">
                  <c:v>300.668001</c:v>
                </c:pt>
                <c:pt idx="1337">
                  <c:v>300.93201399999998</c:v>
                </c:pt>
                <c:pt idx="1338">
                  <c:v>301.23</c:v>
                </c:pt>
                <c:pt idx="1339">
                  <c:v>301.49401399999999</c:v>
                </c:pt>
                <c:pt idx="1340">
                  <c:v>301.78399999999999</c:v>
                </c:pt>
                <c:pt idx="1341">
                  <c:v>302.08201400000002</c:v>
                </c:pt>
                <c:pt idx="1342">
                  <c:v>302.37299999999999</c:v>
                </c:pt>
                <c:pt idx="1343">
                  <c:v>302.63701400000002</c:v>
                </c:pt>
                <c:pt idx="1344">
                  <c:v>302.935</c:v>
                </c:pt>
                <c:pt idx="1345">
                  <c:v>303.19001400000002</c:v>
                </c:pt>
                <c:pt idx="1346">
                  <c:v>303.22001399999999</c:v>
                </c:pt>
                <c:pt idx="1347">
                  <c:v>303.51</c:v>
                </c:pt>
                <c:pt idx="1348">
                  <c:v>303.782015</c:v>
                </c:pt>
                <c:pt idx="1349">
                  <c:v>304.072</c:v>
                </c:pt>
                <c:pt idx="1350">
                  <c:v>304.33601399999998</c:v>
                </c:pt>
                <c:pt idx="1351">
                  <c:v>304.63499999999999</c:v>
                </c:pt>
                <c:pt idx="1352">
                  <c:v>304.89901400000002</c:v>
                </c:pt>
                <c:pt idx="1353">
                  <c:v>305.18900000000002</c:v>
                </c:pt>
                <c:pt idx="1354">
                  <c:v>305.46101399999998</c:v>
                </c:pt>
                <c:pt idx="1355">
                  <c:v>305.75800099999998</c:v>
                </c:pt>
                <c:pt idx="1356">
                  <c:v>306.02201700000001</c:v>
                </c:pt>
                <c:pt idx="1357">
                  <c:v>306.32</c:v>
                </c:pt>
                <c:pt idx="1358">
                  <c:v>306.58401700000002</c:v>
                </c:pt>
                <c:pt idx="1359">
                  <c:v>306.87400000000002</c:v>
                </c:pt>
                <c:pt idx="1360">
                  <c:v>307.17201399999999</c:v>
                </c:pt>
                <c:pt idx="1361">
                  <c:v>307.46199999999999</c:v>
                </c:pt>
                <c:pt idx="1362">
                  <c:v>307.72601800000001</c:v>
                </c:pt>
                <c:pt idx="1363">
                  <c:v>308.024001</c:v>
                </c:pt>
                <c:pt idx="1364">
                  <c:v>308.28801800000002</c:v>
                </c:pt>
                <c:pt idx="1365">
                  <c:v>308.57800099999997</c:v>
                </c:pt>
                <c:pt idx="1366">
                  <c:v>308.92001699999997</c:v>
                </c:pt>
                <c:pt idx="1367">
                  <c:v>309.24099999999999</c:v>
                </c:pt>
                <c:pt idx="1368">
                  <c:v>309.52601700000002</c:v>
                </c:pt>
                <c:pt idx="1369">
                  <c:v>309.846</c:v>
                </c:pt>
                <c:pt idx="1370">
                  <c:v>310.13101399999999</c:v>
                </c:pt>
                <c:pt idx="1371">
                  <c:v>310.44299999999998</c:v>
                </c:pt>
                <c:pt idx="1372">
                  <c:v>310.73601400000001</c:v>
                </c:pt>
                <c:pt idx="1373">
                  <c:v>311.048001</c:v>
                </c:pt>
                <c:pt idx="1374">
                  <c:v>311.33301699999998</c:v>
                </c:pt>
                <c:pt idx="1375">
                  <c:v>311.65199999999999</c:v>
                </c:pt>
                <c:pt idx="1376">
                  <c:v>311.93701700000003</c:v>
                </c:pt>
                <c:pt idx="1377">
                  <c:v>312.26400000000001</c:v>
                </c:pt>
                <c:pt idx="1378">
                  <c:v>312.556014</c:v>
                </c:pt>
                <c:pt idx="1379">
                  <c:v>312.86599999999999</c:v>
                </c:pt>
                <c:pt idx="1380">
                  <c:v>313.150014</c:v>
                </c:pt>
                <c:pt idx="1381">
                  <c:v>313.46800400000001</c:v>
                </c:pt>
                <c:pt idx="1382">
                  <c:v>313.75201700000002</c:v>
                </c:pt>
                <c:pt idx="1383">
                  <c:v>314.06200000000001</c:v>
                </c:pt>
                <c:pt idx="1384">
                  <c:v>314.354017</c:v>
                </c:pt>
                <c:pt idx="1385">
                  <c:v>314.66399999999999</c:v>
                </c:pt>
                <c:pt idx="1386">
                  <c:v>314.94901399999998</c:v>
                </c:pt>
                <c:pt idx="1387">
                  <c:v>315.274</c:v>
                </c:pt>
                <c:pt idx="1388">
                  <c:v>315.558019</c:v>
                </c:pt>
                <c:pt idx="1389">
                  <c:v>315.86800099999999</c:v>
                </c:pt>
                <c:pt idx="1390">
                  <c:v>316.16101600000002</c:v>
                </c:pt>
                <c:pt idx="1391">
                  <c:v>316.471</c:v>
                </c:pt>
                <c:pt idx="1392">
                  <c:v>322.553</c:v>
                </c:pt>
                <c:pt idx="1393">
                  <c:v>322.87101699999999</c:v>
                </c:pt>
                <c:pt idx="1394">
                  <c:v>323.18099999999998</c:v>
                </c:pt>
                <c:pt idx="1395">
                  <c:v>323.465014</c:v>
                </c:pt>
                <c:pt idx="1396">
                  <c:v>323.78300000000002</c:v>
                </c:pt>
                <c:pt idx="1397">
                  <c:v>324.06701800000002</c:v>
                </c:pt>
                <c:pt idx="1398">
                  <c:v>324.38400000000001</c:v>
                </c:pt>
                <c:pt idx="1399">
                  <c:v>324.67601400000001</c:v>
                </c:pt>
                <c:pt idx="1400">
                  <c:v>324.98600299999998</c:v>
                </c:pt>
                <c:pt idx="1401">
                  <c:v>325.270017</c:v>
                </c:pt>
                <c:pt idx="1402">
                  <c:v>325.58800400000001</c:v>
                </c:pt>
                <c:pt idx="1403">
                  <c:v>325.87201700000003</c:v>
                </c:pt>
                <c:pt idx="1404">
                  <c:v>326.18299999999999</c:v>
                </c:pt>
                <c:pt idx="1405">
                  <c:v>326.47501599999998</c:v>
                </c:pt>
                <c:pt idx="1406">
                  <c:v>326.78500000000003</c:v>
                </c:pt>
                <c:pt idx="1407">
                  <c:v>327.06901399999998</c:v>
                </c:pt>
                <c:pt idx="1408">
                  <c:v>327.387</c:v>
                </c:pt>
                <c:pt idx="1409">
                  <c:v>327.66101700000002</c:v>
                </c:pt>
                <c:pt idx="1410">
                  <c:v>327.99700000000001</c:v>
                </c:pt>
                <c:pt idx="1411">
                  <c:v>328.289018</c:v>
                </c:pt>
                <c:pt idx="1412">
                  <c:v>328.59899999999999</c:v>
                </c:pt>
                <c:pt idx="1413">
                  <c:v>328.88401399999998</c:v>
                </c:pt>
                <c:pt idx="1414">
                  <c:v>329.202001</c:v>
                </c:pt>
                <c:pt idx="1415">
                  <c:v>329.48701499999999</c:v>
                </c:pt>
                <c:pt idx="1416">
                  <c:v>329.79700000000003</c:v>
                </c:pt>
                <c:pt idx="1417">
                  <c:v>330.09001799999999</c:v>
                </c:pt>
                <c:pt idx="1418">
                  <c:v>330.401003</c:v>
                </c:pt>
                <c:pt idx="1419">
                  <c:v>330.69201700000002</c:v>
                </c:pt>
                <c:pt idx="1420">
                  <c:v>331.01</c:v>
                </c:pt>
                <c:pt idx="1421">
                  <c:v>331.294015</c:v>
                </c:pt>
                <c:pt idx="1422">
                  <c:v>331.60399999999998</c:v>
                </c:pt>
                <c:pt idx="1423">
                  <c:v>331.89601699999997</c:v>
                </c:pt>
                <c:pt idx="1424">
                  <c:v>332.20600000000002</c:v>
                </c:pt>
                <c:pt idx="1425">
                  <c:v>332.49001399999997</c:v>
                </c:pt>
                <c:pt idx="1426">
                  <c:v>332.80900000000003</c:v>
                </c:pt>
                <c:pt idx="1427">
                  <c:v>333.11901399999999</c:v>
                </c:pt>
                <c:pt idx="1428">
                  <c:v>333.42899999999997</c:v>
                </c:pt>
                <c:pt idx="1429">
                  <c:v>333.72101700000002</c:v>
                </c:pt>
                <c:pt idx="1430">
                  <c:v>334.03800100000001</c:v>
                </c:pt>
                <c:pt idx="1431">
                  <c:v>334.32201400000002</c:v>
                </c:pt>
                <c:pt idx="1432">
                  <c:v>334.64000299999998</c:v>
                </c:pt>
                <c:pt idx="1433">
                  <c:v>334.924014</c:v>
                </c:pt>
                <c:pt idx="1434">
                  <c:v>335.23399999999998</c:v>
                </c:pt>
                <c:pt idx="1435">
                  <c:v>335.52601399999998</c:v>
                </c:pt>
                <c:pt idx="1436">
                  <c:v>335.83600000000001</c:v>
                </c:pt>
                <c:pt idx="1437">
                  <c:v>336.12001700000002</c:v>
                </c:pt>
                <c:pt idx="1438">
                  <c:v>336.43800099999999</c:v>
                </c:pt>
                <c:pt idx="1439">
                  <c:v>336.72301800000002</c:v>
                </c:pt>
                <c:pt idx="1440">
                  <c:v>337.03300000000002</c:v>
                </c:pt>
                <c:pt idx="1441">
                  <c:v>337.31501600000001</c:v>
                </c:pt>
                <c:pt idx="1442">
                  <c:v>337.625</c:v>
                </c:pt>
                <c:pt idx="1443">
                  <c:v>337.909018</c:v>
                </c:pt>
                <c:pt idx="1444">
                  <c:v>338.25299999999999</c:v>
                </c:pt>
                <c:pt idx="1445">
                  <c:v>338.537014</c:v>
                </c:pt>
                <c:pt idx="1446">
                  <c:v>338.84699999999998</c:v>
                </c:pt>
                <c:pt idx="1447">
                  <c:v>339.13901800000002</c:v>
                </c:pt>
                <c:pt idx="1448">
                  <c:v>339.45</c:v>
                </c:pt>
                <c:pt idx="1449">
                  <c:v>339.734014</c:v>
                </c:pt>
                <c:pt idx="1450">
                  <c:v>340.05200300000001</c:v>
                </c:pt>
                <c:pt idx="1451">
                  <c:v>340.34301799999997</c:v>
                </c:pt>
                <c:pt idx="1452">
                  <c:v>340.65400299999999</c:v>
                </c:pt>
                <c:pt idx="1453">
                  <c:v>340.94601399999999</c:v>
                </c:pt>
                <c:pt idx="1454">
                  <c:v>341.25600100000003</c:v>
                </c:pt>
                <c:pt idx="1455">
                  <c:v>341.54001399999999</c:v>
                </c:pt>
                <c:pt idx="1456">
                  <c:v>341.858001</c:v>
                </c:pt>
                <c:pt idx="1457">
                  <c:v>342.14201400000002</c:v>
                </c:pt>
                <c:pt idx="1458">
                  <c:v>342.45200299999999</c:v>
                </c:pt>
                <c:pt idx="1459">
                  <c:v>342.74401699999999</c:v>
                </c:pt>
                <c:pt idx="1460">
                  <c:v>343.05400300000002</c:v>
                </c:pt>
                <c:pt idx="1461">
                  <c:v>343.36501800000002</c:v>
                </c:pt>
                <c:pt idx="1462">
                  <c:v>343.69</c:v>
                </c:pt>
                <c:pt idx="1463">
                  <c:v>343.974017</c:v>
                </c:pt>
                <c:pt idx="1464">
                  <c:v>344.28400299999998</c:v>
                </c:pt>
                <c:pt idx="1465">
                  <c:v>344.57701400000002</c:v>
                </c:pt>
                <c:pt idx="1466">
                  <c:v>344.887</c:v>
                </c:pt>
                <c:pt idx="1467">
                  <c:v>345.17101600000001</c:v>
                </c:pt>
                <c:pt idx="1468">
                  <c:v>345.48899999999998</c:v>
                </c:pt>
                <c:pt idx="1469">
                  <c:v>345.77301699999998</c:v>
                </c:pt>
                <c:pt idx="1470">
                  <c:v>346.08300000000003</c:v>
                </c:pt>
                <c:pt idx="1471">
                  <c:v>346.37501700000001</c:v>
                </c:pt>
                <c:pt idx="1472">
                  <c:v>346.685</c:v>
                </c:pt>
                <c:pt idx="1473">
                  <c:v>346.95901700000002</c:v>
                </c:pt>
                <c:pt idx="1474">
                  <c:v>347.27800100000002</c:v>
                </c:pt>
                <c:pt idx="1475">
                  <c:v>347.56201399999998</c:v>
                </c:pt>
                <c:pt idx="1476">
                  <c:v>347.87200000000001</c:v>
                </c:pt>
                <c:pt idx="1477">
                  <c:v>348.16401400000001</c:v>
                </c:pt>
                <c:pt idx="1478">
                  <c:v>348.5</c:v>
                </c:pt>
                <c:pt idx="1479">
                  <c:v>348.78401400000001</c:v>
                </c:pt>
                <c:pt idx="1480">
                  <c:v>349.10199999999998</c:v>
                </c:pt>
                <c:pt idx="1481">
                  <c:v>349.38601699999998</c:v>
                </c:pt>
                <c:pt idx="1482">
                  <c:v>349.69600300000002</c:v>
                </c:pt>
                <c:pt idx="1483">
                  <c:v>349.99501400000003</c:v>
                </c:pt>
                <c:pt idx="1484">
                  <c:v>350.305003</c:v>
                </c:pt>
                <c:pt idx="1485">
                  <c:v>350.58901400000002</c:v>
                </c:pt>
                <c:pt idx="1486">
                  <c:v>350.90700199999998</c:v>
                </c:pt>
                <c:pt idx="1487">
                  <c:v>351.19201700000002</c:v>
                </c:pt>
                <c:pt idx="1488">
                  <c:v>351.50200000000001</c:v>
                </c:pt>
                <c:pt idx="1489">
                  <c:v>351.794014</c:v>
                </c:pt>
                <c:pt idx="1490">
                  <c:v>352.10399999999998</c:v>
                </c:pt>
                <c:pt idx="1491">
                  <c:v>352.38801799999999</c:v>
                </c:pt>
                <c:pt idx="1492">
                  <c:v>358.17200000000003</c:v>
                </c:pt>
                <c:pt idx="1493">
                  <c:v>358.49001700000002</c:v>
                </c:pt>
                <c:pt idx="1494">
                  <c:v>358.80700000000002</c:v>
                </c:pt>
                <c:pt idx="1495">
                  <c:v>359.09101399999997</c:v>
                </c:pt>
                <c:pt idx="1496">
                  <c:v>359.40899999999999</c:v>
                </c:pt>
                <c:pt idx="1497">
                  <c:v>359.69301400000001</c:v>
                </c:pt>
                <c:pt idx="1498">
                  <c:v>360.00299999999999</c:v>
                </c:pt>
                <c:pt idx="1499">
                  <c:v>360.29501800000003</c:v>
                </c:pt>
                <c:pt idx="1500">
                  <c:v>360.60599999999999</c:v>
                </c:pt>
                <c:pt idx="1501">
                  <c:v>360.89001400000001</c:v>
                </c:pt>
                <c:pt idx="1502">
                  <c:v>361.20800300000002</c:v>
                </c:pt>
                <c:pt idx="1503">
                  <c:v>361.49201399999998</c:v>
                </c:pt>
                <c:pt idx="1504">
                  <c:v>361.80200000000002</c:v>
                </c:pt>
                <c:pt idx="1505">
                  <c:v>362.08401500000002</c:v>
                </c:pt>
                <c:pt idx="1506">
                  <c:v>362.39400000000001</c:v>
                </c:pt>
                <c:pt idx="1507">
                  <c:v>362.67801500000002</c:v>
                </c:pt>
                <c:pt idx="1508">
                  <c:v>362.99600299999997</c:v>
                </c:pt>
                <c:pt idx="1509">
                  <c:v>363.28101700000002</c:v>
                </c:pt>
                <c:pt idx="1510">
                  <c:v>363.61700300000001</c:v>
                </c:pt>
                <c:pt idx="1511">
                  <c:v>363.90901700000001</c:v>
                </c:pt>
                <c:pt idx="1512">
                  <c:v>364.21899999999999</c:v>
                </c:pt>
                <c:pt idx="1513">
                  <c:v>364.50301400000001</c:v>
                </c:pt>
                <c:pt idx="1514">
                  <c:v>364.82100000000003</c:v>
                </c:pt>
                <c:pt idx="1515">
                  <c:v>365.11201399999999</c:v>
                </c:pt>
                <c:pt idx="1516">
                  <c:v>365.42200000000003</c:v>
                </c:pt>
                <c:pt idx="1517">
                  <c:v>365.71401400000002</c:v>
                </c:pt>
                <c:pt idx="1518">
                  <c:v>366.02400399999999</c:v>
                </c:pt>
                <c:pt idx="1519">
                  <c:v>366.308018</c:v>
                </c:pt>
                <c:pt idx="1520">
                  <c:v>366.62600300000003</c:v>
                </c:pt>
                <c:pt idx="1521">
                  <c:v>366.91001699999998</c:v>
                </c:pt>
                <c:pt idx="1522">
                  <c:v>367.22</c:v>
                </c:pt>
                <c:pt idx="1523">
                  <c:v>367.51201600000002</c:v>
                </c:pt>
                <c:pt idx="1524">
                  <c:v>367.822</c:v>
                </c:pt>
                <c:pt idx="1525">
                  <c:v>368.10601700000001</c:v>
                </c:pt>
                <c:pt idx="1526">
                  <c:v>368.43099999999998</c:v>
                </c:pt>
                <c:pt idx="1527">
                  <c:v>368.741017</c:v>
                </c:pt>
                <c:pt idx="1528">
                  <c:v>369.05100299999998</c:v>
                </c:pt>
                <c:pt idx="1529">
                  <c:v>369.34301699999997</c:v>
                </c:pt>
                <c:pt idx="1530">
                  <c:v>369.65300000000002</c:v>
                </c:pt>
                <c:pt idx="1531">
                  <c:v>369.93701399999998</c:v>
                </c:pt>
                <c:pt idx="1532">
                  <c:v>370.255</c:v>
                </c:pt>
                <c:pt idx="1533">
                  <c:v>370.539018</c:v>
                </c:pt>
                <c:pt idx="1534">
                  <c:v>370.84899999999999</c:v>
                </c:pt>
                <c:pt idx="1535">
                  <c:v>371.14201600000001</c:v>
                </c:pt>
                <c:pt idx="1536">
                  <c:v>371.452</c:v>
                </c:pt>
                <c:pt idx="1537">
                  <c:v>371.72601700000001</c:v>
                </c:pt>
                <c:pt idx="1538">
                  <c:v>372.04399999999998</c:v>
                </c:pt>
                <c:pt idx="1539">
                  <c:v>372.32801799999999</c:v>
                </c:pt>
                <c:pt idx="1540">
                  <c:v>372.63800099999997</c:v>
                </c:pt>
                <c:pt idx="1541">
                  <c:v>372.93001400000003</c:v>
                </c:pt>
                <c:pt idx="1542">
                  <c:v>373.240003</c:v>
                </c:pt>
                <c:pt idx="1543">
                  <c:v>373.52401400000002</c:v>
                </c:pt>
                <c:pt idx="1544">
                  <c:v>373.86900000000003</c:v>
                </c:pt>
                <c:pt idx="1545">
                  <c:v>374.15301699999998</c:v>
                </c:pt>
                <c:pt idx="1546">
                  <c:v>374.46300200000002</c:v>
                </c:pt>
                <c:pt idx="1547">
                  <c:v>374.76201400000002</c:v>
                </c:pt>
                <c:pt idx="1548">
                  <c:v>375.072003</c:v>
                </c:pt>
                <c:pt idx="1549">
                  <c:v>375.35601400000002</c:v>
                </c:pt>
                <c:pt idx="1550">
                  <c:v>375.67400099999998</c:v>
                </c:pt>
                <c:pt idx="1551">
                  <c:v>375.95801499999999</c:v>
                </c:pt>
                <c:pt idx="1552">
                  <c:v>376.26800100000003</c:v>
                </c:pt>
                <c:pt idx="1553">
                  <c:v>376.56001400000002</c:v>
                </c:pt>
                <c:pt idx="1554">
                  <c:v>376.870003</c:v>
                </c:pt>
                <c:pt idx="1555">
                  <c:v>377.15401700000001</c:v>
                </c:pt>
                <c:pt idx="1556">
                  <c:v>377.47200400000003</c:v>
                </c:pt>
                <c:pt idx="1557">
                  <c:v>377.75701800000002</c:v>
                </c:pt>
                <c:pt idx="1558">
                  <c:v>378.07400100000001</c:v>
                </c:pt>
                <c:pt idx="1559">
                  <c:v>378.366017</c:v>
                </c:pt>
                <c:pt idx="1560">
                  <c:v>378.67599999999999</c:v>
                </c:pt>
                <c:pt idx="1561">
                  <c:v>378.98701799999998</c:v>
                </c:pt>
                <c:pt idx="1562">
                  <c:v>379.30500000000001</c:v>
                </c:pt>
                <c:pt idx="1563">
                  <c:v>379.58901600000002</c:v>
                </c:pt>
                <c:pt idx="1564">
                  <c:v>379.899</c:v>
                </c:pt>
                <c:pt idx="1565">
                  <c:v>380.19101699999999</c:v>
                </c:pt>
                <c:pt idx="1566">
                  <c:v>380.50099999999998</c:v>
                </c:pt>
                <c:pt idx="1567">
                  <c:v>380.78501399999999</c:v>
                </c:pt>
                <c:pt idx="1568">
                  <c:v>381.10300000000001</c:v>
                </c:pt>
                <c:pt idx="1569">
                  <c:v>381.37701700000002</c:v>
                </c:pt>
                <c:pt idx="1570">
                  <c:v>381.68800099999999</c:v>
                </c:pt>
                <c:pt idx="1571">
                  <c:v>381.98001399999998</c:v>
                </c:pt>
                <c:pt idx="1572">
                  <c:v>382.29</c:v>
                </c:pt>
                <c:pt idx="1573">
                  <c:v>382.57401700000003</c:v>
                </c:pt>
                <c:pt idx="1574">
                  <c:v>382.892</c:v>
                </c:pt>
                <c:pt idx="1575">
                  <c:v>383.176017</c:v>
                </c:pt>
                <c:pt idx="1576">
                  <c:v>383.48600099999999</c:v>
                </c:pt>
                <c:pt idx="1577">
                  <c:v>383.77801799999997</c:v>
                </c:pt>
                <c:pt idx="1578">
                  <c:v>384.11400300000003</c:v>
                </c:pt>
                <c:pt idx="1579">
                  <c:v>384.40501399999999</c:v>
                </c:pt>
                <c:pt idx="1580">
                  <c:v>384.72300300000001</c:v>
                </c:pt>
                <c:pt idx="1581">
                  <c:v>385.00701400000003</c:v>
                </c:pt>
                <c:pt idx="1582">
                  <c:v>385.31700000000001</c:v>
                </c:pt>
                <c:pt idx="1583">
                  <c:v>385.609014</c:v>
                </c:pt>
                <c:pt idx="1584">
                  <c:v>385.91899999999998</c:v>
                </c:pt>
                <c:pt idx="1585">
                  <c:v>386.20301699999999</c:v>
                </c:pt>
                <c:pt idx="1586">
                  <c:v>386.52100000000002</c:v>
                </c:pt>
                <c:pt idx="1587">
                  <c:v>386.80501500000003</c:v>
                </c:pt>
                <c:pt idx="1588">
                  <c:v>387.11500000000001</c:v>
                </c:pt>
                <c:pt idx="1589">
                  <c:v>387.407017</c:v>
                </c:pt>
                <c:pt idx="1590">
                  <c:v>387.72399999999999</c:v>
                </c:pt>
                <c:pt idx="1591">
                  <c:v>388.00801799999999</c:v>
                </c:pt>
                <c:pt idx="1592">
                  <c:v>394.20499999999998</c:v>
                </c:pt>
                <c:pt idx="1593">
                  <c:v>394.52301699999998</c:v>
                </c:pt>
                <c:pt idx="1594">
                  <c:v>394.83300000000003</c:v>
                </c:pt>
                <c:pt idx="1595">
                  <c:v>395.11701399999998</c:v>
                </c:pt>
                <c:pt idx="1596">
                  <c:v>395.43599999999998</c:v>
                </c:pt>
                <c:pt idx="1597">
                  <c:v>395.72001699999998</c:v>
                </c:pt>
                <c:pt idx="1598">
                  <c:v>396.03</c:v>
                </c:pt>
                <c:pt idx="1599">
                  <c:v>396.32201400000002</c:v>
                </c:pt>
                <c:pt idx="1600">
                  <c:v>396.632003</c:v>
                </c:pt>
                <c:pt idx="1601">
                  <c:v>396.90601700000002</c:v>
                </c:pt>
                <c:pt idx="1602">
                  <c:v>397.22399999999999</c:v>
                </c:pt>
                <c:pt idx="1603">
                  <c:v>397.508016</c:v>
                </c:pt>
                <c:pt idx="1604">
                  <c:v>397.81800399999997</c:v>
                </c:pt>
                <c:pt idx="1605">
                  <c:v>398.11101400000001</c:v>
                </c:pt>
                <c:pt idx="1606">
                  <c:v>398.42099999999999</c:v>
                </c:pt>
                <c:pt idx="1607">
                  <c:v>398.705017</c:v>
                </c:pt>
                <c:pt idx="1608">
                  <c:v>399.02300000000002</c:v>
                </c:pt>
                <c:pt idx="1609">
                  <c:v>399.30701599999998</c:v>
                </c:pt>
                <c:pt idx="1610">
                  <c:v>399.64299999999997</c:v>
                </c:pt>
                <c:pt idx="1611">
                  <c:v>399.94201399999997</c:v>
                </c:pt>
                <c:pt idx="1612">
                  <c:v>400.252002</c:v>
                </c:pt>
                <c:pt idx="1613">
                  <c:v>400.53601400000002</c:v>
                </c:pt>
                <c:pt idx="1614">
                  <c:v>400.85399999999998</c:v>
                </c:pt>
                <c:pt idx="1615">
                  <c:v>401.138015</c:v>
                </c:pt>
                <c:pt idx="1616">
                  <c:v>401.44800400000003</c:v>
                </c:pt>
                <c:pt idx="1617">
                  <c:v>401.74001700000002</c:v>
                </c:pt>
                <c:pt idx="1618">
                  <c:v>402.05099999999999</c:v>
                </c:pt>
                <c:pt idx="1619">
                  <c:v>402.33501799999999</c:v>
                </c:pt>
                <c:pt idx="1620">
                  <c:v>402.65300000000002</c:v>
                </c:pt>
                <c:pt idx="1621">
                  <c:v>402.93701700000003</c:v>
                </c:pt>
                <c:pt idx="1622">
                  <c:v>403.25400000000002</c:v>
                </c:pt>
                <c:pt idx="1623">
                  <c:v>403.54601700000001</c:v>
                </c:pt>
                <c:pt idx="1624">
                  <c:v>403.85599999999999</c:v>
                </c:pt>
                <c:pt idx="1625">
                  <c:v>404.140018</c:v>
                </c:pt>
                <c:pt idx="1626">
                  <c:v>404.45800000000003</c:v>
                </c:pt>
                <c:pt idx="1627">
                  <c:v>404.76801499999999</c:v>
                </c:pt>
                <c:pt idx="1628">
                  <c:v>405.07800099999997</c:v>
                </c:pt>
                <c:pt idx="1629">
                  <c:v>405.37001800000002</c:v>
                </c:pt>
                <c:pt idx="1630">
                  <c:v>405.68</c:v>
                </c:pt>
                <c:pt idx="1631">
                  <c:v>405.965014</c:v>
                </c:pt>
                <c:pt idx="1632">
                  <c:v>406.28300000000002</c:v>
                </c:pt>
                <c:pt idx="1633">
                  <c:v>406.55701699999997</c:v>
                </c:pt>
                <c:pt idx="1634">
                  <c:v>406.86700000000002</c:v>
                </c:pt>
                <c:pt idx="1635">
                  <c:v>407.15901700000001</c:v>
                </c:pt>
                <c:pt idx="1636">
                  <c:v>407.46899999999999</c:v>
                </c:pt>
                <c:pt idx="1637">
                  <c:v>407.75301400000001</c:v>
                </c:pt>
                <c:pt idx="1638">
                  <c:v>408.07100300000002</c:v>
                </c:pt>
                <c:pt idx="1639">
                  <c:v>408.35501399999998</c:v>
                </c:pt>
                <c:pt idx="1640">
                  <c:v>408.666</c:v>
                </c:pt>
                <c:pt idx="1641">
                  <c:v>408.95801799999998</c:v>
                </c:pt>
                <c:pt idx="1642">
                  <c:v>409.26800100000003</c:v>
                </c:pt>
                <c:pt idx="1643">
                  <c:v>409.55901399999999</c:v>
                </c:pt>
                <c:pt idx="1644">
                  <c:v>409.904</c:v>
                </c:pt>
                <c:pt idx="1645">
                  <c:v>410.188018</c:v>
                </c:pt>
                <c:pt idx="1646">
                  <c:v>410.49800099999999</c:v>
                </c:pt>
                <c:pt idx="1647">
                  <c:v>410.79001499999998</c:v>
                </c:pt>
                <c:pt idx="1648">
                  <c:v>411.1</c:v>
                </c:pt>
                <c:pt idx="1649">
                  <c:v>411.38401800000003</c:v>
                </c:pt>
                <c:pt idx="1650">
                  <c:v>411.702</c:v>
                </c:pt>
                <c:pt idx="1651">
                  <c:v>411.98701399999999</c:v>
                </c:pt>
                <c:pt idx="1652">
                  <c:v>412.29700300000002</c:v>
                </c:pt>
                <c:pt idx="1653">
                  <c:v>412.590014</c:v>
                </c:pt>
                <c:pt idx="1654">
                  <c:v>412.90699999999998</c:v>
                </c:pt>
                <c:pt idx="1655">
                  <c:v>413.19201399999997</c:v>
                </c:pt>
                <c:pt idx="1656">
                  <c:v>413.51</c:v>
                </c:pt>
                <c:pt idx="1657">
                  <c:v>413.79501699999997</c:v>
                </c:pt>
                <c:pt idx="1658">
                  <c:v>414.10500000000002</c:v>
                </c:pt>
                <c:pt idx="1659">
                  <c:v>414.39701600000001</c:v>
                </c:pt>
                <c:pt idx="1660">
                  <c:v>414.70699999999999</c:v>
                </c:pt>
                <c:pt idx="1661">
                  <c:v>415.01701800000001</c:v>
                </c:pt>
                <c:pt idx="1662">
                  <c:v>415.33499999999998</c:v>
                </c:pt>
                <c:pt idx="1663">
                  <c:v>415.61901799999998</c:v>
                </c:pt>
                <c:pt idx="1664">
                  <c:v>415.92899999999997</c:v>
                </c:pt>
                <c:pt idx="1665">
                  <c:v>416.21101700000003</c:v>
                </c:pt>
                <c:pt idx="1666">
                  <c:v>416.52199999999999</c:v>
                </c:pt>
                <c:pt idx="1667">
                  <c:v>416.806014</c:v>
                </c:pt>
                <c:pt idx="1668">
                  <c:v>417.12400000000002</c:v>
                </c:pt>
                <c:pt idx="1669">
                  <c:v>417.40801499999998</c:v>
                </c:pt>
                <c:pt idx="1670">
                  <c:v>417.71800200000001</c:v>
                </c:pt>
                <c:pt idx="1671">
                  <c:v>418.01001400000001</c:v>
                </c:pt>
                <c:pt idx="1672">
                  <c:v>418.32</c:v>
                </c:pt>
                <c:pt idx="1673">
                  <c:v>418.60401400000001</c:v>
                </c:pt>
                <c:pt idx="1674">
                  <c:v>418.92200000000003</c:v>
                </c:pt>
                <c:pt idx="1675">
                  <c:v>419.21301699999998</c:v>
                </c:pt>
                <c:pt idx="1676">
                  <c:v>419.52300000000002</c:v>
                </c:pt>
                <c:pt idx="1677">
                  <c:v>419.81501400000002</c:v>
                </c:pt>
                <c:pt idx="1678">
                  <c:v>420.15100000000001</c:v>
                </c:pt>
                <c:pt idx="1679">
                  <c:v>420.43501400000002</c:v>
                </c:pt>
                <c:pt idx="1680">
                  <c:v>420.75299999999999</c:v>
                </c:pt>
                <c:pt idx="1681">
                  <c:v>421.037014</c:v>
                </c:pt>
                <c:pt idx="1682">
                  <c:v>421.34699999999998</c:v>
                </c:pt>
                <c:pt idx="1683">
                  <c:v>421.63901399999997</c:v>
                </c:pt>
                <c:pt idx="1684">
                  <c:v>421.94900000000001</c:v>
                </c:pt>
                <c:pt idx="1685">
                  <c:v>422.23301700000002</c:v>
                </c:pt>
                <c:pt idx="1686">
                  <c:v>422.55800099999999</c:v>
                </c:pt>
                <c:pt idx="1687">
                  <c:v>422.84201400000001</c:v>
                </c:pt>
                <c:pt idx="1688">
                  <c:v>423.15200099999998</c:v>
                </c:pt>
                <c:pt idx="1689">
                  <c:v>423.44401399999998</c:v>
                </c:pt>
                <c:pt idx="1690">
                  <c:v>423.75400000000002</c:v>
                </c:pt>
                <c:pt idx="1691">
                  <c:v>424.03801499999997</c:v>
                </c:pt>
                <c:pt idx="1692">
                  <c:v>429.88300299999997</c:v>
                </c:pt>
                <c:pt idx="1693">
                  <c:v>430.20101399999999</c:v>
                </c:pt>
                <c:pt idx="1694">
                  <c:v>430.51100000000002</c:v>
                </c:pt>
                <c:pt idx="1695">
                  <c:v>430.796018</c:v>
                </c:pt>
                <c:pt idx="1696">
                  <c:v>431.11399999999998</c:v>
                </c:pt>
                <c:pt idx="1697">
                  <c:v>431.38801699999999</c:v>
                </c:pt>
                <c:pt idx="1698">
                  <c:v>431.69799999999998</c:v>
                </c:pt>
                <c:pt idx="1699">
                  <c:v>431.99001399999997</c:v>
                </c:pt>
                <c:pt idx="1700">
                  <c:v>432.3</c:v>
                </c:pt>
                <c:pt idx="1701">
                  <c:v>432.58401800000001</c:v>
                </c:pt>
                <c:pt idx="1702">
                  <c:v>432.90199999999999</c:v>
                </c:pt>
                <c:pt idx="1703">
                  <c:v>433.18601799999999</c:v>
                </c:pt>
                <c:pt idx="1704">
                  <c:v>433.49700300000001</c:v>
                </c:pt>
                <c:pt idx="1705">
                  <c:v>433.78901400000001</c:v>
                </c:pt>
                <c:pt idx="1706">
                  <c:v>434.09900099999999</c:v>
                </c:pt>
                <c:pt idx="1707">
                  <c:v>434.390017</c:v>
                </c:pt>
                <c:pt idx="1708">
                  <c:v>434.709</c:v>
                </c:pt>
                <c:pt idx="1709">
                  <c:v>434.99301400000002</c:v>
                </c:pt>
                <c:pt idx="1710">
                  <c:v>435.32900100000001</c:v>
                </c:pt>
                <c:pt idx="1711">
                  <c:v>435.62201399999998</c:v>
                </c:pt>
                <c:pt idx="1712">
                  <c:v>435.93299999999999</c:v>
                </c:pt>
                <c:pt idx="1713">
                  <c:v>436.217018</c:v>
                </c:pt>
                <c:pt idx="1714">
                  <c:v>436.536</c:v>
                </c:pt>
                <c:pt idx="1715">
                  <c:v>436.82101399999999</c:v>
                </c:pt>
                <c:pt idx="1716">
                  <c:v>437.13200000000001</c:v>
                </c:pt>
                <c:pt idx="1717">
                  <c:v>437.42501800000002</c:v>
                </c:pt>
                <c:pt idx="1718">
                  <c:v>437.74200400000001</c:v>
                </c:pt>
                <c:pt idx="1719">
                  <c:v>438.02601700000002</c:v>
                </c:pt>
                <c:pt idx="1720">
                  <c:v>438.34500000000003</c:v>
                </c:pt>
                <c:pt idx="1721">
                  <c:v>438.63001400000002</c:v>
                </c:pt>
                <c:pt idx="1722">
                  <c:v>438.94</c:v>
                </c:pt>
                <c:pt idx="1723">
                  <c:v>439.23201399999999</c:v>
                </c:pt>
                <c:pt idx="1724">
                  <c:v>439.54199999999997</c:v>
                </c:pt>
                <c:pt idx="1725">
                  <c:v>439.82601399999999</c:v>
                </c:pt>
                <c:pt idx="1726">
                  <c:v>440.14400000000001</c:v>
                </c:pt>
                <c:pt idx="1727">
                  <c:v>440.45401399999997</c:v>
                </c:pt>
                <c:pt idx="1728">
                  <c:v>440.76400000000001</c:v>
                </c:pt>
                <c:pt idx="1729">
                  <c:v>441.04601400000001</c:v>
                </c:pt>
                <c:pt idx="1730">
                  <c:v>441.35600099999999</c:v>
                </c:pt>
                <c:pt idx="1731">
                  <c:v>441.64001400000001</c:v>
                </c:pt>
                <c:pt idx="1732">
                  <c:v>441.95800100000002</c:v>
                </c:pt>
                <c:pt idx="1733">
                  <c:v>442.24201399999998</c:v>
                </c:pt>
                <c:pt idx="1734">
                  <c:v>442.55200300000001</c:v>
                </c:pt>
                <c:pt idx="1735">
                  <c:v>442.84401700000001</c:v>
                </c:pt>
                <c:pt idx="1736">
                  <c:v>443.15400299999999</c:v>
                </c:pt>
                <c:pt idx="1737">
                  <c:v>443.438017</c:v>
                </c:pt>
                <c:pt idx="1738">
                  <c:v>443.75600100000003</c:v>
                </c:pt>
                <c:pt idx="1739">
                  <c:v>444.04701399999999</c:v>
                </c:pt>
                <c:pt idx="1740">
                  <c:v>444.35700000000003</c:v>
                </c:pt>
                <c:pt idx="1741">
                  <c:v>444.64901400000002</c:v>
                </c:pt>
                <c:pt idx="1742">
                  <c:v>444.959</c:v>
                </c:pt>
                <c:pt idx="1743">
                  <c:v>445.24401799999998</c:v>
                </c:pt>
                <c:pt idx="1744">
                  <c:v>445.58800100000002</c:v>
                </c:pt>
                <c:pt idx="1745">
                  <c:v>445.87201399999998</c:v>
                </c:pt>
                <c:pt idx="1746">
                  <c:v>446.18200000000002</c:v>
                </c:pt>
                <c:pt idx="1747">
                  <c:v>446.474018</c:v>
                </c:pt>
                <c:pt idx="1748">
                  <c:v>446.78399999999999</c:v>
                </c:pt>
                <c:pt idx="1749">
                  <c:v>447.068018</c:v>
                </c:pt>
                <c:pt idx="1750">
                  <c:v>447.39300300000002</c:v>
                </c:pt>
                <c:pt idx="1751">
                  <c:v>447.67701699999998</c:v>
                </c:pt>
                <c:pt idx="1752">
                  <c:v>447.98700000000002</c:v>
                </c:pt>
                <c:pt idx="1753">
                  <c:v>448.27901700000001</c:v>
                </c:pt>
                <c:pt idx="1754">
                  <c:v>448.589</c:v>
                </c:pt>
                <c:pt idx="1755">
                  <c:v>448.873018</c:v>
                </c:pt>
                <c:pt idx="1756">
                  <c:v>449.19200000000001</c:v>
                </c:pt>
                <c:pt idx="1757">
                  <c:v>449.47601400000002</c:v>
                </c:pt>
                <c:pt idx="1758">
                  <c:v>449.786</c:v>
                </c:pt>
                <c:pt idx="1759">
                  <c:v>450.07801499999999</c:v>
                </c:pt>
                <c:pt idx="1760">
                  <c:v>450.38799999999998</c:v>
                </c:pt>
                <c:pt idx="1761">
                  <c:v>450.68801500000001</c:v>
                </c:pt>
                <c:pt idx="1762">
                  <c:v>451.00599999999997</c:v>
                </c:pt>
                <c:pt idx="1763">
                  <c:v>451.29001399999999</c:v>
                </c:pt>
                <c:pt idx="1764">
                  <c:v>451.60000300000002</c:v>
                </c:pt>
                <c:pt idx="1765">
                  <c:v>451.89201400000002</c:v>
                </c:pt>
                <c:pt idx="1766">
                  <c:v>452.202001</c:v>
                </c:pt>
                <c:pt idx="1767">
                  <c:v>452.48601400000001</c:v>
                </c:pt>
                <c:pt idx="1768">
                  <c:v>452.80399999999997</c:v>
                </c:pt>
                <c:pt idx="1769">
                  <c:v>453.08801499999998</c:v>
                </c:pt>
                <c:pt idx="1770">
                  <c:v>453.39800400000001</c:v>
                </c:pt>
                <c:pt idx="1771">
                  <c:v>453.69701600000002</c:v>
                </c:pt>
                <c:pt idx="1772">
                  <c:v>454.00700000000001</c:v>
                </c:pt>
                <c:pt idx="1773">
                  <c:v>454.29101400000002</c:v>
                </c:pt>
                <c:pt idx="1774">
                  <c:v>454.60900299999997</c:v>
                </c:pt>
                <c:pt idx="1775">
                  <c:v>454.89301399999999</c:v>
                </c:pt>
                <c:pt idx="1776">
                  <c:v>455.20299999999997</c:v>
                </c:pt>
                <c:pt idx="1777">
                  <c:v>455.49501400000003</c:v>
                </c:pt>
                <c:pt idx="1778">
                  <c:v>455.83199999999999</c:v>
                </c:pt>
                <c:pt idx="1779">
                  <c:v>456.116015</c:v>
                </c:pt>
                <c:pt idx="1780">
                  <c:v>456.43400000000003</c:v>
                </c:pt>
                <c:pt idx="1781">
                  <c:v>456.71801499999998</c:v>
                </c:pt>
                <c:pt idx="1782">
                  <c:v>457.03500000000003</c:v>
                </c:pt>
                <c:pt idx="1783">
                  <c:v>457.32701400000002</c:v>
                </c:pt>
                <c:pt idx="1784">
                  <c:v>457.637</c:v>
                </c:pt>
                <c:pt idx="1785">
                  <c:v>457.92101400000001</c:v>
                </c:pt>
                <c:pt idx="1786">
                  <c:v>458.23900400000002</c:v>
                </c:pt>
                <c:pt idx="1787">
                  <c:v>458.52301699999998</c:v>
                </c:pt>
                <c:pt idx="1788">
                  <c:v>458.83300000000003</c:v>
                </c:pt>
                <c:pt idx="1789">
                  <c:v>459.12501700000001</c:v>
                </c:pt>
                <c:pt idx="1790">
                  <c:v>459.435</c:v>
                </c:pt>
                <c:pt idx="1791">
                  <c:v>459.72001399999999</c:v>
                </c:pt>
                <c:pt idx="1792">
                  <c:v>465.89400000000001</c:v>
                </c:pt>
                <c:pt idx="1793">
                  <c:v>466.20201500000002</c:v>
                </c:pt>
                <c:pt idx="1794">
                  <c:v>466.512</c:v>
                </c:pt>
                <c:pt idx="1795">
                  <c:v>466.79601600000001</c:v>
                </c:pt>
                <c:pt idx="1796">
                  <c:v>467.11399999999998</c:v>
                </c:pt>
                <c:pt idx="1797">
                  <c:v>467.39801799999998</c:v>
                </c:pt>
                <c:pt idx="1798">
                  <c:v>467.70800100000002</c:v>
                </c:pt>
                <c:pt idx="1799">
                  <c:v>468.00001700000001</c:v>
                </c:pt>
                <c:pt idx="1800">
                  <c:v>468.31099999999998</c:v>
                </c:pt>
                <c:pt idx="1801">
                  <c:v>468.59501699999998</c:v>
                </c:pt>
                <c:pt idx="1802">
                  <c:v>468.91300000000001</c:v>
                </c:pt>
                <c:pt idx="1803">
                  <c:v>469.20401399999997</c:v>
                </c:pt>
                <c:pt idx="1804">
                  <c:v>469.51499999999999</c:v>
                </c:pt>
                <c:pt idx="1805">
                  <c:v>469.80701399999998</c:v>
                </c:pt>
                <c:pt idx="1806">
                  <c:v>470.11700000000002</c:v>
                </c:pt>
                <c:pt idx="1807">
                  <c:v>470.40101600000003</c:v>
                </c:pt>
                <c:pt idx="1808">
                  <c:v>470.71900399999998</c:v>
                </c:pt>
                <c:pt idx="1809">
                  <c:v>471.003017</c:v>
                </c:pt>
                <c:pt idx="1810">
                  <c:v>471.339</c:v>
                </c:pt>
                <c:pt idx="1811">
                  <c:v>471.63101599999999</c:v>
                </c:pt>
                <c:pt idx="1812">
                  <c:v>471.94099999999997</c:v>
                </c:pt>
                <c:pt idx="1813">
                  <c:v>472.22601700000001</c:v>
                </c:pt>
                <c:pt idx="1814">
                  <c:v>472.55100399999998</c:v>
                </c:pt>
                <c:pt idx="1815">
                  <c:v>472.83501699999999</c:v>
                </c:pt>
                <c:pt idx="1816">
                  <c:v>473.14499999999998</c:v>
                </c:pt>
                <c:pt idx="1817">
                  <c:v>473.43701600000003</c:v>
                </c:pt>
                <c:pt idx="1818">
                  <c:v>473.74700000000001</c:v>
                </c:pt>
                <c:pt idx="1819">
                  <c:v>474.03101700000002</c:v>
                </c:pt>
                <c:pt idx="1820">
                  <c:v>474.34899999999999</c:v>
                </c:pt>
                <c:pt idx="1821">
                  <c:v>474.633017</c:v>
                </c:pt>
                <c:pt idx="1822">
                  <c:v>474.94299999999998</c:v>
                </c:pt>
                <c:pt idx="1823">
                  <c:v>475.23501700000003</c:v>
                </c:pt>
                <c:pt idx="1824">
                  <c:v>475.54500000000002</c:v>
                </c:pt>
                <c:pt idx="1825">
                  <c:v>475.81901499999998</c:v>
                </c:pt>
                <c:pt idx="1826">
                  <c:v>476.13800099999997</c:v>
                </c:pt>
                <c:pt idx="1827">
                  <c:v>476.448015</c:v>
                </c:pt>
                <c:pt idx="1828">
                  <c:v>476.75800199999998</c:v>
                </c:pt>
                <c:pt idx="1829">
                  <c:v>477.05001399999998</c:v>
                </c:pt>
                <c:pt idx="1830">
                  <c:v>477.36</c:v>
                </c:pt>
                <c:pt idx="1831">
                  <c:v>477.64401400000003</c:v>
                </c:pt>
                <c:pt idx="1832">
                  <c:v>477.96199999999999</c:v>
                </c:pt>
                <c:pt idx="1833">
                  <c:v>478.24601699999999</c:v>
                </c:pt>
                <c:pt idx="1834">
                  <c:v>478.55600299999998</c:v>
                </c:pt>
                <c:pt idx="1835">
                  <c:v>478.85501399999998</c:v>
                </c:pt>
                <c:pt idx="1836">
                  <c:v>479.16500300000001</c:v>
                </c:pt>
                <c:pt idx="1837">
                  <c:v>479.44901399999998</c:v>
                </c:pt>
                <c:pt idx="1838">
                  <c:v>479.76700299999999</c:v>
                </c:pt>
                <c:pt idx="1839">
                  <c:v>480.05201699999998</c:v>
                </c:pt>
                <c:pt idx="1840">
                  <c:v>480.36200000000002</c:v>
                </c:pt>
                <c:pt idx="1841">
                  <c:v>480.65401500000002</c:v>
                </c:pt>
                <c:pt idx="1842">
                  <c:v>480.964</c:v>
                </c:pt>
                <c:pt idx="1843">
                  <c:v>481.248018</c:v>
                </c:pt>
                <c:pt idx="1844">
                  <c:v>481.59199999999998</c:v>
                </c:pt>
                <c:pt idx="1845">
                  <c:v>481.87601799999999</c:v>
                </c:pt>
                <c:pt idx="1846">
                  <c:v>482.19299999999998</c:v>
                </c:pt>
                <c:pt idx="1847">
                  <c:v>482.48501399999998</c:v>
                </c:pt>
                <c:pt idx="1848">
                  <c:v>482.79500300000001</c:v>
                </c:pt>
                <c:pt idx="1849">
                  <c:v>483.07901700000002</c:v>
                </c:pt>
                <c:pt idx="1850">
                  <c:v>483.39700299999998</c:v>
                </c:pt>
                <c:pt idx="1851">
                  <c:v>483.681017</c:v>
                </c:pt>
                <c:pt idx="1852">
                  <c:v>483.99200000000002</c:v>
                </c:pt>
                <c:pt idx="1853">
                  <c:v>484.28401600000001</c:v>
                </c:pt>
                <c:pt idx="1854">
                  <c:v>484.59399999999999</c:v>
                </c:pt>
                <c:pt idx="1855">
                  <c:v>484.878015</c:v>
                </c:pt>
                <c:pt idx="1856">
                  <c:v>485.19600000000003</c:v>
                </c:pt>
                <c:pt idx="1857">
                  <c:v>485.47001699999998</c:v>
                </c:pt>
                <c:pt idx="1858">
                  <c:v>485.78</c:v>
                </c:pt>
                <c:pt idx="1859">
                  <c:v>486.07201700000002</c:v>
                </c:pt>
                <c:pt idx="1860">
                  <c:v>486.38200000000001</c:v>
                </c:pt>
                <c:pt idx="1861">
                  <c:v>486.69201399999997</c:v>
                </c:pt>
                <c:pt idx="1862">
                  <c:v>487.01</c:v>
                </c:pt>
                <c:pt idx="1863">
                  <c:v>487.294014</c:v>
                </c:pt>
                <c:pt idx="1864">
                  <c:v>487.60400099999998</c:v>
                </c:pt>
                <c:pt idx="1865">
                  <c:v>487.89601399999998</c:v>
                </c:pt>
                <c:pt idx="1866">
                  <c:v>488.20600000000002</c:v>
                </c:pt>
                <c:pt idx="1867">
                  <c:v>488.49701700000003</c:v>
                </c:pt>
                <c:pt idx="1868">
                  <c:v>488.815</c:v>
                </c:pt>
                <c:pt idx="1869">
                  <c:v>489.09901600000001</c:v>
                </c:pt>
                <c:pt idx="1870">
                  <c:v>489.40899999999999</c:v>
                </c:pt>
                <c:pt idx="1871">
                  <c:v>489.70101399999999</c:v>
                </c:pt>
                <c:pt idx="1872">
                  <c:v>490.01100300000002</c:v>
                </c:pt>
                <c:pt idx="1873">
                  <c:v>490.29501399999998</c:v>
                </c:pt>
                <c:pt idx="1874">
                  <c:v>490.61399999999998</c:v>
                </c:pt>
                <c:pt idx="1875">
                  <c:v>490.89801799999998</c:v>
                </c:pt>
                <c:pt idx="1876">
                  <c:v>491.20800000000003</c:v>
                </c:pt>
                <c:pt idx="1877">
                  <c:v>491.50001400000002</c:v>
                </c:pt>
                <c:pt idx="1878">
                  <c:v>491.84300300000001</c:v>
                </c:pt>
                <c:pt idx="1879">
                  <c:v>492.12701399999997</c:v>
                </c:pt>
                <c:pt idx="1880">
                  <c:v>492.44499999999999</c:v>
                </c:pt>
                <c:pt idx="1881">
                  <c:v>492.72901400000001</c:v>
                </c:pt>
                <c:pt idx="1882">
                  <c:v>493.03899999999999</c:v>
                </c:pt>
                <c:pt idx="1883">
                  <c:v>493.33101399999998</c:v>
                </c:pt>
                <c:pt idx="1884">
                  <c:v>493.64100300000001</c:v>
                </c:pt>
                <c:pt idx="1885">
                  <c:v>493.92501700000003</c:v>
                </c:pt>
                <c:pt idx="1886">
                  <c:v>494.24300299999999</c:v>
                </c:pt>
                <c:pt idx="1887">
                  <c:v>494.52801699999998</c:v>
                </c:pt>
                <c:pt idx="1888">
                  <c:v>494.83800100000002</c:v>
                </c:pt>
                <c:pt idx="1889">
                  <c:v>495.12001700000002</c:v>
                </c:pt>
                <c:pt idx="1890">
                  <c:v>495.43</c:v>
                </c:pt>
                <c:pt idx="1891">
                  <c:v>495.71401800000001</c:v>
                </c:pt>
                <c:pt idx="1892">
                  <c:v>501.99400000000003</c:v>
                </c:pt>
                <c:pt idx="1893">
                  <c:v>502.31301400000001</c:v>
                </c:pt>
                <c:pt idx="1894">
                  <c:v>502.62300299999998</c:v>
                </c:pt>
                <c:pt idx="1895">
                  <c:v>502.907014</c:v>
                </c:pt>
                <c:pt idx="1896">
                  <c:v>503.22500100000002</c:v>
                </c:pt>
                <c:pt idx="1897">
                  <c:v>503.50901399999998</c:v>
                </c:pt>
                <c:pt idx="1898">
                  <c:v>503.81900000000002</c:v>
                </c:pt>
                <c:pt idx="1899">
                  <c:v>504.11801800000001</c:v>
                </c:pt>
                <c:pt idx="1900">
                  <c:v>504.42800099999999</c:v>
                </c:pt>
                <c:pt idx="1901">
                  <c:v>504.71201400000001</c:v>
                </c:pt>
                <c:pt idx="1902">
                  <c:v>505.03</c:v>
                </c:pt>
                <c:pt idx="1903">
                  <c:v>505.31401399999999</c:v>
                </c:pt>
                <c:pt idx="1904">
                  <c:v>505.62400000000002</c:v>
                </c:pt>
                <c:pt idx="1905">
                  <c:v>505.91601400000002</c:v>
                </c:pt>
                <c:pt idx="1906">
                  <c:v>506.22699999999998</c:v>
                </c:pt>
                <c:pt idx="1907">
                  <c:v>506.51101399999999</c:v>
                </c:pt>
                <c:pt idx="1908">
                  <c:v>506.82900000000001</c:v>
                </c:pt>
                <c:pt idx="1909">
                  <c:v>507.11301800000001</c:v>
                </c:pt>
                <c:pt idx="1910">
                  <c:v>507.45600000000002</c:v>
                </c:pt>
                <c:pt idx="1911">
                  <c:v>507.74801500000001</c:v>
                </c:pt>
                <c:pt idx="1912">
                  <c:v>508.05799999999999</c:v>
                </c:pt>
                <c:pt idx="1913">
                  <c:v>508.342017</c:v>
                </c:pt>
                <c:pt idx="1914">
                  <c:v>508.66</c:v>
                </c:pt>
                <c:pt idx="1915">
                  <c:v>508.94401499999998</c:v>
                </c:pt>
                <c:pt idx="1916">
                  <c:v>509.25400000000002</c:v>
                </c:pt>
                <c:pt idx="1917">
                  <c:v>509.54601700000001</c:v>
                </c:pt>
                <c:pt idx="1918">
                  <c:v>509.85599999999999</c:v>
                </c:pt>
                <c:pt idx="1919">
                  <c:v>510.14101399999998</c:v>
                </c:pt>
                <c:pt idx="1920">
                  <c:v>510.459</c:v>
                </c:pt>
                <c:pt idx="1921">
                  <c:v>510.73301800000002</c:v>
                </c:pt>
                <c:pt idx="1922">
                  <c:v>511.04300000000001</c:v>
                </c:pt>
                <c:pt idx="1923">
                  <c:v>511.33501799999999</c:v>
                </c:pt>
                <c:pt idx="1924">
                  <c:v>511.64499999999998</c:v>
                </c:pt>
                <c:pt idx="1925">
                  <c:v>511.929014</c:v>
                </c:pt>
                <c:pt idx="1926">
                  <c:v>512.24699999999996</c:v>
                </c:pt>
                <c:pt idx="1927">
                  <c:v>512.55701399999998</c:v>
                </c:pt>
                <c:pt idx="1928">
                  <c:v>512.86800100000005</c:v>
                </c:pt>
                <c:pt idx="1929">
                  <c:v>513.16001400000005</c:v>
                </c:pt>
                <c:pt idx="1930">
                  <c:v>513.47</c:v>
                </c:pt>
                <c:pt idx="1931">
                  <c:v>513.76101400000005</c:v>
                </c:pt>
                <c:pt idx="1932">
                  <c:v>514.07899999999995</c:v>
                </c:pt>
                <c:pt idx="1933">
                  <c:v>514.36301400000002</c:v>
                </c:pt>
                <c:pt idx="1934">
                  <c:v>514.673</c:v>
                </c:pt>
                <c:pt idx="1935">
                  <c:v>514.965014</c:v>
                </c:pt>
                <c:pt idx="1936">
                  <c:v>515.27499999999998</c:v>
                </c:pt>
                <c:pt idx="1937">
                  <c:v>515.55901700000004</c:v>
                </c:pt>
                <c:pt idx="1938">
                  <c:v>515.87699999999995</c:v>
                </c:pt>
                <c:pt idx="1939">
                  <c:v>516.16101700000002</c:v>
                </c:pt>
                <c:pt idx="1940">
                  <c:v>516.471</c:v>
                </c:pt>
                <c:pt idx="1941">
                  <c:v>516.76401399999997</c:v>
                </c:pt>
                <c:pt idx="1942">
                  <c:v>517.08100000000002</c:v>
                </c:pt>
                <c:pt idx="1943">
                  <c:v>517.36501699999997</c:v>
                </c:pt>
                <c:pt idx="1944">
                  <c:v>517.70899999999995</c:v>
                </c:pt>
                <c:pt idx="1945">
                  <c:v>517.99401399999999</c:v>
                </c:pt>
                <c:pt idx="1946">
                  <c:v>518.30399999999997</c:v>
                </c:pt>
                <c:pt idx="1947">
                  <c:v>518.59601799999996</c:v>
                </c:pt>
                <c:pt idx="1948">
                  <c:v>518.90700000000004</c:v>
                </c:pt>
                <c:pt idx="1949">
                  <c:v>519.19201699999996</c:v>
                </c:pt>
                <c:pt idx="1950">
                  <c:v>519.51</c:v>
                </c:pt>
                <c:pt idx="1951">
                  <c:v>519.79501400000004</c:v>
                </c:pt>
                <c:pt idx="1952">
                  <c:v>520.10599999999999</c:v>
                </c:pt>
                <c:pt idx="1953">
                  <c:v>520.38901699999997</c:v>
                </c:pt>
                <c:pt idx="1954">
                  <c:v>520.70000000000005</c:v>
                </c:pt>
                <c:pt idx="1955">
                  <c:v>520.98501699999997</c:v>
                </c:pt>
                <c:pt idx="1956">
                  <c:v>521.30399999999997</c:v>
                </c:pt>
                <c:pt idx="1957">
                  <c:v>521.58801700000004</c:v>
                </c:pt>
                <c:pt idx="1958">
                  <c:v>521.89800100000002</c:v>
                </c:pt>
                <c:pt idx="1959">
                  <c:v>522.19001500000002</c:v>
                </c:pt>
                <c:pt idx="1960">
                  <c:v>522.5</c:v>
                </c:pt>
                <c:pt idx="1961">
                  <c:v>522.81001400000002</c:v>
                </c:pt>
                <c:pt idx="1962">
                  <c:v>523.12800100000004</c:v>
                </c:pt>
                <c:pt idx="1963">
                  <c:v>523.41901399999995</c:v>
                </c:pt>
                <c:pt idx="1964">
                  <c:v>523.72900000000004</c:v>
                </c:pt>
                <c:pt idx="1965">
                  <c:v>524.02101400000004</c:v>
                </c:pt>
                <c:pt idx="1966">
                  <c:v>524.33100000000002</c:v>
                </c:pt>
                <c:pt idx="1967">
                  <c:v>524.61601399999995</c:v>
                </c:pt>
                <c:pt idx="1968">
                  <c:v>524.93399999999997</c:v>
                </c:pt>
                <c:pt idx="1969">
                  <c:v>525.21801500000004</c:v>
                </c:pt>
                <c:pt idx="1970">
                  <c:v>525.52800100000002</c:v>
                </c:pt>
                <c:pt idx="1971">
                  <c:v>525.82001400000001</c:v>
                </c:pt>
                <c:pt idx="1972">
                  <c:v>526.13</c:v>
                </c:pt>
                <c:pt idx="1973">
                  <c:v>526.41401699999994</c:v>
                </c:pt>
                <c:pt idx="1974">
                  <c:v>526.73900000000003</c:v>
                </c:pt>
                <c:pt idx="1975">
                  <c:v>527.02301399999999</c:v>
                </c:pt>
                <c:pt idx="1976">
                  <c:v>527.33300099999997</c:v>
                </c:pt>
                <c:pt idx="1977">
                  <c:v>527.62501399999996</c:v>
                </c:pt>
                <c:pt idx="1978">
                  <c:v>527.96100300000001</c:v>
                </c:pt>
                <c:pt idx="1979">
                  <c:v>528.24501399999997</c:v>
                </c:pt>
                <c:pt idx="1980">
                  <c:v>528.56399999999996</c:v>
                </c:pt>
                <c:pt idx="1981">
                  <c:v>528.84801600000003</c:v>
                </c:pt>
                <c:pt idx="1982">
                  <c:v>529.15800100000001</c:v>
                </c:pt>
                <c:pt idx="1983">
                  <c:v>529.450017</c:v>
                </c:pt>
                <c:pt idx="1984">
                  <c:v>529.76</c:v>
                </c:pt>
                <c:pt idx="1985">
                  <c:v>530.03401699999995</c:v>
                </c:pt>
                <c:pt idx="1986">
                  <c:v>530.35200299999997</c:v>
                </c:pt>
                <c:pt idx="1987">
                  <c:v>530.63601400000005</c:v>
                </c:pt>
                <c:pt idx="1988">
                  <c:v>530.94600000000003</c:v>
                </c:pt>
                <c:pt idx="1989">
                  <c:v>531.23901799999999</c:v>
                </c:pt>
                <c:pt idx="1990">
                  <c:v>531.54899999999998</c:v>
                </c:pt>
                <c:pt idx="1991">
                  <c:v>531.83301400000005</c:v>
                </c:pt>
                <c:pt idx="1992">
                  <c:v>537.77200000000005</c:v>
                </c:pt>
                <c:pt idx="1993">
                  <c:v>538.09001699999999</c:v>
                </c:pt>
                <c:pt idx="1994">
                  <c:v>538.40000299999997</c:v>
                </c:pt>
                <c:pt idx="1995">
                  <c:v>538.691014</c:v>
                </c:pt>
                <c:pt idx="1996">
                  <c:v>539.00900300000001</c:v>
                </c:pt>
                <c:pt idx="1997">
                  <c:v>539.29301399999997</c:v>
                </c:pt>
                <c:pt idx="1998">
                  <c:v>539.60299999999995</c:v>
                </c:pt>
                <c:pt idx="1999">
                  <c:v>539.89601600000003</c:v>
                </c:pt>
                <c:pt idx="2000">
                  <c:v>540.20600000000002</c:v>
                </c:pt>
                <c:pt idx="2001">
                  <c:v>540.49001799999996</c:v>
                </c:pt>
                <c:pt idx="2002">
                  <c:v>540.80800099999999</c:v>
                </c:pt>
                <c:pt idx="2003">
                  <c:v>541.09201800000005</c:v>
                </c:pt>
                <c:pt idx="2004">
                  <c:v>541.40200000000004</c:v>
                </c:pt>
                <c:pt idx="2005">
                  <c:v>541.69401800000003</c:v>
                </c:pt>
                <c:pt idx="2006">
                  <c:v>542.01100199999996</c:v>
                </c:pt>
                <c:pt idx="2007">
                  <c:v>542.29501600000003</c:v>
                </c:pt>
                <c:pt idx="2008">
                  <c:v>542.61300000000006</c:v>
                </c:pt>
                <c:pt idx="2009">
                  <c:v>542.95201399999996</c:v>
                </c:pt>
                <c:pt idx="2010">
                  <c:v>543.28900399999998</c:v>
                </c:pt>
                <c:pt idx="2011">
                  <c:v>543.58101699999997</c:v>
                </c:pt>
                <c:pt idx="2012">
                  <c:v>543.89100399999995</c:v>
                </c:pt>
                <c:pt idx="2013">
                  <c:v>544.17501700000003</c:v>
                </c:pt>
                <c:pt idx="2014">
                  <c:v>544.49300100000005</c:v>
                </c:pt>
                <c:pt idx="2015">
                  <c:v>544.777016</c:v>
                </c:pt>
                <c:pt idx="2016">
                  <c:v>545.08699999999999</c:v>
                </c:pt>
                <c:pt idx="2017">
                  <c:v>545.36901699999999</c:v>
                </c:pt>
                <c:pt idx="2018">
                  <c:v>545.67900199999997</c:v>
                </c:pt>
                <c:pt idx="2019">
                  <c:v>545.96301700000004</c:v>
                </c:pt>
                <c:pt idx="2020">
                  <c:v>546.28099999999995</c:v>
                </c:pt>
                <c:pt idx="2021">
                  <c:v>546.56501400000002</c:v>
                </c:pt>
                <c:pt idx="2022">
                  <c:v>546.875</c:v>
                </c:pt>
                <c:pt idx="2023">
                  <c:v>547.16701799999998</c:v>
                </c:pt>
                <c:pt idx="2024">
                  <c:v>547.47699999999998</c:v>
                </c:pt>
                <c:pt idx="2025">
                  <c:v>547.76101700000004</c:v>
                </c:pt>
                <c:pt idx="2026">
                  <c:v>548.07899999999995</c:v>
                </c:pt>
                <c:pt idx="2027">
                  <c:v>548.39601700000003</c:v>
                </c:pt>
                <c:pt idx="2028">
                  <c:v>548.70600000000002</c:v>
                </c:pt>
                <c:pt idx="2029">
                  <c:v>548.998017</c:v>
                </c:pt>
                <c:pt idx="2030">
                  <c:v>549.30800099999999</c:v>
                </c:pt>
                <c:pt idx="2031">
                  <c:v>549.59201800000005</c:v>
                </c:pt>
                <c:pt idx="2032">
                  <c:v>549.91</c:v>
                </c:pt>
                <c:pt idx="2033">
                  <c:v>550.19401800000003</c:v>
                </c:pt>
                <c:pt idx="2034">
                  <c:v>550.50500299999999</c:v>
                </c:pt>
                <c:pt idx="2035">
                  <c:v>550.79701399999999</c:v>
                </c:pt>
                <c:pt idx="2036">
                  <c:v>551.10700299999996</c:v>
                </c:pt>
                <c:pt idx="2037">
                  <c:v>551.39101400000004</c:v>
                </c:pt>
                <c:pt idx="2038">
                  <c:v>551.71600000000001</c:v>
                </c:pt>
                <c:pt idx="2039">
                  <c:v>552.00001699999996</c:v>
                </c:pt>
                <c:pt idx="2040">
                  <c:v>552.30999999999995</c:v>
                </c:pt>
                <c:pt idx="2041">
                  <c:v>552.60201700000005</c:v>
                </c:pt>
                <c:pt idx="2042">
                  <c:v>552.91200000000003</c:v>
                </c:pt>
                <c:pt idx="2043">
                  <c:v>553.19601399999999</c:v>
                </c:pt>
                <c:pt idx="2044">
                  <c:v>553.54</c:v>
                </c:pt>
                <c:pt idx="2045">
                  <c:v>553.82401400000003</c:v>
                </c:pt>
                <c:pt idx="2046">
                  <c:v>554.13400000000001</c:v>
                </c:pt>
                <c:pt idx="2047">
                  <c:v>554.42601400000001</c:v>
                </c:pt>
                <c:pt idx="2048">
                  <c:v>554.73599999999999</c:v>
                </c:pt>
                <c:pt idx="2049">
                  <c:v>555.01201700000001</c:v>
                </c:pt>
                <c:pt idx="2050">
                  <c:v>555.33100000000002</c:v>
                </c:pt>
                <c:pt idx="2051">
                  <c:v>555.61601399999995</c:v>
                </c:pt>
                <c:pt idx="2052">
                  <c:v>555.928</c:v>
                </c:pt>
                <c:pt idx="2053">
                  <c:v>556.22101799999996</c:v>
                </c:pt>
                <c:pt idx="2054">
                  <c:v>556.53200300000003</c:v>
                </c:pt>
                <c:pt idx="2055">
                  <c:v>556.81701699999996</c:v>
                </c:pt>
                <c:pt idx="2056">
                  <c:v>557.13599999999997</c:v>
                </c:pt>
                <c:pt idx="2057">
                  <c:v>557.42101700000001</c:v>
                </c:pt>
                <c:pt idx="2058">
                  <c:v>557.73199999999997</c:v>
                </c:pt>
                <c:pt idx="2059">
                  <c:v>558.032014</c:v>
                </c:pt>
                <c:pt idx="2060">
                  <c:v>558.34299999999996</c:v>
                </c:pt>
                <c:pt idx="2061">
                  <c:v>558.65301699999998</c:v>
                </c:pt>
                <c:pt idx="2062">
                  <c:v>558.971</c:v>
                </c:pt>
                <c:pt idx="2063">
                  <c:v>559.25501699999995</c:v>
                </c:pt>
                <c:pt idx="2064">
                  <c:v>559.56500000000005</c:v>
                </c:pt>
                <c:pt idx="2065">
                  <c:v>559.85701700000004</c:v>
                </c:pt>
                <c:pt idx="2066">
                  <c:v>560.16700000000003</c:v>
                </c:pt>
                <c:pt idx="2067">
                  <c:v>560.45101799999998</c:v>
                </c:pt>
                <c:pt idx="2068">
                  <c:v>560.76900000000001</c:v>
                </c:pt>
                <c:pt idx="2069">
                  <c:v>561.05401600000005</c:v>
                </c:pt>
                <c:pt idx="2070">
                  <c:v>561.37099999999998</c:v>
                </c:pt>
                <c:pt idx="2071">
                  <c:v>561.66301699999997</c:v>
                </c:pt>
                <c:pt idx="2072">
                  <c:v>561.97299999999996</c:v>
                </c:pt>
                <c:pt idx="2073">
                  <c:v>562.25701800000002</c:v>
                </c:pt>
                <c:pt idx="2074">
                  <c:v>562.57500000000005</c:v>
                </c:pt>
                <c:pt idx="2075">
                  <c:v>562.859016</c:v>
                </c:pt>
                <c:pt idx="2076">
                  <c:v>563.16899999999998</c:v>
                </c:pt>
                <c:pt idx="2077">
                  <c:v>563.46101699999997</c:v>
                </c:pt>
                <c:pt idx="2078">
                  <c:v>563.79700000000003</c:v>
                </c:pt>
                <c:pt idx="2079">
                  <c:v>564.08101399999998</c:v>
                </c:pt>
                <c:pt idx="2080">
                  <c:v>564.399</c:v>
                </c:pt>
                <c:pt idx="2081">
                  <c:v>564.67301799999996</c:v>
                </c:pt>
                <c:pt idx="2082">
                  <c:v>564.98299999999995</c:v>
                </c:pt>
                <c:pt idx="2083">
                  <c:v>565.27501700000005</c:v>
                </c:pt>
                <c:pt idx="2084">
                  <c:v>565.58500000000004</c:v>
                </c:pt>
                <c:pt idx="2085">
                  <c:v>565.86901399999999</c:v>
                </c:pt>
                <c:pt idx="2086">
                  <c:v>566.18700000000001</c:v>
                </c:pt>
                <c:pt idx="2087">
                  <c:v>566.47101399999997</c:v>
                </c:pt>
                <c:pt idx="2088">
                  <c:v>566.78099999999995</c:v>
                </c:pt>
                <c:pt idx="2089">
                  <c:v>567.07301399999994</c:v>
                </c:pt>
                <c:pt idx="2090">
                  <c:v>567.38300000000004</c:v>
                </c:pt>
                <c:pt idx="2091">
                  <c:v>567.67401700000005</c:v>
                </c:pt>
                <c:pt idx="2092">
                  <c:v>573.87400000000002</c:v>
                </c:pt>
                <c:pt idx="2093">
                  <c:v>574.19301700000005</c:v>
                </c:pt>
                <c:pt idx="2094">
                  <c:v>574.50300000000004</c:v>
                </c:pt>
                <c:pt idx="2095">
                  <c:v>574.787014</c:v>
                </c:pt>
                <c:pt idx="2096">
                  <c:v>575.10500300000001</c:v>
                </c:pt>
                <c:pt idx="2097">
                  <c:v>575.38901399999997</c:v>
                </c:pt>
                <c:pt idx="2098">
                  <c:v>575.69899999999996</c:v>
                </c:pt>
                <c:pt idx="2099">
                  <c:v>575.99101399999995</c:v>
                </c:pt>
                <c:pt idx="2100">
                  <c:v>576.30100000000004</c:v>
                </c:pt>
                <c:pt idx="2101">
                  <c:v>576.58501699999999</c:v>
                </c:pt>
                <c:pt idx="2102">
                  <c:v>576.91</c:v>
                </c:pt>
                <c:pt idx="2103">
                  <c:v>577.19401400000004</c:v>
                </c:pt>
                <c:pt idx="2104">
                  <c:v>577.50400000000002</c:v>
                </c:pt>
                <c:pt idx="2105">
                  <c:v>577.79601400000001</c:v>
                </c:pt>
                <c:pt idx="2106">
                  <c:v>578.10700299999996</c:v>
                </c:pt>
                <c:pt idx="2107">
                  <c:v>578.39101700000003</c:v>
                </c:pt>
                <c:pt idx="2108">
                  <c:v>578.70900099999994</c:v>
                </c:pt>
                <c:pt idx="2109">
                  <c:v>578.99301500000001</c:v>
                </c:pt>
                <c:pt idx="2110">
                  <c:v>579.32899999999995</c:v>
                </c:pt>
                <c:pt idx="2111">
                  <c:v>579.62101700000005</c:v>
                </c:pt>
                <c:pt idx="2112">
                  <c:v>579.93100000000004</c:v>
                </c:pt>
                <c:pt idx="2113">
                  <c:v>580.20501400000001</c:v>
                </c:pt>
                <c:pt idx="2114">
                  <c:v>580.52300300000002</c:v>
                </c:pt>
                <c:pt idx="2115">
                  <c:v>580.80801799999995</c:v>
                </c:pt>
                <c:pt idx="2116">
                  <c:v>581.11800100000005</c:v>
                </c:pt>
                <c:pt idx="2117">
                  <c:v>581.41001700000004</c:v>
                </c:pt>
                <c:pt idx="2118">
                  <c:v>581.72</c:v>
                </c:pt>
                <c:pt idx="2119">
                  <c:v>582.00401399999998</c:v>
                </c:pt>
                <c:pt idx="2120">
                  <c:v>582.322</c:v>
                </c:pt>
                <c:pt idx="2121">
                  <c:v>582.60601399999996</c:v>
                </c:pt>
                <c:pt idx="2122">
                  <c:v>582.91600000000005</c:v>
                </c:pt>
                <c:pt idx="2123">
                  <c:v>583.21501799999999</c:v>
                </c:pt>
                <c:pt idx="2124">
                  <c:v>583.52499999999998</c:v>
                </c:pt>
                <c:pt idx="2125">
                  <c:v>583.80901600000004</c:v>
                </c:pt>
                <c:pt idx="2126">
                  <c:v>584.12699999999995</c:v>
                </c:pt>
                <c:pt idx="2127">
                  <c:v>584.43701699999997</c:v>
                </c:pt>
                <c:pt idx="2128">
                  <c:v>584.74800100000004</c:v>
                </c:pt>
                <c:pt idx="2129">
                  <c:v>585.04001400000004</c:v>
                </c:pt>
                <c:pt idx="2130">
                  <c:v>585.35</c:v>
                </c:pt>
                <c:pt idx="2131">
                  <c:v>585.63401699999997</c:v>
                </c:pt>
                <c:pt idx="2132">
                  <c:v>585.952</c:v>
                </c:pt>
                <c:pt idx="2133">
                  <c:v>586.23601699999995</c:v>
                </c:pt>
                <c:pt idx="2134">
                  <c:v>586.55300299999999</c:v>
                </c:pt>
                <c:pt idx="2135">
                  <c:v>586.84501399999999</c:v>
                </c:pt>
                <c:pt idx="2136">
                  <c:v>587.15499999999997</c:v>
                </c:pt>
                <c:pt idx="2137">
                  <c:v>587.43901400000004</c:v>
                </c:pt>
                <c:pt idx="2138">
                  <c:v>587.75699999999995</c:v>
                </c:pt>
                <c:pt idx="2139">
                  <c:v>588.04101400000002</c:v>
                </c:pt>
                <c:pt idx="2140">
                  <c:v>588.35100299999999</c:v>
                </c:pt>
                <c:pt idx="2141">
                  <c:v>588.64401699999996</c:v>
                </c:pt>
                <c:pt idx="2142">
                  <c:v>588.95399999999995</c:v>
                </c:pt>
                <c:pt idx="2143">
                  <c:v>589.23801700000001</c:v>
                </c:pt>
                <c:pt idx="2144">
                  <c:v>589.58199999999999</c:v>
                </c:pt>
                <c:pt idx="2145">
                  <c:v>589.85601599999995</c:v>
                </c:pt>
                <c:pt idx="2146">
                  <c:v>590.16600000000005</c:v>
                </c:pt>
                <c:pt idx="2147">
                  <c:v>590.45801700000004</c:v>
                </c:pt>
                <c:pt idx="2148">
                  <c:v>590.76800100000003</c:v>
                </c:pt>
                <c:pt idx="2149">
                  <c:v>591.05201799999998</c:v>
                </c:pt>
                <c:pt idx="2150">
                  <c:v>591.37099999999998</c:v>
                </c:pt>
                <c:pt idx="2151">
                  <c:v>591.65501400000005</c:v>
                </c:pt>
                <c:pt idx="2152">
                  <c:v>591.96500300000002</c:v>
                </c:pt>
                <c:pt idx="2153">
                  <c:v>592.25701400000003</c:v>
                </c:pt>
                <c:pt idx="2154">
                  <c:v>592.56700000000001</c:v>
                </c:pt>
                <c:pt idx="2155">
                  <c:v>592.85801800000002</c:v>
                </c:pt>
                <c:pt idx="2156">
                  <c:v>593.17600000000004</c:v>
                </c:pt>
                <c:pt idx="2157">
                  <c:v>593.46001699999999</c:v>
                </c:pt>
                <c:pt idx="2158">
                  <c:v>593.77</c:v>
                </c:pt>
                <c:pt idx="2159">
                  <c:v>594.06201499999997</c:v>
                </c:pt>
                <c:pt idx="2160">
                  <c:v>594.37199999999996</c:v>
                </c:pt>
                <c:pt idx="2161">
                  <c:v>594.68201399999998</c:v>
                </c:pt>
                <c:pt idx="2162">
                  <c:v>595</c:v>
                </c:pt>
                <c:pt idx="2163">
                  <c:v>595.28501700000004</c:v>
                </c:pt>
                <c:pt idx="2164">
                  <c:v>595.59500300000002</c:v>
                </c:pt>
                <c:pt idx="2165">
                  <c:v>595.88701700000001</c:v>
                </c:pt>
                <c:pt idx="2166">
                  <c:v>596.20400299999994</c:v>
                </c:pt>
                <c:pt idx="2167">
                  <c:v>596.48901699999999</c:v>
                </c:pt>
                <c:pt idx="2168">
                  <c:v>596.80700000000002</c:v>
                </c:pt>
                <c:pt idx="2169">
                  <c:v>597.09101599999997</c:v>
                </c:pt>
                <c:pt idx="2170">
                  <c:v>597.40099999999995</c:v>
                </c:pt>
                <c:pt idx="2171">
                  <c:v>597.69301700000005</c:v>
                </c:pt>
                <c:pt idx="2172">
                  <c:v>598.00300000000004</c:v>
                </c:pt>
                <c:pt idx="2173">
                  <c:v>598.28701799999999</c:v>
                </c:pt>
                <c:pt idx="2174">
                  <c:v>598.60500000000002</c:v>
                </c:pt>
                <c:pt idx="2175">
                  <c:v>598.88901799999996</c:v>
                </c:pt>
                <c:pt idx="2176">
                  <c:v>599.20000300000004</c:v>
                </c:pt>
                <c:pt idx="2177">
                  <c:v>599.48201800000004</c:v>
                </c:pt>
                <c:pt idx="2178">
                  <c:v>599.81799999999998</c:v>
                </c:pt>
                <c:pt idx="2179">
                  <c:v>600.10201700000005</c:v>
                </c:pt>
                <c:pt idx="2180">
                  <c:v>600.41999999999996</c:v>
                </c:pt>
                <c:pt idx="2181">
                  <c:v>600.70401500000003</c:v>
                </c:pt>
                <c:pt idx="2182">
                  <c:v>601.01400000000001</c:v>
                </c:pt>
                <c:pt idx="2183">
                  <c:v>601.306014</c:v>
                </c:pt>
                <c:pt idx="2184">
                  <c:v>601.61600299999998</c:v>
                </c:pt>
                <c:pt idx="2185">
                  <c:v>601.90101700000002</c:v>
                </c:pt>
                <c:pt idx="2186">
                  <c:v>602.21900000000005</c:v>
                </c:pt>
                <c:pt idx="2187">
                  <c:v>602.51001399999996</c:v>
                </c:pt>
                <c:pt idx="2188">
                  <c:v>602.82000000000005</c:v>
                </c:pt>
                <c:pt idx="2189">
                  <c:v>603.11301700000001</c:v>
                </c:pt>
                <c:pt idx="2190">
                  <c:v>603.42300399999999</c:v>
                </c:pt>
                <c:pt idx="2191">
                  <c:v>603.70801800000004</c:v>
                </c:pt>
                <c:pt idx="2192">
                  <c:v>610.19000000000005</c:v>
                </c:pt>
                <c:pt idx="2193">
                  <c:v>610.50801799999999</c:v>
                </c:pt>
                <c:pt idx="2194">
                  <c:v>610.81800099999998</c:v>
                </c:pt>
                <c:pt idx="2195">
                  <c:v>611.10201400000005</c:v>
                </c:pt>
                <c:pt idx="2196">
                  <c:v>611.41999999999996</c:v>
                </c:pt>
                <c:pt idx="2197">
                  <c:v>611.70401400000003</c:v>
                </c:pt>
                <c:pt idx="2198">
                  <c:v>612.02099999999996</c:v>
                </c:pt>
                <c:pt idx="2199">
                  <c:v>612.31301399999995</c:v>
                </c:pt>
                <c:pt idx="2200">
                  <c:v>612.62300000000005</c:v>
                </c:pt>
                <c:pt idx="2201">
                  <c:v>612.90801499999998</c:v>
                </c:pt>
                <c:pt idx="2202">
                  <c:v>613.226</c:v>
                </c:pt>
                <c:pt idx="2203">
                  <c:v>613.51001399999996</c:v>
                </c:pt>
                <c:pt idx="2204">
                  <c:v>613.82000000000005</c:v>
                </c:pt>
                <c:pt idx="2205">
                  <c:v>614.11201400000004</c:v>
                </c:pt>
                <c:pt idx="2206">
                  <c:v>614.42200000000003</c:v>
                </c:pt>
                <c:pt idx="2207">
                  <c:v>614.70601699999997</c:v>
                </c:pt>
                <c:pt idx="2208">
                  <c:v>615.024</c:v>
                </c:pt>
                <c:pt idx="2209">
                  <c:v>615.29801499999996</c:v>
                </c:pt>
                <c:pt idx="2210">
                  <c:v>615.63500299999998</c:v>
                </c:pt>
                <c:pt idx="2211">
                  <c:v>615.92701699999998</c:v>
                </c:pt>
                <c:pt idx="2212">
                  <c:v>616.23700299999996</c:v>
                </c:pt>
                <c:pt idx="2213">
                  <c:v>616.52101700000003</c:v>
                </c:pt>
                <c:pt idx="2214">
                  <c:v>616.83900100000005</c:v>
                </c:pt>
                <c:pt idx="2215">
                  <c:v>617.12301500000001</c:v>
                </c:pt>
                <c:pt idx="2216">
                  <c:v>617.43299999999999</c:v>
                </c:pt>
                <c:pt idx="2217">
                  <c:v>617.72501399999999</c:v>
                </c:pt>
                <c:pt idx="2218">
                  <c:v>618.03499999999997</c:v>
                </c:pt>
                <c:pt idx="2219">
                  <c:v>618.32601699999998</c:v>
                </c:pt>
                <c:pt idx="2220">
                  <c:v>618.64400000000001</c:v>
                </c:pt>
                <c:pt idx="2221">
                  <c:v>618.92801799999995</c:v>
                </c:pt>
                <c:pt idx="2222">
                  <c:v>619.23800100000005</c:v>
                </c:pt>
                <c:pt idx="2223">
                  <c:v>619.53001700000004</c:v>
                </c:pt>
                <c:pt idx="2224">
                  <c:v>619.84</c:v>
                </c:pt>
                <c:pt idx="2225">
                  <c:v>620.12401799999998</c:v>
                </c:pt>
                <c:pt idx="2226">
                  <c:v>620.44200000000001</c:v>
                </c:pt>
                <c:pt idx="2227">
                  <c:v>620.75201800000002</c:v>
                </c:pt>
                <c:pt idx="2228">
                  <c:v>621.06200000000001</c:v>
                </c:pt>
                <c:pt idx="2229">
                  <c:v>621.354018</c:v>
                </c:pt>
                <c:pt idx="2230">
                  <c:v>621.67100300000004</c:v>
                </c:pt>
                <c:pt idx="2231">
                  <c:v>621.955017</c:v>
                </c:pt>
                <c:pt idx="2232">
                  <c:v>622.27300000000002</c:v>
                </c:pt>
                <c:pt idx="2233">
                  <c:v>622.55701399999998</c:v>
                </c:pt>
                <c:pt idx="2234">
                  <c:v>622.86699999999996</c:v>
                </c:pt>
                <c:pt idx="2235">
                  <c:v>623.15901399999996</c:v>
                </c:pt>
                <c:pt idx="2236">
                  <c:v>623.47</c:v>
                </c:pt>
                <c:pt idx="2237">
                  <c:v>623.75401399999998</c:v>
                </c:pt>
                <c:pt idx="2238">
                  <c:v>624.072</c:v>
                </c:pt>
                <c:pt idx="2239">
                  <c:v>624.35601399999996</c:v>
                </c:pt>
                <c:pt idx="2240">
                  <c:v>624.66600000000005</c:v>
                </c:pt>
                <c:pt idx="2241">
                  <c:v>624.94801800000005</c:v>
                </c:pt>
                <c:pt idx="2242">
                  <c:v>625.30800399999998</c:v>
                </c:pt>
                <c:pt idx="2243">
                  <c:v>625.59301800000003</c:v>
                </c:pt>
                <c:pt idx="2244">
                  <c:v>625.93800099999999</c:v>
                </c:pt>
                <c:pt idx="2245">
                  <c:v>626.22201700000005</c:v>
                </c:pt>
                <c:pt idx="2246">
                  <c:v>626.53300000000002</c:v>
                </c:pt>
                <c:pt idx="2247">
                  <c:v>626.82501400000001</c:v>
                </c:pt>
                <c:pt idx="2248">
                  <c:v>627.13599999999997</c:v>
                </c:pt>
                <c:pt idx="2249">
                  <c:v>627.42001400000004</c:v>
                </c:pt>
                <c:pt idx="2250">
                  <c:v>627.73900000000003</c:v>
                </c:pt>
                <c:pt idx="2251">
                  <c:v>628.03001400000005</c:v>
                </c:pt>
                <c:pt idx="2252">
                  <c:v>628.34</c:v>
                </c:pt>
                <c:pt idx="2253">
                  <c:v>628.63201700000002</c:v>
                </c:pt>
                <c:pt idx="2254">
                  <c:v>628.94299999999998</c:v>
                </c:pt>
                <c:pt idx="2255">
                  <c:v>629.22701400000005</c:v>
                </c:pt>
                <c:pt idx="2256">
                  <c:v>629.54499999999996</c:v>
                </c:pt>
                <c:pt idx="2257">
                  <c:v>629.82901400000003</c:v>
                </c:pt>
                <c:pt idx="2258">
                  <c:v>630.139002</c:v>
                </c:pt>
                <c:pt idx="2259">
                  <c:v>630.431014</c:v>
                </c:pt>
                <c:pt idx="2260">
                  <c:v>630.74099999999999</c:v>
                </c:pt>
                <c:pt idx="2261">
                  <c:v>631.05101400000001</c:v>
                </c:pt>
                <c:pt idx="2262">
                  <c:v>631.37599999999998</c:v>
                </c:pt>
                <c:pt idx="2263">
                  <c:v>631.66001500000004</c:v>
                </c:pt>
                <c:pt idx="2264">
                  <c:v>631.97</c:v>
                </c:pt>
                <c:pt idx="2265">
                  <c:v>632.26201700000001</c:v>
                </c:pt>
                <c:pt idx="2266">
                  <c:v>632.572</c:v>
                </c:pt>
                <c:pt idx="2267">
                  <c:v>632.85701700000004</c:v>
                </c:pt>
                <c:pt idx="2268">
                  <c:v>633.17499999999995</c:v>
                </c:pt>
                <c:pt idx="2269">
                  <c:v>633.45901700000002</c:v>
                </c:pt>
                <c:pt idx="2270">
                  <c:v>633.769002</c:v>
                </c:pt>
                <c:pt idx="2271">
                  <c:v>634.06101699999999</c:v>
                </c:pt>
                <c:pt idx="2272">
                  <c:v>634.37099999999998</c:v>
                </c:pt>
                <c:pt idx="2273">
                  <c:v>634.64501700000005</c:v>
                </c:pt>
                <c:pt idx="2274">
                  <c:v>634.96299999999997</c:v>
                </c:pt>
                <c:pt idx="2275">
                  <c:v>635.24701700000003</c:v>
                </c:pt>
                <c:pt idx="2276">
                  <c:v>635.55799999999999</c:v>
                </c:pt>
                <c:pt idx="2277">
                  <c:v>635.85001799999998</c:v>
                </c:pt>
                <c:pt idx="2278">
                  <c:v>636.18600000000004</c:v>
                </c:pt>
                <c:pt idx="2279">
                  <c:v>636.47001699999998</c:v>
                </c:pt>
                <c:pt idx="2280">
                  <c:v>636.78800000000001</c:v>
                </c:pt>
                <c:pt idx="2281">
                  <c:v>637.07201499999996</c:v>
                </c:pt>
                <c:pt idx="2282">
                  <c:v>637.38199999999995</c:v>
                </c:pt>
                <c:pt idx="2283">
                  <c:v>637.681016</c:v>
                </c:pt>
                <c:pt idx="2284">
                  <c:v>637.99099999999999</c:v>
                </c:pt>
                <c:pt idx="2285">
                  <c:v>638.27501800000005</c:v>
                </c:pt>
                <c:pt idx="2286">
                  <c:v>638.59299999999996</c:v>
                </c:pt>
                <c:pt idx="2287">
                  <c:v>638.87701800000002</c:v>
                </c:pt>
                <c:pt idx="2288">
                  <c:v>639.18700000000001</c:v>
                </c:pt>
                <c:pt idx="2289">
                  <c:v>639.479018</c:v>
                </c:pt>
                <c:pt idx="2290">
                  <c:v>639.78899999999999</c:v>
                </c:pt>
                <c:pt idx="2291">
                  <c:v>640.07301399999994</c:v>
                </c:pt>
                <c:pt idx="2292">
                  <c:v>646.37200399999995</c:v>
                </c:pt>
                <c:pt idx="2293">
                  <c:v>646.69001400000002</c:v>
                </c:pt>
                <c:pt idx="2294">
                  <c:v>647.00699999999995</c:v>
                </c:pt>
                <c:pt idx="2295">
                  <c:v>647.29101400000002</c:v>
                </c:pt>
                <c:pt idx="2296">
                  <c:v>647.60900000000004</c:v>
                </c:pt>
                <c:pt idx="2297">
                  <c:v>647.89401699999996</c:v>
                </c:pt>
                <c:pt idx="2298">
                  <c:v>648.20399999999995</c:v>
                </c:pt>
                <c:pt idx="2299">
                  <c:v>648.49701400000004</c:v>
                </c:pt>
                <c:pt idx="2300">
                  <c:v>648.80700000000002</c:v>
                </c:pt>
                <c:pt idx="2301">
                  <c:v>649.09101699999997</c:v>
                </c:pt>
                <c:pt idx="2302">
                  <c:v>649.40899999999999</c:v>
                </c:pt>
                <c:pt idx="2303">
                  <c:v>649.69301700000005</c:v>
                </c:pt>
                <c:pt idx="2304">
                  <c:v>650.00300000000004</c:v>
                </c:pt>
                <c:pt idx="2305">
                  <c:v>650.28501800000004</c:v>
                </c:pt>
                <c:pt idx="2306">
                  <c:v>650.59500000000003</c:v>
                </c:pt>
                <c:pt idx="2307">
                  <c:v>650.87901699999998</c:v>
                </c:pt>
                <c:pt idx="2308">
                  <c:v>651.197</c:v>
                </c:pt>
                <c:pt idx="2309">
                  <c:v>651.48101599999995</c:v>
                </c:pt>
                <c:pt idx="2310">
                  <c:v>651.81700000000001</c:v>
                </c:pt>
                <c:pt idx="2311">
                  <c:v>652.10901699999999</c:v>
                </c:pt>
                <c:pt idx="2312">
                  <c:v>652.41899999999998</c:v>
                </c:pt>
                <c:pt idx="2313">
                  <c:v>652.70301400000005</c:v>
                </c:pt>
                <c:pt idx="2314">
                  <c:v>653.02099999999996</c:v>
                </c:pt>
                <c:pt idx="2315">
                  <c:v>653.31201799999997</c:v>
                </c:pt>
                <c:pt idx="2316">
                  <c:v>653.62199999999996</c:v>
                </c:pt>
                <c:pt idx="2317">
                  <c:v>653.91401800000006</c:v>
                </c:pt>
                <c:pt idx="2318">
                  <c:v>654.22400000000005</c:v>
                </c:pt>
                <c:pt idx="2319">
                  <c:v>654.508015</c:v>
                </c:pt>
                <c:pt idx="2320">
                  <c:v>654.82600000000002</c:v>
                </c:pt>
                <c:pt idx="2321">
                  <c:v>655.11101399999995</c:v>
                </c:pt>
                <c:pt idx="2322">
                  <c:v>655.42100000000005</c:v>
                </c:pt>
                <c:pt idx="2323">
                  <c:v>655.71301400000004</c:v>
                </c:pt>
                <c:pt idx="2324">
                  <c:v>656.02300300000002</c:v>
                </c:pt>
                <c:pt idx="2325">
                  <c:v>656.30701699999997</c:v>
                </c:pt>
                <c:pt idx="2326">
                  <c:v>656.63200300000005</c:v>
                </c:pt>
                <c:pt idx="2327">
                  <c:v>656.94201399999997</c:v>
                </c:pt>
                <c:pt idx="2328">
                  <c:v>657.25199999999995</c:v>
                </c:pt>
                <c:pt idx="2329">
                  <c:v>657.54401399999995</c:v>
                </c:pt>
                <c:pt idx="2330">
                  <c:v>657.85400000000004</c:v>
                </c:pt>
                <c:pt idx="2331">
                  <c:v>658.13801799999999</c:v>
                </c:pt>
                <c:pt idx="2332">
                  <c:v>658.45600000000002</c:v>
                </c:pt>
                <c:pt idx="2333">
                  <c:v>658.74001699999997</c:v>
                </c:pt>
                <c:pt idx="2334">
                  <c:v>659.05</c:v>
                </c:pt>
                <c:pt idx="2335">
                  <c:v>659.34201700000006</c:v>
                </c:pt>
                <c:pt idx="2336">
                  <c:v>659.65200000000004</c:v>
                </c:pt>
                <c:pt idx="2337">
                  <c:v>659.926017</c:v>
                </c:pt>
                <c:pt idx="2338">
                  <c:v>660.24400000000003</c:v>
                </c:pt>
                <c:pt idx="2339">
                  <c:v>660.52801799999997</c:v>
                </c:pt>
                <c:pt idx="2340">
                  <c:v>660.83800099999996</c:v>
                </c:pt>
                <c:pt idx="2341">
                  <c:v>661.13001699999995</c:v>
                </c:pt>
                <c:pt idx="2342">
                  <c:v>661.44</c:v>
                </c:pt>
                <c:pt idx="2343">
                  <c:v>661.72501699999998</c:v>
                </c:pt>
                <c:pt idx="2344">
                  <c:v>662.06899999999996</c:v>
                </c:pt>
                <c:pt idx="2345">
                  <c:v>662.35301700000002</c:v>
                </c:pt>
                <c:pt idx="2346">
                  <c:v>662.66300000000001</c:v>
                </c:pt>
                <c:pt idx="2347">
                  <c:v>662.96201399999995</c:v>
                </c:pt>
                <c:pt idx="2348">
                  <c:v>663.27200000000005</c:v>
                </c:pt>
                <c:pt idx="2349">
                  <c:v>663.55601799999999</c:v>
                </c:pt>
                <c:pt idx="2350">
                  <c:v>663.87400000000002</c:v>
                </c:pt>
                <c:pt idx="2351">
                  <c:v>664.15801799999997</c:v>
                </c:pt>
                <c:pt idx="2352">
                  <c:v>664.46800099999996</c:v>
                </c:pt>
                <c:pt idx="2353">
                  <c:v>664.76001699999995</c:v>
                </c:pt>
                <c:pt idx="2354">
                  <c:v>665.07</c:v>
                </c:pt>
                <c:pt idx="2355">
                  <c:v>665.35401400000001</c:v>
                </c:pt>
                <c:pt idx="2356">
                  <c:v>665.673</c:v>
                </c:pt>
                <c:pt idx="2357">
                  <c:v>665.95701399999996</c:v>
                </c:pt>
                <c:pt idx="2358">
                  <c:v>666.274</c:v>
                </c:pt>
                <c:pt idx="2359">
                  <c:v>666.56601699999999</c:v>
                </c:pt>
                <c:pt idx="2360">
                  <c:v>666.87699999999995</c:v>
                </c:pt>
                <c:pt idx="2361">
                  <c:v>667.18701399999998</c:v>
                </c:pt>
                <c:pt idx="2362">
                  <c:v>667.505</c:v>
                </c:pt>
                <c:pt idx="2363">
                  <c:v>667.78901699999994</c:v>
                </c:pt>
                <c:pt idx="2364">
                  <c:v>668.09900400000004</c:v>
                </c:pt>
                <c:pt idx="2365">
                  <c:v>668.39101700000003</c:v>
                </c:pt>
                <c:pt idx="2366">
                  <c:v>668.70100200000002</c:v>
                </c:pt>
                <c:pt idx="2367">
                  <c:v>668.98501599999997</c:v>
                </c:pt>
                <c:pt idx="2368">
                  <c:v>669.303</c:v>
                </c:pt>
                <c:pt idx="2369">
                  <c:v>669.57701699999996</c:v>
                </c:pt>
                <c:pt idx="2370">
                  <c:v>669.88700300000005</c:v>
                </c:pt>
                <c:pt idx="2371">
                  <c:v>670.17901700000004</c:v>
                </c:pt>
                <c:pt idx="2372">
                  <c:v>670.48900000000003</c:v>
                </c:pt>
                <c:pt idx="2373">
                  <c:v>670.77301399999999</c:v>
                </c:pt>
                <c:pt idx="2374">
                  <c:v>671.09100000000001</c:v>
                </c:pt>
                <c:pt idx="2375">
                  <c:v>671.37501399999996</c:v>
                </c:pt>
                <c:pt idx="2376">
                  <c:v>671.68499999999995</c:v>
                </c:pt>
                <c:pt idx="2377">
                  <c:v>671.97701800000004</c:v>
                </c:pt>
                <c:pt idx="2378">
                  <c:v>672.31399999999996</c:v>
                </c:pt>
                <c:pt idx="2379">
                  <c:v>672.60501399999998</c:v>
                </c:pt>
                <c:pt idx="2380">
                  <c:v>672.923</c:v>
                </c:pt>
                <c:pt idx="2381">
                  <c:v>673.20701799999995</c:v>
                </c:pt>
                <c:pt idx="2382">
                  <c:v>673.51800100000003</c:v>
                </c:pt>
                <c:pt idx="2383">
                  <c:v>673.81001400000002</c:v>
                </c:pt>
                <c:pt idx="2384">
                  <c:v>674.120003</c:v>
                </c:pt>
                <c:pt idx="2385">
                  <c:v>674.40401399999996</c:v>
                </c:pt>
                <c:pt idx="2386">
                  <c:v>674.72200299999997</c:v>
                </c:pt>
                <c:pt idx="2387">
                  <c:v>675.00601400000005</c:v>
                </c:pt>
                <c:pt idx="2388">
                  <c:v>675.31600000000003</c:v>
                </c:pt>
                <c:pt idx="2389">
                  <c:v>675.60801500000002</c:v>
                </c:pt>
                <c:pt idx="2390">
                  <c:v>675.92499999999995</c:v>
                </c:pt>
                <c:pt idx="2391">
                  <c:v>676.20901400000002</c:v>
                </c:pt>
                <c:pt idx="2392">
                  <c:v>682.81500300000005</c:v>
                </c:pt>
                <c:pt idx="2393">
                  <c:v>683.133014</c:v>
                </c:pt>
                <c:pt idx="2394">
                  <c:v>683.44299999999998</c:v>
                </c:pt>
                <c:pt idx="2395">
                  <c:v>683.72701500000005</c:v>
                </c:pt>
                <c:pt idx="2396">
                  <c:v>684.04500299999995</c:v>
                </c:pt>
                <c:pt idx="2397">
                  <c:v>684.32901700000002</c:v>
                </c:pt>
                <c:pt idx="2398">
                  <c:v>684.63900000000001</c:v>
                </c:pt>
                <c:pt idx="2399">
                  <c:v>684.931017</c:v>
                </c:pt>
                <c:pt idx="2400">
                  <c:v>685.24099999999999</c:v>
                </c:pt>
                <c:pt idx="2401">
                  <c:v>685.51501699999994</c:v>
                </c:pt>
                <c:pt idx="2402">
                  <c:v>685.83300399999996</c:v>
                </c:pt>
                <c:pt idx="2403">
                  <c:v>686.11701700000003</c:v>
                </c:pt>
                <c:pt idx="2404">
                  <c:v>686.42700000000002</c:v>
                </c:pt>
                <c:pt idx="2405">
                  <c:v>686.71901600000001</c:v>
                </c:pt>
                <c:pt idx="2406">
                  <c:v>687.029</c:v>
                </c:pt>
                <c:pt idx="2407">
                  <c:v>687.31301699999995</c:v>
                </c:pt>
                <c:pt idx="2408">
                  <c:v>687.63099999999997</c:v>
                </c:pt>
                <c:pt idx="2409">
                  <c:v>687.91601400000002</c:v>
                </c:pt>
                <c:pt idx="2410">
                  <c:v>688.25200299999995</c:v>
                </c:pt>
                <c:pt idx="2411">
                  <c:v>688.55101400000001</c:v>
                </c:pt>
                <c:pt idx="2412">
                  <c:v>688.86099999999999</c:v>
                </c:pt>
                <c:pt idx="2413">
                  <c:v>689.14601400000004</c:v>
                </c:pt>
                <c:pt idx="2414">
                  <c:v>689.46400000000006</c:v>
                </c:pt>
                <c:pt idx="2415">
                  <c:v>689.74801500000001</c:v>
                </c:pt>
                <c:pt idx="2416">
                  <c:v>690.05800099999999</c:v>
                </c:pt>
                <c:pt idx="2417">
                  <c:v>690.35001399999999</c:v>
                </c:pt>
                <c:pt idx="2418">
                  <c:v>690.66</c:v>
                </c:pt>
                <c:pt idx="2419">
                  <c:v>690.94401700000003</c:v>
                </c:pt>
                <c:pt idx="2420">
                  <c:v>691.26199999999994</c:v>
                </c:pt>
                <c:pt idx="2421">
                  <c:v>691.54601700000001</c:v>
                </c:pt>
                <c:pt idx="2422">
                  <c:v>691.86300200000005</c:v>
                </c:pt>
                <c:pt idx="2423">
                  <c:v>692.15501400000005</c:v>
                </c:pt>
                <c:pt idx="2424">
                  <c:v>692.46500000000003</c:v>
                </c:pt>
                <c:pt idx="2425">
                  <c:v>692.74901399999999</c:v>
                </c:pt>
                <c:pt idx="2426">
                  <c:v>693.06700000000001</c:v>
                </c:pt>
                <c:pt idx="2427">
                  <c:v>693.37701400000003</c:v>
                </c:pt>
                <c:pt idx="2428">
                  <c:v>693.68700000000001</c:v>
                </c:pt>
                <c:pt idx="2429">
                  <c:v>693.97901400000001</c:v>
                </c:pt>
                <c:pt idx="2430">
                  <c:v>694.28899999999999</c:v>
                </c:pt>
                <c:pt idx="2431">
                  <c:v>694.57301399999994</c:v>
                </c:pt>
                <c:pt idx="2432">
                  <c:v>694.89100299999996</c:v>
                </c:pt>
                <c:pt idx="2433">
                  <c:v>695.16501400000004</c:v>
                </c:pt>
                <c:pt idx="2434">
                  <c:v>695.47500000000002</c:v>
                </c:pt>
                <c:pt idx="2435">
                  <c:v>695.76701400000002</c:v>
                </c:pt>
                <c:pt idx="2436">
                  <c:v>696.07700399999999</c:v>
                </c:pt>
                <c:pt idx="2437">
                  <c:v>696.36101699999995</c:v>
                </c:pt>
                <c:pt idx="2438">
                  <c:v>696.67900399999996</c:v>
                </c:pt>
                <c:pt idx="2439">
                  <c:v>696.96301700000004</c:v>
                </c:pt>
                <c:pt idx="2440">
                  <c:v>697.27300000000002</c:v>
                </c:pt>
                <c:pt idx="2441">
                  <c:v>697.56501500000002</c:v>
                </c:pt>
                <c:pt idx="2442">
                  <c:v>697.875</c:v>
                </c:pt>
                <c:pt idx="2443">
                  <c:v>698.16601700000001</c:v>
                </c:pt>
                <c:pt idx="2444">
                  <c:v>698.51</c:v>
                </c:pt>
                <c:pt idx="2445">
                  <c:v>698.79401700000005</c:v>
                </c:pt>
                <c:pt idx="2446">
                  <c:v>699.10400100000004</c:v>
                </c:pt>
                <c:pt idx="2447">
                  <c:v>699.39601700000003</c:v>
                </c:pt>
                <c:pt idx="2448">
                  <c:v>699.70699999999999</c:v>
                </c:pt>
                <c:pt idx="2449">
                  <c:v>699.99101700000006</c:v>
                </c:pt>
                <c:pt idx="2450">
                  <c:v>700.30899999999997</c:v>
                </c:pt>
                <c:pt idx="2451">
                  <c:v>700.59301700000003</c:v>
                </c:pt>
                <c:pt idx="2452">
                  <c:v>700.90300000000002</c:v>
                </c:pt>
                <c:pt idx="2453">
                  <c:v>701.19501500000001</c:v>
                </c:pt>
                <c:pt idx="2454">
                  <c:v>701.51199999999994</c:v>
                </c:pt>
                <c:pt idx="2455">
                  <c:v>701.796018</c:v>
                </c:pt>
                <c:pt idx="2456">
                  <c:v>702.11400000000003</c:v>
                </c:pt>
                <c:pt idx="2457">
                  <c:v>702.39801699999998</c:v>
                </c:pt>
                <c:pt idx="2458">
                  <c:v>702.70800099999997</c:v>
                </c:pt>
                <c:pt idx="2459">
                  <c:v>703.00001499999996</c:v>
                </c:pt>
                <c:pt idx="2460">
                  <c:v>703.31</c:v>
                </c:pt>
                <c:pt idx="2461">
                  <c:v>703.62101399999995</c:v>
                </c:pt>
                <c:pt idx="2462">
                  <c:v>703.93900199999996</c:v>
                </c:pt>
                <c:pt idx="2463">
                  <c:v>704.22301400000003</c:v>
                </c:pt>
                <c:pt idx="2464">
                  <c:v>704.53300000000002</c:v>
                </c:pt>
                <c:pt idx="2465">
                  <c:v>704.81501400000002</c:v>
                </c:pt>
                <c:pt idx="2466">
                  <c:v>705.12500299999999</c:v>
                </c:pt>
                <c:pt idx="2467">
                  <c:v>705.40901399999996</c:v>
                </c:pt>
                <c:pt idx="2468">
                  <c:v>705.72699999999998</c:v>
                </c:pt>
                <c:pt idx="2469">
                  <c:v>706.01101400000005</c:v>
                </c:pt>
                <c:pt idx="2470">
                  <c:v>706.32100000000003</c:v>
                </c:pt>
                <c:pt idx="2471">
                  <c:v>706.61301400000002</c:v>
                </c:pt>
                <c:pt idx="2472">
                  <c:v>706.92300299999999</c:v>
                </c:pt>
                <c:pt idx="2473">
                  <c:v>707.20701699999995</c:v>
                </c:pt>
                <c:pt idx="2474">
                  <c:v>707.52500299999997</c:v>
                </c:pt>
                <c:pt idx="2475">
                  <c:v>707.816014</c:v>
                </c:pt>
                <c:pt idx="2476">
                  <c:v>708.12599999999998</c:v>
                </c:pt>
                <c:pt idx="2477">
                  <c:v>708.41801499999997</c:v>
                </c:pt>
                <c:pt idx="2478">
                  <c:v>708.75400000000002</c:v>
                </c:pt>
                <c:pt idx="2479">
                  <c:v>709.03801799999997</c:v>
                </c:pt>
                <c:pt idx="2480">
                  <c:v>709.404</c:v>
                </c:pt>
                <c:pt idx="2481">
                  <c:v>709.68901700000004</c:v>
                </c:pt>
                <c:pt idx="2482">
                  <c:v>710</c:v>
                </c:pt>
                <c:pt idx="2483">
                  <c:v>710.29301399999997</c:v>
                </c:pt>
                <c:pt idx="2484">
                  <c:v>710.60400000000004</c:v>
                </c:pt>
                <c:pt idx="2485">
                  <c:v>710.88901799999996</c:v>
                </c:pt>
                <c:pt idx="2486">
                  <c:v>711.21400000000006</c:v>
                </c:pt>
                <c:pt idx="2487">
                  <c:v>711.498018</c:v>
                </c:pt>
                <c:pt idx="2488">
                  <c:v>711.80800399999998</c:v>
                </c:pt>
                <c:pt idx="2489">
                  <c:v>712.10001699999998</c:v>
                </c:pt>
                <c:pt idx="2490">
                  <c:v>712.41</c:v>
                </c:pt>
                <c:pt idx="2491">
                  <c:v>712.69401500000004</c:v>
                </c:pt>
                <c:pt idx="2492">
                  <c:v>719.69899999999996</c:v>
                </c:pt>
                <c:pt idx="2493">
                  <c:v>720.01701400000002</c:v>
                </c:pt>
                <c:pt idx="2494">
                  <c:v>720.327</c:v>
                </c:pt>
                <c:pt idx="2495">
                  <c:v>720.61101699999995</c:v>
                </c:pt>
                <c:pt idx="2496">
                  <c:v>720.92899999999997</c:v>
                </c:pt>
                <c:pt idx="2497">
                  <c:v>721.20301400000005</c:v>
                </c:pt>
                <c:pt idx="2498">
                  <c:v>721.51300000000003</c:v>
                </c:pt>
                <c:pt idx="2499">
                  <c:v>721.80501400000003</c:v>
                </c:pt>
                <c:pt idx="2500">
                  <c:v>722.11500000000001</c:v>
                </c:pt>
                <c:pt idx="2501">
                  <c:v>722.40001400000006</c:v>
                </c:pt>
                <c:pt idx="2502">
                  <c:v>722.71800099999996</c:v>
                </c:pt>
                <c:pt idx="2503">
                  <c:v>723.00201400000003</c:v>
                </c:pt>
                <c:pt idx="2504">
                  <c:v>723.31200000000001</c:v>
                </c:pt>
                <c:pt idx="2505">
                  <c:v>723.60401400000001</c:v>
                </c:pt>
                <c:pt idx="2506">
                  <c:v>723.91399999999999</c:v>
                </c:pt>
                <c:pt idx="2507">
                  <c:v>724.20501400000001</c:v>
                </c:pt>
                <c:pt idx="2508">
                  <c:v>724.52300000000002</c:v>
                </c:pt>
                <c:pt idx="2509">
                  <c:v>724.80701399999998</c:v>
                </c:pt>
                <c:pt idx="2510">
                  <c:v>725.14300300000002</c:v>
                </c:pt>
                <c:pt idx="2511">
                  <c:v>725.43501400000002</c:v>
                </c:pt>
                <c:pt idx="2512">
                  <c:v>725.745003</c:v>
                </c:pt>
                <c:pt idx="2513">
                  <c:v>726.02901399999996</c:v>
                </c:pt>
                <c:pt idx="2514">
                  <c:v>726.34800099999995</c:v>
                </c:pt>
                <c:pt idx="2515">
                  <c:v>726.63201600000002</c:v>
                </c:pt>
                <c:pt idx="2516">
                  <c:v>726.94200000000001</c:v>
                </c:pt>
                <c:pt idx="2517">
                  <c:v>727.23401699999999</c:v>
                </c:pt>
                <c:pt idx="2518">
                  <c:v>727.55100000000004</c:v>
                </c:pt>
                <c:pt idx="2519">
                  <c:v>727.83501699999999</c:v>
                </c:pt>
                <c:pt idx="2520">
                  <c:v>728.15300000000002</c:v>
                </c:pt>
                <c:pt idx="2521">
                  <c:v>728.43701699999997</c:v>
                </c:pt>
                <c:pt idx="2522">
                  <c:v>728.74700099999995</c:v>
                </c:pt>
                <c:pt idx="2523">
                  <c:v>729.03901699999994</c:v>
                </c:pt>
                <c:pt idx="2524">
                  <c:v>729.34900000000005</c:v>
                </c:pt>
                <c:pt idx="2525">
                  <c:v>729.633014</c:v>
                </c:pt>
                <c:pt idx="2526">
                  <c:v>729.95100000000002</c:v>
                </c:pt>
                <c:pt idx="2527">
                  <c:v>730.26101600000004</c:v>
                </c:pt>
                <c:pt idx="2528">
                  <c:v>730.57100000000003</c:v>
                </c:pt>
                <c:pt idx="2529">
                  <c:v>730.85301700000002</c:v>
                </c:pt>
                <c:pt idx="2530">
                  <c:v>731.16300200000001</c:v>
                </c:pt>
                <c:pt idx="2531">
                  <c:v>731.44701699999996</c:v>
                </c:pt>
                <c:pt idx="2532">
                  <c:v>731.76499999999999</c:v>
                </c:pt>
                <c:pt idx="2533">
                  <c:v>732.04901400000006</c:v>
                </c:pt>
                <c:pt idx="2534">
                  <c:v>732.36</c:v>
                </c:pt>
                <c:pt idx="2535">
                  <c:v>732.652017</c:v>
                </c:pt>
                <c:pt idx="2536">
                  <c:v>732.96299999999997</c:v>
                </c:pt>
                <c:pt idx="2537">
                  <c:v>733.248017</c:v>
                </c:pt>
                <c:pt idx="2538">
                  <c:v>733.56600100000003</c:v>
                </c:pt>
                <c:pt idx="2539">
                  <c:v>733.85701400000005</c:v>
                </c:pt>
                <c:pt idx="2540">
                  <c:v>734.168001</c:v>
                </c:pt>
                <c:pt idx="2541">
                  <c:v>734.46001699999999</c:v>
                </c:pt>
                <c:pt idx="2542">
                  <c:v>734.77</c:v>
                </c:pt>
                <c:pt idx="2543">
                  <c:v>735.05401800000004</c:v>
                </c:pt>
                <c:pt idx="2544">
                  <c:v>735.39800100000002</c:v>
                </c:pt>
                <c:pt idx="2545">
                  <c:v>735.68201399999998</c:v>
                </c:pt>
                <c:pt idx="2546">
                  <c:v>735.99199999999996</c:v>
                </c:pt>
                <c:pt idx="2547">
                  <c:v>736.28401799999995</c:v>
                </c:pt>
                <c:pt idx="2548">
                  <c:v>736.59400000000005</c:v>
                </c:pt>
                <c:pt idx="2549">
                  <c:v>736.87901399999998</c:v>
                </c:pt>
                <c:pt idx="2550">
                  <c:v>737.20399999999995</c:v>
                </c:pt>
                <c:pt idx="2551">
                  <c:v>737.48801800000001</c:v>
                </c:pt>
                <c:pt idx="2552">
                  <c:v>737.798001</c:v>
                </c:pt>
                <c:pt idx="2553">
                  <c:v>738.09101399999997</c:v>
                </c:pt>
                <c:pt idx="2554">
                  <c:v>738.40100099999995</c:v>
                </c:pt>
                <c:pt idx="2555">
                  <c:v>738.68501400000002</c:v>
                </c:pt>
                <c:pt idx="2556">
                  <c:v>739.00300000000004</c:v>
                </c:pt>
                <c:pt idx="2557">
                  <c:v>739.287014</c:v>
                </c:pt>
                <c:pt idx="2558">
                  <c:v>739.59700299999997</c:v>
                </c:pt>
                <c:pt idx="2559">
                  <c:v>739.88901699999997</c:v>
                </c:pt>
                <c:pt idx="2560">
                  <c:v>740.19900299999995</c:v>
                </c:pt>
                <c:pt idx="2561">
                  <c:v>740.49901399999999</c:v>
                </c:pt>
                <c:pt idx="2562">
                  <c:v>740.817002</c:v>
                </c:pt>
                <c:pt idx="2563">
                  <c:v>741.10101399999996</c:v>
                </c:pt>
                <c:pt idx="2564">
                  <c:v>741.41099999999994</c:v>
                </c:pt>
                <c:pt idx="2565">
                  <c:v>741.70301400000005</c:v>
                </c:pt>
                <c:pt idx="2566">
                  <c:v>742.01300000000003</c:v>
                </c:pt>
                <c:pt idx="2567">
                  <c:v>742.29701399999999</c:v>
                </c:pt>
                <c:pt idx="2568">
                  <c:v>742.615003</c:v>
                </c:pt>
                <c:pt idx="2569">
                  <c:v>742.89901699999996</c:v>
                </c:pt>
                <c:pt idx="2570">
                  <c:v>743.20899999999995</c:v>
                </c:pt>
                <c:pt idx="2571">
                  <c:v>743.508015</c:v>
                </c:pt>
                <c:pt idx="2572">
                  <c:v>743.81800099999998</c:v>
                </c:pt>
                <c:pt idx="2573">
                  <c:v>744.10201700000005</c:v>
                </c:pt>
                <c:pt idx="2574">
                  <c:v>744.42</c:v>
                </c:pt>
                <c:pt idx="2575">
                  <c:v>744.705018</c:v>
                </c:pt>
                <c:pt idx="2576">
                  <c:v>745.01499999999999</c:v>
                </c:pt>
                <c:pt idx="2577">
                  <c:v>745.30701799999997</c:v>
                </c:pt>
                <c:pt idx="2578">
                  <c:v>745.64300000000003</c:v>
                </c:pt>
                <c:pt idx="2579">
                  <c:v>745.92701499999998</c:v>
                </c:pt>
                <c:pt idx="2580">
                  <c:v>746.245</c:v>
                </c:pt>
                <c:pt idx="2581">
                  <c:v>746.52901699999995</c:v>
                </c:pt>
                <c:pt idx="2582">
                  <c:v>746.846</c:v>
                </c:pt>
                <c:pt idx="2583">
                  <c:v>747.13801699999999</c:v>
                </c:pt>
                <c:pt idx="2584">
                  <c:v>747.44800099999998</c:v>
                </c:pt>
                <c:pt idx="2585">
                  <c:v>747.73201800000004</c:v>
                </c:pt>
                <c:pt idx="2586">
                  <c:v>748.05</c:v>
                </c:pt>
                <c:pt idx="2587">
                  <c:v>748.33401800000001</c:v>
                </c:pt>
                <c:pt idx="2588">
                  <c:v>748.64500299999997</c:v>
                </c:pt>
                <c:pt idx="2589">
                  <c:v>748.93701399999998</c:v>
                </c:pt>
                <c:pt idx="2590">
                  <c:v>749.24699999999996</c:v>
                </c:pt>
                <c:pt idx="2591">
                  <c:v>749.53101400000003</c:v>
                </c:pt>
                <c:pt idx="2592">
                  <c:v>756.68200000000002</c:v>
                </c:pt>
                <c:pt idx="2593">
                  <c:v>756.99101599999995</c:v>
                </c:pt>
                <c:pt idx="2594">
                  <c:v>757.30200000000002</c:v>
                </c:pt>
                <c:pt idx="2595">
                  <c:v>757.58701399999995</c:v>
                </c:pt>
                <c:pt idx="2596">
                  <c:v>757.90500299999997</c:v>
                </c:pt>
                <c:pt idx="2597">
                  <c:v>758.18901400000004</c:v>
                </c:pt>
                <c:pt idx="2598">
                  <c:v>758.49900000000002</c:v>
                </c:pt>
                <c:pt idx="2599">
                  <c:v>758.79101400000002</c:v>
                </c:pt>
                <c:pt idx="2600">
                  <c:v>759.101</c:v>
                </c:pt>
                <c:pt idx="2601">
                  <c:v>759.38501699999995</c:v>
                </c:pt>
                <c:pt idx="2602">
                  <c:v>759.70299999999997</c:v>
                </c:pt>
                <c:pt idx="2603">
                  <c:v>759.99401399999999</c:v>
                </c:pt>
                <c:pt idx="2604">
                  <c:v>760.30399999999997</c:v>
                </c:pt>
                <c:pt idx="2605">
                  <c:v>760.59601399999997</c:v>
                </c:pt>
                <c:pt idx="2606">
                  <c:v>760.90599999999995</c:v>
                </c:pt>
                <c:pt idx="2607">
                  <c:v>761.19001700000001</c:v>
                </c:pt>
                <c:pt idx="2608">
                  <c:v>761.50800000000004</c:v>
                </c:pt>
                <c:pt idx="2609">
                  <c:v>761.79301399999997</c:v>
                </c:pt>
                <c:pt idx="2610">
                  <c:v>762.12900000000002</c:v>
                </c:pt>
                <c:pt idx="2611">
                  <c:v>762.42101700000001</c:v>
                </c:pt>
                <c:pt idx="2612">
                  <c:v>762.73099999999999</c:v>
                </c:pt>
                <c:pt idx="2613">
                  <c:v>763.01501800000005</c:v>
                </c:pt>
                <c:pt idx="2614">
                  <c:v>763.34</c:v>
                </c:pt>
                <c:pt idx="2615">
                  <c:v>763.62401699999998</c:v>
                </c:pt>
                <c:pt idx="2616">
                  <c:v>763.93399999999997</c:v>
                </c:pt>
                <c:pt idx="2617">
                  <c:v>764.22601699999996</c:v>
                </c:pt>
                <c:pt idx="2618">
                  <c:v>764.53599999999994</c:v>
                </c:pt>
                <c:pt idx="2619">
                  <c:v>764.820018</c:v>
                </c:pt>
                <c:pt idx="2620">
                  <c:v>765.13800000000003</c:v>
                </c:pt>
                <c:pt idx="2621">
                  <c:v>765.42201799999998</c:v>
                </c:pt>
                <c:pt idx="2622">
                  <c:v>765.73300300000005</c:v>
                </c:pt>
                <c:pt idx="2623">
                  <c:v>766.02501400000006</c:v>
                </c:pt>
                <c:pt idx="2624">
                  <c:v>766.33500300000003</c:v>
                </c:pt>
                <c:pt idx="2625">
                  <c:v>766.609016</c:v>
                </c:pt>
                <c:pt idx="2626">
                  <c:v>766.92700000000002</c:v>
                </c:pt>
                <c:pt idx="2627">
                  <c:v>767.23701700000004</c:v>
                </c:pt>
                <c:pt idx="2628">
                  <c:v>767.54700000000003</c:v>
                </c:pt>
                <c:pt idx="2629">
                  <c:v>767.83901600000002</c:v>
                </c:pt>
                <c:pt idx="2630">
                  <c:v>768.149</c:v>
                </c:pt>
                <c:pt idx="2631">
                  <c:v>768.43401700000004</c:v>
                </c:pt>
                <c:pt idx="2632">
                  <c:v>768.75199999999995</c:v>
                </c:pt>
                <c:pt idx="2633">
                  <c:v>769.03601700000002</c:v>
                </c:pt>
                <c:pt idx="2634">
                  <c:v>769.346</c:v>
                </c:pt>
                <c:pt idx="2635">
                  <c:v>769.64501399999995</c:v>
                </c:pt>
                <c:pt idx="2636">
                  <c:v>769.95500000000004</c:v>
                </c:pt>
                <c:pt idx="2637">
                  <c:v>770.239014</c:v>
                </c:pt>
                <c:pt idx="2638">
                  <c:v>770.55700000000002</c:v>
                </c:pt>
                <c:pt idx="2639">
                  <c:v>770.84101399999997</c:v>
                </c:pt>
                <c:pt idx="2640">
                  <c:v>771.15100299999995</c:v>
                </c:pt>
                <c:pt idx="2641">
                  <c:v>771.44301700000005</c:v>
                </c:pt>
                <c:pt idx="2642">
                  <c:v>771.75300200000004</c:v>
                </c:pt>
                <c:pt idx="2643">
                  <c:v>772.03701699999999</c:v>
                </c:pt>
                <c:pt idx="2644">
                  <c:v>772.38199999999995</c:v>
                </c:pt>
                <c:pt idx="2645">
                  <c:v>772.66601800000001</c:v>
                </c:pt>
                <c:pt idx="2646">
                  <c:v>772.98300200000006</c:v>
                </c:pt>
                <c:pt idx="2647">
                  <c:v>773.27501700000005</c:v>
                </c:pt>
                <c:pt idx="2648">
                  <c:v>773.58500000000004</c:v>
                </c:pt>
                <c:pt idx="2649">
                  <c:v>773.86901399999999</c:v>
                </c:pt>
                <c:pt idx="2650">
                  <c:v>774.18700000000001</c:v>
                </c:pt>
                <c:pt idx="2651">
                  <c:v>774.47101799999996</c:v>
                </c:pt>
                <c:pt idx="2652">
                  <c:v>774.78099999999995</c:v>
                </c:pt>
                <c:pt idx="2653">
                  <c:v>775.07301800000005</c:v>
                </c:pt>
                <c:pt idx="2654">
                  <c:v>775.38300000000004</c:v>
                </c:pt>
                <c:pt idx="2655">
                  <c:v>775.66701699999999</c:v>
                </c:pt>
                <c:pt idx="2656">
                  <c:v>775.98500000000001</c:v>
                </c:pt>
                <c:pt idx="2657">
                  <c:v>776.25901799999997</c:v>
                </c:pt>
                <c:pt idx="2658">
                  <c:v>776.56899999999996</c:v>
                </c:pt>
                <c:pt idx="2659">
                  <c:v>776.86101799999994</c:v>
                </c:pt>
                <c:pt idx="2660">
                  <c:v>777.17100000000005</c:v>
                </c:pt>
                <c:pt idx="2661">
                  <c:v>777.48101699999995</c:v>
                </c:pt>
                <c:pt idx="2662">
                  <c:v>777.79899999999998</c:v>
                </c:pt>
                <c:pt idx="2663">
                  <c:v>778.08301700000004</c:v>
                </c:pt>
                <c:pt idx="2664">
                  <c:v>778.39300000000003</c:v>
                </c:pt>
                <c:pt idx="2665">
                  <c:v>778.68501500000002</c:v>
                </c:pt>
                <c:pt idx="2666">
                  <c:v>778.995</c:v>
                </c:pt>
                <c:pt idx="2667">
                  <c:v>779.28601800000001</c:v>
                </c:pt>
                <c:pt idx="2668">
                  <c:v>779.60400000000004</c:v>
                </c:pt>
                <c:pt idx="2669">
                  <c:v>779.88801699999999</c:v>
                </c:pt>
                <c:pt idx="2670">
                  <c:v>780.19900199999995</c:v>
                </c:pt>
                <c:pt idx="2671">
                  <c:v>780.49101399999995</c:v>
                </c:pt>
                <c:pt idx="2672">
                  <c:v>780.80100000000004</c:v>
                </c:pt>
                <c:pt idx="2673">
                  <c:v>781.085014</c:v>
                </c:pt>
                <c:pt idx="2674">
                  <c:v>781.40300000000002</c:v>
                </c:pt>
                <c:pt idx="2675">
                  <c:v>781.68701699999997</c:v>
                </c:pt>
                <c:pt idx="2676">
                  <c:v>781.99700299999995</c:v>
                </c:pt>
                <c:pt idx="2677">
                  <c:v>782.28901699999994</c:v>
                </c:pt>
                <c:pt idx="2678">
                  <c:v>782.63199999999995</c:v>
                </c:pt>
                <c:pt idx="2679">
                  <c:v>782.91601400000002</c:v>
                </c:pt>
                <c:pt idx="2680">
                  <c:v>783.23400000000004</c:v>
                </c:pt>
                <c:pt idx="2681">
                  <c:v>783.51801499999999</c:v>
                </c:pt>
                <c:pt idx="2682">
                  <c:v>783.82800099999997</c:v>
                </c:pt>
                <c:pt idx="2683">
                  <c:v>784.12001399999997</c:v>
                </c:pt>
                <c:pt idx="2684">
                  <c:v>784.43</c:v>
                </c:pt>
                <c:pt idx="2685">
                  <c:v>784.71401700000001</c:v>
                </c:pt>
                <c:pt idx="2686">
                  <c:v>785.03200000000004</c:v>
                </c:pt>
                <c:pt idx="2687">
                  <c:v>785.31601699999999</c:v>
                </c:pt>
                <c:pt idx="2688">
                  <c:v>785.62599999999998</c:v>
                </c:pt>
                <c:pt idx="2689">
                  <c:v>785.90801499999998</c:v>
                </c:pt>
                <c:pt idx="2690">
                  <c:v>786.21800099999996</c:v>
                </c:pt>
                <c:pt idx="2691">
                  <c:v>786.50201700000002</c:v>
                </c:pt>
                <c:pt idx="2692">
                  <c:v>793.78700000000003</c:v>
                </c:pt>
                <c:pt idx="2693">
                  <c:v>794.10501399999998</c:v>
                </c:pt>
                <c:pt idx="2694">
                  <c:v>794.41499999999996</c:v>
                </c:pt>
                <c:pt idx="2695">
                  <c:v>794.69901700000003</c:v>
                </c:pt>
                <c:pt idx="2696">
                  <c:v>795.01700000000005</c:v>
                </c:pt>
                <c:pt idx="2697">
                  <c:v>795.301017</c:v>
                </c:pt>
                <c:pt idx="2698">
                  <c:v>795.61099999999999</c:v>
                </c:pt>
                <c:pt idx="2699">
                  <c:v>795.91001400000005</c:v>
                </c:pt>
                <c:pt idx="2700">
                  <c:v>796.22</c:v>
                </c:pt>
                <c:pt idx="2701">
                  <c:v>796.50401399999998</c:v>
                </c:pt>
                <c:pt idx="2702">
                  <c:v>796.822</c:v>
                </c:pt>
                <c:pt idx="2703">
                  <c:v>797.10701700000004</c:v>
                </c:pt>
                <c:pt idx="2704">
                  <c:v>797.41700000000003</c:v>
                </c:pt>
                <c:pt idx="2705">
                  <c:v>797.70901400000002</c:v>
                </c:pt>
                <c:pt idx="2706">
                  <c:v>798.01900000000001</c:v>
                </c:pt>
                <c:pt idx="2707">
                  <c:v>798.30301599999996</c:v>
                </c:pt>
                <c:pt idx="2708">
                  <c:v>798.62099999999998</c:v>
                </c:pt>
                <c:pt idx="2709">
                  <c:v>798.90501700000004</c:v>
                </c:pt>
                <c:pt idx="2710">
                  <c:v>799.24800100000004</c:v>
                </c:pt>
                <c:pt idx="2711">
                  <c:v>799.54001700000003</c:v>
                </c:pt>
                <c:pt idx="2712">
                  <c:v>799.85</c:v>
                </c:pt>
                <c:pt idx="2713">
                  <c:v>800.13401399999998</c:v>
                </c:pt>
                <c:pt idx="2714">
                  <c:v>800.452</c:v>
                </c:pt>
                <c:pt idx="2715">
                  <c:v>800.73601799999994</c:v>
                </c:pt>
                <c:pt idx="2716">
                  <c:v>801.04700000000003</c:v>
                </c:pt>
                <c:pt idx="2717">
                  <c:v>801.33901400000002</c:v>
                </c:pt>
                <c:pt idx="2718">
                  <c:v>801.649</c:v>
                </c:pt>
                <c:pt idx="2719">
                  <c:v>801.93301399999996</c:v>
                </c:pt>
                <c:pt idx="2720">
                  <c:v>802.25100299999997</c:v>
                </c:pt>
                <c:pt idx="2721">
                  <c:v>802.52501600000005</c:v>
                </c:pt>
                <c:pt idx="2722">
                  <c:v>802.83500000000004</c:v>
                </c:pt>
                <c:pt idx="2723">
                  <c:v>803.12701400000003</c:v>
                </c:pt>
                <c:pt idx="2724">
                  <c:v>803.437003</c:v>
                </c:pt>
                <c:pt idx="2725">
                  <c:v>803.72201700000005</c:v>
                </c:pt>
                <c:pt idx="2726">
                  <c:v>804.04</c:v>
                </c:pt>
                <c:pt idx="2727">
                  <c:v>804.35001699999998</c:v>
                </c:pt>
                <c:pt idx="2728">
                  <c:v>804.66</c:v>
                </c:pt>
                <c:pt idx="2729">
                  <c:v>804.95201699999996</c:v>
                </c:pt>
                <c:pt idx="2730">
                  <c:v>805.26199999999994</c:v>
                </c:pt>
                <c:pt idx="2731">
                  <c:v>805.57601599999998</c:v>
                </c:pt>
                <c:pt idx="2732">
                  <c:v>805.90499999999997</c:v>
                </c:pt>
                <c:pt idx="2733">
                  <c:v>806.19001400000002</c:v>
                </c:pt>
                <c:pt idx="2734">
                  <c:v>806.50099999999998</c:v>
                </c:pt>
                <c:pt idx="2735">
                  <c:v>806.79401800000005</c:v>
                </c:pt>
                <c:pt idx="2736">
                  <c:v>807.10500300000001</c:v>
                </c:pt>
                <c:pt idx="2737">
                  <c:v>807.39001699999994</c:v>
                </c:pt>
                <c:pt idx="2738">
                  <c:v>807.70899999999995</c:v>
                </c:pt>
                <c:pt idx="2739">
                  <c:v>807.99401699999999</c:v>
                </c:pt>
                <c:pt idx="2740">
                  <c:v>808.30499999999995</c:v>
                </c:pt>
                <c:pt idx="2741">
                  <c:v>808.59901400000001</c:v>
                </c:pt>
                <c:pt idx="2742">
                  <c:v>808.91700000000003</c:v>
                </c:pt>
                <c:pt idx="2743">
                  <c:v>809.20101799999998</c:v>
                </c:pt>
                <c:pt idx="2744">
                  <c:v>809.54499999999996</c:v>
                </c:pt>
                <c:pt idx="2745">
                  <c:v>809.82901400000003</c:v>
                </c:pt>
                <c:pt idx="2746">
                  <c:v>810.13900000000001</c:v>
                </c:pt>
                <c:pt idx="2747">
                  <c:v>810.43101799999999</c:v>
                </c:pt>
                <c:pt idx="2748">
                  <c:v>810.74099999999999</c:v>
                </c:pt>
                <c:pt idx="2749">
                  <c:v>811.02501700000005</c:v>
                </c:pt>
                <c:pt idx="2750">
                  <c:v>811.34299999999996</c:v>
                </c:pt>
                <c:pt idx="2751">
                  <c:v>811.62701600000003</c:v>
                </c:pt>
                <c:pt idx="2752">
                  <c:v>811.93700000000001</c:v>
                </c:pt>
                <c:pt idx="2753">
                  <c:v>812.21901800000001</c:v>
                </c:pt>
                <c:pt idx="2754">
                  <c:v>812.529</c:v>
                </c:pt>
                <c:pt idx="2755">
                  <c:v>812.81301699999995</c:v>
                </c:pt>
                <c:pt idx="2756">
                  <c:v>813.13099999999997</c:v>
                </c:pt>
                <c:pt idx="2757">
                  <c:v>813.41501400000004</c:v>
                </c:pt>
                <c:pt idx="2758">
                  <c:v>813.72500300000002</c:v>
                </c:pt>
                <c:pt idx="2759">
                  <c:v>814.01701400000002</c:v>
                </c:pt>
                <c:pt idx="2760">
                  <c:v>814.32700299999999</c:v>
                </c:pt>
                <c:pt idx="2761">
                  <c:v>814.63801799999999</c:v>
                </c:pt>
                <c:pt idx="2762">
                  <c:v>814.95600000000002</c:v>
                </c:pt>
                <c:pt idx="2763">
                  <c:v>815.24701400000004</c:v>
                </c:pt>
                <c:pt idx="2764">
                  <c:v>815.55799999999999</c:v>
                </c:pt>
                <c:pt idx="2765">
                  <c:v>815.85101399999996</c:v>
                </c:pt>
                <c:pt idx="2766">
                  <c:v>816.16200000000003</c:v>
                </c:pt>
                <c:pt idx="2767">
                  <c:v>816.44701399999997</c:v>
                </c:pt>
                <c:pt idx="2768">
                  <c:v>816.76500299999998</c:v>
                </c:pt>
                <c:pt idx="2769">
                  <c:v>817.04901400000006</c:v>
                </c:pt>
                <c:pt idx="2770">
                  <c:v>817.35900000000004</c:v>
                </c:pt>
                <c:pt idx="2771">
                  <c:v>817.65101400000003</c:v>
                </c:pt>
                <c:pt idx="2772">
                  <c:v>817.96100000000001</c:v>
                </c:pt>
                <c:pt idx="2773">
                  <c:v>818.24501599999996</c:v>
                </c:pt>
                <c:pt idx="2774">
                  <c:v>818.57</c:v>
                </c:pt>
                <c:pt idx="2775">
                  <c:v>818.85401400000001</c:v>
                </c:pt>
                <c:pt idx="2776">
                  <c:v>819.16399999999999</c:v>
                </c:pt>
                <c:pt idx="2777">
                  <c:v>819.45601399999998</c:v>
                </c:pt>
                <c:pt idx="2778">
                  <c:v>819.79200000000003</c:v>
                </c:pt>
                <c:pt idx="2779">
                  <c:v>820.07601399999999</c:v>
                </c:pt>
                <c:pt idx="2780">
                  <c:v>820.39400000000001</c:v>
                </c:pt>
                <c:pt idx="2781">
                  <c:v>820.67801799999995</c:v>
                </c:pt>
                <c:pt idx="2782">
                  <c:v>820.98800400000005</c:v>
                </c:pt>
                <c:pt idx="2783">
                  <c:v>821.28001700000004</c:v>
                </c:pt>
                <c:pt idx="2784">
                  <c:v>821.59000200000003</c:v>
                </c:pt>
                <c:pt idx="2785">
                  <c:v>821.864014</c:v>
                </c:pt>
                <c:pt idx="2786">
                  <c:v>822.18200000000002</c:v>
                </c:pt>
                <c:pt idx="2787">
                  <c:v>822.46601699999997</c:v>
                </c:pt>
                <c:pt idx="2788">
                  <c:v>822.77600299999995</c:v>
                </c:pt>
                <c:pt idx="2789">
                  <c:v>823.06801800000005</c:v>
                </c:pt>
                <c:pt idx="2790">
                  <c:v>823.37800100000004</c:v>
                </c:pt>
                <c:pt idx="2791">
                  <c:v>823.662014</c:v>
                </c:pt>
                <c:pt idx="2792">
                  <c:v>829.71</c:v>
                </c:pt>
                <c:pt idx="2793">
                  <c:v>830.02801799999997</c:v>
                </c:pt>
                <c:pt idx="2794">
                  <c:v>830.33799999999997</c:v>
                </c:pt>
                <c:pt idx="2795">
                  <c:v>830.62901599999998</c:v>
                </c:pt>
                <c:pt idx="2796">
                  <c:v>830.947</c:v>
                </c:pt>
                <c:pt idx="2797">
                  <c:v>831.23101399999996</c:v>
                </c:pt>
                <c:pt idx="2798">
                  <c:v>831.54100000000005</c:v>
                </c:pt>
                <c:pt idx="2799">
                  <c:v>831.83301800000004</c:v>
                </c:pt>
                <c:pt idx="2800">
                  <c:v>832.14300000000003</c:v>
                </c:pt>
                <c:pt idx="2801">
                  <c:v>832.42701699999998</c:v>
                </c:pt>
                <c:pt idx="2802">
                  <c:v>832.745</c:v>
                </c:pt>
                <c:pt idx="2803">
                  <c:v>833.02901599999996</c:v>
                </c:pt>
                <c:pt idx="2804">
                  <c:v>833.34</c:v>
                </c:pt>
                <c:pt idx="2805">
                  <c:v>833.63201400000003</c:v>
                </c:pt>
                <c:pt idx="2806">
                  <c:v>833.94899999999996</c:v>
                </c:pt>
                <c:pt idx="2807">
                  <c:v>834.23301400000003</c:v>
                </c:pt>
                <c:pt idx="2808">
                  <c:v>834.55100000000004</c:v>
                </c:pt>
                <c:pt idx="2809">
                  <c:v>834.835014</c:v>
                </c:pt>
                <c:pt idx="2810">
                  <c:v>835.17100300000004</c:v>
                </c:pt>
                <c:pt idx="2811">
                  <c:v>835.46301400000004</c:v>
                </c:pt>
                <c:pt idx="2812">
                  <c:v>835.77300200000002</c:v>
                </c:pt>
                <c:pt idx="2813">
                  <c:v>836.05701399999998</c:v>
                </c:pt>
                <c:pt idx="2814">
                  <c:v>836.375</c:v>
                </c:pt>
                <c:pt idx="2815">
                  <c:v>836.65901399999996</c:v>
                </c:pt>
                <c:pt idx="2816">
                  <c:v>836.96900000000005</c:v>
                </c:pt>
                <c:pt idx="2817">
                  <c:v>837.25101400000005</c:v>
                </c:pt>
                <c:pt idx="2818">
                  <c:v>837.56100100000003</c:v>
                </c:pt>
                <c:pt idx="2819">
                  <c:v>837.84501399999999</c:v>
                </c:pt>
                <c:pt idx="2820">
                  <c:v>838.16300000000001</c:v>
                </c:pt>
                <c:pt idx="2821">
                  <c:v>838.44701399999997</c:v>
                </c:pt>
                <c:pt idx="2822">
                  <c:v>838.75700400000005</c:v>
                </c:pt>
                <c:pt idx="2823">
                  <c:v>839.04901700000005</c:v>
                </c:pt>
                <c:pt idx="2824">
                  <c:v>839.35900400000003</c:v>
                </c:pt>
                <c:pt idx="2825">
                  <c:v>839.64401799999996</c:v>
                </c:pt>
                <c:pt idx="2826">
                  <c:v>839.96299999999997</c:v>
                </c:pt>
                <c:pt idx="2827">
                  <c:v>840.28001700000004</c:v>
                </c:pt>
                <c:pt idx="2828">
                  <c:v>840.59</c:v>
                </c:pt>
                <c:pt idx="2829">
                  <c:v>840.88201400000003</c:v>
                </c:pt>
                <c:pt idx="2830">
                  <c:v>841.19299999999998</c:v>
                </c:pt>
                <c:pt idx="2831">
                  <c:v>841.47701400000005</c:v>
                </c:pt>
                <c:pt idx="2832">
                  <c:v>841.79600000000005</c:v>
                </c:pt>
                <c:pt idx="2833">
                  <c:v>842.080017</c:v>
                </c:pt>
                <c:pt idx="2834">
                  <c:v>842.39000299999998</c:v>
                </c:pt>
                <c:pt idx="2835">
                  <c:v>842.68201699999997</c:v>
                </c:pt>
                <c:pt idx="2836">
                  <c:v>842.99200199999996</c:v>
                </c:pt>
                <c:pt idx="2837">
                  <c:v>843.27601600000003</c:v>
                </c:pt>
                <c:pt idx="2838">
                  <c:v>843.60100299999999</c:v>
                </c:pt>
                <c:pt idx="2839">
                  <c:v>843.88501399999996</c:v>
                </c:pt>
                <c:pt idx="2840">
                  <c:v>844.19500000000005</c:v>
                </c:pt>
                <c:pt idx="2841">
                  <c:v>844.48701400000004</c:v>
                </c:pt>
                <c:pt idx="2842">
                  <c:v>844.79700000000003</c:v>
                </c:pt>
                <c:pt idx="2843">
                  <c:v>845.08101599999998</c:v>
                </c:pt>
                <c:pt idx="2844">
                  <c:v>845.42499999999995</c:v>
                </c:pt>
                <c:pt idx="2845">
                  <c:v>845.70901700000002</c:v>
                </c:pt>
                <c:pt idx="2846">
                  <c:v>846.01900000000001</c:v>
                </c:pt>
                <c:pt idx="2847">
                  <c:v>846.311016</c:v>
                </c:pt>
                <c:pt idx="2848">
                  <c:v>846.62099999999998</c:v>
                </c:pt>
                <c:pt idx="2849">
                  <c:v>846.89501700000005</c:v>
                </c:pt>
                <c:pt idx="2850">
                  <c:v>847.21299999999997</c:v>
                </c:pt>
                <c:pt idx="2851">
                  <c:v>847.49701700000003</c:v>
                </c:pt>
                <c:pt idx="2852">
                  <c:v>847.80800099999999</c:v>
                </c:pt>
                <c:pt idx="2853">
                  <c:v>848.10001799999998</c:v>
                </c:pt>
                <c:pt idx="2854">
                  <c:v>848.41</c:v>
                </c:pt>
                <c:pt idx="2855">
                  <c:v>848.69401400000004</c:v>
                </c:pt>
                <c:pt idx="2856">
                  <c:v>849.01199999999994</c:v>
                </c:pt>
                <c:pt idx="2857">
                  <c:v>849.29601400000001</c:v>
                </c:pt>
                <c:pt idx="2858">
                  <c:v>849.60600299999999</c:v>
                </c:pt>
                <c:pt idx="2859">
                  <c:v>849.90501400000005</c:v>
                </c:pt>
                <c:pt idx="2860">
                  <c:v>850.21500000000003</c:v>
                </c:pt>
                <c:pt idx="2861">
                  <c:v>850.52501800000005</c:v>
                </c:pt>
                <c:pt idx="2862">
                  <c:v>850.84299999999996</c:v>
                </c:pt>
                <c:pt idx="2863">
                  <c:v>851.12701700000002</c:v>
                </c:pt>
                <c:pt idx="2864">
                  <c:v>851.43700000000001</c:v>
                </c:pt>
                <c:pt idx="2865">
                  <c:v>851.73001399999998</c:v>
                </c:pt>
                <c:pt idx="2866">
                  <c:v>852.04</c:v>
                </c:pt>
                <c:pt idx="2867">
                  <c:v>852.32401400000003</c:v>
                </c:pt>
                <c:pt idx="2868">
                  <c:v>852.64200000000005</c:v>
                </c:pt>
                <c:pt idx="2869">
                  <c:v>852.926017</c:v>
                </c:pt>
                <c:pt idx="2870">
                  <c:v>853.24300000000005</c:v>
                </c:pt>
                <c:pt idx="2871">
                  <c:v>853.53501400000005</c:v>
                </c:pt>
                <c:pt idx="2872">
                  <c:v>853.84500300000002</c:v>
                </c:pt>
                <c:pt idx="2873">
                  <c:v>854.12901399999998</c:v>
                </c:pt>
                <c:pt idx="2874">
                  <c:v>854.447003</c:v>
                </c:pt>
                <c:pt idx="2875">
                  <c:v>854.73101399999996</c:v>
                </c:pt>
                <c:pt idx="2876">
                  <c:v>855.04100000000005</c:v>
                </c:pt>
                <c:pt idx="2877">
                  <c:v>855.33301400000005</c:v>
                </c:pt>
                <c:pt idx="2878">
                  <c:v>855.67</c:v>
                </c:pt>
                <c:pt idx="2879">
                  <c:v>855.95401400000003</c:v>
                </c:pt>
                <c:pt idx="2880">
                  <c:v>856.27200000000005</c:v>
                </c:pt>
                <c:pt idx="2881">
                  <c:v>856.54601700000001</c:v>
                </c:pt>
                <c:pt idx="2882">
                  <c:v>856.85599999999999</c:v>
                </c:pt>
                <c:pt idx="2883">
                  <c:v>857.14801799999998</c:v>
                </c:pt>
                <c:pt idx="2884">
                  <c:v>857.45799999999997</c:v>
                </c:pt>
                <c:pt idx="2885">
                  <c:v>857.74201800000003</c:v>
                </c:pt>
                <c:pt idx="2886">
                  <c:v>858.06</c:v>
                </c:pt>
                <c:pt idx="2887">
                  <c:v>858.34401800000001</c:v>
                </c:pt>
                <c:pt idx="2888">
                  <c:v>858.654</c:v>
                </c:pt>
                <c:pt idx="2889">
                  <c:v>858.94601799999998</c:v>
                </c:pt>
                <c:pt idx="2890">
                  <c:v>859.25599999999997</c:v>
                </c:pt>
                <c:pt idx="2891">
                  <c:v>859.54701699999998</c:v>
                </c:pt>
                <c:pt idx="2892">
                  <c:v>865.27</c:v>
                </c:pt>
                <c:pt idx="2893">
                  <c:v>865.58901400000002</c:v>
                </c:pt>
                <c:pt idx="2894">
                  <c:v>865.94600000000003</c:v>
                </c:pt>
                <c:pt idx="2895">
                  <c:v>866.23101399999996</c:v>
                </c:pt>
                <c:pt idx="2896">
                  <c:v>866.54899999999998</c:v>
                </c:pt>
                <c:pt idx="2897">
                  <c:v>866.83401700000002</c:v>
                </c:pt>
                <c:pt idx="2898">
                  <c:v>867.14499999999998</c:v>
                </c:pt>
                <c:pt idx="2899">
                  <c:v>867.43701399999998</c:v>
                </c:pt>
                <c:pt idx="2900">
                  <c:v>867.74699999999996</c:v>
                </c:pt>
                <c:pt idx="2901">
                  <c:v>868.032014</c:v>
                </c:pt>
                <c:pt idx="2902">
                  <c:v>868.35699999999997</c:v>
                </c:pt>
                <c:pt idx="2903">
                  <c:v>868.64101800000003</c:v>
                </c:pt>
                <c:pt idx="2904">
                  <c:v>868.95100000000002</c:v>
                </c:pt>
                <c:pt idx="2905">
                  <c:v>869.24301800000001</c:v>
                </c:pt>
                <c:pt idx="2906">
                  <c:v>869.553</c:v>
                </c:pt>
                <c:pt idx="2907">
                  <c:v>869.83701399999995</c:v>
                </c:pt>
                <c:pt idx="2908">
                  <c:v>870.15499999999997</c:v>
                </c:pt>
                <c:pt idx="2909">
                  <c:v>870.43901400000004</c:v>
                </c:pt>
                <c:pt idx="2910">
                  <c:v>870.77500299999997</c:v>
                </c:pt>
                <c:pt idx="2911">
                  <c:v>871.06701399999997</c:v>
                </c:pt>
                <c:pt idx="2912">
                  <c:v>871.37700299999995</c:v>
                </c:pt>
                <c:pt idx="2913">
                  <c:v>871.65101600000003</c:v>
                </c:pt>
                <c:pt idx="2914">
                  <c:v>871.96900000000005</c:v>
                </c:pt>
                <c:pt idx="2915">
                  <c:v>872.25301400000001</c:v>
                </c:pt>
                <c:pt idx="2916">
                  <c:v>872.56300299999998</c:v>
                </c:pt>
                <c:pt idx="2917">
                  <c:v>872.85501399999998</c:v>
                </c:pt>
                <c:pt idx="2918">
                  <c:v>873.16500199999996</c:v>
                </c:pt>
                <c:pt idx="2919">
                  <c:v>873.44901400000003</c:v>
                </c:pt>
                <c:pt idx="2920">
                  <c:v>873.76700000000005</c:v>
                </c:pt>
                <c:pt idx="2921">
                  <c:v>874.05101400000001</c:v>
                </c:pt>
                <c:pt idx="2922">
                  <c:v>874.36099999999999</c:v>
                </c:pt>
                <c:pt idx="2923">
                  <c:v>874.66001700000004</c:v>
                </c:pt>
                <c:pt idx="2924">
                  <c:v>874.97</c:v>
                </c:pt>
                <c:pt idx="2925">
                  <c:v>875.25401399999998</c:v>
                </c:pt>
                <c:pt idx="2926">
                  <c:v>875.572003</c:v>
                </c:pt>
                <c:pt idx="2927">
                  <c:v>875.883014</c:v>
                </c:pt>
                <c:pt idx="2928">
                  <c:v>876.19300299999998</c:v>
                </c:pt>
                <c:pt idx="2929">
                  <c:v>876.48501699999997</c:v>
                </c:pt>
                <c:pt idx="2930">
                  <c:v>876.79500199999995</c:v>
                </c:pt>
                <c:pt idx="2931">
                  <c:v>877.07901700000002</c:v>
                </c:pt>
                <c:pt idx="2932">
                  <c:v>877.39700000000005</c:v>
                </c:pt>
                <c:pt idx="2933">
                  <c:v>877.681014</c:v>
                </c:pt>
                <c:pt idx="2934">
                  <c:v>877.99800100000004</c:v>
                </c:pt>
                <c:pt idx="2935">
                  <c:v>878.29001400000004</c:v>
                </c:pt>
                <c:pt idx="2936">
                  <c:v>878.6</c:v>
                </c:pt>
                <c:pt idx="2937">
                  <c:v>878.88401599999997</c:v>
                </c:pt>
                <c:pt idx="2938">
                  <c:v>879.20200299999999</c:v>
                </c:pt>
                <c:pt idx="2939">
                  <c:v>879.48601699999995</c:v>
                </c:pt>
                <c:pt idx="2940">
                  <c:v>879.79600000000005</c:v>
                </c:pt>
                <c:pt idx="2941">
                  <c:v>880.08801700000004</c:v>
                </c:pt>
                <c:pt idx="2942">
                  <c:v>880.39800100000002</c:v>
                </c:pt>
                <c:pt idx="2943">
                  <c:v>880.68201799999997</c:v>
                </c:pt>
                <c:pt idx="2944">
                  <c:v>881.02599999999995</c:v>
                </c:pt>
                <c:pt idx="2945">
                  <c:v>881.30001700000003</c:v>
                </c:pt>
                <c:pt idx="2946">
                  <c:v>881.61</c:v>
                </c:pt>
                <c:pt idx="2947">
                  <c:v>881.90201400000001</c:v>
                </c:pt>
                <c:pt idx="2948">
                  <c:v>882.21199999999999</c:v>
                </c:pt>
                <c:pt idx="2949">
                  <c:v>882.49601800000005</c:v>
                </c:pt>
                <c:pt idx="2950">
                  <c:v>882.81399999999996</c:v>
                </c:pt>
                <c:pt idx="2951">
                  <c:v>883.09801800000002</c:v>
                </c:pt>
                <c:pt idx="2952">
                  <c:v>883.40800100000001</c:v>
                </c:pt>
                <c:pt idx="2953">
                  <c:v>883.700017</c:v>
                </c:pt>
                <c:pt idx="2954">
                  <c:v>884.01</c:v>
                </c:pt>
                <c:pt idx="2955">
                  <c:v>884.30101400000001</c:v>
                </c:pt>
                <c:pt idx="2956">
                  <c:v>884.61900000000003</c:v>
                </c:pt>
                <c:pt idx="2957">
                  <c:v>884.90301399999998</c:v>
                </c:pt>
                <c:pt idx="2958">
                  <c:v>885.21299999999997</c:v>
                </c:pt>
                <c:pt idx="2959">
                  <c:v>885.50501799999995</c:v>
                </c:pt>
                <c:pt idx="2960">
                  <c:v>885.81500000000005</c:v>
                </c:pt>
                <c:pt idx="2961">
                  <c:v>886.12501599999996</c:v>
                </c:pt>
                <c:pt idx="2962">
                  <c:v>886.44399999999996</c:v>
                </c:pt>
                <c:pt idx="2963">
                  <c:v>886.72801500000003</c:v>
                </c:pt>
                <c:pt idx="2964">
                  <c:v>887.03800000000001</c:v>
                </c:pt>
                <c:pt idx="2965">
                  <c:v>887.33001400000001</c:v>
                </c:pt>
                <c:pt idx="2966">
                  <c:v>887.64700000000005</c:v>
                </c:pt>
                <c:pt idx="2967">
                  <c:v>887.931014</c:v>
                </c:pt>
                <c:pt idx="2968">
                  <c:v>888.24900000000002</c:v>
                </c:pt>
                <c:pt idx="2969">
                  <c:v>888.53301399999998</c:v>
                </c:pt>
                <c:pt idx="2970">
                  <c:v>888.84300299999995</c:v>
                </c:pt>
                <c:pt idx="2971">
                  <c:v>889.13501399999996</c:v>
                </c:pt>
                <c:pt idx="2972">
                  <c:v>889.44500100000005</c:v>
                </c:pt>
                <c:pt idx="2973">
                  <c:v>889.72901400000001</c:v>
                </c:pt>
                <c:pt idx="2974">
                  <c:v>890.04700000000003</c:v>
                </c:pt>
                <c:pt idx="2975">
                  <c:v>890.33101399999998</c:v>
                </c:pt>
                <c:pt idx="2976">
                  <c:v>890.64100299999996</c:v>
                </c:pt>
                <c:pt idx="2977">
                  <c:v>890.92301399999997</c:v>
                </c:pt>
                <c:pt idx="2978">
                  <c:v>891.25900300000001</c:v>
                </c:pt>
                <c:pt idx="2979">
                  <c:v>891.54301399999997</c:v>
                </c:pt>
                <c:pt idx="2980">
                  <c:v>891.86100199999998</c:v>
                </c:pt>
                <c:pt idx="2981">
                  <c:v>892.14501399999995</c:v>
                </c:pt>
                <c:pt idx="2982">
                  <c:v>892.45500000000004</c:v>
                </c:pt>
                <c:pt idx="2983">
                  <c:v>892.74701400000004</c:v>
                </c:pt>
                <c:pt idx="2984">
                  <c:v>893.05700000000002</c:v>
                </c:pt>
                <c:pt idx="2985">
                  <c:v>893.34101399999997</c:v>
                </c:pt>
                <c:pt idx="2986">
                  <c:v>893.65900399999998</c:v>
                </c:pt>
                <c:pt idx="2987">
                  <c:v>893.95001400000001</c:v>
                </c:pt>
                <c:pt idx="2988">
                  <c:v>894.26100299999996</c:v>
                </c:pt>
                <c:pt idx="2989">
                  <c:v>894.55301699999995</c:v>
                </c:pt>
                <c:pt idx="2990">
                  <c:v>894.86300000000006</c:v>
                </c:pt>
                <c:pt idx="2991">
                  <c:v>895.14701400000001</c:v>
                </c:pt>
                <c:pt idx="2992">
                  <c:v>902.75500299999999</c:v>
                </c:pt>
                <c:pt idx="2993">
                  <c:v>903.07301700000005</c:v>
                </c:pt>
                <c:pt idx="2994">
                  <c:v>903.38300000000004</c:v>
                </c:pt>
                <c:pt idx="2995">
                  <c:v>903.66701399999999</c:v>
                </c:pt>
                <c:pt idx="2996">
                  <c:v>903.98500300000001</c:v>
                </c:pt>
                <c:pt idx="2997">
                  <c:v>904.26901399999997</c:v>
                </c:pt>
                <c:pt idx="2998">
                  <c:v>904.58600000000001</c:v>
                </c:pt>
                <c:pt idx="2999">
                  <c:v>904.878017</c:v>
                </c:pt>
                <c:pt idx="3000">
                  <c:v>905.18800099999999</c:v>
                </c:pt>
                <c:pt idx="3001">
                  <c:v>905.47201399999994</c:v>
                </c:pt>
                <c:pt idx="3002">
                  <c:v>905.79</c:v>
                </c:pt>
                <c:pt idx="3003">
                  <c:v>906.07501400000001</c:v>
                </c:pt>
                <c:pt idx="3004">
                  <c:v>906.38500299999998</c:v>
                </c:pt>
                <c:pt idx="3005">
                  <c:v>906.67701699999998</c:v>
                </c:pt>
                <c:pt idx="3006">
                  <c:v>906.98700399999996</c:v>
                </c:pt>
                <c:pt idx="3007">
                  <c:v>907.27101700000003</c:v>
                </c:pt>
                <c:pt idx="3008">
                  <c:v>907.58900100000005</c:v>
                </c:pt>
                <c:pt idx="3009">
                  <c:v>907.86301400000002</c:v>
                </c:pt>
                <c:pt idx="3010">
                  <c:v>908.19899999999996</c:v>
                </c:pt>
                <c:pt idx="3011">
                  <c:v>908.49101399999995</c:v>
                </c:pt>
                <c:pt idx="3012">
                  <c:v>908.80200000000002</c:v>
                </c:pt>
                <c:pt idx="3013">
                  <c:v>909.08601799999997</c:v>
                </c:pt>
                <c:pt idx="3014">
                  <c:v>909.404</c:v>
                </c:pt>
                <c:pt idx="3015">
                  <c:v>909.68801800000006</c:v>
                </c:pt>
                <c:pt idx="3016">
                  <c:v>909.99800100000004</c:v>
                </c:pt>
                <c:pt idx="3017">
                  <c:v>910.29001700000003</c:v>
                </c:pt>
                <c:pt idx="3018">
                  <c:v>910.6</c:v>
                </c:pt>
                <c:pt idx="3019">
                  <c:v>910.89101400000004</c:v>
                </c:pt>
                <c:pt idx="3020">
                  <c:v>911.20899999999995</c:v>
                </c:pt>
                <c:pt idx="3021">
                  <c:v>911.49301800000001</c:v>
                </c:pt>
                <c:pt idx="3022">
                  <c:v>911.803</c:v>
                </c:pt>
                <c:pt idx="3023">
                  <c:v>912.09501799999998</c:v>
                </c:pt>
                <c:pt idx="3024">
                  <c:v>912.40499999999997</c:v>
                </c:pt>
                <c:pt idx="3025">
                  <c:v>912.69001400000002</c:v>
                </c:pt>
                <c:pt idx="3026">
                  <c:v>913.00800300000003</c:v>
                </c:pt>
                <c:pt idx="3027">
                  <c:v>913.31801499999995</c:v>
                </c:pt>
                <c:pt idx="3028">
                  <c:v>913.62800100000004</c:v>
                </c:pt>
                <c:pt idx="3029">
                  <c:v>913.92001400000004</c:v>
                </c:pt>
                <c:pt idx="3030">
                  <c:v>914.23699999999997</c:v>
                </c:pt>
                <c:pt idx="3031">
                  <c:v>914.52101400000004</c:v>
                </c:pt>
                <c:pt idx="3032">
                  <c:v>914.83900000000006</c:v>
                </c:pt>
                <c:pt idx="3033">
                  <c:v>915.12301400000001</c:v>
                </c:pt>
                <c:pt idx="3034">
                  <c:v>915.43300299999999</c:v>
                </c:pt>
                <c:pt idx="3035">
                  <c:v>915.72501399999999</c:v>
                </c:pt>
                <c:pt idx="3036">
                  <c:v>916.03499999999997</c:v>
                </c:pt>
                <c:pt idx="3037">
                  <c:v>916.31901400000004</c:v>
                </c:pt>
                <c:pt idx="3038">
                  <c:v>916.63699999999994</c:v>
                </c:pt>
                <c:pt idx="3039">
                  <c:v>916.92101400000001</c:v>
                </c:pt>
                <c:pt idx="3040">
                  <c:v>917.23100299999999</c:v>
                </c:pt>
                <c:pt idx="3041">
                  <c:v>917.513014</c:v>
                </c:pt>
                <c:pt idx="3042">
                  <c:v>917.82299999999998</c:v>
                </c:pt>
                <c:pt idx="3043">
                  <c:v>918.10701400000005</c:v>
                </c:pt>
                <c:pt idx="3044">
                  <c:v>918.45100200000002</c:v>
                </c:pt>
                <c:pt idx="3045">
                  <c:v>918.73501399999998</c:v>
                </c:pt>
                <c:pt idx="3046">
                  <c:v>919.04499999999996</c:v>
                </c:pt>
                <c:pt idx="3047">
                  <c:v>919.33701399999995</c:v>
                </c:pt>
                <c:pt idx="3048">
                  <c:v>919.64700400000004</c:v>
                </c:pt>
                <c:pt idx="3049">
                  <c:v>919.931014</c:v>
                </c:pt>
                <c:pt idx="3050">
                  <c:v>920.24900400000001</c:v>
                </c:pt>
                <c:pt idx="3051">
                  <c:v>920.54001400000004</c:v>
                </c:pt>
                <c:pt idx="3052">
                  <c:v>920.85</c:v>
                </c:pt>
                <c:pt idx="3053">
                  <c:v>921.14201400000002</c:v>
                </c:pt>
                <c:pt idx="3054">
                  <c:v>921.452</c:v>
                </c:pt>
                <c:pt idx="3055">
                  <c:v>921.73601699999995</c:v>
                </c:pt>
                <c:pt idx="3056">
                  <c:v>922.05399999999997</c:v>
                </c:pt>
                <c:pt idx="3057">
                  <c:v>922.33801800000003</c:v>
                </c:pt>
                <c:pt idx="3058">
                  <c:v>922.64800000000002</c:v>
                </c:pt>
                <c:pt idx="3059">
                  <c:v>922.94001600000001</c:v>
                </c:pt>
                <c:pt idx="3060">
                  <c:v>923.25099999999998</c:v>
                </c:pt>
                <c:pt idx="3061">
                  <c:v>923.56101699999999</c:v>
                </c:pt>
                <c:pt idx="3062">
                  <c:v>923.88599999999997</c:v>
                </c:pt>
                <c:pt idx="3063">
                  <c:v>924.171018</c:v>
                </c:pt>
                <c:pt idx="3064">
                  <c:v>924.48199999999997</c:v>
                </c:pt>
                <c:pt idx="3065">
                  <c:v>924.77401399999997</c:v>
                </c:pt>
                <c:pt idx="3066">
                  <c:v>925.08500000000004</c:v>
                </c:pt>
                <c:pt idx="3067">
                  <c:v>925.37001399999997</c:v>
                </c:pt>
                <c:pt idx="3068">
                  <c:v>925.68899999999996</c:v>
                </c:pt>
                <c:pt idx="3069">
                  <c:v>925.97401400000001</c:v>
                </c:pt>
                <c:pt idx="3070">
                  <c:v>926.28500099999997</c:v>
                </c:pt>
                <c:pt idx="3071">
                  <c:v>926.57701699999996</c:v>
                </c:pt>
                <c:pt idx="3072">
                  <c:v>926.88800100000003</c:v>
                </c:pt>
                <c:pt idx="3073">
                  <c:v>927.16201599999999</c:v>
                </c:pt>
                <c:pt idx="3074">
                  <c:v>927.48</c:v>
                </c:pt>
                <c:pt idx="3075">
                  <c:v>927.76401399999997</c:v>
                </c:pt>
                <c:pt idx="3076">
                  <c:v>928.07399999999996</c:v>
                </c:pt>
                <c:pt idx="3077">
                  <c:v>928.36601800000005</c:v>
                </c:pt>
                <c:pt idx="3078">
                  <c:v>928.702</c:v>
                </c:pt>
                <c:pt idx="3079">
                  <c:v>928.98601699999995</c:v>
                </c:pt>
                <c:pt idx="3080">
                  <c:v>929.30399999999997</c:v>
                </c:pt>
                <c:pt idx="3081">
                  <c:v>929.58801800000003</c:v>
                </c:pt>
                <c:pt idx="3082">
                  <c:v>929.89800100000002</c:v>
                </c:pt>
                <c:pt idx="3083">
                  <c:v>930.19701599999996</c:v>
                </c:pt>
                <c:pt idx="3084">
                  <c:v>930.50699999999995</c:v>
                </c:pt>
                <c:pt idx="3085">
                  <c:v>930.79101800000001</c:v>
                </c:pt>
                <c:pt idx="3086">
                  <c:v>931.11</c:v>
                </c:pt>
                <c:pt idx="3087">
                  <c:v>931.39401399999997</c:v>
                </c:pt>
                <c:pt idx="3088">
                  <c:v>931.70400299999994</c:v>
                </c:pt>
                <c:pt idx="3089">
                  <c:v>931.99601399999995</c:v>
                </c:pt>
                <c:pt idx="3090">
                  <c:v>932.30600300000003</c:v>
                </c:pt>
                <c:pt idx="3091">
                  <c:v>932.590014</c:v>
                </c:pt>
                <c:pt idx="3092">
                  <c:v>939.495</c:v>
                </c:pt>
                <c:pt idx="3093">
                  <c:v>939.81301499999995</c:v>
                </c:pt>
                <c:pt idx="3094">
                  <c:v>940.13</c:v>
                </c:pt>
                <c:pt idx="3095">
                  <c:v>940.41401399999995</c:v>
                </c:pt>
                <c:pt idx="3096">
                  <c:v>940.73300300000005</c:v>
                </c:pt>
                <c:pt idx="3097">
                  <c:v>941.01701700000001</c:v>
                </c:pt>
                <c:pt idx="3098">
                  <c:v>941.327</c:v>
                </c:pt>
                <c:pt idx="3099">
                  <c:v>941.61901399999999</c:v>
                </c:pt>
                <c:pt idx="3100">
                  <c:v>941.92899999999997</c:v>
                </c:pt>
                <c:pt idx="3101">
                  <c:v>942.21301600000004</c:v>
                </c:pt>
                <c:pt idx="3102">
                  <c:v>942.53099999999995</c:v>
                </c:pt>
                <c:pt idx="3103">
                  <c:v>942.81501700000001</c:v>
                </c:pt>
                <c:pt idx="3104">
                  <c:v>943.125</c:v>
                </c:pt>
                <c:pt idx="3105">
                  <c:v>943.40801799999997</c:v>
                </c:pt>
                <c:pt idx="3106">
                  <c:v>943.71800099999996</c:v>
                </c:pt>
                <c:pt idx="3107">
                  <c:v>944.00201400000003</c:v>
                </c:pt>
                <c:pt idx="3108">
                  <c:v>944.32</c:v>
                </c:pt>
                <c:pt idx="3109">
                  <c:v>944.60401400000001</c:v>
                </c:pt>
                <c:pt idx="3110">
                  <c:v>944.94</c:v>
                </c:pt>
                <c:pt idx="3111">
                  <c:v>945.23201400000005</c:v>
                </c:pt>
                <c:pt idx="3112">
                  <c:v>945.54200000000003</c:v>
                </c:pt>
                <c:pt idx="3113">
                  <c:v>945.82601399999999</c:v>
                </c:pt>
                <c:pt idx="3114">
                  <c:v>946.14500299999997</c:v>
                </c:pt>
                <c:pt idx="3115">
                  <c:v>946.436014</c:v>
                </c:pt>
                <c:pt idx="3116">
                  <c:v>946.74599999999998</c:v>
                </c:pt>
                <c:pt idx="3117">
                  <c:v>947.03801499999997</c:v>
                </c:pt>
                <c:pt idx="3118">
                  <c:v>947.34900000000005</c:v>
                </c:pt>
                <c:pt idx="3119">
                  <c:v>947.63401699999997</c:v>
                </c:pt>
                <c:pt idx="3120">
                  <c:v>947.99800100000004</c:v>
                </c:pt>
                <c:pt idx="3121">
                  <c:v>948.282017</c:v>
                </c:pt>
                <c:pt idx="3122">
                  <c:v>948.59199999999998</c:v>
                </c:pt>
                <c:pt idx="3123">
                  <c:v>948.88401699999997</c:v>
                </c:pt>
                <c:pt idx="3124">
                  <c:v>949.19399999999996</c:v>
                </c:pt>
                <c:pt idx="3125">
                  <c:v>949.47801900000002</c:v>
                </c:pt>
                <c:pt idx="3126">
                  <c:v>949.803</c:v>
                </c:pt>
                <c:pt idx="3127">
                  <c:v>950.11301400000002</c:v>
                </c:pt>
                <c:pt idx="3128">
                  <c:v>950.423</c:v>
                </c:pt>
                <c:pt idx="3129">
                  <c:v>950.715014</c:v>
                </c:pt>
                <c:pt idx="3130">
                  <c:v>951.02499999999998</c:v>
                </c:pt>
                <c:pt idx="3131">
                  <c:v>951.30901700000004</c:v>
                </c:pt>
                <c:pt idx="3132">
                  <c:v>951.62700400000006</c:v>
                </c:pt>
                <c:pt idx="3133">
                  <c:v>951.91101400000002</c:v>
                </c:pt>
                <c:pt idx="3134">
                  <c:v>952.221</c:v>
                </c:pt>
                <c:pt idx="3135">
                  <c:v>952.51401799999996</c:v>
                </c:pt>
                <c:pt idx="3136">
                  <c:v>952.82399999999996</c:v>
                </c:pt>
                <c:pt idx="3137">
                  <c:v>953.09801800000002</c:v>
                </c:pt>
                <c:pt idx="3138">
                  <c:v>953.41600000000005</c:v>
                </c:pt>
                <c:pt idx="3139">
                  <c:v>953.700018</c:v>
                </c:pt>
                <c:pt idx="3140">
                  <c:v>954.01</c:v>
                </c:pt>
                <c:pt idx="3141">
                  <c:v>954.30201699999998</c:v>
                </c:pt>
                <c:pt idx="3142">
                  <c:v>954.61199999999997</c:v>
                </c:pt>
                <c:pt idx="3143">
                  <c:v>954.89601400000004</c:v>
                </c:pt>
                <c:pt idx="3144">
                  <c:v>955.24100299999998</c:v>
                </c:pt>
                <c:pt idx="3145">
                  <c:v>955.52501400000006</c:v>
                </c:pt>
                <c:pt idx="3146">
                  <c:v>955.83500000000004</c:v>
                </c:pt>
                <c:pt idx="3147">
                  <c:v>956.13401499999998</c:v>
                </c:pt>
                <c:pt idx="3148">
                  <c:v>956.44399999999996</c:v>
                </c:pt>
                <c:pt idx="3149">
                  <c:v>956.72801500000003</c:v>
                </c:pt>
                <c:pt idx="3150">
                  <c:v>957.04600000000005</c:v>
                </c:pt>
                <c:pt idx="3151">
                  <c:v>957.33001400000001</c:v>
                </c:pt>
                <c:pt idx="3152">
                  <c:v>957.64</c:v>
                </c:pt>
                <c:pt idx="3153">
                  <c:v>957.93201399999998</c:v>
                </c:pt>
                <c:pt idx="3154">
                  <c:v>958.24199999999996</c:v>
                </c:pt>
                <c:pt idx="3155">
                  <c:v>958.52601700000002</c:v>
                </c:pt>
                <c:pt idx="3156">
                  <c:v>958.84400000000005</c:v>
                </c:pt>
                <c:pt idx="3157">
                  <c:v>959.128018</c:v>
                </c:pt>
                <c:pt idx="3158">
                  <c:v>959.44500300000004</c:v>
                </c:pt>
                <c:pt idx="3159">
                  <c:v>959.73701400000004</c:v>
                </c:pt>
                <c:pt idx="3160">
                  <c:v>960.04700100000002</c:v>
                </c:pt>
                <c:pt idx="3161">
                  <c:v>960.35801800000002</c:v>
                </c:pt>
                <c:pt idx="3162">
                  <c:v>960.67600000000004</c:v>
                </c:pt>
                <c:pt idx="3163">
                  <c:v>960.96001699999999</c:v>
                </c:pt>
                <c:pt idx="3164">
                  <c:v>961.27</c:v>
                </c:pt>
                <c:pt idx="3165">
                  <c:v>961.56201599999997</c:v>
                </c:pt>
                <c:pt idx="3166">
                  <c:v>961.87199999999996</c:v>
                </c:pt>
                <c:pt idx="3167">
                  <c:v>962.15601800000002</c:v>
                </c:pt>
                <c:pt idx="3168">
                  <c:v>962.47400000000005</c:v>
                </c:pt>
                <c:pt idx="3169">
                  <c:v>962.748017</c:v>
                </c:pt>
                <c:pt idx="3170">
                  <c:v>963.05899999999997</c:v>
                </c:pt>
                <c:pt idx="3171">
                  <c:v>963.35101799999995</c:v>
                </c:pt>
                <c:pt idx="3172">
                  <c:v>963.66099999999994</c:v>
                </c:pt>
                <c:pt idx="3173">
                  <c:v>963.94501400000001</c:v>
                </c:pt>
                <c:pt idx="3174">
                  <c:v>964.26300000000003</c:v>
                </c:pt>
                <c:pt idx="3175">
                  <c:v>964.54701399999999</c:v>
                </c:pt>
                <c:pt idx="3176">
                  <c:v>964.85700299999996</c:v>
                </c:pt>
                <c:pt idx="3177">
                  <c:v>965.14901399999997</c:v>
                </c:pt>
                <c:pt idx="3178">
                  <c:v>965.48500300000001</c:v>
                </c:pt>
                <c:pt idx="3179">
                  <c:v>965.77601800000002</c:v>
                </c:pt>
                <c:pt idx="3180">
                  <c:v>966.09400000000005</c:v>
                </c:pt>
                <c:pt idx="3181">
                  <c:v>966.378017</c:v>
                </c:pt>
                <c:pt idx="3182">
                  <c:v>966.68800099999999</c:v>
                </c:pt>
                <c:pt idx="3183">
                  <c:v>966.98001699999998</c:v>
                </c:pt>
                <c:pt idx="3184">
                  <c:v>967.29</c:v>
                </c:pt>
                <c:pt idx="3185">
                  <c:v>967.57401400000003</c:v>
                </c:pt>
                <c:pt idx="3186">
                  <c:v>967.89200000000005</c:v>
                </c:pt>
                <c:pt idx="3187">
                  <c:v>968.17601400000001</c:v>
                </c:pt>
                <c:pt idx="3188">
                  <c:v>968.48599999999999</c:v>
                </c:pt>
                <c:pt idx="3189">
                  <c:v>968.77801499999998</c:v>
                </c:pt>
                <c:pt idx="3190">
                  <c:v>969.09500000000003</c:v>
                </c:pt>
                <c:pt idx="3191">
                  <c:v>969.37901399999998</c:v>
                </c:pt>
                <c:pt idx="3192">
                  <c:v>974.19899999999996</c:v>
                </c:pt>
                <c:pt idx="3193">
                  <c:v>974.51701600000001</c:v>
                </c:pt>
                <c:pt idx="3194">
                  <c:v>974.827</c:v>
                </c:pt>
                <c:pt idx="3195">
                  <c:v>975.11101699999995</c:v>
                </c:pt>
                <c:pt idx="3196">
                  <c:v>975.42899999999997</c:v>
                </c:pt>
                <c:pt idx="3197">
                  <c:v>975.71301700000004</c:v>
                </c:pt>
                <c:pt idx="3198">
                  <c:v>976.02300000000002</c:v>
                </c:pt>
                <c:pt idx="3199">
                  <c:v>976.31501700000001</c:v>
                </c:pt>
                <c:pt idx="3200">
                  <c:v>976.62599999999998</c:v>
                </c:pt>
                <c:pt idx="3201">
                  <c:v>976.90001400000006</c:v>
                </c:pt>
                <c:pt idx="3202">
                  <c:v>977.21900000000005</c:v>
                </c:pt>
                <c:pt idx="3203">
                  <c:v>977.50401699999998</c:v>
                </c:pt>
                <c:pt idx="3204">
                  <c:v>977.81500000000005</c:v>
                </c:pt>
                <c:pt idx="3205">
                  <c:v>978.10801500000002</c:v>
                </c:pt>
                <c:pt idx="3206">
                  <c:v>978.41899999999998</c:v>
                </c:pt>
                <c:pt idx="3207">
                  <c:v>978.70301400000005</c:v>
                </c:pt>
                <c:pt idx="3208">
                  <c:v>979.02200000000005</c:v>
                </c:pt>
                <c:pt idx="3209">
                  <c:v>979.30601799999999</c:v>
                </c:pt>
                <c:pt idx="3210">
                  <c:v>979.64200000000005</c:v>
                </c:pt>
                <c:pt idx="3211">
                  <c:v>979.941014</c:v>
                </c:pt>
                <c:pt idx="3212">
                  <c:v>980.25100299999997</c:v>
                </c:pt>
                <c:pt idx="3213">
                  <c:v>980.53501700000004</c:v>
                </c:pt>
                <c:pt idx="3214">
                  <c:v>980.85300199999995</c:v>
                </c:pt>
                <c:pt idx="3215">
                  <c:v>981.13801699999999</c:v>
                </c:pt>
                <c:pt idx="3216">
                  <c:v>981.44800099999998</c:v>
                </c:pt>
                <c:pt idx="3217">
                  <c:v>981.74001699999997</c:v>
                </c:pt>
                <c:pt idx="3218">
                  <c:v>982.05</c:v>
                </c:pt>
                <c:pt idx="3219">
                  <c:v>982.33401400000002</c:v>
                </c:pt>
                <c:pt idx="3220">
                  <c:v>982.65200000000004</c:v>
                </c:pt>
                <c:pt idx="3221">
                  <c:v>982.936014</c:v>
                </c:pt>
                <c:pt idx="3222">
                  <c:v>983.25300000000004</c:v>
                </c:pt>
                <c:pt idx="3223">
                  <c:v>983.54501800000003</c:v>
                </c:pt>
                <c:pt idx="3224">
                  <c:v>983.85500000000002</c:v>
                </c:pt>
                <c:pt idx="3225">
                  <c:v>984.13901399999997</c:v>
                </c:pt>
                <c:pt idx="3226">
                  <c:v>984.45699999999999</c:v>
                </c:pt>
                <c:pt idx="3227">
                  <c:v>984.76701700000001</c:v>
                </c:pt>
                <c:pt idx="3228">
                  <c:v>985.077</c:v>
                </c:pt>
                <c:pt idx="3229">
                  <c:v>985.36901399999999</c:v>
                </c:pt>
                <c:pt idx="3230">
                  <c:v>985.67900299999997</c:v>
                </c:pt>
                <c:pt idx="3231">
                  <c:v>985.96301400000004</c:v>
                </c:pt>
                <c:pt idx="3232">
                  <c:v>986.28100300000006</c:v>
                </c:pt>
                <c:pt idx="3233">
                  <c:v>986.55501500000003</c:v>
                </c:pt>
                <c:pt idx="3234">
                  <c:v>986.86500000000001</c:v>
                </c:pt>
                <c:pt idx="3235">
                  <c:v>987.157014</c:v>
                </c:pt>
                <c:pt idx="3236">
                  <c:v>987.46700299999998</c:v>
                </c:pt>
                <c:pt idx="3237">
                  <c:v>987.75101400000005</c:v>
                </c:pt>
                <c:pt idx="3238">
                  <c:v>988.06900199999995</c:v>
                </c:pt>
                <c:pt idx="3239">
                  <c:v>988.35301400000003</c:v>
                </c:pt>
                <c:pt idx="3240">
                  <c:v>988.66300000000001</c:v>
                </c:pt>
                <c:pt idx="3241">
                  <c:v>988.95501400000001</c:v>
                </c:pt>
                <c:pt idx="3242">
                  <c:v>989.26500399999998</c:v>
                </c:pt>
                <c:pt idx="3243">
                  <c:v>989.556014</c:v>
                </c:pt>
                <c:pt idx="3244">
                  <c:v>989.9</c:v>
                </c:pt>
                <c:pt idx="3245">
                  <c:v>990.18401400000005</c:v>
                </c:pt>
                <c:pt idx="3246">
                  <c:v>990.49400000000003</c:v>
                </c:pt>
                <c:pt idx="3247">
                  <c:v>990.78601400000002</c:v>
                </c:pt>
                <c:pt idx="3248">
                  <c:v>991.096</c:v>
                </c:pt>
                <c:pt idx="3249">
                  <c:v>991.38001399999996</c:v>
                </c:pt>
                <c:pt idx="3250">
                  <c:v>991.69900199999995</c:v>
                </c:pt>
                <c:pt idx="3251">
                  <c:v>991.98301600000002</c:v>
                </c:pt>
                <c:pt idx="3252">
                  <c:v>992.29300000000001</c:v>
                </c:pt>
                <c:pt idx="3253">
                  <c:v>992.585014</c:v>
                </c:pt>
                <c:pt idx="3254">
                  <c:v>992.90200000000004</c:v>
                </c:pt>
                <c:pt idx="3255">
                  <c:v>993.18601699999999</c:v>
                </c:pt>
                <c:pt idx="3256">
                  <c:v>993.50400000000002</c:v>
                </c:pt>
                <c:pt idx="3257">
                  <c:v>993.78801599999997</c:v>
                </c:pt>
                <c:pt idx="3258">
                  <c:v>994.09800099999995</c:v>
                </c:pt>
                <c:pt idx="3259">
                  <c:v>994.39001699999994</c:v>
                </c:pt>
                <c:pt idx="3260">
                  <c:v>994.7</c:v>
                </c:pt>
                <c:pt idx="3261">
                  <c:v>995.01001799999995</c:v>
                </c:pt>
                <c:pt idx="3262">
                  <c:v>995.32800099999997</c:v>
                </c:pt>
                <c:pt idx="3263">
                  <c:v>995.61201800000003</c:v>
                </c:pt>
                <c:pt idx="3264">
                  <c:v>995.92200000000003</c:v>
                </c:pt>
                <c:pt idx="3265">
                  <c:v>996.20401700000002</c:v>
                </c:pt>
                <c:pt idx="3266">
                  <c:v>996.51400000000001</c:v>
                </c:pt>
                <c:pt idx="3267">
                  <c:v>996.79801899999995</c:v>
                </c:pt>
                <c:pt idx="3268">
                  <c:v>997.11599999999999</c:v>
                </c:pt>
                <c:pt idx="3269">
                  <c:v>997.40001800000005</c:v>
                </c:pt>
                <c:pt idx="3270">
                  <c:v>997.71</c:v>
                </c:pt>
                <c:pt idx="3271">
                  <c:v>998.00201800000002</c:v>
                </c:pt>
                <c:pt idx="3272">
                  <c:v>998.31300299999998</c:v>
                </c:pt>
                <c:pt idx="3273">
                  <c:v>998.59701399999994</c:v>
                </c:pt>
                <c:pt idx="3274">
                  <c:v>998.91500099999996</c:v>
                </c:pt>
                <c:pt idx="3275">
                  <c:v>999.20601699999997</c:v>
                </c:pt>
                <c:pt idx="3276">
                  <c:v>999.51700000000005</c:v>
                </c:pt>
                <c:pt idx="3277">
                  <c:v>999.80901400000005</c:v>
                </c:pt>
                <c:pt idx="3278">
                  <c:v>1000.145001</c:v>
                </c:pt>
                <c:pt idx="3279">
                  <c:v>1000.4290140000001</c:v>
                </c:pt>
                <c:pt idx="3280">
                  <c:v>1000.747</c:v>
                </c:pt>
                <c:pt idx="3281">
                  <c:v>1001.031014</c:v>
                </c:pt>
                <c:pt idx="3282">
                  <c:v>1001.341003</c:v>
                </c:pt>
                <c:pt idx="3283">
                  <c:v>1001.633017</c:v>
                </c:pt>
                <c:pt idx="3284">
                  <c:v>1001.943004</c:v>
                </c:pt>
                <c:pt idx="3285">
                  <c:v>1002.228018</c:v>
                </c:pt>
                <c:pt idx="3286">
                  <c:v>1002.553</c:v>
                </c:pt>
                <c:pt idx="3287">
                  <c:v>1002.8370169999999</c:v>
                </c:pt>
                <c:pt idx="3288">
                  <c:v>1003.147</c:v>
                </c:pt>
                <c:pt idx="3289">
                  <c:v>1003.439017</c:v>
                </c:pt>
                <c:pt idx="3290">
                  <c:v>1003.749</c:v>
                </c:pt>
                <c:pt idx="3291">
                  <c:v>1004.033018</c:v>
                </c:pt>
                <c:pt idx="3292">
                  <c:v>1017.816</c:v>
                </c:pt>
                <c:pt idx="3293">
                  <c:v>1018.134018</c:v>
                </c:pt>
                <c:pt idx="3294">
                  <c:v>1018.444</c:v>
                </c:pt>
                <c:pt idx="3295">
                  <c:v>1018.728018</c:v>
                </c:pt>
                <c:pt idx="3296">
                  <c:v>1019.046</c:v>
                </c:pt>
                <c:pt idx="3297">
                  <c:v>1019.320014</c:v>
                </c:pt>
                <c:pt idx="3298">
                  <c:v>1019.63</c:v>
                </c:pt>
                <c:pt idx="3299">
                  <c:v>1019.923017</c:v>
                </c:pt>
                <c:pt idx="3300">
                  <c:v>1020.2329999999999</c:v>
                </c:pt>
                <c:pt idx="3301">
                  <c:v>1020.517014</c:v>
                </c:pt>
                <c:pt idx="3302">
                  <c:v>1020.835003</c:v>
                </c:pt>
                <c:pt idx="3303">
                  <c:v>1021.119014</c:v>
                </c:pt>
                <c:pt idx="3304">
                  <c:v>1021.429</c:v>
                </c:pt>
                <c:pt idx="3305">
                  <c:v>1021.721014</c:v>
                </c:pt>
                <c:pt idx="3306">
                  <c:v>1022.0309999999999</c:v>
                </c:pt>
                <c:pt idx="3307">
                  <c:v>1022.322014</c:v>
                </c:pt>
                <c:pt idx="3308">
                  <c:v>1022.64</c:v>
                </c:pt>
                <c:pt idx="3309">
                  <c:v>1022.9240140000001</c:v>
                </c:pt>
                <c:pt idx="3310">
                  <c:v>1023.260003</c:v>
                </c:pt>
                <c:pt idx="3311">
                  <c:v>1023.552014</c:v>
                </c:pt>
                <c:pt idx="3312">
                  <c:v>1023.8630000000001</c:v>
                </c:pt>
                <c:pt idx="3313">
                  <c:v>1024.1470159999999</c:v>
                </c:pt>
                <c:pt idx="3314">
                  <c:v>1024.465003</c:v>
                </c:pt>
                <c:pt idx="3315">
                  <c:v>1024.7490170000001</c:v>
                </c:pt>
                <c:pt idx="3316">
                  <c:v>1025.059</c:v>
                </c:pt>
                <c:pt idx="3317">
                  <c:v>1025.351017</c:v>
                </c:pt>
                <c:pt idx="3318">
                  <c:v>1025.7249999999999</c:v>
                </c:pt>
                <c:pt idx="3319">
                  <c:v>1026.0100170000001</c:v>
                </c:pt>
                <c:pt idx="3320">
                  <c:v>1026.329</c:v>
                </c:pt>
                <c:pt idx="3321">
                  <c:v>1026.614014</c:v>
                </c:pt>
                <c:pt idx="3322">
                  <c:v>1026.924</c:v>
                </c:pt>
                <c:pt idx="3323">
                  <c:v>1027.2170169999999</c:v>
                </c:pt>
                <c:pt idx="3324">
                  <c:v>1027.5280009999999</c:v>
                </c:pt>
                <c:pt idx="3325">
                  <c:v>1027.8120180000001</c:v>
                </c:pt>
                <c:pt idx="3326">
                  <c:v>1028.1300000000001</c:v>
                </c:pt>
                <c:pt idx="3327">
                  <c:v>1028.440018</c:v>
                </c:pt>
                <c:pt idx="3328">
                  <c:v>1028.75</c:v>
                </c:pt>
                <c:pt idx="3329">
                  <c:v>1029.0320139999999</c:v>
                </c:pt>
                <c:pt idx="3330">
                  <c:v>1029.3420000000001</c:v>
                </c:pt>
                <c:pt idx="3331">
                  <c:v>1029.6260179999999</c:v>
                </c:pt>
                <c:pt idx="3332">
                  <c:v>1029.944</c:v>
                </c:pt>
                <c:pt idx="3333">
                  <c:v>1030.229014</c:v>
                </c:pt>
                <c:pt idx="3334">
                  <c:v>1030.5390030000001</c:v>
                </c:pt>
                <c:pt idx="3335">
                  <c:v>1030.8310140000001</c:v>
                </c:pt>
                <c:pt idx="3336">
                  <c:v>1031.141001</c:v>
                </c:pt>
                <c:pt idx="3337">
                  <c:v>1031.4250139999999</c:v>
                </c:pt>
                <c:pt idx="3338">
                  <c:v>1031.7429999999999</c:v>
                </c:pt>
                <c:pt idx="3339">
                  <c:v>1032.0340169999999</c:v>
                </c:pt>
                <c:pt idx="3340">
                  <c:v>1032.3440000000001</c:v>
                </c:pt>
                <c:pt idx="3341">
                  <c:v>1032.6360159999999</c:v>
                </c:pt>
                <c:pt idx="3342">
                  <c:v>1032.9459999999999</c:v>
                </c:pt>
                <c:pt idx="3343">
                  <c:v>1033.230014</c:v>
                </c:pt>
                <c:pt idx="3344">
                  <c:v>1033.5740000000001</c:v>
                </c:pt>
                <c:pt idx="3345">
                  <c:v>1033.858015</c:v>
                </c:pt>
                <c:pt idx="3346">
                  <c:v>1034.168001</c:v>
                </c:pt>
                <c:pt idx="3347">
                  <c:v>1034.460014</c:v>
                </c:pt>
                <c:pt idx="3348">
                  <c:v>1034.77</c:v>
                </c:pt>
                <c:pt idx="3349">
                  <c:v>1035.0540169999999</c:v>
                </c:pt>
                <c:pt idx="3350">
                  <c:v>1035.3789999999999</c:v>
                </c:pt>
                <c:pt idx="3351">
                  <c:v>1035.663014</c:v>
                </c:pt>
                <c:pt idx="3352">
                  <c:v>1035.9730030000001</c:v>
                </c:pt>
                <c:pt idx="3353">
                  <c:v>1036.2650140000001</c:v>
                </c:pt>
                <c:pt idx="3354">
                  <c:v>1036.575</c:v>
                </c:pt>
                <c:pt idx="3355">
                  <c:v>1036.8590139999999</c:v>
                </c:pt>
                <c:pt idx="3356">
                  <c:v>1037.1769999999999</c:v>
                </c:pt>
                <c:pt idx="3357">
                  <c:v>1037.461014</c:v>
                </c:pt>
                <c:pt idx="3358">
                  <c:v>1037.7710030000001</c:v>
                </c:pt>
                <c:pt idx="3359">
                  <c:v>1038.0640169999999</c:v>
                </c:pt>
                <c:pt idx="3360">
                  <c:v>1038.374</c:v>
                </c:pt>
                <c:pt idx="3361">
                  <c:v>1038.674017</c:v>
                </c:pt>
                <c:pt idx="3362">
                  <c:v>1038.992</c:v>
                </c:pt>
                <c:pt idx="3363">
                  <c:v>1039.276016</c:v>
                </c:pt>
                <c:pt idx="3364">
                  <c:v>1039.586</c:v>
                </c:pt>
                <c:pt idx="3365">
                  <c:v>1039.878017</c:v>
                </c:pt>
                <c:pt idx="3366">
                  <c:v>1040.188001</c:v>
                </c:pt>
                <c:pt idx="3367">
                  <c:v>1040.4720179999999</c:v>
                </c:pt>
                <c:pt idx="3368">
                  <c:v>1040.7909999999999</c:v>
                </c:pt>
                <c:pt idx="3369">
                  <c:v>1041.075014</c:v>
                </c:pt>
                <c:pt idx="3370">
                  <c:v>1041.3850030000001</c:v>
                </c:pt>
                <c:pt idx="3371">
                  <c:v>1041.6840139999999</c:v>
                </c:pt>
                <c:pt idx="3372">
                  <c:v>1041.9939999999999</c:v>
                </c:pt>
                <c:pt idx="3373">
                  <c:v>1042.278018</c:v>
                </c:pt>
                <c:pt idx="3374">
                  <c:v>1042.596</c:v>
                </c:pt>
                <c:pt idx="3375">
                  <c:v>1042.880017</c:v>
                </c:pt>
                <c:pt idx="3376">
                  <c:v>1043.19</c:v>
                </c:pt>
                <c:pt idx="3377">
                  <c:v>1043.4820159999999</c:v>
                </c:pt>
                <c:pt idx="3378">
                  <c:v>1043.8180010000001</c:v>
                </c:pt>
                <c:pt idx="3379">
                  <c:v>1044.1020140000001</c:v>
                </c:pt>
                <c:pt idx="3380">
                  <c:v>1044.42</c:v>
                </c:pt>
                <c:pt idx="3381">
                  <c:v>1044.7040139999999</c:v>
                </c:pt>
                <c:pt idx="3382">
                  <c:v>1045.021</c:v>
                </c:pt>
                <c:pt idx="3383">
                  <c:v>1045.3130180000001</c:v>
                </c:pt>
                <c:pt idx="3384">
                  <c:v>1045.623</c:v>
                </c:pt>
                <c:pt idx="3385">
                  <c:v>1045.908015</c:v>
                </c:pt>
                <c:pt idx="3386">
                  <c:v>1046.2260020000001</c:v>
                </c:pt>
                <c:pt idx="3387">
                  <c:v>1046.510014</c:v>
                </c:pt>
                <c:pt idx="3388">
                  <c:v>1046.82</c:v>
                </c:pt>
                <c:pt idx="3389">
                  <c:v>1047.112014</c:v>
                </c:pt>
                <c:pt idx="3390">
                  <c:v>1047.422</c:v>
                </c:pt>
                <c:pt idx="3391">
                  <c:v>1047.7060140000001</c:v>
                </c:pt>
                <c:pt idx="3392">
                  <c:v>1062.7349999999999</c:v>
                </c:pt>
                <c:pt idx="3393">
                  <c:v>1063.043017</c:v>
                </c:pt>
                <c:pt idx="3394">
                  <c:v>1063.3530000000001</c:v>
                </c:pt>
                <c:pt idx="3395">
                  <c:v>1063.6370139999999</c:v>
                </c:pt>
                <c:pt idx="3396">
                  <c:v>1063.9549999999999</c:v>
                </c:pt>
                <c:pt idx="3397">
                  <c:v>1064.239014</c:v>
                </c:pt>
                <c:pt idx="3398">
                  <c:v>1064.549</c:v>
                </c:pt>
                <c:pt idx="3399">
                  <c:v>1064.8410140000001</c:v>
                </c:pt>
                <c:pt idx="3400">
                  <c:v>1065.1520009999999</c:v>
                </c:pt>
                <c:pt idx="3401">
                  <c:v>1065.4360160000001</c:v>
                </c:pt>
                <c:pt idx="3402">
                  <c:v>1065.7539999999999</c:v>
                </c:pt>
                <c:pt idx="3403">
                  <c:v>1066.045014</c:v>
                </c:pt>
                <c:pt idx="3404">
                  <c:v>1066.356</c:v>
                </c:pt>
                <c:pt idx="3405">
                  <c:v>1066.6480180000001</c:v>
                </c:pt>
                <c:pt idx="3406">
                  <c:v>1066.958001</c:v>
                </c:pt>
                <c:pt idx="3407">
                  <c:v>1067.2420179999999</c:v>
                </c:pt>
                <c:pt idx="3408">
                  <c:v>1067.56</c:v>
                </c:pt>
                <c:pt idx="3409">
                  <c:v>1067.844018</c:v>
                </c:pt>
                <c:pt idx="3410">
                  <c:v>1068.18</c:v>
                </c:pt>
                <c:pt idx="3411">
                  <c:v>1068.4720179999999</c:v>
                </c:pt>
                <c:pt idx="3412">
                  <c:v>1068.7819999999999</c:v>
                </c:pt>
                <c:pt idx="3413">
                  <c:v>1069.067014</c:v>
                </c:pt>
                <c:pt idx="3414">
                  <c:v>1069.3940009999999</c:v>
                </c:pt>
                <c:pt idx="3415">
                  <c:v>1069.679016</c:v>
                </c:pt>
                <c:pt idx="3416">
                  <c:v>1069.99</c:v>
                </c:pt>
                <c:pt idx="3417">
                  <c:v>1070.2840140000001</c:v>
                </c:pt>
                <c:pt idx="3418">
                  <c:v>1070.595</c:v>
                </c:pt>
                <c:pt idx="3419">
                  <c:v>1070.880017</c:v>
                </c:pt>
                <c:pt idx="3420">
                  <c:v>1071.1990000000001</c:v>
                </c:pt>
                <c:pt idx="3421">
                  <c:v>1071.4860160000001</c:v>
                </c:pt>
                <c:pt idx="3422">
                  <c:v>1071.798004</c:v>
                </c:pt>
                <c:pt idx="3423">
                  <c:v>1072.0920180000001</c:v>
                </c:pt>
                <c:pt idx="3424">
                  <c:v>1072.405</c:v>
                </c:pt>
                <c:pt idx="3425">
                  <c:v>1072.6790169999999</c:v>
                </c:pt>
                <c:pt idx="3426">
                  <c:v>1072.998</c:v>
                </c:pt>
                <c:pt idx="3427">
                  <c:v>1073.3090159999999</c:v>
                </c:pt>
                <c:pt idx="3428">
                  <c:v>1073.6199999999999</c:v>
                </c:pt>
                <c:pt idx="3429">
                  <c:v>1073.912014</c:v>
                </c:pt>
                <c:pt idx="3430">
                  <c:v>1074.222</c:v>
                </c:pt>
                <c:pt idx="3431">
                  <c:v>1074.5060140000001</c:v>
                </c:pt>
                <c:pt idx="3432">
                  <c:v>1074.8240000000001</c:v>
                </c:pt>
                <c:pt idx="3433">
                  <c:v>1075.1080179999999</c:v>
                </c:pt>
                <c:pt idx="3434">
                  <c:v>1075.4180040000001</c:v>
                </c:pt>
                <c:pt idx="3435">
                  <c:v>1075.7170140000001</c:v>
                </c:pt>
                <c:pt idx="3436">
                  <c:v>1076.0270029999999</c:v>
                </c:pt>
                <c:pt idx="3437">
                  <c:v>1076.3110139999999</c:v>
                </c:pt>
                <c:pt idx="3438">
                  <c:v>1076.6290019999999</c:v>
                </c:pt>
                <c:pt idx="3439">
                  <c:v>1076.9140159999999</c:v>
                </c:pt>
                <c:pt idx="3440">
                  <c:v>1077.2239999999999</c:v>
                </c:pt>
                <c:pt idx="3441">
                  <c:v>1077.5160169999999</c:v>
                </c:pt>
                <c:pt idx="3442">
                  <c:v>1077.826</c:v>
                </c:pt>
                <c:pt idx="3443">
                  <c:v>1078.1100180000001</c:v>
                </c:pt>
                <c:pt idx="3444">
                  <c:v>1078.454</c:v>
                </c:pt>
                <c:pt idx="3445">
                  <c:v>1078.738018</c:v>
                </c:pt>
                <c:pt idx="3446">
                  <c:v>1079.0550040000001</c:v>
                </c:pt>
                <c:pt idx="3447">
                  <c:v>1079.3470170000001</c:v>
                </c:pt>
                <c:pt idx="3448">
                  <c:v>1079.657003</c:v>
                </c:pt>
                <c:pt idx="3449">
                  <c:v>1079.9410170000001</c:v>
                </c:pt>
                <c:pt idx="3450">
                  <c:v>1080.259002</c:v>
                </c:pt>
                <c:pt idx="3451">
                  <c:v>1080.5430160000001</c:v>
                </c:pt>
                <c:pt idx="3452">
                  <c:v>1080.854</c:v>
                </c:pt>
                <c:pt idx="3453">
                  <c:v>1081.146017</c:v>
                </c:pt>
                <c:pt idx="3454">
                  <c:v>1081.4559999999999</c:v>
                </c:pt>
                <c:pt idx="3455">
                  <c:v>1081.740014</c:v>
                </c:pt>
                <c:pt idx="3456">
                  <c:v>1082.0580010000001</c:v>
                </c:pt>
                <c:pt idx="3457">
                  <c:v>1082.332015</c:v>
                </c:pt>
                <c:pt idx="3458">
                  <c:v>1082.6420000000001</c:v>
                </c:pt>
                <c:pt idx="3459">
                  <c:v>1082.934017</c:v>
                </c:pt>
                <c:pt idx="3460">
                  <c:v>1083.2439999999999</c:v>
                </c:pt>
                <c:pt idx="3461">
                  <c:v>1083.555014</c:v>
                </c:pt>
                <c:pt idx="3462">
                  <c:v>1083.873</c:v>
                </c:pt>
                <c:pt idx="3463">
                  <c:v>1084.1570139999999</c:v>
                </c:pt>
                <c:pt idx="3464">
                  <c:v>1084.4670040000001</c:v>
                </c:pt>
                <c:pt idx="3465">
                  <c:v>1084.7590170000001</c:v>
                </c:pt>
                <c:pt idx="3466">
                  <c:v>1085.0690039999999</c:v>
                </c:pt>
                <c:pt idx="3467">
                  <c:v>1085.3600140000001</c:v>
                </c:pt>
                <c:pt idx="3468">
                  <c:v>1085.678003</c:v>
                </c:pt>
                <c:pt idx="3469">
                  <c:v>1085.962014</c:v>
                </c:pt>
                <c:pt idx="3470">
                  <c:v>1086.2719999999999</c:v>
                </c:pt>
                <c:pt idx="3471">
                  <c:v>1086.564014</c:v>
                </c:pt>
                <c:pt idx="3472">
                  <c:v>1086.874</c:v>
                </c:pt>
                <c:pt idx="3473">
                  <c:v>1087.1580180000001</c:v>
                </c:pt>
                <c:pt idx="3474">
                  <c:v>1087.4760000000001</c:v>
                </c:pt>
                <c:pt idx="3475">
                  <c:v>1087.760016</c:v>
                </c:pt>
                <c:pt idx="3476">
                  <c:v>1088.07</c:v>
                </c:pt>
                <c:pt idx="3477">
                  <c:v>1088.3620169999999</c:v>
                </c:pt>
                <c:pt idx="3478">
                  <c:v>1088.705001</c:v>
                </c:pt>
                <c:pt idx="3479">
                  <c:v>1088.989014</c:v>
                </c:pt>
                <c:pt idx="3480">
                  <c:v>1089.307</c:v>
                </c:pt>
                <c:pt idx="3481">
                  <c:v>1089.5910140000001</c:v>
                </c:pt>
                <c:pt idx="3482">
                  <c:v>1089.9010029999999</c:v>
                </c:pt>
                <c:pt idx="3483">
                  <c:v>1090.1930170000001</c:v>
                </c:pt>
                <c:pt idx="3484">
                  <c:v>1090.5030039999999</c:v>
                </c:pt>
                <c:pt idx="3485">
                  <c:v>1090.7870170000001</c:v>
                </c:pt>
                <c:pt idx="3486">
                  <c:v>1091.1050009999999</c:v>
                </c:pt>
                <c:pt idx="3487">
                  <c:v>1091.3900160000001</c:v>
                </c:pt>
                <c:pt idx="3488">
                  <c:v>1091.7</c:v>
                </c:pt>
                <c:pt idx="3489">
                  <c:v>1091.9820159999999</c:v>
                </c:pt>
                <c:pt idx="3490">
                  <c:v>1092.2919999999999</c:v>
                </c:pt>
                <c:pt idx="3491">
                  <c:v>1092.5760170000001</c:v>
                </c:pt>
                <c:pt idx="3492">
                  <c:v>1127.2890010000001</c:v>
                </c:pt>
                <c:pt idx="3493">
                  <c:v>1127.607017</c:v>
                </c:pt>
                <c:pt idx="3494">
                  <c:v>1127.917003</c:v>
                </c:pt>
                <c:pt idx="3495">
                  <c:v>1128.2010170000001</c:v>
                </c:pt>
                <c:pt idx="3496">
                  <c:v>1128.5190009999999</c:v>
                </c:pt>
                <c:pt idx="3497">
                  <c:v>1128.803015</c:v>
                </c:pt>
                <c:pt idx="3498">
                  <c:v>1129.1130000000001</c:v>
                </c:pt>
                <c:pt idx="3499">
                  <c:v>1129.412014</c:v>
                </c:pt>
                <c:pt idx="3500">
                  <c:v>1129.722</c:v>
                </c:pt>
                <c:pt idx="3501">
                  <c:v>1130.0060169999999</c:v>
                </c:pt>
                <c:pt idx="3502">
                  <c:v>1130.3240000000001</c:v>
                </c:pt>
                <c:pt idx="3503">
                  <c:v>1130.6080179999999</c:v>
                </c:pt>
                <c:pt idx="3504">
                  <c:v>1130.918001</c:v>
                </c:pt>
                <c:pt idx="3505">
                  <c:v>1131.2100170000001</c:v>
                </c:pt>
                <c:pt idx="3506">
                  <c:v>1131.52</c:v>
                </c:pt>
                <c:pt idx="3507">
                  <c:v>1131.804018</c:v>
                </c:pt>
                <c:pt idx="3508">
                  <c:v>1132.1220000000001</c:v>
                </c:pt>
                <c:pt idx="3509">
                  <c:v>1132.4070139999999</c:v>
                </c:pt>
                <c:pt idx="3510">
                  <c:v>1132.75</c:v>
                </c:pt>
                <c:pt idx="3511">
                  <c:v>1133.042017</c:v>
                </c:pt>
                <c:pt idx="3512">
                  <c:v>1133.3520000000001</c:v>
                </c:pt>
                <c:pt idx="3513">
                  <c:v>1133.636017</c:v>
                </c:pt>
                <c:pt idx="3514">
                  <c:v>1133.954</c:v>
                </c:pt>
                <c:pt idx="3515">
                  <c:v>1134.238018</c:v>
                </c:pt>
                <c:pt idx="3516">
                  <c:v>1134.5480010000001</c:v>
                </c:pt>
                <c:pt idx="3517">
                  <c:v>1134.840017</c:v>
                </c:pt>
                <c:pt idx="3518">
                  <c:v>1135.1510000000001</c:v>
                </c:pt>
                <c:pt idx="3519">
                  <c:v>1135.435017</c:v>
                </c:pt>
                <c:pt idx="3520">
                  <c:v>1135.7529999999999</c:v>
                </c:pt>
                <c:pt idx="3521">
                  <c:v>1136.027014</c:v>
                </c:pt>
                <c:pt idx="3522">
                  <c:v>1136.337</c:v>
                </c:pt>
                <c:pt idx="3523">
                  <c:v>1136.6290140000001</c:v>
                </c:pt>
                <c:pt idx="3524">
                  <c:v>1136.9390000000001</c:v>
                </c:pt>
                <c:pt idx="3525">
                  <c:v>1137.223017</c:v>
                </c:pt>
                <c:pt idx="3526">
                  <c:v>1137.5409999999999</c:v>
                </c:pt>
                <c:pt idx="3527">
                  <c:v>1137.8520169999999</c:v>
                </c:pt>
                <c:pt idx="3528">
                  <c:v>1138.162</c:v>
                </c:pt>
                <c:pt idx="3529">
                  <c:v>1138.454017</c:v>
                </c:pt>
                <c:pt idx="3530">
                  <c:v>1138.7639999999999</c:v>
                </c:pt>
                <c:pt idx="3531">
                  <c:v>1139.0550169999999</c:v>
                </c:pt>
                <c:pt idx="3532">
                  <c:v>1139.373</c:v>
                </c:pt>
                <c:pt idx="3533">
                  <c:v>1139.657017</c:v>
                </c:pt>
                <c:pt idx="3534">
                  <c:v>1139.9670000000001</c:v>
                </c:pt>
                <c:pt idx="3535">
                  <c:v>1140.259016</c:v>
                </c:pt>
                <c:pt idx="3536">
                  <c:v>1140.569</c:v>
                </c:pt>
                <c:pt idx="3537">
                  <c:v>1140.853018</c:v>
                </c:pt>
                <c:pt idx="3538">
                  <c:v>1141.171</c:v>
                </c:pt>
                <c:pt idx="3539">
                  <c:v>1141.4550180000001</c:v>
                </c:pt>
                <c:pt idx="3540">
                  <c:v>1141.7650000000001</c:v>
                </c:pt>
                <c:pt idx="3541">
                  <c:v>1142.057018</c:v>
                </c:pt>
                <c:pt idx="3542">
                  <c:v>1142.374002</c:v>
                </c:pt>
                <c:pt idx="3543">
                  <c:v>1142.658017</c:v>
                </c:pt>
                <c:pt idx="3544">
                  <c:v>1143.0029999999999</c:v>
                </c:pt>
                <c:pt idx="3545">
                  <c:v>1143.287018</c:v>
                </c:pt>
                <c:pt idx="3546">
                  <c:v>1143.597</c:v>
                </c:pt>
                <c:pt idx="3547">
                  <c:v>1143.889017</c:v>
                </c:pt>
                <c:pt idx="3548">
                  <c:v>1144.1990000000001</c:v>
                </c:pt>
                <c:pt idx="3549">
                  <c:v>1144.4830139999999</c:v>
                </c:pt>
                <c:pt idx="3550">
                  <c:v>1144.8009999999999</c:v>
                </c:pt>
                <c:pt idx="3551">
                  <c:v>1145.085014</c:v>
                </c:pt>
                <c:pt idx="3552">
                  <c:v>1145.395</c:v>
                </c:pt>
                <c:pt idx="3553">
                  <c:v>1145.678015</c:v>
                </c:pt>
                <c:pt idx="3554">
                  <c:v>1145.9880000000001</c:v>
                </c:pt>
                <c:pt idx="3555">
                  <c:v>1146.2720139999999</c:v>
                </c:pt>
                <c:pt idx="3556">
                  <c:v>1146.5899999999999</c:v>
                </c:pt>
                <c:pt idx="3557">
                  <c:v>1146.8740170000001</c:v>
                </c:pt>
                <c:pt idx="3558">
                  <c:v>1147.1840030000001</c:v>
                </c:pt>
                <c:pt idx="3559">
                  <c:v>1147.476017</c:v>
                </c:pt>
                <c:pt idx="3560">
                  <c:v>1147.7860020000001</c:v>
                </c:pt>
                <c:pt idx="3561">
                  <c:v>1148.096014</c:v>
                </c:pt>
                <c:pt idx="3562">
                  <c:v>1148.415</c:v>
                </c:pt>
                <c:pt idx="3563">
                  <c:v>1148.706017</c:v>
                </c:pt>
                <c:pt idx="3564">
                  <c:v>1149.0160020000001</c:v>
                </c:pt>
                <c:pt idx="3565">
                  <c:v>1149.3080179999999</c:v>
                </c:pt>
                <c:pt idx="3566">
                  <c:v>1149.6189999999999</c:v>
                </c:pt>
                <c:pt idx="3567">
                  <c:v>1149.9030170000001</c:v>
                </c:pt>
                <c:pt idx="3568">
                  <c:v>1150.221</c:v>
                </c:pt>
                <c:pt idx="3569">
                  <c:v>1150.505017</c:v>
                </c:pt>
                <c:pt idx="3570">
                  <c:v>1150.8150000000001</c:v>
                </c:pt>
                <c:pt idx="3571">
                  <c:v>1151.1070159999999</c:v>
                </c:pt>
                <c:pt idx="3572">
                  <c:v>1151.4169999999999</c:v>
                </c:pt>
                <c:pt idx="3573">
                  <c:v>1151.701014</c:v>
                </c:pt>
                <c:pt idx="3574">
                  <c:v>1152.0260000000001</c:v>
                </c:pt>
                <c:pt idx="3575">
                  <c:v>1152.3100179999999</c:v>
                </c:pt>
                <c:pt idx="3576">
                  <c:v>1152.6199999999999</c:v>
                </c:pt>
                <c:pt idx="3577">
                  <c:v>1152.912016</c:v>
                </c:pt>
                <c:pt idx="3578">
                  <c:v>1153.2480009999999</c:v>
                </c:pt>
                <c:pt idx="3579">
                  <c:v>1153.5330140000001</c:v>
                </c:pt>
                <c:pt idx="3580">
                  <c:v>1153.8510020000001</c:v>
                </c:pt>
                <c:pt idx="3581">
                  <c:v>1154.135014</c:v>
                </c:pt>
                <c:pt idx="3582">
                  <c:v>1154.4449999999999</c:v>
                </c:pt>
                <c:pt idx="3583">
                  <c:v>1154.737014</c:v>
                </c:pt>
                <c:pt idx="3584">
                  <c:v>1155.048</c:v>
                </c:pt>
                <c:pt idx="3585">
                  <c:v>1155.3710149999999</c:v>
                </c:pt>
                <c:pt idx="3586">
                  <c:v>1155.691</c:v>
                </c:pt>
                <c:pt idx="3587">
                  <c:v>1155.9750140000001</c:v>
                </c:pt>
                <c:pt idx="3588">
                  <c:v>1156.2860029999999</c:v>
                </c:pt>
                <c:pt idx="3589">
                  <c:v>1156.5780179999999</c:v>
                </c:pt>
                <c:pt idx="3590">
                  <c:v>1156.8889999999999</c:v>
                </c:pt>
                <c:pt idx="3591">
                  <c:v>1157.1730170000001</c:v>
                </c:pt>
                <c:pt idx="3592">
                  <c:v>1185.0550020000001</c:v>
                </c:pt>
                <c:pt idx="3593">
                  <c:v>1185.3730169999999</c:v>
                </c:pt>
                <c:pt idx="3594">
                  <c:v>1185.6830030000001</c:v>
                </c:pt>
                <c:pt idx="3595">
                  <c:v>1185.9740139999999</c:v>
                </c:pt>
                <c:pt idx="3596">
                  <c:v>1186.292003</c:v>
                </c:pt>
                <c:pt idx="3597">
                  <c:v>1186.576014</c:v>
                </c:pt>
                <c:pt idx="3598">
                  <c:v>1186.886</c:v>
                </c:pt>
                <c:pt idx="3599">
                  <c:v>1187.178015</c:v>
                </c:pt>
                <c:pt idx="3600">
                  <c:v>1187.4880009999999</c:v>
                </c:pt>
                <c:pt idx="3601">
                  <c:v>1187.772017</c:v>
                </c:pt>
                <c:pt idx="3602">
                  <c:v>1188.0899999999999</c:v>
                </c:pt>
                <c:pt idx="3603">
                  <c:v>1188.375018</c:v>
                </c:pt>
                <c:pt idx="3604">
                  <c:v>1188.6849999999999</c:v>
                </c:pt>
                <c:pt idx="3605">
                  <c:v>1188.977018</c:v>
                </c:pt>
                <c:pt idx="3606">
                  <c:v>1189.294003</c:v>
                </c:pt>
                <c:pt idx="3607">
                  <c:v>1189.5790179999999</c:v>
                </c:pt>
                <c:pt idx="3608">
                  <c:v>1189.8969999999999</c:v>
                </c:pt>
                <c:pt idx="3609">
                  <c:v>1190.181016</c:v>
                </c:pt>
                <c:pt idx="3610">
                  <c:v>1190.5170000000001</c:v>
                </c:pt>
                <c:pt idx="3611">
                  <c:v>1190.8090179999999</c:v>
                </c:pt>
                <c:pt idx="3612">
                  <c:v>1191.1189999999999</c:v>
                </c:pt>
                <c:pt idx="3613">
                  <c:v>1191.403014</c:v>
                </c:pt>
                <c:pt idx="3614">
                  <c:v>1191.721</c:v>
                </c:pt>
                <c:pt idx="3615">
                  <c:v>1192.0050140000001</c:v>
                </c:pt>
                <c:pt idx="3616">
                  <c:v>1192.316</c:v>
                </c:pt>
                <c:pt idx="3617">
                  <c:v>1192.598015</c:v>
                </c:pt>
                <c:pt idx="3618">
                  <c:v>1192.908001</c:v>
                </c:pt>
                <c:pt idx="3619">
                  <c:v>1193.192014</c:v>
                </c:pt>
                <c:pt idx="3620">
                  <c:v>1193.51</c:v>
                </c:pt>
                <c:pt idx="3621">
                  <c:v>1193.7940140000001</c:v>
                </c:pt>
                <c:pt idx="3622">
                  <c:v>1194.1040029999999</c:v>
                </c:pt>
                <c:pt idx="3623">
                  <c:v>1194.396017</c:v>
                </c:pt>
                <c:pt idx="3624">
                  <c:v>1194.706003</c:v>
                </c:pt>
                <c:pt idx="3625">
                  <c:v>1194.9910179999999</c:v>
                </c:pt>
                <c:pt idx="3626">
                  <c:v>1195.309</c:v>
                </c:pt>
                <c:pt idx="3627">
                  <c:v>1195.626017</c:v>
                </c:pt>
                <c:pt idx="3628">
                  <c:v>1195.936003</c:v>
                </c:pt>
                <c:pt idx="3629">
                  <c:v>1196.229014</c:v>
                </c:pt>
                <c:pt idx="3630">
                  <c:v>1196.539</c:v>
                </c:pt>
                <c:pt idx="3631">
                  <c:v>1196.8230160000001</c:v>
                </c:pt>
                <c:pt idx="3632">
                  <c:v>1197.1410000000001</c:v>
                </c:pt>
                <c:pt idx="3633">
                  <c:v>1197.425017</c:v>
                </c:pt>
                <c:pt idx="3634">
                  <c:v>1197.7349999999999</c:v>
                </c:pt>
                <c:pt idx="3635">
                  <c:v>1198.0270169999999</c:v>
                </c:pt>
                <c:pt idx="3636">
                  <c:v>1198.337</c:v>
                </c:pt>
                <c:pt idx="3637">
                  <c:v>1198.6210140000001</c:v>
                </c:pt>
                <c:pt idx="3638">
                  <c:v>1198.9459999999999</c:v>
                </c:pt>
                <c:pt idx="3639">
                  <c:v>1199.230018</c:v>
                </c:pt>
                <c:pt idx="3640">
                  <c:v>1199.54</c:v>
                </c:pt>
                <c:pt idx="3641">
                  <c:v>1199.832017</c:v>
                </c:pt>
                <c:pt idx="3642">
                  <c:v>1200.1420000000001</c:v>
                </c:pt>
                <c:pt idx="3643">
                  <c:v>1200.4260139999999</c:v>
                </c:pt>
                <c:pt idx="3644">
                  <c:v>1200.77</c:v>
                </c:pt>
                <c:pt idx="3645">
                  <c:v>1201.0540140000001</c:v>
                </c:pt>
                <c:pt idx="3646">
                  <c:v>1201.3640029999999</c:v>
                </c:pt>
                <c:pt idx="3647">
                  <c:v>1201.6560139999999</c:v>
                </c:pt>
                <c:pt idx="3648">
                  <c:v>1201.9660019999999</c:v>
                </c:pt>
                <c:pt idx="3649">
                  <c:v>1202.240014</c:v>
                </c:pt>
                <c:pt idx="3650">
                  <c:v>1202.5580010000001</c:v>
                </c:pt>
                <c:pt idx="3651">
                  <c:v>1202.843014</c:v>
                </c:pt>
                <c:pt idx="3652">
                  <c:v>1203.153</c:v>
                </c:pt>
                <c:pt idx="3653">
                  <c:v>1203.4450139999999</c:v>
                </c:pt>
                <c:pt idx="3654">
                  <c:v>1203.7550000000001</c:v>
                </c:pt>
                <c:pt idx="3655">
                  <c:v>1204.039014</c:v>
                </c:pt>
                <c:pt idx="3656">
                  <c:v>1204.357004</c:v>
                </c:pt>
                <c:pt idx="3657">
                  <c:v>1204.6410169999999</c:v>
                </c:pt>
                <c:pt idx="3658">
                  <c:v>1204.951</c:v>
                </c:pt>
                <c:pt idx="3659">
                  <c:v>1205.250014</c:v>
                </c:pt>
                <c:pt idx="3660">
                  <c:v>1205.56</c:v>
                </c:pt>
                <c:pt idx="3661">
                  <c:v>1205.8700140000001</c:v>
                </c:pt>
                <c:pt idx="3662">
                  <c:v>1206.188001</c:v>
                </c:pt>
                <c:pt idx="3663">
                  <c:v>1206.4720170000001</c:v>
                </c:pt>
                <c:pt idx="3664">
                  <c:v>1206.7829999999999</c:v>
                </c:pt>
                <c:pt idx="3665">
                  <c:v>1207.075014</c:v>
                </c:pt>
                <c:pt idx="3666">
                  <c:v>1207.385</c:v>
                </c:pt>
                <c:pt idx="3667">
                  <c:v>1207.6690149999999</c:v>
                </c:pt>
                <c:pt idx="3668">
                  <c:v>1207.9870000000001</c:v>
                </c:pt>
                <c:pt idx="3669">
                  <c:v>1208.271017</c:v>
                </c:pt>
                <c:pt idx="3670">
                  <c:v>1208.5880010000001</c:v>
                </c:pt>
                <c:pt idx="3671">
                  <c:v>1208.880017</c:v>
                </c:pt>
                <c:pt idx="3672">
                  <c:v>1209.19</c:v>
                </c:pt>
                <c:pt idx="3673">
                  <c:v>1209.4740179999999</c:v>
                </c:pt>
                <c:pt idx="3674">
                  <c:v>1209.7919999999999</c:v>
                </c:pt>
                <c:pt idx="3675">
                  <c:v>1210.076018</c:v>
                </c:pt>
                <c:pt idx="3676">
                  <c:v>1210.386</c:v>
                </c:pt>
                <c:pt idx="3677">
                  <c:v>1210.6790140000001</c:v>
                </c:pt>
                <c:pt idx="3678">
                  <c:v>1211.015003</c:v>
                </c:pt>
                <c:pt idx="3679">
                  <c:v>1211.2990139999999</c:v>
                </c:pt>
                <c:pt idx="3680">
                  <c:v>1211.6170030000001</c:v>
                </c:pt>
                <c:pt idx="3681">
                  <c:v>1211.8910149999999</c:v>
                </c:pt>
                <c:pt idx="3682">
                  <c:v>1212.201</c:v>
                </c:pt>
                <c:pt idx="3683">
                  <c:v>1212.4930139999999</c:v>
                </c:pt>
                <c:pt idx="3684">
                  <c:v>1212.803003</c:v>
                </c:pt>
                <c:pt idx="3685">
                  <c:v>1213.087014</c:v>
                </c:pt>
                <c:pt idx="3686">
                  <c:v>1213.405002</c:v>
                </c:pt>
                <c:pt idx="3687">
                  <c:v>1213.690016</c:v>
                </c:pt>
                <c:pt idx="3688">
                  <c:v>1214.048</c:v>
                </c:pt>
                <c:pt idx="3689">
                  <c:v>1214.340017</c:v>
                </c:pt>
                <c:pt idx="3690">
                  <c:v>1214.6500000000001</c:v>
                </c:pt>
                <c:pt idx="3691">
                  <c:v>1214.941014</c:v>
                </c:pt>
                <c:pt idx="3692">
                  <c:v>1232.3409999999999</c:v>
                </c:pt>
                <c:pt idx="3693">
                  <c:v>1232.6590140000001</c:v>
                </c:pt>
                <c:pt idx="3694">
                  <c:v>1232.9690000000001</c:v>
                </c:pt>
                <c:pt idx="3695">
                  <c:v>1233.253015</c:v>
                </c:pt>
                <c:pt idx="3696">
                  <c:v>1233.5709999999999</c:v>
                </c:pt>
                <c:pt idx="3697">
                  <c:v>1233.8550170000001</c:v>
                </c:pt>
                <c:pt idx="3698">
                  <c:v>1234.165</c:v>
                </c:pt>
                <c:pt idx="3699">
                  <c:v>1234.4580149999999</c:v>
                </c:pt>
                <c:pt idx="3700">
                  <c:v>1234.7680009999999</c:v>
                </c:pt>
                <c:pt idx="3701">
                  <c:v>1235.052017</c:v>
                </c:pt>
                <c:pt idx="3702">
                  <c:v>1235.377</c:v>
                </c:pt>
                <c:pt idx="3703">
                  <c:v>1235.662014</c:v>
                </c:pt>
                <c:pt idx="3704">
                  <c:v>1235.972</c:v>
                </c:pt>
                <c:pt idx="3705">
                  <c:v>1236.2640140000001</c:v>
                </c:pt>
                <c:pt idx="3706">
                  <c:v>1236.5740000000001</c:v>
                </c:pt>
                <c:pt idx="3707">
                  <c:v>1236.858015</c:v>
                </c:pt>
                <c:pt idx="3708">
                  <c:v>1237.176003</c:v>
                </c:pt>
                <c:pt idx="3709">
                  <c:v>1237.4600170000001</c:v>
                </c:pt>
                <c:pt idx="3710">
                  <c:v>1237.796</c:v>
                </c:pt>
                <c:pt idx="3711">
                  <c:v>1238.088015</c:v>
                </c:pt>
                <c:pt idx="3712">
                  <c:v>1238.3989999999999</c:v>
                </c:pt>
                <c:pt idx="3713">
                  <c:v>1238.673018</c:v>
                </c:pt>
                <c:pt idx="3714">
                  <c:v>1238.991</c:v>
                </c:pt>
                <c:pt idx="3715">
                  <c:v>1239.275018</c:v>
                </c:pt>
                <c:pt idx="3716">
                  <c:v>1239.585</c:v>
                </c:pt>
                <c:pt idx="3717">
                  <c:v>1239.8770179999999</c:v>
                </c:pt>
                <c:pt idx="3718">
                  <c:v>1240.1869999999999</c:v>
                </c:pt>
                <c:pt idx="3719">
                  <c:v>1240.471014</c:v>
                </c:pt>
                <c:pt idx="3720">
                  <c:v>1240.789</c:v>
                </c:pt>
                <c:pt idx="3721">
                  <c:v>1241.074014</c:v>
                </c:pt>
                <c:pt idx="3722">
                  <c:v>1241.384</c:v>
                </c:pt>
                <c:pt idx="3723">
                  <c:v>1241.6830170000001</c:v>
                </c:pt>
                <c:pt idx="3724">
                  <c:v>1241.9929999999999</c:v>
                </c:pt>
                <c:pt idx="3725">
                  <c:v>1242.2780150000001</c:v>
                </c:pt>
                <c:pt idx="3726">
                  <c:v>1242.596</c:v>
                </c:pt>
                <c:pt idx="3727">
                  <c:v>1242.9060139999999</c:v>
                </c:pt>
                <c:pt idx="3728">
                  <c:v>1243.2159999999999</c:v>
                </c:pt>
                <c:pt idx="3729">
                  <c:v>1243.5080149999999</c:v>
                </c:pt>
                <c:pt idx="3730">
                  <c:v>1243.818004</c:v>
                </c:pt>
                <c:pt idx="3731">
                  <c:v>1244.1020169999999</c:v>
                </c:pt>
                <c:pt idx="3732">
                  <c:v>1244.420003</c:v>
                </c:pt>
                <c:pt idx="3733">
                  <c:v>1244.704017</c:v>
                </c:pt>
                <c:pt idx="3734">
                  <c:v>1245.021</c:v>
                </c:pt>
                <c:pt idx="3735">
                  <c:v>1245.3130140000001</c:v>
                </c:pt>
                <c:pt idx="3736">
                  <c:v>1245.623</c:v>
                </c:pt>
                <c:pt idx="3737">
                  <c:v>1245.907017</c:v>
                </c:pt>
                <c:pt idx="3738">
                  <c:v>1246.2260000000001</c:v>
                </c:pt>
                <c:pt idx="3739">
                  <c:v>1246.5100179999999</c:v>
                </c:pt>
                <c:pt idx="3740">
                  <c:v>1246.82</c:v>
                </c:pt>
                <c:pt idx="3741">
                  <c:v>1247.112018</c:v>
                </c:pt>
                <c:pt idx="3742">
                  <c:v>1247.422</c:v>
                </c:pt>
                <c:pt idx="3743">
                  <c:v>1247.7060140000001</c:v>
                </c:pt>
                <c:pt idx="3744">
                  <c:v>1248.05</c:v>
                </c:pt>
                <c:pt idx="3745">
                  <c:v>1248.324014</c:v>
                </c:pt>
                <c:pt idx="3746">
                  <c:v>1248.634</c:v>
                </c:pt>
                <c:pt idx="3747">
                  <c:v>1248.927017</c:v>
                </c:pt>
                <c:pt idx="3748">
                  <c:v>1249.2370000000001</c:v>
                </c:pt>
                <c:pt idx="3749">
                  <c:v>1249.5210139999999</c:v>
                </c:pt>
                <c:pt idx="3750">
                  <c:v>1249.8389999999999</c:v>
                </c:pt>
                <c:pt idx="3751">
                  <c:v>1250.123014</c:v>
                </c:pt>
                <c:pt idx="3752">
                  <c:v>1250.433</c:v>
                </c:pt>
                <c:pt idx="3753">
                  <c:v>1250.7250140000001</c:v>
                </c:pt>
                <c:pt idx="3754">
                  <c:v>1251.0350000000001</c:v>
                </c:pt>
                <c:pt idx="3755">
                  <c:v>1251.326014</c:v>
                </c:pt>
                <c:pt idx="3756">
                  <c:v>1251.644</c:v>
                </c:pt>
                <c:pt idx="3757">
                  <c:v>1251.928015</c:v>
                </c:pt>
                <c:pt idx="3758">
                  <c:v>1252.2380009999999</c:v>
                </c:pt>
                <c:pt idx="3759">
                  <c:v>1252.5300139999999</c:v>
                </c:pt>
                <c:pt idx="3760">
                  <c:v>1252.8399999999999</c:v>
                </c:pt>
                <c:pt idx="3761">
                  <c:v>1253.1500140000001</c:v>
                </c:pt>
                <c:pt idx="3762">
                  <c:v>1253.468001</c:v>
                </c:pt>
                <c:pt idx="3763">
                  <c:v>1253.7520139999999</c:v>
                </c:pt>
                <c:pt idx="3764">
                  <c:v>1254.0619999999999</c:v>
                </c:pt>
                <c:pt idx="3765">
                  <c:v>1254.354014</c:v>
                </c:pt>
                <c:pt idx="3766">
                  <c:v>1254.671</c:v>
                </c:pt>
                <c:pt idx="3767">
                  <c:v>1254.9550139999999</c:v>
                </c:pt>
                <c:pt idx="3768">
                  <c:v>1255.2739999999999</c:v>
                </c:pt>
                <c:pt idx="3769">
                  <c:v>1255.5580179999999</c:v>
                </c:pt>
                <c:pt idx="3770">
                  <c:v>1255.8689999999999</c:v>
                </c:pt>
                <c:pt idx="3771">
                  <c:v>1256.1620170000001</c:v>
                </c:pt>
                <c:pt idx="3772">
                  <c:v>1256.472</c:v>
                </c:pt>
                <c:pt idx="3773">
                  <c:v>1256.7570169999999</c:v>
                </c:pt>
                <c:pt idx="3774">
                  <c:v>1257.076</c:v>
                </c:pt>
                <c:pt idx="3775">
                  <c:v>1257.3600140000001</c:v>
                </c:pt>
                <c:pt idx="3776">
                  <c:v>1257.67</c:v>
                </c:pt>
                <c:pt idx="3777">
                  <c:v>1257.9520170000001</c:v>
                </c:pt>
                <c:pt idx="3778">
                  <c:v>1258.288004</c:v>
                </c:pt>
                <c:pt idx="3779">
                  <c:v>1258.572017</c:v>
                </c:pt>
                <c:pt idx="3780">
                  <c:v>1258.890003</c:v>
                </c:pt>
                <c:pt idx="3781">
                  <c:v>1259.174017</c:v>
                </c:pt>
                <c:pt idx="3782">
                  <c:v>1259.4849999999999</c:v>
                </c:pt>
                <c:pt idx="3783">
                  <c:v>1259.777016</c:v>
                </c:pt>
                <c:pt idx="3784">
                  <c:v>1260.087</c:v>
                </c:pt>
                <c:pt idx="3785">
                  <c:v>1260.3710140000001</c:v>
                </c:pt>
                <c:pt idx="3786">
                  <c:v>1260.6890000000001</c:v>
                </c:pt>
                <c:pt idx="3787">
                  <c:v>1260.980018</c:v>
                </c:pt>
                <c:pt idx="3788">
                  <c:v>1261.29</c:v>
                </c:pt>
                <c:pt idx="3789">
                  <c:v>1261.5820180000001</c:v>
                </c:pt>
                <c:pt idx="3790">
                  <c:v>1261.8920000000001</c:v>
                </c:pt>
                <c:pt idx="3791">
                  <c:v>1262.1760159999999</c:v>
                </c:pt>
                <c:pt idx="3792">
                  <c:v>1275.72</c:v>
                </c:pt>
                <c:pt idx="3793">
                  <c:v>1276.0380170000001</c:v>
                </c:pt>
                <c:pt idx="3794">
                  <c:v>1276.3480010000001</c:v>
                </c:pt>
                <c:pt idx="3795">
                  <c:v>1276.632018</c:v>
                </c:pt>
                <c:pt idx="3796">
                  <c:v>1276.95</c:v>
                </c:pt>
                <c:pt idx="3797">
                  <c:v>1277.2350140000001</c:v>
                </c:pt>
                <c:pt idx="3798">
                  <c:v>1277.5519999999999</c:v>
                </c:pt>
                <c:pt idx="3799">
                  <c:v>1277.844014</c:v>
                </c:pt>
                <c:pt idx="3800">
                  <c:v>1278.154</c:v>
                </c:pt>
                <c:pt idx="3801">
                  <c:v>1278.4380180000001</c:v>
                </c:pt>
                <c:pt idx="3802">
                  <c:v>1278.7560000000001</c:v>
                </c:pt>
                <c:pt idx="3803">
                  <c:v>1279.040017</c:v>
                </c:pt>
                <c:pt idx="3804">
                  <c:v>1279.3499999999999</c:v>
                </c:pt>
                <c:pt idx="3805">
                  <c:v>1279.642016</c:v>
                </c:pt>
                <c:pt idx="3806">
                  <c:v>1279.952</c:v>
                </c:pt>
                <c:pt idx="3807">
                  <c:v>1280.2360140000001</c:v>
                </c:pt>
                <c:pt idx="3808">
                  <c:v>1280.554003</c:v>
                </c:pt>
                <c:pt idx="3809">
                  <c:v>1280.828017</c:v>
                </c:pt>
                <c:pt idx="3810">
                  <c:v>1281.164</c:v>
                </c:pt>
                <c:pt idx="3811">
                  <c:v>1281.456017</c:v>
                </c:pt>
                <c:pt idx="3812">
                  <c:v>1281.7660000000001</c:v>
                </c:pt>
                <c:pt idx="3813">
                  <c:v>1282.0500139999999</c:v>
                </c:pt>
                <c:pt idx="3814">
                  <c:v>1282.368001</c:v>
                </c:pt>
                <c:pt idx="3815">
                  <c:v>1282.652014</c:v>
                </c:pt>
                <c:pt idx="3816">
                  <c:v>1282.962</c:v>
                </c:pt>
                <c:pt idx="3817">
                  <c:v>1283.2540140000001</c:v>
                </c:pt>
                <c:pt idx="3818">
                  <c:v>1283.5640000000001</c:v>
                </c:pt>
                <c:pt idx="3819">
                  <c:v>1283.855014</c:v>
                </c:pt>
                <c:pt idx="3820">
                  <c:v>1284.173</c:v>
                </c:pt>
                <c:pt idx="3821">
                  <c:v>1284.4570140000001</c:v>
                </c:pt>
                <c:pt idx="3822">
                  <c:v>1284.7670009999999</c:v>
                </c:pt>
                <c:pt idx="3823">
                  <c:v>1285.0600139999999</c:v>
                </c:pt>
                <c:pt idx="3824">
                  <c:v>1285.370003</c:v>
                </c:pt>
                <c:pt idx="3825">
                  <c:v>1285.6540170000001</c:v>
                </c:pt>
                <c:pt idx="3826">
                  <c:v>1285.972004</c:v>
                </c:pt>
                <c:pt idx="3827">
                  <c:v>1286.2820160000001</c:v>
                </c:pt>
                <c:pt idx="3828">
                  <c:v>1286.5920000000001</c:v>
                </c:pt>
                <c:pt idx="3829">
                  <c:v>1286.8840170000001</c:v>
                </c:pt>
                <c:pt idx="3830">
                  <c:v>1287.201</c:v>
                </c:pt>
                <c:pt idx="3831">
                  <c:v>1287.485017</c:v>
                </c:pt>
                <c:pt idx="3832">
                  <c:v>1287.8030000000001</c:v>
                </c:pt>
                <c:pt idx="3833">
                  <c:v>1288.0870170000001</c:v>
                </c:pt>
                <c:pt idx="3834">
                  <c:v>1288.397001</c:v>
                </c:pt>
                <c:pt idx="3835">
                  <c:v>1288.6890169999999</c:v>
                </c:pt>
                <c:pt idx="3836">
                  <c:v>1288.999</c:v>
                </c:pt>
                <c:pt idx="3837">
                  <c:v>1289.2830140000001</c:v>
                </c:pt>
                <c:pt idx="3838">
                  <c:v>1289.6010000000001</c:v>
                </c:pt>
                <c:pt idx="3839">
                  <c:v>1289.8850179999999</c:v>
                </c:pt>
                <c:pt idx="3840">
                  <c:v>1290.1949999999999</c:v>
                </c:pt>
                <c:pt idx="3841">
                  <c:v>1290.4770169999999</c:v>
                </c:pt>
                <c:pt idx="3842">
                  <c:v>1290.787</c:v>
                </c:pt>
                <c:pt idx="3843">
                  <c:v>1291.0710180000001</c:v>
                </c:pt>
                <c:pt idx="3844">
                  <c:v>1291.415</c:v>
                </c:pt>
                <c:pt idx="3845">
                  <c:v>1291.699014</c:v>
                </c:pt>
                <c:pt idx="3846">
                  <c:v>1292.009</c:v>
                </c:pt>
                <c:pt idx="3847">
                  <c:v>1292.3010180000001</c:v>
                </c:pt>
                <c:pt idx="3848">
                  <c:v>1292.6110000000001</c:v>
                </c:pt>
                <c:pt idx="3849">
                  <c:v>1292.8950170000001</c:v>
                </c:pt>
                <c:pt idx="3850">
                  <c:v>1293.213</c:v>
                </c:pt>
                <c:pt idx="3851">
                  <c:v>1293.504017</c:v>
                </c:pt>
                <c:pt idx="3852">
                  <c:v>1293.8140000000001</c:v>
                </c:pt>
                <c:pt idx="3853">
                  <c:v>1294.1060170000001</c:v>
                </c:pt>
                <c:pt idx="3854">
                  <c:v>1294.4159999999999</c:v>
                </c:pt>
                <c:pt idx="3855">
                  <c:v>1294.700018</c:v>
                </c:pt>
                <c:pt idx="3856">
                  <c:v>1295.0180009999999</c:v>
                </c:pt>
                <c:pt idx="3857">
                  <c:v>1295.302017</c:v>
                </c:pt>
                <c:pt idx="3858">
                  <c:v>1295.6130009999999</c:v>
                </c:pt>
                <c:pt idx="3859">
                  <c:v>1295.9050139999999</c:v>
                </c:pt>
                <c:pt idx="3860">
                  <c:v>1296.2149999999999</c:v>
                </c:pt>
                <c:pt idx="3861">
                  <c:v>1296.5250140000001</c:v>
                </c:pt>
                <c:pt idx="3862">
                  <c:v>1296.8499999999999</c:v>
                </c:pt>
                <c:pt idx="3863">
                  <c:v>1297.1340170000001</c:v>
                </c:pt>
                <c:pt idx="3864">
                  <c:v>1297.444</c:v>
                </c:pt>
                <c:pt idx="3865">
                  <c:v>1297.7360169999999</c:v>
                </c:pt>
                <c:pt idx="3866">
                  <c:v>1298.046</c:v>
                </c:pt>
                <c:pt idx="3867">
                  <c:v>1298.3300139999999</c:v>
                </c:pt>
                <c:pt idx="3868">
                  <c:v>1298.648001</c:v>
                </c:pt>
                <c:pt idx="3869">
                  <c:v>1298.932014</c:v>
                </c:pt>
                <c:pt idx="3870">
                  <c:v>1299.242</c:v>
                </c:pt>
                <c:pt idx="3871">
                  <c:v>1299.5340140000001</c:v>
                </c:pt>
                <c:pt idx="3872">
                  <c:v>1299.8440000000001</c:v>
                </c:pt>
                <c:pt idx="3873">
                  <c:v>1300.118015</c:v>
                </c:pt>
                <c:pt idx="3874">
                  <c:v>1300.436003</c:v>
                </c:pt>
                <c:pt idx="3875">
                  <c:v>1300.720014</c:v>
                </c:pt>
                <c:pt idx="3876">
                  <c:v>1301.03</c:v>
                </c:pt>
                <c:pt idx="3877">
                  <c:v>1301.3220140000001</c:v>
                </c:pt>
                <c:pt idx="3878">
                  <c:v>1301.658001</c:v>
                </c:pt>
                <c:pt idx="3879">
                  <c:v>1301.9420170000001</c:v>
                </c:pt>
                <c:pt idx="3880">
                  <c:v>1302.26</c:v>
                </c:pt>
                <c:pt idx="3881">
                  <c:v>1302.5440169999999</c:v>
                </c:pt>
                <c:pt idx="3882">
                  <c:v>1302.854</c:v>
                </c:pt>
                <c:pt idx="3883">
                  <c:v>1303.153014</c:v>
                </c:pt>
                <c:pt idx="3884">
                  <c:v>1303.4639999999999</c:v>
                </c:pt>
                <c:pt idx="3885">
                  <c:v>1303.748016</c:v>
                </c:pt>
                <c:pt idx="3886">
                  <c:v>1304.067</c:v>
                </c:pt>
                <c:pt idx="3887">
                  <c:v>1304.3510180000001</c:v>
                </c:pt>
                <c:pt idx="3888">
                  <c:v>1304.6620029999999</c:v>
                </c:pt>
                <c:pt idx="3889">
                  <c:v>1304.9550139999999</c:v>
                </c:pt>
                <c:pt idx="3890">
                  <c:v>1305.2660000000001</c:v>
                </c:pt>
                <c:pt idx="3891">
                  <c:v>1305.551017</c:v>
                </c:pt>
                <c:pt idx="3892">
                  <c:v>1317.2860000000001</c:v>
                </c:pt>
                <c:pt idx="3893">
                  <c:v>1317.604018</c:v>
                </c:pt>
                <c:pt idx="3894">
                  <c:v>1317.921</c:v>
                </c:pt>
                <c:pt idx="3895">
                  <c:v>1318.2050139999999</c:v>
                </c:pt>
                <c:pt idx="3896">
                  <c:v>1318.5239999999999</c:v>
                </c:pt>
                <c:pt idx="3897">
                  <c:v>1318.8080179999999</c:v>
                </c:pt>
                <c:pt idx="3898">
                  <c:v>1319.118001</c:v>
                </c:pt>
                <c:pt idx="3899">
                  <c:v>1319.4100169999999</c:v>
                </c:pt>
                <c:pt idx="3900">
                  <c:v>1319.7210009999999</c:v>
                </c:pt>
                <c:pt idx="3901">
                  <c:v>1320.0060149999999</c:v>
                </c:pt>
                <c:pt idx="3902">
                  <c:v>1320.325</c:v>
                </c:pt>
                <c:pt idx="3903">
                  <c:v>1320.6100140000001</c:v>
                </c:pt>
                <c:pt idx="3904">
                  <c:v>1320.920003</c:v>
                </c:pt>
                <c:pt idx="3905">
                  <c:v>1321.2030139999999</c:v>
                </c:pt>
                <c:pt idx="3906">
                  <c:v>1321.513003</c:v>
                </c:pt>
                <c:pt idx="3907">
                  <c:v>1321.798018</c:v>
                </c:pt>
                <c:pt idx="3908">
                  <c:v>1322.116</c:v>
                </c:pt>
                <c:pt idx="3909">
                  <c:v>1322.4000169999999</c:v>
                </c:pt>
                <c:pt idx="3910">
                  <c:v>1322.736001</c:v>
                </c:pt>
                <c:pt idx="3911">
                  <c:v>1323.028018</c:v>
                </c:pt>
                <c:pt idx="3912">
                  <c:v>1323.3380010000001</c:v>
                </c:pt>
                <c:pt idx="3913">
                  <c:v>1323.622014</c:v>
                </c:pt>
                <c:pt idx="3914">
                  <c:v>1323.941</c:v>
                </c:pt>
                <c:pt idx="3915">
                  <c:v>1324.2320139999999</c:v>
                </c:pt>
                <c:pt idx="3916">
                  <c:v>1324.5419999999999</c:v>
                </c:pt>
                <c:pt idx="3917">
                  <c:v>1324.8340169999999</c:v>
                </c:pt>
                <c:pt idx="3918">
                  <c:v>1325.145</c:v>
                </c:pt>
                <c:pt idx="3919">
                  <c:v>1325.4290140000001</c:v>
                </c:pt>
                <c:pt idx="3920">
                  <c:v>1325.7470000000001</c:v>
                </c:pt>
                <c:pt idx="3921">
                  <c:v>1326.0310139999999</c:v>
                </c:pt>
                <c:pt idx="3922">
                  <c:v>1326.341001</c:v>
                </c:pt>
                <c:pt idx="3923">
                  <c:v>1326.633014</c:v>
                </c:pt>
                <c:pt idx="3924">
                  <c:v>1326.943</c:v>
                </c:pt>
                <c:pt idx="3925">
                  <c:v>1327.2270140000001</c:v>
                </c:pt>
                <c:pt idx="3926">
                  <c:v>1327.5519999999999</c:v>
                </c:pt>
                <c:pt idx="3927">
                  <c:v>1327.8620169999999</c:v>
                </c:pt>
                <c:pt idx="3928">
                  <c:v>1328.172</c:v>
                </c:pt>
                <c:pt idx="3929">
                  <c:v>1328.464017</c:v>
                </c:pt>
                <c:pt idx="3930">
                  <c:v>1328.7739999999999</c:v>
                </c:pt>
                <c:pt idx="3931">
                  <c:v>1329.059017</c:v>
                </c:pt>
                <c:pt idx="3932">
                  <c:v>1329.377</c:v>
                </c:pt>
                <c:pt idx="3933">
                  <c:v>1329.6610169999999</c:v>
                </c:pt>
                <c:pt idx="3934">
                  <c:v>1329.9710009999999</c:v>
                </c:pt>
                <c:pt idx="3935">
                  <c:v>1330.263017</c:v>
                </c:pt>
                <c:pt idx="3936">
                  <c:v>1330.5730000000001</c:v>
                </c:pt>
                <c:pt idx="3937">
                  <c:v>1330.8470170000001</c:v>
                </c:pt>
                <c:pt idx="3938">
                  <c:v>1331.165</c:v>
                </c:pt>
                <c:pt idx="3939">
                  <c:v>1331.4490169999999</c:v>
                </c:pt>
                <c:pt idx="3940">
                  <c:v>1331.76</c:v>
                </c:pt>
                <c:pt idx="3941">
                  <c:v>1332.0520180000001</c:v>
                </c:pt>
                <c:pt idx="3942">
                  <c:v>1332.3620000000001</c:v>
                </c:pt>
                <c:pt idx="3943">
                  <c:v>1332.646017</c:v>
                </c:pt>
                <c:pt idx="3944">
                  <c:v>1332.99</c:v>
                </c:pt>
                <c:pt idx="3945">
                  <c:v>1333.274017</c:v>
                </c:pt>
                <c:pt idx="3946">
                  <c:v>1333.5840000000001</c:v>
                </c:pt>
                <c:pt idx="3947">
                  <c:v>1333.883016</c:v>
                </c:pt>
                <c:pt idx="3948">
                  <c:v>1334.193</c:v>
                </c:pt>
                <c:pt idx="3949">
                  <c:v>1334.477018</c:v>
                </c:pt>
                <c:pt idx="3950">
                  <c:v>1334.7950000000001</c:v>
                </c:pt>
                <c:pt idx="3951">
                  <c:v>1335.0790179999999</c:v>
                </c:pt>
                <c:pt idx="3952">
                  <c:v>1335.3889999999999</c:v>
                </c:pt>
                <c:pt idx="3953">
                  <c:v>1335.682014</c:v>
                </c:pt>
                <c:pt idx="3954">
                  <c:v>1335.9920030000001</c:v>
                </c:pt>
                <c:pt idx="3955">
                  <c:v>1336.276014</c:v>
                </c:pt>
                <c:pt idx="3956">
                  <c:v>1336.5940000000001</c:v>
                </c:pt>
                <c:pt idx="3957">
                  <c:v>1336.878015</c:v>
                </c:pt>
                <c:pt idx="3958">
                  <c:v>1337.1949999999999</c:v>
                </c:pt>
                <c:pt idx="3959">
                  <c:v>1337.4870169999999</c:v>
                </c:pt>
                <c:pt idx="3960">
                  <c:v>1337.797</c:v>
                </c:pt>
                <c:pt idx="3961">
                  <c:v>1338.1070139999999</c:v>
                </c:pt>
                <c:pt idx="3962">
                  <c:v>1338.425</c:v>
                </c:pt>
                <c:pt idx="3963">
                  <c:v>1338.709014</c:v>
                </c:pt>
                <c:pt idx="3964">
                  <c:v>1339.019</c:v>
                </c:pt>
                <c:pt idx="3965">
                  <c:v>1339.312017</c:v>
                </c:pt>
                <c:pt idx="3966">
                  <c:v>1339.623</c:v>
                </c:pt>
                <c:pt idx="3967">
                  <c:v>1339.907017</c:v>
                </c:pt>
                <c:pt idx="3968">
                  <c:v>1340.2249999999999</c:v>
                </c:pt>
                <c:pt idx="3969">
                  <c:v>1340.4990170000001</c:v>
                </c:pt>
                <c:pt idx="3970">
                  <c:v>1340.809</c:v>
                </c:pt>
                <c:pt idx="3971">
                  <c:v>1341.101015</c:v>
                </c:pt>
                <c:pt idx="3972">
                  <c:v>1341.4110000000001</c:v>
                </c:pt>
                <c:pt idx="3973">
                  <c:v>1341.6950159999999</c:v>
                </c:pt>
                <c:pt idx="3974">
                  <c:v>1342.0129999999999</c:v>
                </c:pt>
                <c:pt idx="3975">
                  <c:v>1342.2980150000001</c:v>
                </c:pt>
                <c:pt idx="3976">
                  <c:v>1342.6080010000001</c:v>
                </c:pt>
                <c:pt idx="3977">
                  <c:v>1342.9000140000001</c:v>
                </c:pt>
                <c:pt idx="3978">
                  <c:v>1343.2360000000001</c:v>
                </c:pt>
                <c:pt idx="3979">
                  <c:v>1343.5270169999999</c:v>
                </c:pt>
                <c:pt idx="3980">
                  <c:v>1343.845</c:v>
                </c:pt>
                <c:pt idx="3981">
                  <c:v>1344.129017</c:v>
                </c:pt>
                <c:pt idx="3982">
                  <c:v>1344.4390000000001</c:v>
                </c:pt>
                <c:pt idx="3983">
                  <c:v>1344.7310150000001</c:v>
                </c:pt>
                <c:pt idx="3984">
                  <c:v>1345.0409999999999</c:v>
                </c:pt>
                <c:pt idx="3985">
                  <c:v>1345.325014</c:v>
                </c:pt>
                <c:pt idx="3986">
                  <c:v>1345.6430029999999</c:v>
                </c:pt>
                <c:pt idx="3987">
                  <c:v>1345.9270140000001</c:v>
                </c:pt>
                <c:pt idx="3988">
                  <c:v>1346.2380000000001</c:v>
                </c:pt>
                <c:pt idx="3989">
                  <c:v>1346.5300159999999</c:v>
                </c:pt>
                <c:pt idx="3990">
                  <c:v>1346.847</c:v>
                </c:pt>
                <c:pt idx="3991">
                  <c:v>1347.1310140000001</c:v>
                </c:pt>
                <c:pt idx="3992">
                  <c:v>1357.701</c:v>
                </c:pt>
                <c:pt idx="3993">
                  <c:v>1358.0190170000001</c:v>
                </c:pt>
                <c:pt idx="3994">
                  <c:v>1358.329</c:v>
                </c:pt>
                <c:pt idx="3995">
                  <c:v>1358.613014</c:v>
                </c:pt>
                <c:pt idx="3996">
                  <c:v>1358.931</c:v>
                </c:pt>
                <c:pt idx="3997">
                  <c:v>1359.2150140000001</c:v>
                </c:pt>
                <c:pt idx="3998">
                  <c:v>1359.5250000000001</c:v>
                </c:pt>
                <c:pt idx="3999">
                  <c:v>1359.817014</c:v>
                </c:pt>
                <c:pt idx="4000">
                  <c:v>1360.127</c:v>
                </c:pt>
                <c:pt idx="4001">
                  <c:v>1360.4020169999999</c:v>
                </c:pt>
                <c:pt idx="4002">
                  <c:v>1360.72</c:v>
                </c:pt>
                <c:pt idx="4003">
                  <c:v>1361.004017</c:v>
                </c:pt>
                <c:pt idx="4004">
                  <c:v>1361.3150000000001</c:v>
                </c:pt>
                <c:pt idx="4005">
                  <c:v>1361.6070139999999</c:v>
                </c:pt>
                <c:pt idx="4006">
                  <c:v>1361.9169999999999</c:v>
                </c:pt>
                <c:pt idx="4007">
                  <c:v>1362.2010170000001</c:v>
                </c:pt>
                <c:pt idx="4008">
                  <c:v>1362.519</c:v>
                </c:pt>
                <c:pt idx="4009">
                  <c:v>1362.803017</c:v>
                </c:pt>
                <c:pt idx="4010">
                  <c:v>1363.14</c:v>
                </c:pt>
                <c:pt idx="4011">
                  <c:v>1363.439018</c:v>
                </c:pt>
                <c:pt idx="4012">
                  <c:v>1363.749</c:v>
                </c:pt>
                <c:pt idx="4013">
                  <c:v>1364.033017</c:v>
                </c:pt>
                <c:pt idx="4014">
                  <c:v>1364.3510000000001</c:v>
                </c:pt>
                <c:pt idx="4015">
                  <c:v>1364.635016</c:v>
                </c:pt>
                <c:pt idx="4016">
                  <c:v>1364.9449999999999</c:v>
                </c:pt>
                <c:pt idx="4017">
                  <c:v>1365.237014</c:v>
                </c:pt>
                <c:pt idx="4018">
                  <c:v>1365.5470029999999</c:v>
                </c:pt>
                <c:pt idx="4019">
                  <c:v>1365.8310140000001</c:v>
                </c:pt>
                <c:pt idx="4020">
                  <c:v>1366.1490020000001</c:v>
                </c:pt>
                <c:pt idx="4021">
                  <c:v>1366.433014</c:v>
                </c:pt>
                <c:pt idx="4022">
                  <c:v>1366.75</c:v>
                </c:pt>
                <c:pt idx="4023">
                  <c:v>1367.042017</c:v>
                </c:pt>
                <c:pt idx="4024">
                  <c:v>1367.3520000000001</c:v>
                </c:pt>
                <c:pt idx="4025">
                  <c:v>1367.6360139999999</c:v>
                </c:pt>
                <c:pt idx="4026">
                  <c:v>1367.954</c:v>
                </c:pt>
                <c:pt idx="4027">
                  <c:v>1368.2650140000001</c:v>
                </c:pt>
                <c:pt idx="4028">
                  <c:v>1368.575</c:v>
                </c:pt>
                <c:pt idx="4029">
                  <c:v>1368.8670139999999</c:v>
                </c:pt>
                <c:pt idx="4030">
                  <c:v>1369.1770039999999</c:v>
                </c:pt>
                <c:pt idx="4031">
                  <c:v>1369.4610170000001</c:v>
                </c:pt>
                <c:pt idx="4032">
                  <c:v>1369.779002</c:v>
                </c:pt>
                <c:pt idx="4033">
                  <c:v>1370.0530140000001</c:v>
                </c:pt>
                <c:pt idx="4034">
                  <c:v>1370.363004</c:v>
                </c:pt>
                <c:pt idx="4035">
                  <c:v>1370.655017</c:v>
                </c:pt>
                <c:pt idx="4036">
                  <c:v>1370.9659999999999</c:v>
                </c:pt>
                <c:pt idx="4037">
                  <c:v>1371.250018</c:v>
                </c:pt>
                <c:pt idx="4038">
                  <c:v>1371.5680010000001</c:v>
                </c:pt>
                <c:pt idx="4039">
                  <c:v>1371.852016</c:v>
                </c:pt>
                <c:pt idx="4040">
                  <c:v>1372.162</c:v>
                </c:pt>
                <c:pt idx="4041">
                  <c:v>1372.454017</c:v>
                </c:pt>
                <c:pt idx="4042">
                  <c:v>1372.7639999999999</c:v>
                </c:pt>
                <c:pt idx="4043">
                  <c:v>1373.055018</c:v>
                </c:pt>
                <c:pt idx="4044">
                  <c:v>1373.3989999999999</c:v>
                </c:pt>
                <c:pt idx="4045">
                  <c:v>1373.683014</c:v>
                </c:pt>
                <c:pt idx="4046">
                  <c:v>1373.9929999999999</c:v>
                </c:pt>
                <c:pt idx="4047">
                  <c:v>1374.285018</c:v>
                </c:pt>
                <c:pt idx="4048">
                  <c:v>1374.595</c:v>
                </c:pt>
                <c:pt idx="4049">
                  <c:v>1374.879017</c:v>
                </c:pt>
                <c:pt idx="4050">
                  <c:v>1375.1969999999999</c:v>
                </c:pt>
                <c:pt idx="4051">
                  <c:v>1375.4810150000001</c:v>
                </c:pt>
                <c:pt idx="4052">
                  <c:v>1375.7909999999999</c:v>
                </c:pt>
                <c:pt idx="4053">
                  <c:v>1376.083014</c:v>
                </c:pt>
                <c:pt idx="4054">
                  <c:v>1376.4</c:v>
                </c:pt>
                <c:pt idx="4055">
                  <c:v>1376.6850139999999</c:v>
                </c:pt>
                <c:pt idx="4056">
                  <c:v>1377.0029999999999</c:v>
                </c:pt>
                <c:pt idx="4057">
                  <c:v>1377.2880150000001</c:v>
                </c:pt>
                <c:pt idx="4058">
                  <c:v>1377.5989999999999</c:v>
                </c:pt>
                <c:pt idx="4059">
                  <c:v>1377.8910169999999</c:v>
                </c:pt>
                <c:pt idx="4060">
                  <c:v>1378.202</c:v>
                </c:pt>
                <c:pt idx="4061">
                  <c:v>1378.5130140000001</c:v>
                </c:pt>
                <c:pt idx="4062">
                  <c:v>1378.8320000000001</c:v>
                </c:pt>
                <c:pt idx="4063">
                  <c:v>1379.1160170000001</c:v>
                </c:pt>
                <c:pt idx="4064">
                  <c:v>1379.4259999999999</c:v>
                </c:pt>
                <c:pt idx="4065">
                  <c:v>1379.7080149999999</c:v>
                </c:pt>
                <c:pt idx="4066">
                  <c:v>1380.0180009999999</c:v>
                </c:pt>
                <c:pt idx="4067">
                  <c:v>1380.302017</c:v>
                </c:pt>
                <c:pt idx="4068">
                  <c:v>1380.62</c:v>
                </c:pt>
                <c:pt idx="4069">
                  <c:v>1380.9040170000001</c:v>
                </c:pt>
                <c:pt idx="4070">
                  <c:v>1381.2139999999999</c:v>
                </c:pt>
                <c:pt idx="4071">
                  <c:v>1381.507018</c:v>
                </c:pt>
                <c:pt idx="4072">
                  <c:v>1381.817</c:v>
                </c:pt>
                <c:pt idx="4073">
                  <c:v>1382.1010160000001</c:v>
                </c:pt>
                <c:pt idx="4074">
                  <c:v>1382.4190000000001</c:v>
                </c:pt>
                <c:pt idx="4075">
                  <c:v>1382.7100170000001</c:v>
                </c:pt>
                <c:pt idx="4076">
                  <c:v>1383.02</c:v>
                </c:pt>
                <c:pt idx="4077">
                  <c:v>1383.3120140000001</c:v>
                </c:pt>
                <c:pt idx="4078">
                  <c:v>1383.648001</c:v>
                </c:pt>
                <c:pt idx="4079">
                  <c:v>1383.932018</c:v>
                </c:pt>
                <c:pt idx="4080">
                  <c:v>1384.25</c:v>
                </c:pt>
                <c:pt idx="4081">
                  <c:v>1384.5340180000001</c:v>
                </c:pt>
                <c:pt idx="4082">
                  <c:v>1384.8440000000001</c:v>
                </c:pt>
                <c:pt idx="4083">
                  <c:v>1385.1360159999999</c:v>
                </c:pt>
                <c:pt idx="4084">
                  <c:v>1385.4469999999999</c:v>
                </c:pt>
                <c:pt idx="4085">
                  <c:v>1385.731014</c:v>
                </c:pt>
                <c:pt idx="4086">
                  <c:v>1386.056</c:v>
                </c:pt>
                <c:pt idx="4087">
                  <c:v>1386.340017</c:v>
                </c:pt>
                <c:pt idx="4088">
                  <c:v>1386.6510000000001</c:v>
                </c:pt>
                <c:pt idx="4089">
                  <c:v>1386.9430139999999</c:v>
                </c:pt>
                <c:pt idx="4090">
                  <c:v>1387.2529999999999</c:v>
                </c:pt>
                <c:pt idx="4091">
                  <c:v>1387.5370170000001</c:v>
                </c:pt>
                <c:pt idx="4092">
                  <c:v>1407.5129999999999</c:v>
                </c:pt>
                <c:pt idx="4093">
                  <c:v>1407.8310140000001</c:v>
                </c:pt>
                <c:pt idx="4094">
                  <c:v>1408.1410000000001</c:v>
                </c:pt>
                <c:pt idx="4095">
                  <c:v>1408.425017</c:v>
                </c:pt>
                <c:pt idx="4096">
                  <c:v>1408.7439999999999</c:v>
                </c:pt>
                <c:pt idx="4097">
                  <c:v>1409.0410139999999</c:v>
                </c:pt>
                <c:pt idx="4098">
                  <c:v>1409.3620000000001</c:v>
                </c:pt>
                <c:pt idx="4099">
                  <c:v>1409.6560139999999</c:v>
                </c:pt>
                <c:pt idx="4100">
                  <c:v>1409.9670000000001</c:v>
                </c:pt>
                <c:pt idx="4101">
                  <c:v>1410.2520139999999</c:v>
                </c:pt>
                <c:pt idx="4102">
                  <c:v>1410.571003</c:v>
                </c:pt>
                <c:pt idx="4103">
                  <c:v>1410.8560179999999</c:v>
                </c:pt>
                <c:pt idx="4104">
                  <c:v>1411.168001</c:v>
                </c:pt>
                <c:pt idx="4105">
                  <c:v>1411.4610170000001</c:v>
                </c:pt>
                <c:pt idx="4106">
                  <c:v>1411.7719999999999</c:v>
                </c:pt>
                <c:pt idx="4107">
                  <c:v>1412.064018</c:v>
                </c:pt>
                <c:pt idx="4108">
                  <c:v>1412.3820000000001</c:v>
                </c:pt>
                <c:pt idx="4109">
                  <c:v>1412.6660159999999</c:v>
                </c:pt>
                <c:pt idx="4110">
                  <c:v>1413.002</c:v>
                </c:pt>
                <c:pt idx="4111">
                  <c:v>1413.2940180000001</c:v>
                </c:pt>
                <c:pt idx="4112">
                  <c:v>1413.6050029999999</c:v>
                </c:pt>
                <c:pt idx="4113">
                  <c:v>1413.8890140000001</c:v>
                </c:pt>
                <c:pt idx="4114">
                  <c:v>1414.2070000000001</c:v>
                </c:pt>
                <c:pt idx="4115">
                  <c:v>1414.491014</c:v>
                </c:pt>
                <c:pt idx="4116">
                  <c:v>1414.8009999999999</c:v>
                </c:pt>
                <c:pt idx="4117">
                  <c:v>1415.093014</c:v>
                </c:pt>
                <c:pt idx="4118">
                  <c:v>1415.41</c:v>
                </c:pt>
                <c:pt idx="4119">
                  <c:v>1415.6940139999999</c:v>
                </c:pt>
                <c:pt idx="4120">
                  <c:v>1416.0119999999999</c:v>
                </c:pt>
                <c:pt idx="4121">
                  <c:v>1416.296014</c:v>
                </c:pt>
                <c:pt idx="4122">
                  <c:v>1416.606</c:v>
                </c:pt>
                <c:pt idx="4123">
                  <c:v>1416.898015</c:v>
                </c:pt>
                <c:pt idx="4124">
                  <c:v>1417.208001</c:v>
                </c:pt>
                <c:pt idx="4125">
                  <c:v>1417.4930139999999</c:v>
                </c:pt>
                <c:pt idx="4126">
                  <c:v>1417.8109999999999</c:v>
                </c:pt>
                <c:pt idx="4127">
                  <c:v>1418.1790169999999</c:v>
                </c:pt>
                <c:pt idx="4128">
                  <c:v>1418.49</c:v>
                </c:pt>
                <c:pt idx="4129">
                  <c:v>1418.772017</c:v>
                </c:pt>
                <c:pt idx="4130">
                  <c:v>1419.0820000000001</c:v>
                </c:pt>
                <c:pt idx="4131">
                  <c:v>1419.366014</c:v>
                </c:pt>
                <c:pt idx="4132">
                  <c:v>1419.684</c:v>
                </c:pt>
                <c:pt idx="4133">
                  <c:v>1419.9680149999999</c:v>
                </c:pt>
                <c:pt idx="4134">
                  <c:v>1420.278</c:v>
                </c:pt>
                <c:pt idx="4135">
                  <c:v>1420.5700139999999</c:v>
                </c:pt>
                <c:pt idx="4136">
                  <c:v>1420.88</c:v>
                </c:pt>
                <c:pt idx="4137">
                  <c:v>1421.1640170000001</c:v>
                </c:pt>
                <c:pt idx="4138">
                  <c:v>1421.482</c:v>
                </c:pt>
                <c:pt idx="4139">
                  <c:v>1421.7730140000001</c:v>
                </c:pt>
                <c:pt idx="4140">
                  <c:v>1422.083003</c:v>
                </c:pt>
                <c:pt idx="4141">
                  <c:v>1422.3760139999999</c:v>
                </c:pt>
                <c:pt idx="4142">
                  <c:v>1422.6869999999999</c:v>
                </c:pt>
                <c:pt idx="4143">
                  <c:v>1422.971018</c:v>
                </c:pt>
                <c:pt idx="4144">
                  <c:v>1423.3150000000001</c:v>
                </c:pt>
                <c:pt idx="4145">
                  <c:v>1423.5990139999999</c:v>
                </c:pt>
                <c:pt idx="4146">
                  <c:v>1423.9090000000001</c:v>
                </c:pt>
                <c:pt idx="4147">
                  <c:v>1424.201018</c:v>
                </c:pt>
                <c:pt idx="4148">
                  <c:v>1424.511</c:v>
                </c:pt>
                <c:pt idx="4149">
                  <c:v>1424.7950169999999</c:v>
                </c:pt>
                <c:pt idx="4150">
                  <c:v>1425.120003</c:v>
                </c:pt>
                <c:pt idx="4151">
                  <c:v>1425.4040170000001</c:v>
                </c:pt>
                <c:pt idx="4152">
                  <c:v>1425.7139999999999</c:v>
                </c:pt>
                <c:pt idx="4153">
                  <c:v>1426.0060169999999</c:v>
                </c:pt>
                <c:pt idx="4154">
                  <c:v>1426.316</c:v>
                </c:pt>
                <c:pt idx="4155">
                  <c:v>1426.6000180000001</c:v>
                </c:pt>
                <c:pt idx="4156">
                  <c:v>1426.918001</c:v>
                </c:pt>
                <c:pt idx="4157">
                  <c:v>1427.202016</c:v>
                </c:pt>
                <c:pt idx="4158">
                  <c:v>1427.5119999999999</c:v>
                </c:pt>
                <c:pt idx="4159">
                  <c:v>1427.8040169999999</c:v>
                </c:pt>
                <c:pt idx="4160">
                  <c:v>1428.114</c:v>
                </c:pt>
                <c:pt idx="4161">
                  <c:v>1428.4140179999999</c:v>
                </c:pt>
                <c:pt idx="4162">
                  <c:v>1428.732</c:v>
                </c:pt>
                <c:pt idx="4163">
                  <c:v>1429.016018</c:v>
                </c:pt>
                <c:pt idx="4164">
                  <c:v>1429.326</c:v>
                </c:pt>
                <c:pt idx="4165">
                  <c:v>1429.6180159999999</c:v>
                </c:pt>
                <c:pt idx="4166">
                  <c:v>1429.928001</c:v>
                </c:pt>
                <c:pt idx="4167">
                  <c:v>1430.212014</c:v>
                </c:pt>
                <c:pt idx="4168">
                  <c:v>1430.53</c:v>
                </c:pt>
                <c:pt idx="4169">
                  <c:v>1430.814014</c:v>
                </c:pt>
                <c:pt idx="4170">
                  <c:v>1431.124</c:v>
                </c:pt>
                <c:pt idx="4171">
                  <c:v>1431.423018</c:v>
                </c:pt>
                <c:pt idx="4172">
                  <c:v>1431.7329999999999</c:v>
                </c:pt>
                <c:pt idx="4173">
                  <c:v>1432.0180150000001</c:v>
                </c:pt>
                <c:pt idx="4174">
                  <c:v>1432.3360029999999</c:v>
                </c:pt>
                <c:pt idx="4175">
                  <c:v>1432.6200140000001</c:v>
                </c:pt>
                <c:pt idx="4176">
                  <c:v>1432.931</c:v>
                </c:pt>
                <c:pt idx="4177">
                  <c:v>1433.223017</c:v>
                </c:pt>
                <c:pt idx="4178">
                  <c:v>1433.5590010000001</c:v>
                </c:pt>
                <c:pt idx="4179">
                  <c:v>1433.8430149999999</c:v>
                </c:pt>
                <c:pt idx="4180">
                  <c:v>1434.1610000000001</c:v>
                </c:pt>
                <c:pt idx="4181">
                  <c:v>1434.4450139999999</c:v>
                </c:pt>
                <c:pt idx="4182">
                  <c:v>1434.7619999999999</c:v>
                </c:pt>
                <c:pt idx="4183">
                  <c:v>1435.0540140000001</c:v>
                </c:pt>
                <c:pt idx="4184">
                  <c:v>1435.364</c:v>
                </c:pt>
                <c:pt idx="4185">
                  <c:v>1435.6480180000001</c:v>
                </c:pt>
                <c:pt idx="4186">
                  <c:v>1435.966003</c:v>
                </c:pt>
                <c:pt idx="4187">
                  <c:v>1436.2500170000001</c:v>
                </c:pt>
                <c:pt idx="4188">
                  <c:v>1436.56</c:v>
                </c:pt>
                <c:pt idx="4189">
                  <c:v>1436.8520169999999</c:v>
                </c:pt>
                <c:pt idx="4190">
                  <c:v>1437.162</c:v>
                </c:pt>
                <c:pt idx="4191">
                  <c:v>1437.446017</c:v>
                </c:pt>
                <c:pt idx="4192">
                  <c:v>1460.027</c:v>
                </c:pt>
                <c:pt idx="4193">
                  <c:v>1460.335014</c:v>
                </c:pt>
                <c:pt idx="4194">
                  <c:v>1460.6450030000001</c:v>
                </c:pt>
                <c:pt idx="4195">
                  <c:v>1460.9290169999999</c:v>
                </c:pt>
                <c:pt idx="4196">
                  <c:v>1461.2470029999999</c:v>
                </c:pt>
                <c:pt idx="4197">
                  <c:v>1461.531017</c:v>
                </c:pt>
                <c:pt idx="4198">
                  <c:v>1461.8409999999999</c:v>
                </c:pt>
                <c:pt idx="4199">
                  <c:v>1462.1330149999999</c:v>
                </c:pt>
                <c:pt idx="4200">
                  <c:v>1462.444</c:v>
                </c:pt>
                <c:pt idx="4201">
                  <c:v>1462.7280149999999</c:v>
                </c:pt>
                <c:pt idx="4202">
                  <c:v>1463.046</c:v>
                </c:pt>
                <c:pt idx="4203">
                  <c:v>1463.3370179999999</c:v>
                </c:pt>
                <c:pt idx="4204">
                  <c:v>1463.648001</c:v>
                </c:pt>
                <c:pt idx="4205">
                  <c:v>1463.940014</c:v>
                </c:pt>
                <c:pt idx="4206">
                  <c:v>1464.2500030000001</c:v>
                </c:pt>
                <c:pt idx="4207">
                  <c:v>1464.5340140000001</c:v>
                </c:pt>
                <c:pt idx="4208">
                  <c:v>1464.852003</c:v>
                </c:pt>
                <c:pt idx="4209">
                  <c:v>1465.1360139999999</c:v>
                </c:pt>
                <c:pt idx="4210">
                  <c:v>1465.472</c:v>
                </c:pt>
                <c:pt idx="4211">
                  <c:v>1465.7650169999999</c:v>
                </c:pt>
                <c:pt idx="4212">
                  <c:v>1466.075</c:v>
                </c:pt>
                <c:pt idx="4213">
                  <c:v>1466.360017</c:v>
                </c:pt>
                <c:pt idx="4214">
                  <c:v>1466.6849999999999</c:v>
                </c:pt>
                <c:pt idx="4215">
                  <c:v>1466.969016</c:v>
                </c:pt>
                <c:pt idx="4216">
                  <c:v>1467.279</c:v>
                </c:pt>
                <c:pt idx="4217">
                  <c:v>1467.5720180000001</c:v>
                </c:pt>
                <c:pt idx="4218">
                  <c:v>1467.8820000000001</c:v>
                </c:pt>
                <c:pt idx="4219">
                  <c:v>1468.1660139999999</c:v>
                </c:pt>
                <c:pt idx="4220">
                  <c:v>1468.4839999999999</c:v>
                </c:pt>
                <c:pt idx="4221">
                  <c:v>1468.7680150000001</c:v>
                </c:pt>
                <c:pt idx="4222">
                  <c:v>1469.078004</c:v>
                </c:pt>
                <c:pt idx="4223">
                  <c:v>1469.3700140000001</c:v>
                </c:pt>
                <c:pt idx="4224">
                  <c:v>1469.68</c:v>
                </c:pt>
                <c:pt idx="4225">
                  <c:v>1469.9540139999999</c:v>
                </c:pt>
                <c:pt idx="4226">
                  <c:v>1470.273001</c:v>
                </c:pt>
                <c:pt idx="4227">
                  <c:v>1470.583014</c:v>
                </c:pt>
                <c:pt idx="4228">
                  <c:v>1470.893</c:v>
                </c:pt>
                <c:pt idx="4229">
                  <c:v>1471.1850139999999</c:v>
                </c:pt>
                <c:pt idx="4230">
                  <c:v>1471.4949999999999</c:v>
                </c:pt>
                <c:pt idx="4231">
                  <c:v>1471.7790170000001</c:v>
                </c:pt>
                <c:pt idx="4232">
                  <c:v>1472.097</c:v>
                </c:pt>
                <c:pt idx="4233">
                  <c:v>1472.381016</c:v>
                </c:pt>
                <c:pt idx="4234">
                  <c:v>1472.691</c:v>
                </c:pt>
                <c:pt idx="4235">
                  <c:v>1472.990014</c:v>
                </c:pt>
                <c:pt idx="4236">
                  <c:v>1473.3</c:v>
                </c:pt>
                <c:pt idx="4237">
                  <c:v>1473.5840169999999</c:v>
                </c:pt>
                <c:pt idx="4238">
                  <c:v>1473.902</c:v>
                </c:pt>
                <c:pt idx="4239">
                  <c:v>1474.187015</c:v>
                </c:pt>
                <c:pt idx="4240">
                  <c:v>1474.4970000000001</c:v>
                </c:pt>
                <c:pt idx="4241">
                  <c:v>1474.789014</c:v>
                </c:pt>
                <c:pt idx="4242">
                  <c:v>1475.0989999999999</c:v>
                </c:pt>
                <c:pt idx="4243">
                  <c:v>1475.3830170000001</c:v>
                </c:pt>
                <c:pt idx="4244">
                  <c:v>1475.7270000000001</c:v>
                </c:pt>
                <c:pt idx="4245">
                  <c:v>1476.0110159999999</c:v>
                </c:pt>
                <c:pt idx="4246">
                  <c:v>1476.3280010000001</c:v>
                </c:pt>
                <c:pt idx="4247">
                  <c:v>1476.620017</c:v>
                </c:pt>
                <c:pt idx="4248">
                  <c:v>1476.93</c:v>
                </c:pt>
                <c:pt idx="4249">
                  <c:v>1477.2140179999999</c:v>
                </c:pt>
                <c:pt idx="4250">
                  <c:v>1477.5319999999999</c:v>
                </c:pt>
                <c:pt idx="4251">
                  <c:v>1477.816018</c:v>
                </c:pt>
                <c:pt idx="4252">
                  <c:v>1478.127</c:v>
                </c:pt>
                <c:pt idx="4253">
                  <c:v>1478.4190140000001</c:v>
                </c:pt>
                <c:pt idx="4254">
                  <c:v>1478.7290029999999</c:v>
                </c:pt>
                <c:pt idx="4255">
                  <c:v>1479.0130140000001</c:v>
                </c:pt>
                <c:pt idx="4256">
                  <c:v>1479.3310019999999</c:v>
                </c:pt>
                <c:pt idx="4257">
                  <c:v>1479.605014</c:v>
                </c:pt>
                <c:pt idx="4258">
                  <c:v>1479.9150030000001</c:v>
                </c:pt>
                <c:pt idx="4259">
                  <c:v>1480.2070140000001</c:v>
                </c:pt>
                <c:pt idx="4260">
                  <c:v>1480.5170029999999</c:v>
                </c:pt>
                <c:pt idx="4261">
                  <c:v>1480.8280179999999</c:v>
                </c:pt>
                <c:pt idx="4262">
                  <c:v>1481.146</c:v>
                </c:pt>
                <c:pt idx="4263">
                  <c:v>1481.4300169999999</c:v>
                </c:pt>
                <c:pt idx="4264">
                  <c:v>1481.74</c:v>
                </c:pt>
                <c:pt idx="4265">
                  <c:v>1482.032017</c:v>
                </c:pt>
                <c:pt idx="4266">
                  <c:v>1482.3420000000001</c:v>
                </c:pt>
                <c:pt idx="4267">
                  <c:v>1482.633014</c:v>
                </c:pt>
                <c:pt idx="4268">
                  <c:v>1482.951</c:v>
                </c:pt>
                <c:pt idx="4269">
                  <c:v>1483.2350140000001</c:v>
                </c:pt>
                <c:pt idx="4270">
                  <c:v>1483.545003</c:v>
                </c:pt>
                <c:pt idx="4271">
                  <c:v>1483.8370170000001</c:v>
                </c:pt>
                <c:pt idx="4272">
                  <c:v>1484.147003</c:v>
                </c:pt>
                <c:pt idx="4273">
                  <c:v>1484.4310170000001</c:v>
                </c:pt>
                <c:pt idx="4274">
                  <c:v>1484.75</c:v>
                </c:pt>
                <c:pt idx="4275">
                  <c:v>1485.035014</c:v>
                </c:pt>
                <c:pt idx="4276">
                  <c:v>1485.345</c:v>
                </c:pt>
                <c:pt idx="4277">
                  <c:v>1485.6370139999999</c:v>
                </c:pt>
                <c:pt idx="4278">
                  <c:v>1485.98</c:v>
                </c:pt>
                <c:pt idx="4279">
                  <c:v>1486.264015</c:v>
                </c:pt>
                <c:pt idx="4280">
                  <c:v>1486.5820000000001</c:v>
                </c:pt>
                <c:pt idx="4281">
                  <c:v>1486.8660170000001</c:v>
                </c:pt>
                <c:pt idx="4282">
                  <c:v>1487.1759999999999</c:v>
                </c:pt>
                <c:pt idx="4283">
                  <c:v>1487.4680169999999</c:v>
                </c:pt>
                <c:pt idx="4284">
                  <c:v>1487.7780009999999</c:v>
                </c:pt>
                <c:pt idx="4285">
                  <c:v>1488.0620140000001</c:v>
                </c:pt>
                <c:pt idx="4286">
                  <c:v>1488.380003</c:v>
                </c:pt>
                <c:pt idx="4287">
                  <c:v>1488.665017</c:v>
                </c:pt>
                <c:pt idx="4288">
                  <c:v>1488.9749999999999</c:v>
                </c:pt>
                <c:pt idx="4289">
                  <c:v>1489.257014</c:v>
                </c:pt>
                <c:pt idx="4290">
                  <c:v>1489.567</c:v>
                </c:pt>
                <c:pt idx="4291">
                  <c:v>1489.851017</c:v>
                </c:pt>
                <c:pt idx="4292">
                  <c:v>1501.33</c:v>
                </c:pt>
                <c:pt idx="4293">
                  <c:v>1501.6480180000001</c:v>
                </c:pt>
                <c:pt idx="4294">
                  <c:v>1501.958001</c:v>
                </c:pt>
                <c:pt idx="4295">
                  <c:v>1502.2420139999999</c:v>
                </c:pt>
                <c:pt idx="4296">
                  <c:v>1502.56</c:v>
                </c:pt>
                <c:pt idx="4297">
                  <c:v>1502.844014</c:v>
                </c:pt>
                <c:pt idx="4298">
                  <c:v>1503.154</c:v>
                </c:pt>
                <c:pt idx="4299">
                  <c:v>1503.4530179999999</c:v>
                </c:pt>
                <c:pt idx="4300">
                  <c:v>1503.764003</c:v>
                </c:pt>
                <c:pt idx="4301">
                  <c:v>1504.0480150000001</c:v>
                </c:pt>
                <c:pt idx="4302">
                  <c:v>1504.366</c:v>
                </c:pt>
                <c:pt idx="4303">
                  <c:v>1504.6500140000001</c:v>
                </c:pt>
                <c:pt idx="4304">
                  <c:v>1504.96</c:v>
                </c:pt>
                <c:pt idx="4305">
                  <c:v>1505.2520139999999</c:v>
                </c:pt>
                <c:pt idx="4306">
                  <c:v>1505.5630000000001</c:v>
                </c:pt>
                <c:pt idx="4307">
                  <c:v>1505.8470179999999</c:v>
                </c:pt>
                <c:pt idx="4308">
                  <c:v>1506.165</c:v>
                </c:pt>
                <c:pt idx="4309">
                  <c:v>1506.450014</c:v>
                </c:pt>
                <c:pt idx="4310">
                  <c:v>1506.7929999999999</c:v>
                </c:pt>
                <c:pt idx="4311">
                  <c:v>1507.0850170000001</c:v>
                </c:pt>
                <c:pt idx="4312">
                  <c:v>1507.395</c:v>
                </c:pt>
                <c:pt idx="4313">
                  <c:v>1507.6790169999999</c:v>
                </c:pt>
                <c:pt idx="4314">
                  <c:v>1507.9970000000001</c:v>
                </c:pt>
                <c:pt idx="4315">
                  <c:v>1508.281015</c:v>
                </c:pt>
                <c:pt idx="4316">
                  <c:v>1508.5909999999999</c:v>
                </c:pt>
                <c:pt idx="4317">
                  <c:v>1508.8830170000001</c:v>
                </c:pt>
                <c:pt idx="4318">
                  <c:v>1509.193</c:v>
                </c:pt>
                <c:pt idx="4319">
                  <c:v>1509.4770140000001</c:v>
                </c:pt>
                <c:pt idx="4320">
                  <c:v>1509.796</c:v>
                </c:pt>
                <c:pt idx="4321">
                  <c:v>1510.0700139999999</c:v>
                </c:pt>
                <c:pt idx="4322">
                  <c:v>1510.381003</c:v>
                </c:pt>
                <c:pt idx="4323">
                  <c:v>1510.6730170000001</c:v>
                </c:pt>
                <c:pt idx="4324">
                  <c:v>1510.9830019999999</c:v>
                </c:pt>
                <c:pt idx="4325">
                  <c:v>1511.2670169999999</c:v>
                </c:pt>
                <c:pt idx="4326">
                  <c:v>1511.585</c:v>
                </c:pt>
                <c:pt idx="4327">
                  <c:v>1511.8950170000001</c:v>
                </c:pt>
                <c:pt idx="4328">
                  <c:v>1512.2049999999999</c:v>
                </c:pt>
                <c:pt idx="4329">
                  <c:v>1512.4970169999999</c:v>
                </c:pt>
                <c:pt idx="4330">
                  <c:v>1512.807</c:v>
                </c:pt>
                <c:pt idx="4331">
                  <c:v>1513.0980179999999</c:v>
                </c:pt>
                <c:pt idx="4332">
                  <c:v>1513.4159999999999</c:v>
                </c:pt>
                <c:pt idx="4333">
                  <c:v>1513.7000169999999</c:v>
                </c:pt>
                <c:pt idx="4334">
                  <c:v>1514.011</c:v>
                </c:pt>
                <c:pt idx="4335">
                  <c:v>1514.304016</c:v>
                </c:pt>
                <c:pt idx="4336">
                  <c:v>1514.614</c:v>
                </c:pt>
                <c:pt idx="4337">
                  <c:v>1514.899017</c:v>
                </c:pt>
                <c:pt idx="4338">
                  <c:v>1515.218001</c:v>
                </c:pt>
                <c:pt idx="4339">
                  <c:v>1515.5020139999999</c:v>
                </c:pt>
                <c:pt idx="4340">
                  <c:v>1515.8119999999999</c:v>
                </c:pt>
                <c:pt idx="4341">
                  <c:v>1516.104018</c:v>
                </c:pt>
                <c:pt idx="4342">
                  <c:v>1516.421</c:v>
                </c:pt>
                <c:pt idx="4343">
                  <c:v>1516.7050139999999</c:v>
                </c:pt>
                <c:pt idx="4344">
                  <c:v>1517.049</c:v>
                </c:pt>
                <c:pt idx="4345">
                  <c:v>1517.3330169999999</c:v>
                </c:pt>
                <c:pt idx="4346">
                  <c:v>1517.643</c:v>
                </c:pt>
                <c:pt idx="4347">
                  <c:v>1517.9350139999999</c:v>
                </c:pt>
                <c:pt idx="4348">
                  <c:v>1518.2460000000001</c:v>
                </c:pt>
                <c:pt idx="4349">
                  <c:v>1518.530015</c:v>
                </c:pt>
                <c:pt idx="4350">
                  <c:v>1518.8480010000001</c:v>
                </c:pt>
                <c:pt idx="4351">
                  <c:v>1519.132014</c:v>
                </c:pt>
                <c:pt idx="4352">
                  <c:v>1519.4420030000001</c:v>
                </c:pt>
                <c:pt idx="4353">
                  <c:v>1519.7240179999999</c:v>
                </c:pt>
                <c:pt idx="4354">
                  <c:v>1520.0340000000001</c:v>
                </c:pt>
                <c:pt idx="4355">
                  <c:v>1520.3180150000001</c:v>
                </c:pt>
                <c:pt idx="4356">
                  <c:v>1520.636</c:v>
                </c:pt>
                <c:pt idx="4357">
                  <c:v>1520.921014</c:v>
                </c:pt>
                <c:pt idx="4358">
                  <c:v>1521.231</c:v>
                </c:pt>
                <c:pt idx="4359">
                  <c:v>1521.5230140000001</c:v>
                </c:pt>
                <c:pt idx="4360">
                  <c:v>1521.8330000000001</c:v>
                </c:pt>
                <c:pt idx="4361">
                  <c:v>1522.1430170000001</c:v>
                </c:pt>
                <c:pt idx="4362">
                  <c:v>1522.461</c:v>
                </c:pt>
                <c:pt idx="4363">
                  <c:v>1522.7520139999999</c:v>
                </c:pt>
                <c:pt idx="4364">
                  <c:v>1523.0619999999999</c:v>
                </c:pt>
                <c:pt idx="4365">
                  <c:v>1523.354014</c:v>
                </c:pt>
                <c:pt idx="4366">
                  <c:v>1523.664</c:v>
                </c:pt>
                <c:pt idx="4367">
                  <c:v>1523.9480149999999</c:v>
                </c:pt>
                <c:pt idx="4368">
                  <c:v>1524.2660000000001</c:v>
                </c:pt>
                <c:pt idx="4369">
                  <c:v>1524.550017</c:v>
                </c:pt>
                <c:pt idx="4370">
                  <c:v>1524.8610000000001</c:v>
                </c:pt>
                <c:pt idx="4371">
                  <c:v>1525.153014</c:v>
                </c:pt>
                <c:pt idx="4372">
                  <c:v>1525.463</c:v>
                </c:pt>
                <c:pt idx="4373">
                  <c:v>1525.7480149999999</c:v>
                </c:pt>
                <c:pt idx="4374">
                  <c:v>1526.0730000000001</c:v>
                </c:pt>
                <c:pt idx="4375">
                  <c:v>1526.3570179999999</c:v>
                </c:pt>
                <c:pt idx="4376">
                  <c:v>1526.6669999999999</c:v>
                </c:pt>
                <c:pt idx="4377">
                  <c:v>1526.959018</c:v>
                </c:pt>
                <c:pt idx="4378">
                  <c:v>1527.2950000000001</c:v>
                </c:pt>
                <c:pt idx="4379">
                  <c:v>1527.579017</c:v>
                </c:pt>
                <c:pt idx="4380">
                  <c:v>1527.8969999999999</c:v>
                </c:pt>
                <c:pt idx="4381">
                  <c:v>1528.1810170000001</c:v>
                </c:pt>
                <c:pt idx="4382">
                  <c:v>1528.491</c:v>
                </c:pt>
                <c:pt idx="4383">
                  <c:v>1528.7840140000001</c:v>
                </c:pt>
                <c:pt idx="4384">
                  <c:v>1529.0940000000001</c:v>
                </c:pt>
                <c:pt idx="4385">
                  <c:v>1529.368015</c:v>
                </c:pt>
                <c:pt idx="4386">
                  <c:v>1529.686003</c:v>
                </c:pt>
                <c:pt idx="4387">
                  <c:v>1529.970014</c:v>
                </c:pt>
                <c:pt idx="4388">
                  <c:v>1530.28</c:v>
                </c:pt>
                <c:pt idx="4389">
                  <c:v>1530.5720140000001</c:v>
                </c:pt>
                <c:pt idx="4390">
                  <c:v>1530.8820000000001</c:v>
                </c:pt>
                <c:pt idx="4391">
                  <c:v>1531.166017</c:v>
                </c:pt>
                <c:pt idx="4392">
                  <c:v>1555.077002</c:v>
                </c:pt>
                <c:pt idx="4393">
                  <c:v>1555.3950139999999</c:v>
                </c:pt>
                <c:pt idx="4394">
                  <c:v>1555.705003</c:v>
                </c:pt>
                <c:pt idx="4395">
                  <c:v>1555.996018</c:v>
                </c:pt>
                <c:pt idx="4396">
                  <c:v>1556.3140000000001</c:v>
                </c:pt>
                <c:pt idx="4397">
                  <c:v>1556.5990139999999</c:v>
                </c:pt>
                <c:pt idx="4398">
                  <c:v>1556.9090000000001</c:v>
                </c:pt>
                <c:pt idx="4399">
                  <c:v>1557.201014</c:v>
                </c:pt>
                <c:pt idx="4400">
                  <c:v>1557.511</c:v>
                </c:pt>
                <c:pt idx="4401">
                  <c:v>1557.795014</c:v>
                </c:pt>
                <c:pt idx="4402">
                  <c:v>1558.114002</c:v>
                </c:pt>
                <c:pt idx="4403">
                  <c:v>1558.398017</c:v>
                </c:pt>
                <c:pt idx="4404">
                  <c:v>1558.708001</c:v>
                </c:pt>
                <c:pt idx="4405">
                  <c:v>1559.000014</c:v>
                </c:pt>
                <c:pt idx="4406">
                  <c:v>1559.317</c:v>
                </c:pt>
                <c:pt idx="4407">
                  <c:v>1559.601017</c:v>
                </c:pt>
                <c:pt idx="4408">
                  <c:v>1559.9190000000001</c:v>
                </c:pt>
                <c:pt idx="4409">
                  <c:v>1560.2030159999999</c:v>
                </c:pt>
                <c:pt idx="4410">
                  <c:v>1560.539</c:v>
                </c:pt>
                <c:pt idx="4411">
                  <c:v>1560.831017</c:v>
                </c:pt>
                <c:pt idx="4412">
                  <c:v>1561.1410000000001</c:v>
                </c:pt>
                <c:pt idx="4413">
                  <c:v>1561.4250179999999</c:v>
                </c:pt>
                <c:pt idx="4414">
                  <c:v>1561.7429999999999</c:v>
                </c:pt>
                <c:pt idx="4415">
                  <c:v>1562.027018</c:v>
                </c:pt>
                <c:pt idx="4416">
                  <c:v>1562.337</c:v>
                </c:pt>
                <c:pt idx="4417">
                  <c:v>1562.619017</c:v>
                </c:pt>
                <c:pt idx="4418">
                  <c:v>1562.9290000000001</c:v>
                </c:pt>
                <c:pt idx="4419">
                  <c:v>1563.2130179999999</c:v>
                </c:pt>
                <c:pt idx="4420">
                  <c:v>1563.5309999999999</c:v>
                </c:pt>
                <c:pt idx="4421">
                  <c:v>1563.815018</c:v>
                </c:pt>
                <c:pt idx="4422">
                  <c:v>1564.125</c:v>
                </c:pt>
                <c:pt idx="4423">
                  <c:v>1564.4170180000001</c:v>
                </c:pt>
                <c:pt idx="4424">
                  <c:v>1564.7270000000001</c:v>
                </c:pt>
                <c:pt idx="4425">
                  <c:v>1565.0110139999999</c:v>
                </c:pt>
                <c:pt idx="4426">
                  <c:v>1565.329</c:v>
                </c:pt>
                <c:pt idx="4427">
                  <c:v>1565.646017</c:v>
                </c:pt>
                <c:pt idx="4428">
                  <c:v>1565.9559999999999</c:v>
                </c:pt>
                <c:pt idx="4429">
                  <c:v>1566.2480169999999</c:v>
                </c:pt>
                <c:pt idx="4430">
                  <c:v>1566.558</c:v>
                </c:pt>
                <c:pt idx="4431">
                  <c:v>1566.843014</c:v>
                </c:pt>
                <c:pt idx="4432">
                  <c:v>1567.162</c:v>
                </c:pt>
                <c:pt idx="4433">
                  <c:v>1567.4460140000001</c:v>
                </c:pt>
                <c:pt idx="4434">
                  <c:v>1567.7570000000001</c:v>
                </c:pt>
                <c:pt idx="4435">
                  <c:v>1568.049017</c:v>
                </c:pt>
                <c:pt idx="4436">
                  <c:v>1568.3589999999999</c:v>
                </c:pt>
                <c:pt idx="4437">
                  <c:v>1568.644014</c:v>
                </c:pt>
                <c:pt idx="4438">
                  <c:v>1568.9690000000001</c:v>
                </c:pt>
                <c:pt idx="4439">
                  <c:v>1569.2530139999999</c:v>
                </c:pt>
                <c:pt idx="4440">
                  <c:v>1569.5630000000001</c:v>
                </c:pt>
                <c:pt idx="4441">
                  <c:v>1569.855018</c:v>
                </c:pt>
                <c:pt idx="4442">
                  <c:v>1570.165</c:v>
                </c:pt>
                <c:pt idx="4443">
                  <c:v>1570.4490169999999</c:v>
                </c:pt>
                <c:pt idx="4444">
                  <c:v>1570.7929999999999</c:v>
                </c:pt>
                <c:pt idx="4445">
                  <c:v>1571.0770170000001</c:v>
                </c:pt>
                <c:pt idx="4446">
                  <c:v>1571.3869999999999</c:v>
                </c:pt>
                <c:pt idx="4447">
                  <c:v>1571.6790169999999</c:v>
                </c:pt>
                <c:pt idx="4448">
                  <c:v>1571.989</c:v>
                </c:pt>
                <c:pt idx="4449">
                  <c:v>1572.263017</c:v>
                </c:pt>
                <c:pt idx="4450">
                  <c:v>1572.5809999999999</c:v>
                </c:pt>
                <c:pt idx="4451">
                  <c:v>1572.8650170000001</c:v>
                </c:pt>
                <c:pt idx="4452">
                  <c:v>1573.175</c:v>
                </c:pt>
                <c:pt idx="4453">
                  <c:v>1573.4670160000001</c:v>
                </c:pt>
                <c:pt idx="4454">
                  <c:v>1573.777</c:v>
                </c:pt>
                <c:pt idx="4455">
                  <c:v>1574.0610139999999</c:v>
                </c:pt>
                <c:pt idx="4456">
                  <c:v>1574.379003</c:v>
                </c:pt>
                <c:pt idx="4457">
                  <c:v>1574.663014</c:v>
                </c:pt>
                <c:pt idx="4458">
                  <c:v>1574.973</c:v>
                </c:pt>
                <c:pt idx="4459">
                  <c:v>1575.2720159999999</c:v>
                </c:pt>
                <c:pt idx="4460">
                  <c:v>1575.5820000000001</c:v>
                </c:pt>
                <c:pt idx="4461">
                  <c:v>1575.893014</c:v>
                </c:pt>
                <c:pt idx="4462">
                  <c:v>1576.2110029999999</c:v>
                </c:pt>
                <c:pt idx="4463">
                  <c:v>1576.4950140000001</c:v>
                </c:pt>
                <c:pt idx="4464">
                  <c:v>1576.806</c:v>
                </c:pt>
                <c:pt idx="4465">
                  <c:v>1577.0980179999999</c:v>
                </c:pt>
                <c:pt idx="4466">
                  <c:v>1577.4090000000001</c:v>
                </c:pt>
                <c:pt idx="4467">
                  <c:v>1577.6940139999999</c:v>
                </c:pt>
                <c:pt idx="4468">
                  <c:v>1578.012003</c:v>
                </c:pt>
                <c:pt idx="4469">
                  <c:v>1578.296014</c:v>
                </c:pt>
                <c:pt idx="4470">
                  <c:v>1578.6130000000001</c:v>
                </c:pt>
                <c:pt idx="4471">
                  <c:v>1578.905017</c:v>
                </c:pt>
                <c:pt idx="4472">
                  <c:v>1579.2149999999999</c:v>
                </c:pt>
                <c:pt idx="4473">
                  <c:v>1579.499014</c:v>
                </c:pt>
                <c:pt idx="4474">
                  <c:v>1579.817</c:v>
                </c:pt>
                <c:pt idx="4475">
                  <c:v>1580.1010140000001</c:v>
                </c:pt>
                <c:pt idx="4476">
                  <c:v>1580.4110000000001</c:v>
                </c:pt>
                <c:pt idx="4477">
                  <c:v>1580.7030139999999</c:v>
                </c:pt>
                <c:pt idx="4478">
                  <c:v>1581.0400030000001</c:v>
                </c:pt>
                <c:pt idx="4479">
                  <c:v>1581.3240169999999</c:v>
                </c:pt>
                <c:pt idx="4480">
                  <c:v>1581.643</c:v>
                </c:pt>
                <c:pt idx="4481">
                  <c:v>1581.9170140000001</c:v>
                </c:pt>
                <c:pt idx="4482">
                  <c:v>1582.2270000000001</c:v>
                </c:pt>
                <c:pt idx="4483">
                  <c:v>1582.5190170000001</c:v>
                </c:pt>
                <c:pt idx="4484">
                  <c:v>1582.829</c:v>
                </c:pt>
                <c:pt idx="4485">
                  <c:v>1583.113018</c:v>
                </c:pt>
                <c:pt idx="4486">
                  <c:v>1583.431</c:v>
                </c:pt>
                <c:pt idx="4487">
                  <c:v>1583.715017</c:v>
                </c:pt>
                <c:pt idx="4488">
                  <c:v>1584.0250000000001</c:v>
                </c:pt>
                <c:pt idx="4489">
                  <c:v>1584.3180150000001</c:v>
                </c:pt>
                <c:pt idx="4490">
                  <c:v>1584.628001</c:v>
                </c:pt>
                <c:pt idx="4491">
                  <c:v>1584.9190169999999</c:v>
                </c:pt>
                <c:pt idx="4492">
                  <c:v>1601.451</c:v>
                </c:pt>
                <c:pt idx="4493">
                  <c:v>1601.769018</c:v>
                </c:pt>
                <c:pt idx="4494">
                  <c:v>1602.079</c:v>
                </c:pt>
                <c:pt idx="4495">
                  <c:v>1602.364014</c:v>
                </c:pt>
                <c:pt idx="4496">
                  <c:v>1602.682</c:v>
                </c:pt>
                <c:pt idx="4497">
                  <c:v>1602.9670169999999</c:v>
                </c:pt>
                <c:pt idx="4498">
                  <c:v>1603.2770009999999</c:v>
                </c:pt>
                <c:pt idx="4499">
                  <c:v>1603.5700139999999</c:v>
                </c:pt>
                <c:pt idx="4500">
                  <c:v>1603.88</c:v>
                </c:pt>
                <c:pt idx="4501">
                  <c:v>1604.1640170000001</c:v>
                </c:pt>
                <c:pt idx="4502">
                  <c:v>1604.489</c:v>
                </c:pt>
                <c:pt idx="4503">
                  <c:v>1604.7730140000001</c:v>
                </c:pt>
                <c:pt idx="4504">
                  <c:v>1605.0830000000001</c:v>
                </c:pt>
                <c:pt idx="4505">
                  <c:v>1605.3750170000001</c:v>
                </c:pt>
                <c:pt idx="4506">
                  <c:v>1605.6849999999999</c:v>
                </c:pt>
                <c:pt idx="4507">
                  <c:v>1605.969018</c:v>
                </c:pt>
                <c:pt idx="4508">
                  <c:v>1606.287</c:v>
                </c:pt>
                <c:pt idx="4509">
                  <c:v>1606.571017</c:v>
                </c:pt>
                <c:pt idx="4510">
                  <c:v>1606.9080039999999</c:v>
                </c:pt>
                <c:pt idx="4511">
                  <c:v>1607.200014</c:v>
                </c:pt>
                <c:pt idx="4512">
                  <c:v>1607.5100030000001</c:v>
                </c:pt>
                <c:pt idx="4513">
                  <c:v>1607.7840160000001</c:v>
                </c:pt>
                <c:pt idx="4514">
                  <c:v>1608.1020000000001</c:v>
                </c:pt>
                <c:pt idx="4515">
                  <c:v>1608.3860139999999</c:v>
                </c:pt>
                <c:pt idx="4516">
                  <c:v>1608.696003</c:v>
                </c:pt>
                <c:pt idx="4517">
                  <c:v>1608.9880149999999</c:v>
                </c:pt>
                <c:pt idx="4518">
                  <c:v>1609.298004</c:v>
                </c:pt>
                <c:pt idx="4519">
                  <c:v>1609.5830169999999</c:v>
                </c:pt>
                <c:pt idx="4520">
                  <c:v>1609.902</c:v>
                </c:pt>
                <c:pt idx="4521">
                  <c:v>1610.1860180000001</c:v>
                </c:pt>
                <c:pt idx="4522">
                  <c:v>1610.4960000000001</c:v>
                </c:pt>
                <c:pt idx="4523">
                  <c:v>1610.7950169999999</c:v>
                </c:pt>
                <c:pt idx="4524">
                  <c:v>1611.106</c:v>
                </c:pt>
                <c:pt idx="4525">
                  <c:v>1611.391014</c:v>
                </c:pt>
                <c:pt idx="4526">
                  <c:v>1611.7090000000001</c:v>
                </c:pt>
                <c:pt idx="4527">
                  <c:v>1612.019014</c:v>
                </c:pt>
                <c:pt idx="4528">
                  <c:v>1612.3290030000001</c:v>
                </c:pt>
                <c:pt idx="4529">
                  <c:v>1612.6210140000001</c:v>
                </c:pt>
                <c:pt idx="4530">
                  <c:v>1612.9310009999999</c:v>
                </c:pt>
                <c:pt idx="4531">
                  <c:v>1613.2160160000001</c:v>
                </c:pt>
                <c:pt idx="4532">
                  <c:v>1613.5350000000001</c:v>
                </c:pt>
                <c:pt idx="4533">
                  <c:v>1613.8190179999999</c:v>
                </c:pt>
                <c:pt idx="4534">
                  <c:v>1614.1360030000001</c:v>
                </c:pt>
                <c:pt idx="4535">
                  <c:v>1614.4280180000001</c:v>
                </c:pt>
                <c:pt idx="4536">
                  <c:v>1614.739</c:v>
                </c:pt>
                <c:pt idx="4537">
                  <c:v>1615.0230160000001</c:v>
                </c:pt>
                <c:pt idx="4538">
                  <c:v>1615.3409999999999</c:v>
                </c:pt>
                <c:pt idx="4539">
                  <c:v>1615.6250170000001</c:v>
                </c:pt>
                <c:pt idx="4540">
                  <c:v>1615.9349999999999</c:v>
                </c:pt>
                <c:pt idx="4541">
                  <c:v>1616.2270169999999</c:v>
                </c:pt>
                <c:pt idx="4542">
                  <c:v>1616.537</c:v>
                </c:pt>
                <c:pt idx="4543">
                  <c:v>1616.8210140000001</c:v>
                </c:pt>
                <c:pt idx="4544">
                  <c:v>1617.165</c:v>
                </c:pt>
                <c:pt idx="4545">
                  <c:v>1617.4390169999999</c:v>
                </c:pt>
                <c:pt idx="4546">
                  <c:v>1617.749</c:v>
                </c:pt>
                <c:pt idx="4547">
                  <c:v>1618.0420140000001</c:v>
                </c:pt>
                <c:pt idx="4548">
                  <c:v>1618.3520000000001</c:v>
                </c:pt>
                <c:pt idx="4549">
                  <c:v>1618.6360139999999</c:v>
                </c:pt>
                <c:pt idx="4550">
                  <c:v>1618.954</c:v>
                </c:pt>
                <c:pt idx="4551">
                  <c:v>1619.238018</c:v>
                </c:pt>
                <c:pt idx="4552">
                  <c:v>1619.548004</c:v>
                </c:pt>
                <c:pt idx="4553">
                  <c:v>1619.840017</c:v>
                </c:pt>
                <c:pt idx="4554">
                  <c:v>1620.1510000000001</c:v>
                </c:pt>
                <c:pt idx="4555">
                  <c:v>1620.4420170000001</c:v>
                </c:pt>
                <c:pt idx="4556">
                  <c:v>1620.76</c:v>
                </c:pt>
                <c:pt idx="4557">
                  <c:v>1621.0440169999999</c:v>
                </c:pt>
                <c:pt idx="4558">
                  <c:v>1621.355</c:v>
                </c:pt>
                <c:pt idx="4559">
                  <c:v>1621.6470179999999</c:v>
                </c:pt>
                <c:pt idx="4560">
                  <c:v>1621.9570000000001</c:v>
                </c:pt>
                <c:pt idx="4561">
                  <c:v>1622.2670169999999</c:v>
                </c:pt>
                <c:pt idx="4562">
                  <c:v>1622.585</c:v>
                </c:pt>
                <c:pt idx="4563">
                  <c:v>1622.869017</c:v>
                </c:pt>
                <c:pt idx="4564">
                  <c:v>1623.1790000000001</c:v>
                </c:pt>
                <c:pt idx="4565">
                  <c:v>1623.4720139999999</c:v>
                </c:pt>
                <c:pt idx="4566">
                  <c:v>1623.789</c:v>
                </c:pt>
                <c:pt idx="4567">
                  <c:v>1624.0730140000001</c:v>
                </c:pt>
                <c:pt idx="4568">
                  <c:v>1624.3910000000001</c:v>
                </c:pt>
                <c:pt idx="4569">
                  <c:v>1624.6750139999999</c:v>
                </c:pt>
                <c:pt idx="4570">
                  <c:v>1624.985001</c:v>
                </c:pt>
                <c:pt idx="4571">
                  <c:v>1625.2780150000001</c:v>
                </c:pt>
                <c:pt idx="4572">
                  <c:v>1625.588004</c:v>
                </c:pt>
                <c:pt idx="4573">
                  <c:v>1625.8720169999999</c:v>
                </c:pt>
                <c:pt idx="4574">
                  <c:v>1626.1900029999999</c:v>
                </c:pt>
                <c:pt idx="4575">
                  <c:v>1626.474017</c:v>
                </c:pt>
                <c:pt idx="4576">
                  <c:v>1626.7840000000001</c:v>
                </c:pt>
                <c:pt idx="4577">
                  <c:v>1627.0660170000001</c:v>
                </c:pt>
                <c:pt idx="4578">
                  <c:v>1627.402</c:v>
                </c:pt>
                <c:pt idx="4579">
                  <c:v>1627.686017</c:v>
                </c:pt>
                <c:pt idx="4580">
                  <c:v>1628.0040039999999</c:v>
                </c:pt>
                <c:pt idx="4581">
                  <c:v>1628.288018</c:v>
                </c:pt>
                <c:pt idx="4582">
                  <c:v>1628.6510000000001</c:v>
                </c:pt>
                <c:pt idx="4583">
                  <c:v>1628.944015</c:v>
                </c:pt>
                <c:pt idx="4584">
                  <c:v>1629.2539999999999</c:v>
                </c:pt>
                <c:pt idx="4585">
                  <c:v>1629.5380150000001</c:v>
                </c:pt>
                <c:pt idx="4586">
                  <c:v>1629.856</c:v>
                </c:pt>
                <c:pt idx="4587">
                  <c:v>1630.1470179999999</c:v>
                </c:pt>
                <c:pt idx="4588">
                  <c:v>1630.4570000000001</c:v>
                </c:pt>
                <c:pt idx="4589">
                  <c:v>1630.749018</c:v>
                </c:pt>
                <c:pt idx="4590">
                  <c:v>1631.059</c:v>
                </c:pt>
                <c:pt idx="4591">
                  <c:v>1631.344014</c:v>
                </c:pt>
                <c:pt idx="4592">
                  <c:v>1650.606</c:v>
                </c:pt>
                <c:pt idx="4593">
                  <c:v>1650.924017</c:v>
                </c:pt>
                <c:pt idx="4594">
                  <c:v>1651.2339999999999</c:v>
                </c:pt>
                <c:pt idx="4595">
                  <c:v>1651.5180150000001</c:v>
                </c:pt>
                <c:pt idx="4596">
                  <c:v>1651.836</c:v>
                </c:pt>
                <c:pt idx="4597">
                  <c:v>1652.1210169999999</c:v>
                </c:pt>
                <c:pt idx="4598">
                  <c:v>1652.438001</c:v>
                </c:pt>
                <c:pt idx="4599">
                  <c:v>1652.7300170000001</c:v>
                </c:pt>
                <c:pt idx="4600">
                  <c:v>1653.04</c:v>
                </c:pt>
                <c:pt idx="4601">
                  <c:v>1653.325014</c:v>
                </c:pt>
                <c:pt idx="4602">
                  <c:v>1653.643</c:v>
                </c:pt>
                <c:pt idx="4603">
                  <c:v>1653.9270140000001</c:v>
                </c:pt>
                <c:pt idx="4604">
                  <c:v>1654.2370020000001</c:v>
                </c:pt>
                <c:pt idx="4605">
                  <c:v>1654.5300139999999</c:v>
                </c:pt>
                <c:pt idx="4606">
                  <c:v>1654.8409999999999</c:v>
                </c:pt>
                <c:pt idx="4607">
                  <c:v>1655.125018</c:v>
                </c:pt>
                <c:pt idx="4608">
                  <c:v>1655.444</c:v>
                </c:pt>
                <c:pt idx="4609">
                  <c:v>1655.718018</c:v>
                </c:pt>
                <c:pt idx="4610">
                  <c:v>1656.0550000000001</c:v>
                </c:pt>
                <c:pt idx="4611">
                  <c:v>1656.348015</c:v>
                </c:pt>
                <c:pt idx="4612">
                  <c:v>1656.659001</c:v>
                </c:pt>
                <c:pt idx="4613">
                  <c:v>1656.9430159999999</c:v>
                </c:pt>
                <c:pt idx="4614">
                  <c:v>1657.261</c:v>
                </c:pt>
                <c:pt idx="4615">
                  <c:v>1657.545014</c:v>
                </c:pt>
                <c:pt idx="4616">
                  <c:v>1657.855</c:v>
                </c:pt>
                <c:pt idx="4617">
                  <c:v>1658.1470179999999</c:v>
                </c:pt>
                <c:pt idx="4618">
                  <c:v>1658.4570000000001</c:v>
                </c:pt>
                <c:pt idx="4619">
                  <c:v>1658.7480149999999</c:v>
                </c:pt>
                <c:pt idx="4620">
                  <c:v>1659.0660029999999</c:v>
                </c:pt>
                <c:pt idx="4621">
                  <c:v>1659.350017</c:v>
                </c:pt>
                <c:pt idx="4622">
                  <c:v>1659.66</c:v>
                </c:pt>
                <c:pt idx="4623">
                  <c:v>1659.953017</c:v>
                </c:pt>
                <c:pt idx="4624">
                  <c:v>1660.2629999999999</c:v>
                </c:pt>
                <c:pt idx="4625">
                  <c:v>1660.5480150000001</c:v>
                </c:pt>
                <c:pt idx="4626">
                  <c:v>1660.866</c:v>
                </c:pt>
                <c:pt idx="4627">
                  <c:v>1661.1760139999999</c:v>
                </c:pt>
                <c:pt idx="4628">
                  <c:v>1661.4860000000001</c:v>
                </c:pt>
                <c:pt idx="4629">
                  <c:v>1661.7780150000001</c:v>
                </c:pt>
                <c:pt idx="4630">
                  <c:v>1662.095</c:v>
                </c:pt>
                <c:pt idx="4631">
                  <c:v>1662.3800140000001</c:v>
                </c:pt>
                <c:pt idx="4632">
                  <c:v>1662.698001</c:v>
                </c:pt>
                <c:pt idx="4633">
                  <c:v>1662.982017</c:v>
                </c:pt>
                <c:pt idx="4634">
                  <c:v>1663.2920039999999</c:v>
                </c:pt>
                <c:pt idx="4635">
                  <c:v>1663.5840169999999</c:v>
                </c:pt>
                <c:pt idx="4636">
                  <c:v>1663.895</c:v>
                </c:pt>
                <c:pt idx="4637">
                  <c:v>1664.180014</c:v>
                </c:pt>
                <c:pt idx="4638">
                  <c:v>1664.4980009999999</c:v>
                </c:pt>
                <c:pt idx="4639">
                  <c:v>1664.7830140000001</c:v>
                </c:pt>
                <c:pt idx="4640">
                  <c:v>1665.0940000000001</c:v>
                </c:pt>
                <c:pt idx="4641">
                  <c:v>1665.3760139999999</c:v>
                </c:pt>
                <c:pt idx="4642">
                  <c:v>1665.6869999999999</c:v>
                </c:pt>
                <c:pt idx="4643">
                  <c:v>1665.971018</c:v>
                </c:pt>
                <c:pt idx="4644">
                  <c:v>1666.316</c:v>
                </c:pt>
                <c:pt idx="4645">
                  <c:v>1666.6010140000001</c:v>
                </c:pt>
                <c:pt idx="4646">
                  <c:v>1666.912</c:v>
                </c:pt>
                <c:pt idx="4647">
                  <c:v>1667.204017</c:v>
                </c:pt>
                <c:pt idx="4648">
                  <c:v>1667.5150000000001</c:v>
                </c:pt>
                <c:pt idx="4649">
                  <c:v>1667.8000139999999</c:v>
                </c:pt>
                <c:pt idx="4650">
                  <c:v>1668.1189999999999</c:v>
                </c:pt>
                <c:pt idx="4651">
                  <c:v>1668.410014</c:v>
                </c:pt>
                <c:pt idx="4652">
                  <c:v>1668.7200029999999</c:v>
                </c:pt>
                <c:pt idx="4653">
                  <c:v>1669.0120139999999</c:v>
                </c:pt>
                <c:pt idx="4654">
                  <c:v>1669.322003</c:v>
                </c:pt>
                <c:pt idx="4655">
                  <c:v>1669.606014</c:v>
                </c:pt>
                <c:pt idx="4656">
                  <c:v>1669.924</c:v>
                </c:pt>
                <c:pt idx="4657">
                  <c:v>1670.2080149999999</c:v>
                </c:pt>
                <c:pt idx="4658">
                  <c:v>1670.519</c:v>
                </c:pt>
                <c:pt idx="4659">
                  <c:v>1670.811017</c:v>
                </c:pt>
                <c:pt idx="4660">
                  <c:v>1671.1220000000001</c:v>
                </c:pt>
                <c:pt idx="4661">
                  <c:v>1671.4320170000001</c:v>
                </c:pt>
                <c:pt idx="4662">
                  <c:v>1671.7570040000001</c:v>
                </c:pt>
                <c:pt idx="4663">
                  <c:v>1672.0420180000001</c:v>
                </c:pt>
                <c:pt idx="4664">
                  <c:v>1672.3530029999999</c:v>
                </c:pt>
                <c:pt idx="4665">
                  <c:v>1672.6450139999999</c:v>
                </c:pt>
                <c:pt idx="4666">
                  <c:v>1672.9559999999999</c:v>
                </c:pt>
                <c:pt idx="4667">
                  <c:v>1673.240016</c:v>
                </c:pt>
                <c:pt idx="4668">
                  <c:v>1673.559</c:v>
                </c:pt>
                <c:pt idx="4669">
                  <c:v>1673.843018</c:v>
                </c:pt>
                <c:pt idx="4670">
                  <c:v>1674.1540030000001</c:v>
                </c:pt>
                <c:pt idx="4671">
                  <c:v>1674.4470140000001</c:v>
                </c:pt>
                <c:pt idx="4672">
                  <c:v>1674.7580009999999</c:v>
                </c:pt>
                <c:pt idx="4673">
                  <c:v>1675.0330140000001</c:v>
                </c:pt>
                <c:pt idx="4674">
                  <c:v>1675.3520000000001</c:v>
                </c:pt>
                <c:pt idx="4675">
                  <c:v>1675.636017</c:v>
                </c:pt>
                <c:pt idx="4676">
                  <c:v>1675.9469999999999</c:v>
                </c:pt>
                <c:pt idx="4677">
                  <c:v>1676.239014</c:v>
                </c:pt>
                <c:pt idx="4678">
                  <c:v>1676.575</c:v>
                </c:pt>
                <c:pt idx="4679">
                  <c:v>1676.8590139999999</c:v>
                </c:pt>
                <c:pt idx="4680">
                  <c:v>1677.1780020000001</c:v>
                </c:pt>
                <c:pt idx="4681">
                  <c:v>1677.4620159999999</c:v>
                </c:pt>
                <c:pt idx="4682">
                  <c:v>1677.7729999999999</c:v>
                </c:pt>
                <c:pt idx="4683">
                  <c:v>1678.072017</c:v>
                </c:pt>
                <c:pt idx="4684">
                  <c:v>1678.383</c:v>
                </c:pt>
                <c:pt idx="4685">
                  <c:v>1678.667017</c:v>
                </c:pt>
                <c:pt idx="4686">
                  <c:v>1678.9849999999999</c:v>
                </c:pt>
                <c:pt idx="4687">
                  <c:v>1679.269016</c:v>
                </c:pt>
                <c:pt idx="4688">
                  <c:v>1679.579</c:v>
                </c:pt>
                <c:pt idx="4689">
                  <c:v>1679.8710140000001</c:v>
                </c:pt>
                <c:pt idx="4690">
                  <c:v>1680.1810029999999</c:v>
                </c:pt>
                <c:pt idx="4691">
                  <c:v>1680.4650140000001</c:v>
                </c:pt>
                <c:pt idx="4692">
                  <c:v>1689.9939999999999</c:v>
                </c:pt>
                <c:pt idx="4693">
                  <c:v>1690.3130140000001</c:v>
                </c:pt>
                <c:pt idx="4694">
                  <c:v>1690.63</c:v>
                </c:pt>
                <c:pt idx="4695">
                  <c:v>1690.9140159999999</c:v>
                </c:pt>
                <c:pt idx="4696">
                  <c:v>1691.232</c:v>
                </c:pt>
                <c:pt idx="4697">
                  <c:v>1691.5160169999999</c:v>
                </c:pt>
                <c:pt idx="4698">
                  <c:v>1691.826</c:v>
                </c:pt>
                <c:pt idx="4699">
                  <c:v>1692.1190140000001</c:v>
                </c:pt>
                <c:pt idx="4700">
                  <c:v>1692.4290000000001</c:v>
                </c:pt>
                <c:pt idx="4701">
                  <c:v>1692.7560140000001</c:v>
                </c:pt>
                <c:pt idx="4702">
                  <c:v>1693.0740029999999</c:v>
                </c:pt>
                <c:pt idx="4703">
                  <c:v>1693.359017</c:v>
                </c:pt>
                <c:pt idx="4704">
                  <c:v>1693.67</c:v>
                </c:pt>
                <c:pt idx="4705">
                  <c:v>1693.9530139999999</c:v>
                </c:pt>
                <c:pt idx="4706">
                  <c:v>1694.2639999999999</c:v>
                </c:pt>
                <c:pt idx="4707">
                  <c:v>1694.5490139999999</c:v>
                </c:pt>
                <c:pt idx="4708">
                  <c:v>1694.868003</c:v>
                </c:pt>
                <c:pt idx="4709">
                  <c:v>1695.1520169999999</c:v>
                </c:pt>
                <c:pt idx="4710">
                  <c:v>1695.489</c:v>
                </c:pt>
                <c:pt idx="4711">
                  <c:v>1695.7810179999999</c:v>
                </c:pt>
                <c:pt idx="4712">
                  <c:v>1696.092003</c:v>
                </c:pt>
                <c:pt idx="4713">
                  <c:v>1696.377017</c:v>
                </c:pt>
                <c:pt idx="4714">
                  <c:v>1696.6949999999999</c:v>
                </c:pt>
                <c:pt idx="4715">
                  <c:v>1696.9860140000001</c:v>
                </c:pt>
                <c:pt idx="4716">
                  <c:v>1697.296</c:v>
                </c:pt>
                <c:pt idx="4717">
                  <c:v>1697.588015</c:v>
                </c:pt>
                <c:pt idx="4718">
                  <c:v>1697.898001</c:v>
                </c:pt>
                <c:pt idx="4719">
                  <c:v>1698.1820170000001</c:v>
                </c:pt>
                <c:pt idx="4720">
                  <c:v>1698.5</c:v>
                </c:pt>
                <c:pt idx="4721">
                  <c:v>1698.7840169999999</c:v>
                </c:pt>
                <c:pt idx="4722">
                  <c:v>1699.0940009999999</c:v>
                </c:pt>
                <c:pt idx="4723">
                  <c:v>1699.386017</c:v>
                </c:pt>
                <c:pt idx="4724">
                  <c:v>1699.6959999999999</c:v>
                </c:pt>
                <c:pt idx="4725">
                  <c:v>1699.980014</c:v>
                </c:pt>
                <c:pt idx="4726">
                  <c:v>1700.3050000000001</c:v>
                </c:pt>
                <c:pt idx="4727">
                  <c:v>1700.615014</c:v>
                </c:pt>
                <c:pt idx="4728">
                  <c:v>1700.9259999999999</c:v>
                </c:pt>
                <c:pt idx="4729">
                  <c:v>1701.218018</c:v>
                </c:pt>
                <c:pt idx="4730">
                  <c:v>1701.529</c:v>
                </c:pt>
                <c:pt idx="4731">
                  <c:v>1701.814014</c:v>
                </c:pt>
                <c:pt idx="4732">
                  <c:v>1702.1320029999999</c:v>
                </c:pt>
                <c:pt idx="4733">
                  <c:v>1702.417017</c:v>
                </c:pt>
                <c:pt idx="4734">
                  <c:v>1702.7270000000001</c:v>
                </c:pt>
                <c:pt idx="4735">
                  <c:v>1703.0200179999999</c:v>
                </c:pt>
                <c:pt idx="4736">
                  <c:v>1703.33</c:v>
                </c:pt>
                <c:pt idx="4737">
                  <c:v>1703.604014</c:v>
                </c:pt>
                <c:pt idx="4738">
                  <c:v>1703.923</c:v>
                </c:pt>
                <c:pt idx="4739">
                  <c:v>1704.2080149999999</c:v>
                </c:pt>
                <c:pt idx="4740">
                  <c:v>1704.5180009999999</c:v>
                </c:pt>
                <c:pt idx="4741">
                  <c:v>1704.811017</c:v>
                </c:pt>
                <c:pt idx="4742">
                  <c:v>1705.1220000000001</c:v>
                </c:pt>
                <c:pt idx="4743">
                  <c:v>1705.4070139999999</c:v>
                </c:pt>
                <c:pt idx="4744">
                  <c:v>1705.7520019999999</c:v>
                </c:pt>
                <c:pt idx="4745">
                  <c:v>1706.0370170000001</c:v>
                </c:pt>
                <c:pt idx="4746">
                  <c:v>1706.3480010000001</c:v>
                </c:pt>
                <c:pt idx="4747">
                  <c:v>1706.647017</c:v>
                </c:pt>
                <c:pt idx="4748">
                  <c:v>1706.957003</c:v>
                </c:pt>
                <c:pt idx="4749">
                  <c:v>1707.2410170000001</c:v>
                </c:pt>
                <c:pt idx="4750">
                  <c:v>1707.559002</c:v>
                </c:pt>
                <c:pt idx="4751">
                  <c:v>1707.843016</c:v>
                </c:pt>
                <c:pt idx="4752">
                  <c:v>1708.153</c:v>
                </c:pt>
                <c:pt idx="4753">
                  <c:v>1708.4450139999999</c:v>
                </c:pt>
                <c:pt idx="4754">
                  <c:v>1708.7550000000001</c:v>
                </c:pt>
                <c:pt idx="4755">
                  <c:v>1709.0390170000001</c:v>
                </c:pt>
                <c:pt idx="4756">
                  <c:v>1709.357</c:v>
                </c:pt>
                <c:pt idx="4757">
                  <c:v>1709.6410169999999</c:v>
                </c:pt>
                <c:pt idx="4758">
                  <c:v>1709.958001</c:v>
                </c:pt>
                <c:pt idx="4759">
                  <c:v>1710.2510179999999</c:v>
                </c:pt>
                <c:pt idx="4760">
                  <c:v>1710.562003</c:v>
                </c:pt>
                <c:pt idx="4761">
                  <c:v>1710.8730169999999</c:v>
                </c:pt>
                <c:pt idx="4762">
                  <c:v>1711.192</c:v>
                </c:pt>
                <c:pt idx="4763">
                  <c:v>1711.4760140000001</c:v>
                </c:pt>
                <c:pt idx="4764">
                  <c:v>1711.787</c:v>
                </c:pt>
                <c:pt idx="4765">
                  <c:v>1712.0800139999999</c:v>
                </c:pt>
                <c:pt idx="4766">
                  <c:v>1712.39</c:v>
                </c:pt>
                <c:pt idx="4767">
                  <c:v>1712.674017</c:v>
                </c:pt>
                <c:pt idx="4768">
                  <c:v>1712.993001</c:v>
                </c:pt>
                <c:pt idx="4769">
                  <c:v>1713.267014</c:v>
                </c:pt>
                <c:pt idx="4770">
                  <c:v>1713.5780010000001</c:v>
                </c:pt>
                <c:pt idx="4771">
                  <c:v>1713.8700160000001</c:v>
                </c:pt>
                <c:pt idx="4772">
                  <c:v>1714.181</c:v>
                </c:pt>
                <c:pt idx="4773">
                  <c:v>1714.4650140000001</c:v>
                </c:pt>
                <c:pt idx="4774">
                  <c:v>1714.7829999999999</c:v>
                </c:pt>
                <c:pt idx="4775">
                  <c:v>1715.0680150000001</c:v>
                </c:pt>
                <c:pt idx="4776">
                  <c:v>1715.3789999999999</c:v>
                </c:pt>
                <c:pt idx="4777">
                  <c:v>1715.6720170000001</c:v>
                </c:pt>
                <c:pt idx="4778">
                  <c:v>1716.009</c:v>
                </c:pt>
                <c:pt idx="4779">
                  <c:v>1716.3020140000001</c:v>
                </c:pt>
                <c:pt idx="4780">
                  <c:v>1716.6220000000001</c:v>
                </c:pt>
                <c:pt idx="4781">
                  <c:v>1716.908015</c:v>
                </c:pt>
                <c:pt idx="4782">
                  <c:v>1717.22</c:v>
                </c:pt>
                <c:pt idx="4783">
                  <c:v>1717.5140140000001</c:v>
                </c:pt>
                <c:pt idx="4784">
                  <c:v>1717.826</c:v>
                </c:pt>
                <c:pt idx="4785">
                  <c:v>1718.1110140000001</c:v>
                </c:pt>
                <c:pt idx="4786">
                  <c:v>1718.4310029999999</c:v>
                </c:pt>
                <c:pt idx="4787">
                  <c:v>1718.7170140000001</c:v>
                </c:pt>
                <c:pt idx="4788">
                  <c:v>1719.0280009999999</c:v>
                </c:pt>
                <c:pt idx="4789">
                  <c:v>1719.3220180000001</c:v>
                </c:pt>
                <c:pt idx="4790">
                  <c:v>1719.64</c:v>
                </c:pt>
                <c:pt idx="4791">
                  <c:v>1719.9240179999999</c:v>
                </c:pt>
                <c:pt idx="4792">
                  <c:v>1730.1369999999999</c:v>
                </c:pt>
                <c:pt idx="4793">
                  <c:v>1730.4550139999999</c:v>
                </c:pt>
                <c:pt idx="4794">
                  <c:v>1730.765001</c:v>
                </c:pt>
                <c:pt idx="4795">
                  <c:v>1731.0490139999999</c:v>
                </c:pt>
                <c:pt idx="4796">
                  <c:v>1731.3680039999999</c:v>
                </c:pt>
                <c:pt idx="4797">
                  <c:v>1731.6520169999999</c:v>
                </c:pt>
                <c:pt idx="4798">
                  <c:v>1731.962</c:v>
                </c:pt>
                <c:pt idx="4799">
                  <c:v>1732.254017</c:v>
                </c:pt>
                <c:pt idx="4800">
                  <c:v>1732.5640000000001</c:v>
                </c:pt>
                <c:pt idx="4801">
                  <c:v>1732.8380179999999</c:v>
                </c:pt>
                <c:pt idx="4802">
                  <c:v>1733.1560030000001</c:v>
                </c:pt>
                <c:pt idx="4803">
                  <c:v>1733.4400169999999</c:v>
                </c:pt>
                <c:pt idx="4804">
                  <c:v>1733.75</c:v>
                </c:pt>
                <c:pt idx="4805">
                  <c:v>1734.043017</c:v>
                </c:pt>
                <c:pt idx="4806">
                  <c:v>1734.3530000000001</c:v>
                </c:pt>
                <c:pt idx="4807">
                  <c:v>1734.6370139999999</c:v>
                </c:pt>
                <c:pt idx="4808">
                  <c:v>1734.9549999999999</c:v>
                </c:pt>
                <c:pt idx="4809">
                  <c:v>1735.239014</c:v>
                </c:pt>
                <c:pt idx="4810">
                  <c:v>1735.5750029999999</c:v>
                </c:pt>
                <c:pt idx="4811">
                  <c:v>1735.874014</c:v>
                </c:pt>
                <c:pt idx="4812">
                  <c:v>1736.1849999999999</c:v>
                </c:pt>
                <c:pt idx="4813">
                  <c:v>1736.470014</c:v>
                </c:pt>
                <c:pt idx="4814">
                  <c:v>1736.7880009999999</c:v>
                </c:pt>
                <c:pt idx="4815">
                  <c:v>1737.072017</c:v>
                </c:pt>
                <c:pt idx="4816">
                  <c:v>1737.3820040000001</c:v>
                </c:pt>
                <c:pt idx="4817">
                  <c:v>1737.6750139999999</c:v>
                </c:pt>
                <c:pt idx="4818">
                  <c:v>1737.9860000000001</c:v>
                </c:pt>
                <c:pt idx="4819">
                  <c:v>1738.2710139999999</c:v>
                </c:pt>
                <c:pt idx="4820">
                  <c:v>1738.5889999999999</c:v>
                </c:pt>
                <c:pt idx="4821">
                  <c:v>1738.8730169999999</c:v>
                </c:pt>
                <c:pt idx="4822">
                  <c:v>1739.19</c:v>
                </c:pt>
                <c:pt idx="4823">
                  <c:v>1739.4820139999999</c:v>
                </c:pt>
                <c:pt idx="4824">
                  <c:v>1739.792003</c:v>
                </c:pt>
                <c:pt idx="4825">
                  <c:v>1740.076014</c:v>
                </c:pt>
                <c:pt idx="4826">
                  <c:v>1740.3940030000001</c:v>
                </c:pt>
                <c:pt idx="4827">
                  <c:v>1740.7040139999999</c:v>
                </c:pt>
                <c:pt idx="4828">
                  <c:v>1741.0139999999999</c:v>
                </c:pt>
                <c:pt idx="4829">
                  <c:v>1741.306014</c:v>
                </c:pt>
                <c:pt idx="4830">
                  <c:v>1741.616</c:v>
                </c:pt>
                <c:pt idx="4831">
                  <c:v>1741.901014</c:v>
                </c:pt>
                <c:pt idx="4832">
                  <c:v>1742.22</c:v>
                </c:pt>
                <c:pt idx="4833">
                  <c:v>1742.4940140000001</c:v>
                </c:pt>
                <c:pt idx="4834">
                  <c:v>1742.8040000000001</c:v>
                </c:pt>
                <c:pt idx="4835">
                  <c:v>1743.096018</c:v>
                </c:pt>
                <c:pt idx="4836">
                  <c:v>1743.4059999999999</c:v>
                </c:pt>
                <c:pt idx="4837">
                  <c:v>1743.6900169999999</c:v>
                </c:pt>
                <c:pt idx="4838">
                  <c:v>1744.0080009999999</c:v>
                </c:pt>
                <c:pt idx="4839">
                  <c:v>1744.292017</c:v>
                </c:pt>
                <c:pt idx="4840">
                  <c:v>1744.6030000000001</c:v>
                </c:pt>
                <c:pt idx="4841">
                  <c:v>1744.8950139999999</c:v>
                </c:pt>
                <c:pt idx="4842">
                  <c:v>1745.2059999999999</c:v>
                </c:pt>
                <c:pt idx="4843">
                  <c:v>1745.497014</c:v>
                </c:pt>
                <c:pt idx="4844">
                  <c:v>1745.8420000000001</c:v>
                </c:pt>
                <c:pt idx="4845">
                  <c:v>1746.1270139999999</c:v>
                </c:pt>
                <c:pt idx="4846">
                  <c:v>1746.438001</c:v>
                </c:pt>
                <c:pt idx="4847">
                  <c:v>1746.731014</c:v>
                </c:pt>
                <c:pt idx="4848">
                  <c:v>1747.0420019999999</c:v>
                </c:pt>
                <c:pt idx="4849">
                  <c:v>1747.326016</c:v>
                </c:pt>
                <c:pt idx="4850">
                  <c:v>1747.645</c:v>
                </c:pt>
                <c:pt idx="4851">
                  <c:v>1747.930014</c:v>
                </c:pt>
                <c:pt idx="4852">
                  <c:v>1748.24</c:v>
                </c:pt>
                <c:pt idx="4853">
                  <c:v>1748.533017</c:v>
                </c:pt>
                <c:pt idx="4854">
                  <c:v>1748.85</c:v>
                </c:pt>
                <c:pt idx="4855">
                  <c:v>1749.1350170000001</c:v>
                </c:pt>
                <c:pt idx="4856">
                  <c:v>1749.453</c:v>
                </c:pt>
                <c:pt idx="4857">
                  <c:v>1749.7370169999999</c:v>
                </c:pt>
                <c:pt idx="4858">
                  <c:v>1750.047</c:v>
                </c:pt>
                <c:pt idx="4859">
                  <c:v>1750.3390159999999</c:v>
                </c:pt>
                <c:pt idx="4860">
                  <c:v>1750.65</c:v>
                </c:pt>
                <c:pt idx="4861">
                  <c:v>1750.961014</c:v>
                </c:pt>
                <c:pt idx="4862">
                  <c:v>1751.279</c:v>
                </c:pt>
                <c:pt idx="4863">
                  <c:v>1751.5630140000001</c:v>
                </c:pt>
                <c:pt idx="4864">
                  <c:v>1751.873</c:v>
                </c:pt>
                <c:pt idx="4865">
                  <c:v>1752.155017</c:v>
                </c:pt>
                <c:pt idx="4866">
                  <c:v>1752.4659999999999</c:v>
                </c:pt>
                <c:pt idx="4867">
                  <c:v>1752.750014</c:v>
                </c:pt>
                <c:pt idx="4868">
                  <c:v>1753.069002</c:v>
                </c:pt>
                <c:pt idx="4869">
                  <c:v>1753.353016</c:v>
                </c:pt>
                <c:pt idx="4870">
                  <c:v>1753.663</c:v>
                </c:pt>
                <c:pt idx="4871">
                  <c:v>1753.9550139999999</c:v>
                </c:pt>
                <c:pt idx="4872">
                  <c:v>1754.2650000000001</c:v>
                </c:pt>
                <c:pt idx="4873">
                  <c:v>1754.549017</c:v>
                </c:pt>
                <c:pt idx="4874">
                  <c:v>1754.867</c:v>
                </c:pt>
                <c:pt idx="4875">
                  <c:v>1755.1580160000001</c:v>
                </c:pt>
                <c:pt idx="4876">
                  <c:v>1755.4690000000001</c:v>
                </c:pt>
                <c:pt idx="4877">
                  <c:v>1755.7610179999999</c:v>
                </c:pt>
                <c:pt idx="4878">
                  <c:v>1756.097</c:v>
                </c:pt>
                <c:pt idx="4879">
                  <c:v>1756.382014</c:v>
                </c:pt>
                <c:pt idx="4880">
                  <c:v>1756.7</c:v>
                </c:pt>
                <c:pt idx="4881">
                  <c:v>1756.985017</c:v>
                </c:pt>
                <c:pt idx="4882">
                  <c:v>1757.295001</c:v>
                </c:pt>
                <c:pt idx="4883">
                  <c:v>1757.588019</c:v>
                </c:pt>
                <c:pt idx="4884">
                  <c:v>1757.898001</c:v>
                </c:pt>
                <c:pt idx="4885">
                  <c:v>1758.183014</c:v>
                </c:pt>
                <c:pt idx="4886">
                  <c:v>1758.5080009999999</c:v>
                </c:pt>
                <c:pt idx="4887">
                  <c:v>1758.7920180000001</c:v>
                </c:pt>
                <c:pt idx="4888">
                  <c:v>1759.1020000000001</c:v>
                </c:pt>
                <c:pt idx="4889">
                  <c:v>1759.394018</c:v>
                </c:pt>
                <c:pt idx="4890">
                  <c:v>1759.704</c:v>
                </c:pt>
                <c:pt idx="4891">
                  <c:v>1759.9880149999999</c:v>
                </c:pt>
                <c:pt idx="4892">
                  <c:v>1771.1769999999999</c:v>
                </c:pt>
                <c:pt idx="4893">
                  <c:v>1771.4950160000001</c:v>
                </c:pt>
                <c:pt idx="4894">
                  <c:v>1771.806</c:v>
                </c:pt>
                <c:pt idx="4895">
                  <c:v>1772.090017</c:v>
                </c:pt>
                <c:pt idx="4896">
                  <c:v>1772.409003</c:v>
                </c:pt>
                <c:pt idx="4897">
                  <c:v>1772.6830170000001</c:v>
                </c:pt>
                <c:pt idx="4898">
                  <c:v>1772.9929999999999</c:v>
                </c:pt>
                <c:pt idx="4899">
                  <c:v>1773.285014</c:v>
                </c:pt>
                <c:pt idx="4900">
                  <c:v>1773.5950029999999</c:v>
                </c:pt>
                <c:pt idx="4901">
                  <c:v>1773.931014</c:v>
                </c:pt>
                <c:pt idx="4902">
                  <c:v>1774.249</c:v>
                </c:pt>
                <c:pt idx="4903">
                  <c:v>1774.5330140000001</c:v>
                </c:pt>
                <c:pt idx="4904">
                  <c:v>1774.8430000000001</c:v>
                </c:pt>
                <c:pt idx="4905">
                  <c:v>1775.135014</c:v>
                </c:pt>
                <c:pt idx="4906">
                  <c:v>1775.4449999999999</c:v>
                </c:pt>
                <c:pt idx="4907">
                  <c:v>1775.7360169999999</c:v>
                </c:pt>
                <c:pt idx="4908">
                  <c:v>1776.0550029999999</c:v>
                </c:pt>
                <c:pt idx="4909">
                  <c:v>1776.340017</c:v>
                </c:pt>
                <c:pt idx="4910">
                  <c:v>1776.6769999999999</c:v>
                </c:pt>
                <c:pt idx="4911">
                  <c:v>1776.969016</c:v>
                </c:pt>
                <c:pt idx="4912">
                  <c:v>1777.28</c:v>
                </c:pt>
                <c:pt idx="4913">
                  <c:v>1777.564014</c:v>
                </c:pt>
                <c:pt idx="4914">
                  <c:v>1777.883</c:v>
                </c:pt>
                <c:pt idx="4915">
                  <c:v>1778.1670140000001</c:v>
                </c:pt>
                <c:pt idx="4916">
                  <c:v>1778.4780009999999</c:v>
                </c:pt>
                <c:pt idx="4917">
                  <c:v>1778.771017</c:v>
                </c:pt>
                <c:pt idx="4918">
                  <c:v>1779.0880010000001</c:v>
                </c:pt>
                <c:pt idx="4919">
                  <c:v>1779.372014</c:v>
                </c:pt>
                <c:pt idx="4920">
                  <c:v>1779.69</c:v>
                </c:pt>
                <c:pt idx="4921">
                  <c:v>1779.9740139999999</c:v>
                </c:pt>
                <c:pt idx="4922">
                  <c:v>1780.2840000000001</c:v>
                </c:pt>
                <c:pt idx="4923">
                  <c:v>1780.576018</c:v>
                </c:pt>
                <c:pt idx="4924">
                  <c:v>1780.886</c:v>
                </c:pt>
                <c:pt idx="4925">
                  <c:v>1781.1700169999999</c:v>
                </c:pt>
                <c:pt idx="4926">
                  <c:v>1781.4880000000001</c:v>
                </c:pt>
                <c:pt idx="4927">
                  <c:v>1781.798018</c:v>
                </c:pt>
                <c:pt idx="4928">
                  <c:v>1782.1080010000001</c:v>
                </c:pt>
                <c:pt idx="4929">
                  <c:v>1782.3900140000001</c:v>
                </c:pt>
                <c:pt idx="4930">
                  <c:v>1782.7</c:v>
                </c:pt>
                <c:pt idx="4931">
                  <c:v>1782.984017</c:v>
                </c:pt>
                <c:pt idx="4932">
                  <c:v>1783.3019999999999</c:v>
                </c:pt>
                <c:pt idx="4933">
                  <c:v>1783.5860170000001</c:v>
                </c:pt>
                <c:pt idx="4934">
                  <c:v>1783.896</c:v>
                </c:pt>
                <c:pt idx="4935">
                  <c:v>1784.1880160000001</c:v>
                </c:pt>
                <c:pt idx="4936">
                  <c:v>1784.4980009999999</c:v>
                </c:pt>
                <c:pt idx="4937">
                  <c:v>1784.7820139999999</c:v>
                </c:pt>
                <c:pt idx="4938">
                  <c:v>1785.100003</c:v>
                </c:pt>
                <c:pt idx="4939">
                  <c:v>1785.391018</c:v>
                </c:pt>
                <c:pt idx="4940">
                  <c:v>1785.702002</c:v>
                </c:pt>
                <c:pt idx="4941">
                  <c:v>1785.9950140000001</c:v>
                </c:pt>
                <c:pt idx="4942">
                  <c:v>1786.306</c:v>
                </c:pt>
                <c:pt idx="4943">
                  <c:v>1786.5900180000001</c:v>
                </c:pt>
                <c:pt idx="4944">
                  <c:v>1786.9349999999999</c:v>
                </c:pt>
                <c:pt idx="4945">
                  <c:v>1787.220014</c:v>
                </c:pt>
                <c:pt idx="4946">
                  <c:v>1787.5310010000001</c:v>
                </c:pt>
                <c:pt idx="4947">
                  <c:v>1787.824014</c:v>
                </c:pt>
                <c:pt idx="4948">
                  <c:v>1788.135</c:v>
                </c:pt>
                <c:pt idx="4949">
                  <c:v>1788.420014</c:v>
                </c:pt>
                <c:pt idx="4950">
                  <c:v>1788.7449999999999</c:v>
                </c:pt>
                <c:pt idx="4951">
                  <c:v>1789.029014</c:v>
                </c:pt>
                <c:pt idx="4952">
                  <c:v>1789.3389999999999</c:v>
                </c:pt>
                <c:pt idx="4953">
                  <c:v>1789.6310140000001</c:v>
                </c:pt>
                <c:pt idx="4954">
                  <c:v>1789.9410029999999</c:v>
                </c:pt>
                <c:pt idx="4955">
                  <c:v>1790.2250140000001</c:v>
                </c:pt>
                <c:pt idx="4956">
                  <c:v>1790.543001</c:v>
                </c:pt>
                <c:pt idx="4957">
                  <c:v>1790.827014</c:v>
                </c:pt>
                <c:pt idx="4958">
                  <c:v>1791.1369999999999</c:v>
                </c:pt>
                <c:pt idx="4959">
                  <c:v>1791.4290140000001</c:v>
                </c:pt>
                <c:pt idx="4960">
                  <c:v>1791.739004</c:v>
                </c:pt>
                <c:pt idx="4961">
                  <c:v>1792.039014</c:v>
                </c:pt>
                <c:pt idx="4962">
                  <c:v>1792.3570030000001</c:v>
                </c:pt>
                <c:pt idx="4963">
                  <c:v>1792.641014</c:v>
                </c:pt>
                <c:pt idx="4964">
                  <c:v>1792.951</c:v>
                </c:pt>
                <c:pt idx="4965">
                  <c:v>1793.2430139999999</c:v>
                </c:pt>
                <c:pt idx="4966">
                  <c:v>1793.5530000000001</c:v>
                </c:pt>
                <c:pt idx="4967">
                  <c:v>1793.8370170000001</c:v>
                </c:pt>
                <c:pt idx="4968">
                  <c:v>1794.155</c:v>
                </c:pt>
                <c:pt idx="4969">
                  <c:v>1794.439014</c:v>
                </c:pt>
                <c:pt idx="4970">
                  <c:v>1794.749</c:v>
                </c:pt>
                <c:pt idx="4971">
                  <c:v>1795.0480150000001</c:v>
                </c:pt>
                <c:pt idx="4972">
                  <c:v>1795.3590019999999</c:v>
                </c:pt>
                <c:pt idx="4973">
                  <c:v>1795.6440170000001</c:v>
                </c:pt>
                <c:pt idx="4974">
                  <c:v>1795.963</c:v>
                </c:pt>
                <c:pt idx="4975">
                  <c:v>1796.2480149999999</c:v>
                </c:pt>
                <c:pt idx="4976">
                  <c:v>1796.559</c:v>
                </c:pt>
                <c:pt idx="4977">
                  <c:v>1796.8520169999999</c:v>
                </c:pt>
                <c:pt idx="4978">
                  <c:v>1797.1890000000001</c:v>
                </c:pt>
                <c:pt idx="4979">
                  <c:v>1797.474017</c:v>
                </c:pt>
                <c:pt idx="4980">
                  <c:v>1797.7929999999999</c:v>
                </c:pt>
                <c:pt idx="4981">
                  <c:v>1798.0780179999999</c:v>
                </c:pt>
                <c:pt idx="4982">
                  <c:v>1798.395</c:v>
                </c:pt>
                <c:pt idx="4983">
                  <c:v>1798.687017</c:v>
                </c:pt>
                <c:pt idx="4984">
                  <c:v>1798.9970000000001</c:v>
                </c:pt>
                <c:pt idx="4985">
                  <c:v>1799.2810179999999</c:v>
                </c:pt>
                <c:pt idx="4986">
                  <c:v>1799.5989999999999</c:v>
                </c:pt>
                <c:pt idx="4987">
                  <c:v>1799.883018</c:v>
                </c:pt>
                <c:pt idx="4988">
                  <c:v>1800.193</c:v>
                </c:pt>
                <c:pt idx="4989">
                  <c:v>1800.4850160000001</c:v>
                </c:pt>
                <c:pt idx="4990">
                  <c:v>1800.7950000000001</c:v>
                </c:pt>
                <c:pt idx="4991">
                  <c:v>1801.0790139999999</c:v>
                </c:pt>
                <c:pt idx="4992">
                  <c:v>1807.655</c:v>
                </c:pt>
                <c:pt idx="4993">
                  <c:v>1807.9630139999999</c:v>
                </c:pt>
                <c:pt idx="4994">
                  <c:v>1808.2729999999999</c:v>
                </c:pt>
                <c:pt idx="4995">
                  <c:v>1808.5570170000001</c:v>
                </c:pt>
                <c:pt idx="4996">
                  <c:v>1808.875</c:v>
                </c:pt>
                <c:pt idx="4997">
                  <c:v>1809.1590169999999</c:v>
                </c:pt>
                <c:pt idx="4998">
                  <c:v>1809.47</c:v>
                </c:pt>
                <c:pt idx="4999">
                  <c:v>1809.7620179999999</c:v>
                </c:pt>
                <c:pt idx="5000">
                  <c:v>1810.0719999999999</c:v>
                </c:pt>
                <c:pt idx="5001">
                  <c:v>1810.3560170000001</c:v>
                </c:pt>
                <c:pt idx="5002">
                  <c:v>1810.674</c:v>
                </c:pt>
                <c:pt idx="5003">
                  <c:v>1810.965017</c:v>
                </c:pt>
                <c:pt idx="5004">
                  <c:v>1811.2760000000001</c:v>
                </c:pt>
                <c:pt idx="5005">
                  <c:v>1811.5690139999999</c:v>
                </c:pt>
                <c:pt idx="5006">
                  <c:v>1811.88</c:v>
                </c:pt>
                <c:pt idx="5007">
                  <c:v>1812.1650179999999</c:v>
                </c:pt>
                <c:pt idx="5008">
                  <c:v>1812.4839999999999</c:v>
                </c:pt>
                <c:pt idx="5009">
                  <c:v>1812.769014</c:v>
                </c:pt>
                <c:pt idx="5010">
                  <c:v>1813.1060030000001</c:v>
                </c:pt>
                <c:pt idx="5011">
                  <c:v>1813.3990160000001</c:v>
                </c:pt>
                <c:pt idx="5012">
                  <c:v>1813.71</c:v>
                </c:pt>
                <c:pt idx="5013">
                  <c:v>1813.9940140000001</c:v>
                </c:pt>
                <c:pt idx="5014">
                  <c:v>1814.319</c:v>
                </c:pt>
                <c:pt idx="5015">
                  <c:v>1814.6040170000001</c:v>
                </c:pt>
                <c:pt idx="5016">
                  <c:v>1814.914</c:v>
                </c:pt>
                <c:pt idx="5017">
                  <c:v>1815.206015</c:v>
                </c:pt>
                <c:pt idx="5018">
                  <c:v>1815.5160000000001</c:v>
                </c:pt>
                <c:pt idx="5019">
                  <c:v>1815.8000139999999</c:v>
                </c:pt>
                <c:pt idx="5020">
                  <c:v>1816.118003</c:v>
                </c:pt>
                <c:pt idx="5021">
                  <c:v>1816.402014</c:v>
                </c:pt>
                <c:pt idx="5022">
                  <c:v>1816.712</c:v>
                </c:pt>
                <c:pt idx="5023">
                  <c:v>1817.0040140000001</c:v>
                </c:pt>
                <c:pt idx="5024">
                  <c:v>1817.3150000000001</c:v>
                </c:pt>
                <c:pt idx="5025">
                  <c:v>1817.589017</c:v>
                </c:pt>
                <c:pt idx="5026">
                  <c:v>1817.9069999999999</c:v>
                </c:pt>
                <c:pt idx="5027">
                  <c:v>1818.2170169999999</c:v>
                </c:pt>
                <c:pt idx="5028">
                  <c:v>1818.5270009999999</c:v>
                </c:pt>
                <c:pt idx="5029">
                  <c:v>1818.819017</c:v>
                </c:pt>
                <c:pt idx="5030">
                  <c:v>1819.1289999999999</c:v>
                </c:pt>
                <c:pt idx="5031">
                  <c:v>1819.413014</c:v>
                </c:pt>
                <c:pt idx="5032">
                  <c:v>1819.731</c:v>
                </c:pt>
                <c:pt idx="5033">
                  <c:v>1820.0160169999999</c:v>
                </c:pt>
                <c:pt idx="5034">
                  <c:v>1820.326</c:v>
                </c:pt>
                <c:pt idx="5035">
                  <c:v>1820.6250170000001</c:v>
                </c:pt>
                <c:pt idx="5036">
                  <c:v>1820.9359999999999</c:v>
                </c:pt>
                <c:pt idx="5037">
                  <c:v>1821.221014</c:v>
                </c:pt>
                <c:pt idx="5038">
                  <c:v>1821.54</c:v>
                </c:pt>
                <c:pt idx="5039">
                  <c:v>1821.825018</c:v>
                </c:pt>
                <c:pt idx="5040">
                  <c:v>1822.136</c:v>
                </c:pt>
                <c:pt idx="5041">
                  <c:v>1822.4290140000001</c:v>
                </c:pt>
                <c:pt idx="5042">
                  <c:v>1822.74</c:v>
                </c:pt>
                <c:pt idx="5043">
                  <c:v>1823.0250169999999</c:v>
                </c:pt>
                <c:pt idx="5044">
                  <c:v>1823.37</c:v>
                </c:pt>
                <c:pt idx="5045">
                  <c:v>1823.6550139999999</c:v>
                </c:pt>
                <c:pt idx="5046">
                  <c:v>1823.972</c:v>
                </c:pt>
                <c:pt idx="5047">
                  <c:v>1824.2640160000001</c:v>
                </c:pt>
                <c:pt idx="5048">
                  <c:v>1824.5740000000001</c:v>
                </c:pt>
                <c:pt idx="5049">
                  <c:v>1824.858015</c:v>
                </c:pt>
                <c:pt idx="5050">
                  <c:v>1825.1769999999999</c:v>
                </c:pt>
                <c:pt idx="5051">
                  <c:v>1825.4610170000001</c:v>
                </c:pt>
                <c:pt idx="5052">
                  <c:v>1825.771</c:v>
                </c:pt>
                <c:pt idx="5053">
                  <c:v>1826.0630169999999</c:v>
                </c:pt>
                <c:pt idx="5054">
                  <c:v>1826.373</c:v>
                </c:pt>
                <c:pt idx="5055">
                  <c:v>1826.6570180000001</c:v>
                </c:pt>
                <c:pt idx="5056">
                  <c:v>1826.9749999999999</c:v>
                </c:pt>
                <c:pt idx="5057">
                  <c:v>1827.2490170000001</c:v>
                </c:pt>
                <c:pt idx="5058">
                  <c:v>1827.559</c:v>
                </c:pt>
                <c:pt idx="5059">
                  <c:v>1827.852018</c:v>
                </c:pt>
                <c:pt idx="5060">
                  <c:v>1828.162</c:v>
                </c:pt>
                <c:pt idx="5061">
                  <c:v>1828.4720170000001</c:v>
                </c:pt>
                <c:pt idx="5062">
                  <c:v>1828.79</c:v>
                </c:pt>
                <c:pt idx="5063">
                  <c:v>1829.0740169999999</c:v>
                </c:pt>
                <c:pt idx="5064">
                  <c:v>1829.384</c:v>
                </c:pt>
                <c:pt idx="5065">
                  <c:v>1829.6760159999999</c:v>
                </c:pt>
                <c:pt idx="5066">
                  <c:v>1829.9860000000001</c:v>
                </c:pt>
                <c:pt idx="5067">
                  <c:v>1830.277018</c:v>
                </c:pt>
                <c:pt idx="5068">
                  <c:v>1830.596</c:v>
                </c:pt>
                <c:pt idx="5069">
                  <c:v>1830.8810140000001</c:v>
                </c:pt>
                <c:pt idx="5070">
                  <c:v>1831.192</c:v>
                </c:pt>
                <c:pt idx="5071">
                  <c:v>1831.4850180000001</c:v>
                </c:pt>
                <c:pt idx="5072">
                  <c:v>1831.7960029999999</c:v>
                </c:pt>
                <c:pt idx="5073">
                  <c:v>1832.081017</c:v>
                </c:pt>
                <c:pt idx="5074">
                  <c:v>1832.4</c:v>
                </c:pt>
                <c:pt idx="5075">
                  <c:v>1832.685017</c:v>
                </c:pt>
                <c:pt idx="5076">
                  <c:v>1832.9960000000001</c:v>
                </c:pt>
                <c:pt idx="5077">
                  <c:v>1833.2890170000001</c:v>
                </c:pt>
                <c:pt idx="5078">
                  <c:v>1833.6320000000001</c:v>
                </c:pt>
                <c:pt idx="5079">
                  <c:v>1833.9160139999999</c:v>
                </c:pt>
                <c:pt idx="5080">
                  <c:v>1834.234003</c:v>
                </c:pt>
                <c:pt idx="5081">
                  <c:v>1834.5180150000001</c:v>
                </c:pt>
                <c:pt idx="5082">
                  <c:v>1834.8280010000001</c:v>
                </c:pt>
                <c:pt idx="5083">
                  <c:v>1835.1200140000001</c:v>
                </c:pt>
                <c:pt idx="5084">
                  <c:v>1835.43</c:v>
                </c:pt>
                <c:pt idx="5085">
                  <c:v>1835.7150180000001</c:v>
                </c:pt>
                <c:pt idx="5086">
                  <c:v>1836.0329999999999</c:v>
                </c:pt>
                <c:pt idx="5087">
                  <c:v>1836.317018</c:v>
                </c:pt>
                <c:pt idx="5088">
                  <c:v>1836.627</c:v>
                </c:pt>
                <c:pt idx="5089">
                  <c:v>1836.9090169999999</c:v>
                </c:pt>
                <c:pt idx="5090">
                  <c:v>1837.2190000000001</c:v>
                </c:pt>
                <c:pt idx="5091">
                  <c:v>1837.5030180000001</c:v>
                </c:pt>
                <c:pt idx="5092">
                  <c:v>1847.046</c:v>
                </c:pt>
                <c:pt idx="5093">
                  <c:v>1847.3640170000001</c:v>
                </c:pt>
                <c:pt idx="5094">
                  <c:v>1847.674</c:v>
                </c:pt>
                <c:pt idx="5095">
                  <c:v>1847.9580189999999</c:v>
                </c:pt>
                <c:pt idx="5096">
                  <c:v>1848.2760000000001</c:v>
                </c:pt>
                <c:pt idx="5097">
                  <c:v>1848.5610139999999</c:v>
                </c:pt>
                <c:pt idx="5098">
                  <c:v>1848.871003</c:v>
                </c:pt>
                <c:pt idx="5099">
                  <c:v>1849.170016</c:v>
                </c:pt>
                <c:pt idx="5100">
                  <c:v>1849.481</c:v>
                </c:pt>
                <c:pt idx="5101">
                  <c:v>1849.766014</c:v>
                </c:pt>
                <c:pt idx="5102">
                  <c:v>1850.0850029999999</c:v>
                </c:pt>
                <c:pt idx="5103">
                  <c:v>1850.3700180000001</c:v>
                </c:pt>
                <c:pt idx="5104">
                  <c:v>1850.6810029999999</c:v>
                </c:pt>
                <c:pt idx="5105">
                  <c:v>1850.9740139999999</c:v>
                </c:pt>
                <c:pt idx="5106">
                  <c:v>1851.2850000000001</c:v>
                </c:pt>
                <c:pt idx="5107">
                  <c:v>1851.5700159999999</c:v>
                </c:pt>
                <c:pt idx="5108">
                  <c:v>1851.889003</c:v>
                </c:pt>
                <c:pt idx="5109">
                  <c:v>1852.174017</c:v>
                </c:pt>
                <c:pt idx="5110">
                  <c:v>1852.5170000000001</c:v>
                </c:pt>
                <c:pt idx="5111">
                  <c:v>1852.8090139999999</c:v>
                </c:pt>
                <c:pt idx="5112">
                  <c:v>1853.119003</c:v>
                </c:pt>
                <c:pt idx="5113">
                  <c:v>1853.403014</c:v>
                </c:pt>
                <c:pt idx="5114">
                  <c:v>1853.722</c:v>
                </c:pt>
                <c:pt idx="5115">
                  <c:v>1854.0060169999999</c:v>
                </c:pt>
                <c:pt idx="5116">
                  <c:v>1854.316</c:v>
                </c:pt>
                <c:pt idx="5117">
                  <c:v>1854.6080179999999</c:v>
                </c:pt>
                <c:pt idx="5118">
                  <c:v>1854.9179999999999</c:v>
                </c:pt>
                <c:pt idx="5119">
                  <c:v>1855.202018</c:v>
                </c:pt>
                <c:pt idx="5120">
                  <c:v>1855.52</c:v>
                </c:pt>
                <c:pt idx="5121">
                  <c:v>1855.7940149999999</c:v>
                </c:pt>
                <c:pt idx="5122">
                  <c:v>1856.104</c:v>
                </c:pt>
                <c:pt idx="5123">
                  <c:v>1856.3970179999999</c:v>
                </c:pt>
                <c:pt idx="5124">
                  <c:v>1856.7070000000001</c:v>
                </c:pt>
                <c:pt idx="5125">
                  <c:v>1856.991014</c:v>
                </c:pt>
                <c:pt idx="5126">
                  <c:v>1857.309</c:v>
                </c:pt>
                <c:pt idx="5127">
                  <c:v>1857.6190160000001</c:v>
                </c:pt>
                <c:pt idx="5128">
                  <c:v>1857.9290000000001</c:v>
                </c:pt>
                <c:pt idx="5129">
                  <c:v>1858.221014</c:v>
                </c:pt>
                <c:pt idx="5130">
                  <c:v>1858.5310030000001</c:v>
                </c:pt>
                <c:pt idx="5131">
                  <c:v>1858.8220180000001</c:v>
                </c:pt>
                <c:pt idx="5132">
                  <c:v>1859.1410000000001</c:v>
                </c:pt>
                <c:pt idx="5133">
                  <c:v>1859.4260139999999</c:v>
                </c:pt>
                <c:pt idx="5134">
                  <c:v>1859.7370000000001</c:v>
                </c:pt>
                <c:pt idx="5135">
                  <c:v>1860.0300179999999</c:v>
                </c:pt>
                <c:pt idx="5136">
                  <c:v>1860.341003</c:v>
                </c:pt>
                <c:pt idx="5137">
                  <c:v>1860.626017</c:v>
                </c:pt>
                <c:pt idx="5138">
                  <c:v>1860.9449999999999</c:v>
                </c:pt>
                <c:pt idx="5139">
                  <c:v>1861.229018</c:v>
                </c:pt>
                <c:pt idx="5140">
                  <c:v>1861.5400030000001</c:v>
                </c:pt>
                <c:pt idx="5141">
                  <c:v>1861.833014</c:v>
                </c:pt>
                <c:pt idx="5142">
                  <c:v>1862.211</c:v>
                </c:pt>
                <c:pt idx="5143">
                  <c:v>1862.495017</c:v>
                </c:pt>
                <c:pt idx="5144">
                  <c:v>1862.84</c:v>
                </c:pt>
                <c:pt idx="5145">
                  <c:v>1863.1250170000001</c:v>
                </c:pt>
                <c:pt idx="5146">
                  <c:v>1863.4359999999999</c:v>
                </c:pt>
                <c:pt idx="5147">
                  <c:v>1863.728016</c:v>
                </c:pt>
                <c:pt idx="5148">
                  <c:v>1864.0380009999999</c:v>
                </c:pt>
                <c:pt idx="5149">
                  <c:v>1864.3220160000001</c:v>
                </c:pt>
                <c:pt idx="5150">
                  <c:v>1864.64</c:v>
                </c:pt>
                <c:pt idx="5151">
                  <c:v>1864.924017</c:v>
                </c:pt>
                <c:pt idx="5152">
                  <c:v>1865.2339999999999</c:v>
                </c:pt>
                <c:pt idx="5153">
                  <c:v>1865.516014</c:v>
                </c:pt>
                <c:pt idx="5154">
                  <c:v>1865.826</c:v>
                </c:pt>
                <c:pt idx="5155">
                  <c:v>1866.110017</c:v>
                </c:pt>
                <c:pt idx="5156">
                  <c:v>1866.428001</c:v>
                </c:pt>
                <c:pt idx="5157">
                  <c:v>1866.7120170000001</c:v>
                </c:pt>
                <c:pt idx="5158">
                  <c:v>1867.0219999999999</c:v>
                </c:pt>
                <c:pt idx="5159">
                  <c:v>1867.314016</c:v>
                </c:pt>
                <c:pt idx="5160">
                  <c:v>1867.624</c:v>
                </c:pt>
                <c:pt idx="5161">
                  <c:v>1867.9340139999999</c:v>
                </c:pt>
                <c:pt idx="5162">
                  <c:v>1868.252</c:v>
                </c:pt>
                <c:pt idx="5163">
                  <c:v>1868.5430180000001</c:v>
                </c:pt>
                <c:pt idx="5164">
                  <c:v>1868.854</c:v>
                </c:pt>
                <c:pt idx="5165">
                  <c:v>1869.1470139999999</c:v>
                </c:pt>
                <c:pt idx="5166">
                  <c:v>1869.458001</c:v>
                </c:pt>
                <c:pt idx="5167">
                  <c:v>1869.743017</c:v>
                </c:pt>
                <c:pt idx="5168">
                  <c:v>1870.0619999999999</c:v>
                </c:pt>
                <c:pt idx="5169">
                  <c:v>1870.3470170000001</c:v>
                </c:pt>
                <c:pt idx="5170">
                  <c:v>1870.658001</c:v>
                </c:pt>
                <c:pt idx="5171">
                  <c:v>1870.9510170000001</c:v>
                </c:pt>
                <c:pt idx="5172">
                  <c:v>1871.2619999999999</c:v>
                </c:pt>
                <c:pt idx="5173">
                  <c:v>1871.5470170000001</c:v>
                </c:pt>
                <c:pt idx="5174">
                  <c:v>1871.8720029999999</c:v>
                </c:pt>
                <c:pt idx="5175">
                  <c:v>1872.1560139999999</c:v>
                </c:pt>
                <c:pt idx="5176">
                  <c:v>1872.4659999999999</c:v>
                </c:pt>
                <c:pt idx="5177">
                  <c:v>1872.7580149999999</c:v>
                </c:pt>
                <c:pt idx="5178">
                  <c:v>1873.0940000000001</c:v>
                </c:pt>
                <c:pt idx="5179">
                  <c:v>1873.3780180000001</c:v>
                </c:pt>
                <c:pt idx="5180">
                  <c:v>1873.6959999999999</c:v>
                </c:pt>
                <c:pt idx="5181">
                  <c:v>1873.9800170000001</c:v>
                </c:pt>
                <c:pt idx="5182">
                  <c:v>1874.29</c:v>
                </c:pt>
                <c:pt idx="5183">
                  <c:v>1874.582017</c:v>
                </c:pt>
                <c:pt idx="5184">
                  <c:v>1874.8920000000001</c:v>
                </c:pt>
                <c:pt idx="5185">
                  <c:v>1875.166017</c:v>
                </c:pt>
                <c:pt idx="5186">
                  <c:v>1875.4839999999999</c:v>
                </c:pt>
                <c:pt idx="5187">
                  <c:v>1875.768018</c:v>
                </c:pt>
                <c:pt idx="5188">
                  <c:v>1876.0780010000001</c:v>
                </c:pt>
                <c:pt idx="5189">
                  <c:v>1876.370017</c:v>
                </c:pt>
                <c:pt idx="5190">
                  <c:v>1876.68</c:v>
                </c:pt>
                <c:pt idx="5191">
                  <c:v>1876.9640179999999</c:v>
                </c:pt>
                <c:pt idx="5192">
                  <c:v>1889.095</c:v>
                </c:pt>
                <c:pt idx="5193">
                  <c:v>1889.4140159999999</c:v>
                </c:pt>
                <c:pt idx="5194">
                  <c:v>1889.7249999999999</c:v>
                </c:pt>
                <c:pt idx="5195">
                  <c:v>1890.0160169999999</c:v>
                </c:pt>
                <c:pt idx="5196">
                  <c:v>1890.3340000000001</c:v>
                </c:pt>
                <c:pt idx="5197">
                  <c:v>1890.6180179999999</c:v>
                </c:pt>
                <c:pt idx="5198">
                  <c:v>1890.928001</c:v>
                </c:pt>
                <c:pt idx="5199">
                  <c:v>1891.221014</c:v>
                </c:pt>
                <c:pt idx="5200">
                  <c:v>1891.5319999999999</c:v>
                </c:pt>
                <c:pt idx="5201">
                  <c:v>1891.816014</c:v>
                </c:pt>
                <c:pt idx="5202">
                  <c:v>1892.135</c:v>
                </c:pt>
                <c:pt idx="5203">
                  <c:v>1892.420014</c:v>
                </c:pt>
                <c:pt idx="5204">
                  <c:v>1892.73</c:v>
                </c:pt>
                <c:pt idx="5205">
                  <c:v>1893.023017</c:v>
                </c:pt>
                <c:pt idx="5206">
                  <c:v>1893.340003</c:v>
                </c:pt>
                <c:pt idx="5207">
                  <c:v>1893.6250170000001</c:v>
                </c:pt>
                <c:pt idx="5208">
                  <c:v>1893.944</c:v>
                </c:pt>
                <c:pt idx="5209">
                  <c:v>1894.228018</c:v>
                </c:pt>
                <c:pt idx="5210">
                  <c:v>1894.5650000000001</c:v>
                </c:pt>
                <c:pt idx="5211">
                  <c:v>1894.858015</c:v>
                </c:pt>
                <c:pt idx="5212">
                  <c:v>1895.168001</c:v>
                </c:pt>
                <c:pt idx="5213">
                  <c:v>1895.4520170000001</c:v>
                </c:pt>
                <c:pt idx="5214">
                  <c:v>1895.7710010000001</c:v>
                </c:pt>
                <c:pt idx="5215">
                  <c:v>1896.056016</c:v>
                </c:pt>
                <c:pt idx="5216">
                  <c:v>1896.367</c:v>
                </c:pt>
                <c:pt idx="5217">
                  <c:v>1896.6500140000001</c:v>
                </c:pt>
                <c:pt idx="5218">
                  <c:v>1896.961</c:v>
                </c:pt>
                <c:pt idx="5219">
                  <c:v>1897.246018</c:v>
                </c:pt>
                <c:pt idx="5220">
                  <c:v>1897.5650000000001</c:v>
                </c:pt>
                <c:pt idx="5221">
                  <c:v>1897.8500140000001</c:v>
                </c:pt>
                <c:pt idx="5222">
                  <c:v>1898.1610000000001</c:v>
                </c:pt>
                <c:pt idx="5223">
                  <c:v>1898.4540179999999</c:v>
                </c:pt>
                <c:pt idx="5224">
                  <c:v>1898.7650000000001</c:v>
                </c:pt>
                <c:pt idx="5225">
                  <c:v>1899.050017</c:v>
                </c:pt>
                <c:pt idx="5226">
                  <c:v>1899.3689999999999</c:v>
                </c:pt>
                <c:pt idx="5227">
                  <c:v>1899.6860139999999</c:v>
                </c:pt>
                <c:pt idx="5228">
                  <c:v>1899.9970000000001</c:v>
                </c:pt>
                <c:pt idx="5229">
                  <c:v>1900.2890170000001</c:v>
                </c:pt>
                <c:pt idx="5230">
                  <c:v>1900.6</c:v>
                </c:pt>
                <c:pt idx="5231">
                  <c:v>1900.8840170000001</c:v>
                </c:pt>
                <c:pt idx="5232">
                  <c:v>1901.202</c:v>
                </c:pt>
                <c:pt idx="5233">
                  <c:v>1901.4860169999999</c:v>
                </c:pt>
                <c:pt idx="5234">
                  <c:v>1901.797</c:v>
                </c:pt>
                <c:pt idx="5235">
                  <c:v>1902.0890139999999</c:v>
                </c:pt>
                <c:pt idx="5236">
                  <c:v>1902.4</c:v>
                </c:pt>
                <c:pt idx="5237">
                  <c:v>1902.685017</c:v>
                </c:pt>
                <c:pt idx="5238">
                  <c:v>1903.01</c:v>
                </c:pt>
                <c:pt idx="5239">
                  <c:v>1903.295018</c:v>
                </c:pt>
                <c:pt idx="5240">
                  <c:v>1903.6060030000001</c:v>
                </c:pt>
                <c:pt idx="5241">
                  <c:v>1903.8990140000001</c:v>
                </c:pt>
                <c:pt idx="5242">
                  <c:v>1904.21</c:v>
                </c:pt>
                <c:pt idx="5243">
                  <c:v>1904.495017</c:v>
                </c:pt>
                <c:pt idx="5244">
                  <c:v>1904.84</c:v>
                </c:pt>
                <c:pt idx="5245">
                  <c:v>1905.125014</c:v>
                </c:pt>
                <c:pt idx="5246">
                  <c:v>1905.4359999999999</c:v>
                </c:pt>
                <c:pt idx="5247">
                  <c:v>1905.7290170000001</c:v>
                </c:pt>
                <c:pt idx="5248">
                  <c:v>1906.0400010000001</c:v>
                </c:pt>
                <c:pt idx="5249">
                  <c:v>1906.315014</c:v>
                </c:pt>
                <c:pt idx="5250">
                  <c:v>1906.634</c:v>
                </c:pt>
                <c:pt idx="5251">
                  <c:v>1906.9190180000001</c:v>
                </c:pt>
                <c:pt idx="5252">
                  <c:v>1907.23</c:v>
                </c:pt>
                <c:pt idx="5253">
                  <c:v>1907.5230140000001</c:v>
                </c:pt>
                <c:pt idx="5254">
                  <c:v>1907.8340000000001</c:v>
                </c:pt>
                <c:pt idx="5255">
                  <c:v>1908.119017</c:v>
                </c:pt>
                <c:pt idx="5256">
                  <c:v>1908.438001</c:v>
                </c:pt>
                <c:pt idx="5257">
                  <c:v>1908.723017</c:v>
                </c:pt>
                <c:pt idx="5258">
                  <c:v>1909.0340000000001</c:v>
                </c:pt>
                <c:pt idx="5259">
                  <c:v>1909.333014</c:v>
                </c:pt>
                <c:pt idx="5260">
                  <c:v>1909.644</c:v>
                </c:pt>
                <c:pt idx="5261">
                  <c:v>1909.9540159999999</c:v>
                </c:pt>
                <c:pt idx="5262">
                  <c:v>1910.2719999999999</c:v>
                </c:pt>
                <c:pt idx="5263">
                  <c:v>1910.5570170000001</c:v>
                </c:pt>
                <c:pt idx="5264">
                  <c:v>1910.867</c:v>
                </c:pt>
                <c:pt idx="5265">
                  <c:v>1911.160014</c:v>
                </c:pt>
                <c:pt idx="5266">
                  <c:v>1911.4710030000001</c:v>
                </c:pt>
                <c:pt idx="5267">
                  <c:v>1911.7560169999999</c:v>
                </c:pt>
                <c:pt idx="5268">
                  <c:v>1912.075</c:v>
                </c:pt>
                <c:pt idx="5269">
                  <c:v>1912.3590139999999</c:v>
                </c:pt>
                <c:pt idx="5270">
                  <c:v>1912.6759999999999</c:v>
                </c:pt>
                <c:pt idx="5271">
                  <c:v>1912.969016</c:v>
                </c:pt>
                <c:pt idx="5272">
                  <c:v>1913.279</c:v>
                </c:pt>
                <c:pt idx="5273">
                  <c:v>1913.5640169999999</c:v>
                </c:pt>
                <c:pt idx="5274">
                  <c:v>1913.883</c:v>
                </c:pt>
                <c:pt idx="5275">
                  <c:v>1914.1680180000001</c:v>
                </c:pt>
                <c:pt idx="5276">
                  <c:v>1914.479</c:v>
                </c:pt>
                <c:pt idx="5277">
                  <c:v>1914.772017</c:v>
                </c:pt>
                <c:pt idx="5278">
                  <c:v>1915.1089999999999</c:v>
                </c:pt>
                <c:pt idx="5279">
                  <c:v>1915.394014</c:v>
                </c:pt>
                <c:pt idx="5280">
                  <c:v>1915.713002</c:v>
                </c:pt>
                <c:pt idx="5281">
                  <c:v>1915.9880149999999</c:v>
                </c:pt>
                <c:pt idx="5282">
                  <c:v>1916.299</c:v>
                </c:pt>
                <c:pt idx="5283">
                  <c:v>1916.5920180000001</c:v>
                </c:pt>
                <c:pt idx="5284">
                  <c:v>1916.903</c:v>
                </c:pt>
                <c:pt idx="5285">
                  <c:v>1917.1880180000001</c:v>
                </c:pt>
                <c:pt idx="5286">
                  <c:v>1917.5070000000001</c:v>
                </c:pt>
                <c:pt idx="5287">
                  <c:v>1917.792017</c:v>
                </c:pt>
                <c:pt idx="5288">
                  <c:v>1918.1030000000001</c:v>
                </c:pt>
                <c:pt idx="5289">
                  <c:v>1918.396017</c:v>
                </c:pt>
                <c:pt idx="5290">
                  <c:v>1918.7070000000001</c:v>
                </c:pt>
                <c:pt idx="5291">
                  <c:v>1918.998018</c:v>
                </c:pt>
                <c:pt idx="5292">
                  <c:v>1931.569</c:v>
                </c:pt>
                <c:pt idx="5293">
                  <c:v>1931.8870159999999</c:v>
                </c:pt>
                <c:pt idx="5294">
                  <c:v>1932.198001</c:v>
                </c:pt>
                <c:pt idx="5295">
                  <c:v>1932.4830139999999</c:v>
                </c:pt>
                <c:pt idx="5296">
                  <c:v>1932.801003</c:v>
                </c:pt>
                <c:pt idx="5297">
                  <c:v>1933.085014</c:v>
                </c:pt>
                <c:pt idx="5298">
                  <c:v>1933.396</c:v>
                </c:pt>
                <c:pt idx="5299">
                  <c:v>1933.6880180000001</c:v>
                </c:pt>
                <c:pt idx="5300">
                  <c:v>1933.999</c:v>
                </c:pt>
                <c:pt idx="5301">
                  <c:v>1934.2840140000001</c:v>
                </c:pt>
                <c:pt idx="5302">
                  <c:v>1934.6089999999999</c:v>
                </c:pt>
                <c:pt idx="5303">
                  <c:v>1934.894014</c:v>
                </c:pt>
                <c:pt idx="5304">
                  <c:v>1935.2049999999999</c:v>
                </c:pt>
                <c:pt idx="5305">
                  <c:v>1935.4980149999999</c:v>
                </c:pt>
                <c:pt idx="5306">
                  <c:v>1935.809</c:v>
                </c:pt>
                <c:pt idx="5307">
                  <c:v>1936.094014</c:v>
                </c:pt>
                <c:pt idx="5308">
                  <c:v>1936.413</c:v>
                </c:pt>
                <c:pt idx="5309">
                  <c:v>1936.6980189999999</c:v>
                </c:pt>
                <c:pt idx="5310">
                  <c:v>1937.0350000000001</c:v>
                </c:pt>
                <c:pt idx="5311">
                  <c:v>1937.3280150000001</c:v>
                </c:pt>
                <c:pt idx="5312">
                  <c:v>1937.6959999999999</c:v>
                </c:pt>
                <c:pt idx="5313">
                  <c:v>1937.9720179999999</c:v>
                </c:pt>
                <c:pt idx="5314">
                  <c:v>1938.2909999999999</c:v>
                </c:pt>
                <c:pt idx="5315">
                  <c:v>1938.576014</c:v>
                </c:pt>
                <c:pt idx="5316">
                  <c:v>1938.8869999999999</c:v>
                </c:pt>
                <c:pt idx="5317">
                  <c:v>1939.180018</c:v>
                </c:pt>
                <c:pt idx="5318">
                  <c:v>1939.491</c:v>
                </c:pt>
                <c:pt idx="5319">
                  <c:v>1939.7760169999999</c:v>
                </c:pt>
                <c:pt idx="5320">
                  <c:v>1940.095</c:v>
                </c:pt>
                <c:pt idx="5321">
                  <c:v>1940.380015</c:v>
                </c:pt>
                <c:pt idx="5322">
                  <c:v>1940.691</c:v>
                </c:pt>
                <c:pt idx="5323">
                  <c:v>1940.990018</c:v>
                </c:pt>
                <c:pt idx="5324">
                  <c:v>1941.3</c:v>
                </c:pt>
                <c:pt idx="5325">
                  <c:v>1941.5840169999999</c:v>
                </c:pt>
                <c:pt idx="5326">
                  <c:v>1941.902</c:v>
                </c:pt>
                <c:pt idx="5327">
                  <c:v>1942.2120170000001</c:v>
                </c:pt>
                <c:pt idx="5328">
                  <c:v>1942.5219999999999</c:v>
                </c:pt>
                <c:pt idx="5329">
                  <c:v>1942.8140169999999</c:v>
                </c:pt>
                <c:pt idx="5330">
                  <c:v>1943.124</c:v>
                </c:pt>
                <c:pt idx="5331">
                  <c:v>1943.408015</c:v>
                </c:pt>
                <c:pt idx="5332">
                  <c:v>1943.726003</c:v>
                </c:pt>
                <c:pt idx="5333">
                  <c:v>1944.010014</c:v>
                </c:pt>
                <c:pt idx="5334">
                  <c:v>1944.327</c:v>
                </c:pt>
                <c:pt idx="5335">
                  <c:v>1944.6200140000001</c:v>
                </c:pt>
                <c:pt idx="5336">
                  <c:v>1944.931</c:v>
                </c:pt>
                <c:pt idx="5337">
                  <c:v>1945.2160180000001</c:v>
                </c:pt>
                <c:pt idx="5338">
                  <c:v>1945.5350000000001</c:v>
                </c:pt>
                <c:pt idx="5339">
                  <c:v>1945.8200139999999</c:v>
                </c:pt>
                <c:pt idx="5340">
                  <c:v>1946.1310000000001</c:v>
                </c:pt>
                <c:pt idx="5341">
                  <c:v>1946.4240179999999</c:v>
                </c:pt>
                <c:pt idx="5342">
                  <c:v>1946.7349999999999</c:v>
                </c:pt>
                <c:pt idx="5343">
                  <c:v>1947.0200170000001</c:v>
                </c:pt>
                <c:pt idx="5344">
                  <c:v>1947.3650029999999</c:v>
                </c:pt>
                <c:pt idx="5345">
                  <c:v>1947.6400169999999</c:v>
                </c:pt>
                <c:pt idx="5346">
                  <c:v>1947.951</c:v>
                </c:pt>
                <c:pt idx="5347">
                  <c:v>1948.2440140000001</c:v>
                </c:pt>
                <c:pt idx="5348">
                  <c:v>1948.5550000000001</c:v>
                </c:pt>
                <c:pt idx="5349">
                  <c:v>1948.8400180000001</c:v>
                </c:pt>
                <c:pt idx="5350">
                  <c:v>1949.1590000000001</c:v>
                </c:pt>
                <c:pt idx="5351">
                  <c:v>1949.4440139999999</c:v>
                </c:pt>
                <c:pt idx="5352">
                  <c:v>1949.7550000000001</c:v>
                </c:pt>
                <c:pt idx="5353">
                  <c:v>1950.0480190000001</c:v>
                </c:pt>
                <c:pt idx="5354">
                  <c:v>1950.3589999999999</c:v>
                </c:pt>
                <c:pt idx="5355">
                  <c:v>1950.650018</c:v>
                </c:pt>
                <c:pt idx="5356">
                  <c:v>1950.968001</c:v>
                </c:pt>
                <c:pt idx="5357">
                  <c:v>1951.2520179999999</c:v>
                </c:pt>
                <c:pt idx="5358">
                  <c:v>1951.5619999999999</c:v>
                </c:pt>
                <c:pt idx="5359">
                  <c:v>1951.8540170000001</c:v>
                </c:pt>
                <c:pt idx="5360">
                  <c:v>1952.164</c:v>
                </c:pt>
                <c:pt idx="5361">
                  <c:v>1952.474015</c:v>
                </c:pt>
                <c:pt idx="5362">
                  <c:v>1952.7919999999999</c:v>
                </c:pt>
                <c:pt idx="5363">
                  <c:v>1953.076014</c:v>
                </c:pt>
                <c:pt idx="5364">
                  <c:v>1953.3860030000001</c:v>
                </c:pt>
                <c:pt idx="5365">
                  <c:v>1953.678015</c:v>
                </c:pt>
                <c:pt idx="5366">
                  <c:v>1953.9949999999999</c:v>
                </c:pt>
                <c:pt idx="5367">
                  <c:v>1954.2800139999999</c:v>
                </c:pt>
                <c:pt idx="5368">
                  <c:v>1954.5989999999999</c:v>
                </c:pt>
                <c:pt idx="5369">
                  <c:v>1954.8840170000001</c:v>
                </c:pt>
                <c:pt idx="5370">
                  <c:v>1955.1949999999999</c:v>
                </c:pt>
                <c:pt idx="5371">
                  <c:v>1955.4880149999999</c:v>
                </c:pt>
                <c:pt idx="5372">
                  <c:v>1955.799</c:v>
                </c:pt>
                <c:pt idx="5373">
                  <c:v>1956.084018</c:v>
                </c:pt>
                <c:pt idx="5374">
                  <c:v>1956.403</c:v>
                </c:pt>
                <c:pt idx="5375">
                  <c:v>1956.688015</c:v>
                </c:pt>
                <c:pt idx="5376">
                  <c:v>1956.999</c:v>
                </c:pt>
                <c:pt idx="5377">
                  <c:v>1957.282017</c:v>
                </c:pt>
                <c:pt idx="5378">
                  <c:v>1957.6189999999999</c:v>
                </c:pt>
                <c:pt idx="5379">
                  <c:v>1957.904014</c:v>
                </c:pt>
                <c:pt idx="5380">
                  <c:v>1958.223</c:v>
                </c:pt>
                <c:pt idx="5381">
                  <c:v>1958.5080170000001</c:v>
                </c:pt>
                <c:pt idx="5382">
                  <c:v>1958.819</c:v>
                </c:pt>
                <c:pt idx="5383">
                  <c:v>1959.112014</c:v>
                </c:pt>
                <c:pt idx="5384">
                  <c:v>1959.423</c:v>
                </c:pt>
                <c:pt idx="5385">
                  <c:v>1959.708018</c:v>
                </c:pt>
                <c:pt idx="5386">
                  <c:v>1960.027</c:v>
                </c:pt>
                <c:pt idx="5387">
                  <c:v>1960.3180170000001</c:v>
                </c:pt>
                <c:pt idx="5388">
                  <c:v>1960.6279999999999</c:v>
                </c:pt>
                <c:pt idx="5389">
                  <c:v>1960.920014</c:v>
                </c:pt>
                <c:pt idx="5390">
                  <c:v>1961.23</c:v>
                </c:pt>
                <c:pt idx="5391">
                  <c:v>1961.5140160000001</c:v>
                </c:pt>
                <c:pt idx="5392">
                  <c:v>1971.579</c:v>
                </c:pt>
                <c:pt idx="5393">
                  <c:v>1971.898019</c:v>
                </c:pt>
                <c:pt idx="5394">
                  <c:v>1972.2090000000001</c:v>
                </c:pt>
                <c:pt idx="5395">
                  <c:v>1972.494017</c:v>
                </c:pt>
                <c:pt idx="5396">
                  <c:v>1972.8130000000001</c:v>
                </c:pt>
                <c:pt idx="5397">
                  <c:v>1973.0980179999999</c:v>
                </c:pt>
                <c:pt idx="5398">
                  <c:v>1973.415</c:v>
                </c:pt>
                <c:pt idx="5399">
                  <c:v>1973.7070160000001</c:v>
                </c:pt>
                <c:pt idx="5400">
                  <c:v>1974.0180009999999</c:v>
                </c:pt>
                <c:pt idx="5401">
                  <c:v>1974.302017</c:v>
                </c:pt>
                <c:pt idx="5402">
                  <c:v>1974.62</c:v>
                </c:pt>
                <c:pt idx="5403">
                  <c:v>1974.9050139999999</c:v>
                </c:pt>
                <c:pt idx="5404">
                  <c:v>1975.2159999999999</c:v>
                </c:pt>
                <c:pt idx="5405">
                  <c:v>1975.508018</c:v>
                </c:pt>
                <c:pt idx="5406">
                  <c:v>1975.818</c:v>
                </c:pt>
                <c:pt idx="5407">
                  <c:v>1976.1030169999999</c:v>
                </c:pt>
                <c:pt idx="5408">
                  <c:v>1976.421</c:v>
                </c:pt>
                <c:pt idx="5409">
                  <c:v>1976.6950179999999</c:v>
                </c:pt>
                <c:pt idx="5410">
                  <c:v>1977.0309999999999</c:v>
                </c:pt>
                <c:pt idx="5411">
                  <c:v>1977.3230140000001</c:v>
                </c:pt>
                <c:pt idx="5412">
                  <c:v>1977.634</c:v>
                </c:pt>
                <c:pt idx="5413">
                  <c:v>1977.918015</c:v>
                </c:pt>
                <c:pt idx="5414">
                  <c:v>1978.2360000000001</c:v>
                </c:pt>
                <c:pt idx="5415">
                  <c:v>1978.521017</c:v>
                </c:pt>
                <c:pt idx="5416">
                  <c:v>1978.8320000000001</c:v>
                </c:pt>
                <c:pt idx="5417">
                  <c:v>1979.124014</c:v>
                </c:pt>
                <c:pt idx="5418">
                  <c:v>1979.434</c:v>
                </c:pt>
                <c:pt idx="5419">
                  <c:v>1979.725017</c:v>
                </c:pt>
                <c:pt idx="5420">
                  <c:v>1980.0440000000001</c:v>
                </c:pt>
                <c:pt idx="5421">
                  <c:v>1980.329017</c:v>
                </c:pt>
                <c:pt idx="5422">
                  <c:v>1980.64</c:v>
                </c:pt>
                <c:pt idx="5423">
                  <c:v>1980.9330170000001</c:v>
                </c:pt>
                <c:pt idx="5424">
                  <c:v>1981.2439999999999</c:v>
                </c:pt>
                <c:pt idx="5425">
                  <c:v>1981.529014</c:v>
                </c:pt>
                <c:pt idx="5426">
                  <c:v>1981.8480010000001</c:v>
                </c:pt>
                <c:pt idx="5427">
                  <c:v>1982.1590140000001</c:v>
                </c:pt>
                <c:pt idx="5428">
                  <c:v>1982.47</c:v>
                </c:pt>
                <c:pt idx="5429">
                  <c:v>1982.7630140000001</c:v>
                </c:pt>
                <c:pt idx="5430">
                  <c:v>1983.08</c:v>
                </c:pt>
                <c:pt idx="5431">
                  <c:v>1983.3640170000001</c:v>
                </c:pt>
                <c:pt idx="5432">
                  <c:v>1983.682</c:v>
                </c:pt>
                <c:pt idx="5433">
                  <c:v>1983.9670140000001</c:v>
                </c:pt>
                <c:pt idx="5434">
                  <c:v>1984.277</c:v>
                </c:pt>
                <c:pt idx="5435">
                  <c:v>1984.570017</c:v>
                </c:pt>
                <c:pt idx="5436">
                  <c:v>1984.8810000000001</c:v>
                </c:pt>
                <c:pt idx="5437">
                  <c:v>1985.165017</c:v>
                </c:pt>
                <c:pt idx="5438">
                  <c:v>1985.4829999999999</c:v>
                </c:pt>
                <c:pt idx="5439">
                  <c:v>1985.7680150000001</c:v>
                </c:pt>
                <c:pt idx="5440">
                  <c:v>1986.078</c:v>
                </c:pt>
                <c:pt idx="5441">
                  <c:v>1986.3600160000001</c:v>
                </c:pt>
                <c:pt idx="5442">
                  <c:v>1986.671</c:v>
                </c:pt>
                <c:pt idx="5443">
                  <c:v>1986.9560140000001</c:v>
                </c:pt>
                <c:pt idx="5444">
                  <c:v>1987.3</c:v>
                </c:pt>
                <c:pt idx="5445">
                  <c:v>1987.5840169999999</c:v>
                </c:pt>
                <c:pt idx="5446">
                  <c:v>1987.895</c:v>
                </c:pt>
                <c:pt idx="5447">
                  <c:v>1988.1870180000001</c:v>
                </c:pt>
                <c:pt idx="5448">
                  <c:v>1988.4970000000001</c:v>
                </c:pt>
                <c:pt idx="5449">
                  <c:v>1988.7820139999999</c:v>
                </c:pt>
                <c:pt idx="5450">
                  <c:v>1989.100003</c:v>
                </c:pt>
                <c:pt idx="5451">
                  <c:v>1989.392014</c:v>
                </c:pt>
                <c:pt idx="5452">
                  <c:v>1989.704</c:v>
                </c:pt>
                <c:pt idx="5453">
                  <c:v>1989.9980149999999</c:v>
                </c:pt>
                <c:pt idx="5454">
                  <c:v>1990.31</c:v>
                </c:pt>
                <c:pt idx="5455">
                  <c:v>1990.596014</c:v>
                </c:pt>
                <c:pt idx="5456">
                  <c:v>1990.9159999999999</c:v>
                </c:pt>
                <c:pt idx="5457">
                  <c:v>1991.202014</c:v>
                </c:pt>
                <c:pt idx="5458">
                  <c:v>1991.5139999999999</c:v>
                </c:pt>
                <c:pt idx="5459">
                  <c:v>1991.8080150000001</c:v>
                </c:pt>
                <c:pt idx="5460">
                  <c:v>1992.12</c:v>
                </c:pt>
                <c:pt idx="5461">
                  <c:v>1992.432014</c:v>
                </c:pt>
                <c:pt idx="5462">
                  <c:v>1992.7810030000001</c:v>
                </c:pt>
                <c:pt idx="5463">
                  <c:v>1993.076018</c:v>
                </c:pt>
                <c:pt idx="5464">
                  <c:v>1993.3890019999999</c:v>
                </c:pt>
                <c:pt idx="5465">
                  <c:v>1993.6840139999999</c:v>
                </c:pt>
                <c:pt idx="5466">
                  <c:v>1993.9970000000001</c:v>
                </c:pt>
                <c:pt idx="5467">
                  <c:v>1994.2840180000001</c:v>
                </c:pt>
                <c:pt idx="5468">
                  <c:v>1994.605</c:v>
                </c:pt>
                <c:pt idx="5469">
                  <c:v>1994.8910169999999</c:v>
                </c:pt>
                <c:pt idx="5470">
                  <c:v>1995.203004</c:v>
                </c:pt>
                <c:pt idx="5471">
                  <c:v>1995.4970169999999</c:v>
                </c:pt>
                <c:pt idx="5472">
                  <c:v>1995.809</c:v>
                </c:pt>
                <c:pt idx="5473">
                  <c:v>1996.0840169999999</c:v>
                </c:pt>
                <c:pt idx="5474">
                  <c:v>1996.403</c:v>
                </c:pt>
                <c:pt idx="5475">
                  <c:v>1996.6880169999999</c:v>
                </c:pt>
                <c:pt idx="5476">
                  <c:v>1996.9980009999999</c:v>
                </c:pt>
                <c:pt idx="5477">
                  <c:v>1997.2910139999999</c:v>
                </c:pt>
                <c:pt idx="5478">
                  <c:v>1997.6280039999999</c:v>
                </c:pt>
                <c:pt idx="5479">
                  <c:v>1997.913018</c:v>
                </c:pt>
                <c:pt idx="5480">
                  <c:v>1998.232</c:v>
                </c:pt>
                <c:pt idx="5481">
                  <c:v>1998.517014</c:v>
                </c:pt>
                <c:pt idx="5482">
                  <c:v>1998.828</c:v>
                </c:pt>
                <c:pt idx="5483">
                  <c:v>1999.1270139999999</c:v>
                </c:pt>
                <c:pt idx="5484">
                  <c:v>1999.4380020000001</c:v>
                </c:pt>
                <c:pt idx="5485">
                  <c:v>1999.7220159999999</c:v>
                </c:pt>
                <c:pt idx="5486">
                  <c:v>2000.0409999999999</c:v>
                </c:pt>
                <c:pt idx="5487">
                  <c:v>2000.326014</c:v>
                </c:pt>
                <c:pt idx="5488">
                  <c:v>2000.636</c:v>
                </c:pt>
                <c:pt idx="5489">
                  <c:v>2000.9290169999999</c:v>
                </c:pt>
                <c:pt idx="5490">
                  <c:v>2001.24</c:v>
                </c:pt>
                <c:pt idx="5491">
                  <c:v>2001.5250140000001</c:v>
                </c:pt>
                <c:pt idx="5492">
                  <c:v>2014.6780000000001</c:v>
                </c:pt>
                <c:pt idx="5493">
                  <c:v>2014.997016</c:v>
                </c:pt>
                <c:pt idx="5494">
                  <c:v>2015.357</c:v>
                </c:pt>
                <c:pt idx="5495">
                  <c:v>2015.642014</c:v>
                </c:pt>
                <c:pt idx="5496">
                  <c:v>2015.961</c:v>
                </c:pt>
                <c:pt idx="5497">
                  <c:v>2016.2460140000001</c:v>
                </c:pt>
                <c:pt idx="5498">
                  <c:v>2016.556</c:v>
                </c:pt>
                <c:pt idx="5499">
                  <c:v>2016.848015</c:v>
                </c:pt>
                <c:pt idx="5500">
                  <c:v>2017.158001</c:v>
                </c:pt>
                <c:pt idx="5501">
                  <c:v>2017.4420170000001</c:v>
                </c:pt>
                <c:pt idx="5502">
                  <c:v>2017.76</c:v>
                </c:pt>
                <c:pt idx="5503">
                  <c:v>2018.0440169999999</c:v>
                </c:pt>
                <c:pt idx="5504">
                  <c:v>2018.354</c:v>
                </c:pt>
                <c:pt idx="5505">
                  <c:v>2018.6360139999999</c:v>
                </c:pt>
                <c:pt idx="5506">
                  <c:v>2018.9459999999999</c:v>
                </c:pt>
                <c:pt idx="5507">
                  <c:v>2019.2300170000001</c:v>
                </c:pt>
                <c:pt idx="5508">
                  <c:v>2019.5480010000001</c:v>
                </c:pt>
                <c:pt idx="5509">
                  <c:v>2019.8320160000001</c:v>
                </c:pt>
                <c:pt idx="5510">
                  <c:v>2020.168001</c:v>
                </c:pt>
                <c:pt idx="5511">
                  <c:v>2020.4600170000001</c:v>
                </c:pt>
                <c:pt idx="5512">
                  <c:v>2020.77</c:v>
                </c:pt>
                <c:pt idx="5513">
                  <c:v>2021.0540140000001</c:v>
                </c:pt>
                <c:pt idx="5514">
                  <c:v>2021.3720000000001</c:v>
                </c:pt>
                <c:pt idx="5515">
                  <c:v>2021.663014</c:v>
                </c:pt>
                <c:pt idx="5516">
                  <c:v>2021.9739999999999</c:v>
                </c:pt>
                <c:pt idx="5517">
                  <c:v>2022.267018</c:v>
                </c:pt>
                <c:pt idx="5518">
                  <c:v>2022.578004</c:v>
                </c:pt>
                <c:pt idx="5519">
                  <c:v>2022.8630169999999</c:v>
                </c:pt>
                <c:pt idx="5520">
                  <c:v>2023.182</c:v>
                </c:pt>
                <c:pt idx="5521">
                  <c:v>2023.4670140000001</c:v>
                </c:pt>
                <c:pt idx="5522">
                  <c:v>2023.7780009999999</c:v>
                </c:pt>
                <c:pt idx="5523">
                  <c:v>2024.071017</c:v>
                </c:pt>
                <c:pt idx="5524">
                  <c:v>2024.3820000000001</c:v>
                </c:pt>
                <c:pt idx="5525">
                  <c:v>2024.6670140000001</c:v>
                </c:pt>
                <c:pt idx="5526">
                  <c:v>2024.992</c:v>
                </c:pt>
                <c:pt idx="5527">
                  <c:v>2025.3020180000001</c:v>
                </c:pt>
                <c:pt idx="5528">
                  <c:v>2025.6120000000001</c:v>
                </c:pt>
                <c:pt idx="5529">
                  <c:v>2025.904018</c:v>
                </c:pt>
                <c:pt idx="5530">
                  <c:v>2026.2139999999999</c:v>
                </c:pt>
                <c:pt idx="5531">
                  <c:v>2026.498016</c:v>
                </c:pt>
                <c:pt idx="5532">
                  <c:v>2026.816</c:v>
                </c:pt>
                <c:pt idx="5533">
                  <c:v>2027.1000140000001</c:v>
                </c:pt>
                <c:pt idx="5534">
                  <c:v>2027.410003</c:v>
                </c:pt>
                <c:pt idx="5535">
                  <c:v>2027.702014</c:v>
                </c:pt>
                <c:pt idx="5536">
                  <c:v>2028.0120019999999</c:v>
                </c:pt>
                <c:pt idx="5537">
                  <c:v>2028.286014</c:v>
                </c:pt>
                <c:pt idx="5538">
                  <c:v>2028.604</c:v>
                </c:pt>
                <c:pt idx="5539">
                  <c:v>2028.888015</c:v>
                </c:pt>
                <c:pt idx="5540">
                  <c:v>2029.1980040000001</c:v>
                </c:pt>
                <c:pt idx="5541">
                  <c:v>2029.490014</c:v>
                </c:pt>
                <c:pt idx="5542">
                  <c:v>2029.8</c:v>
                </c:pt>
                <c:pt idx="5543">
                  <c:v>2030.084014</c:v>
                </c:pt>
                <c:pt idx="5544">
                  <c:v>2030.4280040000001</c:v>
                </c:pt>
                <c:pt idx="5545">
                  <c:v>2030.712014</c:v>
                </c:pt>
                <c:pt idx="5546">
                  <c:v>2031.0219999999999</c:v>
                </c:pt>
                <c:pt idx="5547">
                  <c:v>2031.321017</c:v>
                </c:pt>
                <c:pt idx="5548">
                  <c:v>2031.6320000000001</c:v>
                </c:pt>
                <c:pt idx="5549">
                  <c:v>2031.917017</c:v>
                </c:pt>
                <c:pt idx="5550">
                  <c:v>2032.2360000000001</c:v>
                </c:pt>
                <c:pt idx="5551">
                  <c:v>2032.5210139999999</c:v>
                </c:pt>
                <c:pt idx="5552">
                  <c:v>2032.8320000000001</c:v>
                </c:pt>
                <c:pt idx="5553">
                  <c:v>2033.1250170000001</c:v>
                </c:pt>
                <c:pt idx="5554">
                  <c:v>2033.4359999999999</c:v>
                </c:pt>
                <c:pt idx="5555">
                  <c:v>2033.721014</c:v>
                </c:pt>
                <c:pt idx="5556">
                  <c:v>2034.04</c:v>
                </c:pt>
                <c:pt idx="5557">
                  <c:v>2034.325018</c:v>
                </c:pt>
                <c:pt idx="5558">
                  <c:v>2034.6420029999999</c:v>
                </c:pt>
                <c:pt idx="5559">
                  <c:v>2034.934017</c:v>
                </c:pt>
                <c:pt idx="5560">
                  <c:v>2035.244003</c:v>
                </c:pt>
                <c:pt idx="5561">
                  <c:v>2035.5540169999999</c:v>
                </c:pt>
                <c:pt idx="5562">
                  <c:v>2035.8720029999999</c:v>
                </c:pt>
                <c:pt idx="5563">
                  <c:v>2036.1560139999999</c:v>
                </c:pt>
                <c:pt idx="5564">
                  <c:v>2036.4659999999999</c:v>
                </c:pt>
                <c:pt idx="5565">
                  <c:v>2036.7580170000001</c:v>
                </c:pt>
                <c:pt idx="5566">
                  <c:v>2037.0680010000001</c:v>
                </c:pt>
                <c:pt idx="5567">
                  <c:v>2037.352018</c:v>
                </c:pt>
                <c:pt idx="5568">
                  <c:v>2037.67</c:v>
                </c:pt>
                <c:pt idx="5569">
                  <c:v>2037.944017</c:v>
                </c:pt>
                <c:pt idx="5570">
                  <c:v>2038.2539999999999</c:v>
                </c:pt>
                <c:pt idx="5571">
                  <c:v>2038.5460169999999</c:v>
                </c:pt>
                <c:pt idx="5572">
                  <c:v>2038.856</c:v>
                </c:pt>
                <c:pt idx="5573">
                  <c:v>2039.1400180000001</c:v>
                </c:pt>
                <c:pt idx="5574">
                  <c:v>2039.458001</c:v>
                </c:pt>
                <c:pt idx="5575">
                  <c:v>2039.7420159999999</c:v>
                </c:pt>
                <c:pt idx="5576">
                  <c:v>2040.0519999999999</c:v>
                </c:pt>
                <c:pt idx="5577">
                  <c:v>2040.3440169999999</c:v>
                </c:pt>
                <c:pt idx="5578">
                  <c:v>2040.68</c:v>
                </c:pt>
                <c:pt idx="5579">
                  <c:v>2040.9710150000001</c:v>
                </c:pt>
                <c:pt idx="5580">
                  <c:v>2041.29</c:v>
                </c:pt>
                <c:pt idx="5581">
                  <c:v>2041.575014</c:v>
                </c:pt>
                <c:pt idx="5582">
                  <c:v>2041.8860030000001</c:v>
                </c:pt>
                <c:pt idx="5583">
                  <c:v>2042.179016</c:v>
                </c:pt>
                <c:pt idx="5584">
                  <c:v>2042.49</c:v>
                </c:pt>
                <c:pt idx="5585">
                  <c:v>2042.7750140000001</c:v>
                </c:pt>
                <c:pt idx="5586">
                  <c:v>2043.094004</c:v>
                </c:pt>
                <c:pt idx="5587">
                  <c:v>2043.3790180000001</c:v>
                </c:pt>
                <c:pt idx="5588">
                  <c:v>2043.6900029999999</c:v>
                </c:pt>
                <c:pt idx="5589">
                  <c:v>2043.9830139999999</c:v>
                </c:pt>
                <c:pt idx="5590">
                  <c:v>2044.3</c:v>
                </c:pt>
                <c:pt idx="5591">
                  <c:v>2044.584014</c:v>
                </c:pt>
                <c:pt idx="5592">
                  <c:v>2054.0819999999999</c:v>
                </c:pt>
                <c:pt idx="5593">
                  <c:v>2054.4000139999998</c:v>
                </c:pt>
                <c:pt idx="5594">
                  <c:v>2054.7109999999998</c:v>
                </c:pt>
                <c:pt idx="5595">
                  <c:v>2054.9960139999998</c:v>
                </c:pt>
                <c:pt idx="5596">
                  <c:v>2055.3139999999999</c:v>
                </c:pt>
                <c:pt idx="5597">
                  <c:v>2055.5980180000001</c:v>
                </c:pt>
                <c:pt idx="5598">
                  <c:v>2055.9090000000001</c:v>
                </c:pt>
                <c:pt idx="5599">
                  <c:v>2056.2020160000002</c:v>
                </c:pt>
                <c:pt idx="5600">
                  <c:v>2056.5120000000002</c:v>
                </c:pt>
                <c:pt idx="5601">
                  <c:v>2056.7860179999998</c:v>
                </c:pt>
                <c:pt idx="5602">
                  <c:v>2057.105</c:v>
                </c:pt>
                <c:pt idx="5603">
                  <c:v>2057.3890139999999</c:v>
                </c:pt>
                <c:pt idx="5604">
                  <c:v>2057.6999999999998</c:v>
                </c:pt>
                <c:pt idx="5605">
                  <c:v>2057.9920139999999</c:v>
                </c:pt>
                <c:pt idx="5606">
                  <c:v>2058.3029999999999</c:v>
                </c:pt>
                <c:pt idx="5607">
                  <c:v>2058.5870180000002</c:v>
                </c:pt>
                <c:pt idx="5608">
                  <c:v>2058.9059999999999</c:v>
                </c:pt>
                <c:pt idx="5609">
                  <c:v>2059.191014</c:v>
                </c:pt>
                <c:pt idx="5610">
                  <c:v>2059.5280010000001</c:v>
                </c:pt>
                <c:pt idx="5611">
                  <c:v>2059.827014</c:v>
                </c:pt>
                <c:pt idx="5612">
                  <c:v>2060.1380009999998</c:v>
                </c:pt>
                <c:pt idx="5613">
                  <c:v>2060.423018</c:v>
                </c:pt>
                <c:pt idx="5614">
                  <c:v>2060.7420000000002</c:v>
                </c:pt>
                <c:pt idx="5615">
                  <c:v>2061.0270139999998</c:v>
                </c:pt>
                <c:pt idx="5616">
                  <c:v>2061.3380010000001</c:v>
                </c:pt>
                <c:pt idx="5617">
                  <c:v>2061.631018</c:v>
                </c:pt>
                <c:pt idx="5618">
                  <c:v>2061.942</c:v>
                </c:pt>
                <c:pt idx="5619">
                  <c:v>2062.2270170000002</c:v>
                </c:pt>
                <c:pt idx="5620">
                  <c:v>2062.5459999999998</c:v>
                </c:pt>
                <c:pt idx="5621">
                  <c:v>2062.831017</c:v>
                </c:pt>
                <c:pt idx="5622">
                  <c:v>2063.1480000000001</c:v>
                </c:pt>
                <c:pt idx="5623">
                  <c:v>2063.4400139999998</c:v>
                </c:pt>
                <c:pt idx="5624">
                  <c:v>2063.7510000000002</c:v>
                </c:pt>
                <c:pt idx="5625">
                  <c:v>2064.0360139999998</c:v>
                </c:pt>
                <c:pt idx="5626">
                  <c:v>2064.355</c:v>
                </c:pt>
                <c:pt idx="5627">
                  <c:v>2064.6660160000001</c:v>
                </c:pt>
                <c:pt idx="5628">
                  <c:v>2064.9769999999999</c:v>
                </c:pt>
                <c:pt idx="5629">
                  <c:v>2065.2700140000002</c:v>
                </c:pt>
                <c:pt idx="5630">
                  <c:v>2065.58</c:v>
                </c:pt>
                <c:pt idx="5631">
                  <c:v>2065.8640140000002</c:v>
                </c:pt>
                <c:pt idx="5632">
                  <c:v>2066.1819999999998</c:v>
                </c:pt>
                <c:pt idx="5633">
                  <c:v>2066.4570140000001</c:v>
                </c:pt>
                <c:pt idx="5634">
                  <c:v>2066.7680009999999</c:v>
                </c:pt>
                <c:pt idx="5635">
                  <c:v>2067.0610179999999</c:v>
                </c:pt>
                <c:pt idx="5636">
                  <c:v>2067.3720020000001</c:v>
                </c:pt>
                <c:pt idx="5637">
                  <c:v>2067.657017</c:v>
                </c:pt>
                <c:pt idx="5638">
                  <c:v>2067.9760000000001</c:v>
                </c:pt>
                <c:pt idx="5639">
                  <c:v>2068.2600179999999</c:v>
                </c:pt>
                <c:pt idx="5640">
                  <c:v>2068.571003</c:v>
                </c:pt>
                <c:pt idx="5641">
                  <c:v>2068.8640140000002</c:v>
                </c:pt>
                <c:pt idx="5642">
                  <c:v>2069.1750000000002</c:v>
                </c:pt>
                <c:pt idx="5643">
                  <c:v>2069.4660140000001</c:v>
                </c:pt>
                <c:pt idx="5644">
                  <c:v>2069.8110000000001</c:v>
                </c:pt>
                <c:pt idx="5645">
                  <c:v>2070.0960180000002</c:v>
                </c:pt>
                <c:pt idx="5646">
                  <c:v>2070.4070000000002</c:v>
                </c:pt>
                <c:pt idx="5647">
                  <c:v>2070.700014</c:v>
                </c:pt>
                <c:pt idx="5648">
                  <c:v>2071.011</c:v>
                </c:pt>
                <c:pt idx="5649">
                  <c:v>2071.2960170000001</c:v>
                </c:pt>
                <c:pt idx="5650">
                  <c:v>2071.6149999999998</c:v>
                </c:pt>
                <c:pt idx="5651">
                  <c:v>2071.9000169999999</c:v>
                </c:pt>
                <c:pt idx="5652">
                  <c:v>2072.2109999999998</c:v>
                </c:pt>
                <c:pt idx="5653">
                  <c:v>2072.5040170000002</c:v>
                </c:pt>
                <c:pt idx="5654">
                  <c:v>2072.8209999999999</c:v>
                </c:pt>
                <c:pt idx="5655">
                  <c:v>2073.1060170000001</c:v>
                </c:pt>
                <c:pt idx="5656">
                  <c:v>2073.424</c:v>
                </c:pt>
                <c:pt idx="5657">
                  <c:v>2073.709014</c:v>
                </c:pt>
                <c:pt idx="5658">
                  <c:v>2074.02</c:v>
                </c:pt>
                <c:pt idx="5659">
                  <c:v>2074.3130139999998</c:v>
                </c:pt>
                <c:pt idx="5660">
                  <c:v>2074.623</c:v>
                </c:pt>
                <c:pt idx="5661">
                  <c:v>2074.9340139999999</c:v>
                </c:pt>
                <c:pt idx="5662">
                  <c:v>2075.252</c:v>
                </c:pt>
                <c:pt idx="5663">
                  <c:v>2075.537014</c:v>
                </c:pt>
                <c:pt idx="5664">
                  <c:v>2075.8480009999998</c:v>
                </c:pt>
                <c:pt idx="5665">
                  <c:v>2076.1310140000001</c:v>
                </c:pt>
                <c:pt idx="5666">
                  <c:v>2076.442</c:v>
                </c:pt>
                <c:pt idx="5667">
                  <c:v>2076.7270140000001</c:v>
                </c:pt>
                <c:pt idx="5668">
                  <c:v>2077.0459999999998</c:v>
                </c:pt>
                <c:pt idx="5669">
                  <c:v>2077.3310179999999</c:v>
                </c:pt>
                <c:pt idx="5670">
                  <c:v>2077.6410000000001</c:v>
                </c:pt>
                <c:pt idx="5671">
                  <c:v>2077.9340149999998</c:v>
                </c:pt>
                <c:pt idx="5672">
                  <c:v>2078.2449999999999</c:v>
                </c:pt>
                <c:pt idx="5673">
                  <c:v>2078.5300139999999</c:v>
                </c:pt>
                <c:pt idx="5674">
                  <c:v>2078.8490000000002</c:v>
                </c:pt>
                <c:pt idx="5675">
                  <c:v>2079.1410179999998</c:v>
                </c:pt>
                <c:pt idx="5676">
                  <c:v>2079.4520000000002</c:v>
                </c:pt>
                <c:pt idx="5677">
                  <c:v>2079.7450140000001</c:v>
                </c:pt>
                <c:pt idx="5678">
                  <c:v>2080.082003</c:v>
                </c:pt>
                <c:pt idx="5679">
                  <c:v>2080.367017</c:v>
                </c:pt>
                <c:pt idx="5680">
                  <c:v>2080.6860000000001</c:v>
                </c:pt>
                <c:pt idx="5681">
                  <c:v>2080.9710140000002</c:v>
                </c:pt>
                <c:pt idx="5682">
                  <c:v>2081.2820000000002</c:v>
                </c:pt>
                <c:pt idx="5683">
                  <c:v>2081.575018</c:v>
                </c:pt>
                <c:pt idx="5684">
                  <c:v>2081.8860020000002</c:v>
                </c:pt>
                <c:pt idx="5685">
                  <c:v>2082.1710170000001</c:v>
                </c:pt>
                <c:pt idx="5686">
                  <c:v>2082.4960000000001</c:v>
                </c:pt>
                <c:pt idx="5687">
                  <c:v>2082.7810169999998</c:v>
                </c:pt>
                <c:pt idx="5688">
                  <c:v>2083.0920000000001</c:v>
                </c:pt>
                <c:pt idx="5689">
                  <c:v>2083.384016</c:v>
                </c:pt>
                <c:pt idx="5690">
                  <c:v>2083.6950000000002</c:v>
                </c:pt>
                <c:pt idx="5691">
                  <c:v>2083.979014</c:v>
                </c:pt>
                <c:pt idx="5692">
                  <c:v>2097.9349999999999</c:v>
                </c:pt>
                <c:pt idx="5693">
                  <c:v>2098.253017</c:v>
                </c:pt>
                <c:pt idx="5694">
                  <c:v>2098.5630000000001</c:v>
                </c:pt>
                <c:pt idx="5695">
                  <c:v>2098.8470139999999</c:v>
                </c:pt>
                <c:pt idx="5696">
                  <c:v>2099.165</c:v>
                </c:pt>
                <c:pt idx="5697">
                  <c:v>2099.4390170000001</c:v>
                </c:pt>
                <c:pt idx="5698">
                  <c:v>2099.7489999999998</c:v>
                </c:pt>
                <c:pt idx="5699">
                  <c:v>2100.041017</c:v>
                </c:pt>
                <c:pt idx="5700">
                  <c:v>2100.3510000000001</c:v>
                </c:pt>
                <c:pt idx="5701">
                  <c:v>2100.635014</c:v>
                </c:pt>
                <c:pt idx="5702">
                  <c:v>2100.953</c:v>
                </c:pt>
                <c:pt idx="5703">
                  <c:v>2101.2370179999998</c:v>
                </c:pt>
                <c:pt idx="5704">
                  <c:v>2101.547</c:v>
                </c:pt>
                <c:pt idx="5705">
                  <c:v>2101.8390180000001</c:v>
                </c:pt>
                <c:pt idx="5706">
                  <c:v>2102.1489999999999</c:v>
                </c:pt>
                <c:pt idx="5707">
                  <c:v>2102.4400169999999</c:v>
                </c:pt>
                <c:pt idx="5708">
                  <c:v>2102.759</c:v>
                </c:pt>
                <c:pt idx="5709">
                  <c:v>2103.0440140000001</c:v>
                </c:pt>
                <c:pt idx="5710">
                  <c:v>2103.3809999999999</c:v>
                </c:pt>
                <c:pt idx="5711">
                  <c:v>2103.6740169999998</c:v>
                </c:pt>
                <c:pt idx="5712">
                  <c:v>2103.9850000000001</c:v>
                </c:pt>
                <c:pt idx="5713">
                  <c:v>2104.2700140000002</c:v>
                </c:pt>
                <c:pt idx="5714">
                  <c:v>2104.5889999999999</c:v>
                </c:pt>
                <c:pt idx="5715">
                  <c:v>2104.874014</c:v>
                </c:pt>
                <c:pt idx="5716">
                  <c:v>2105.1849999999999</c:v>
                </c:pt>
                <c:pt idx="5717">
                  <c:v>2105.4780150000001</c:v>
                </c:pt>
                <c:pt idx="5718">
                  <c:v>2105.7950000000001</c:v>
                </c:pt>
                <c:pt idx="5719">
                  <c:v>2106.0790160000001</c:v>
                </c:pt>
                <c:pt idx="5720">
                  <c:v>2106.3969999999999</c:v>
                </c:pt>
                <c:pt idx="5721">
                  <c:v>2106.6810139999998</c:v>
                </c:pt>
                <c:pt idx="5722">
                  <c:v>2106.9910030000001</c:v>
                </c:pt>
                <c:pt idx="5723">
                  <c:v>2107.2830140000001</c:v>
                </c:pt>
                <c:pt idx="5724">
                  <c:v>2107.5930020000001</c:v>
                </c:pt>
                <c:pt idx="5725">
                  <c:v>2107.8770140000001</c:v>
                </c:pt>
                <c:pt idx="5726">
                  <c:v>2108.1950000000002</c:v>
                </c:pt>
                <c:pt idx="5727">
                  <c:v>2108.5050139999998</c:v>
                </c:pt>
                <c:pt idx="5728">
                  <c:v>2108.8150000000001</c:v>
                </c:pt>
                <c:pt idx="5729">
                  <c:v>2109.0970139999999</c:v>
                </c:pt>
                <c:pt idx="5730">
                  <c:v>2109.4070029999998</c:v>
                </c:pt>
                <c:pt idx="5731">
                  <c:v>2109.6920169999999</c:v>
                </c:pt>
                <c:pt idx="5732">
                  <c:v>2110.0100000000002</c:v>
                </c:pt>
                <c:pt idx="5733">
                  <c:v>2110.2940170000002</c:v>
                </c:pt>
                <c:pt idx="5734">
                  <c:v>2110.6039999999998</c:v>
                </c:pt>
                <c:pt idx="5735">
                  <c:v>2110.8960149999998</c:v>
                </c:pt>
                <c:pt idx="5736">
                  <c:v>2111.2060000000001</c:v>
                </c:pt>
                <c:pt idx="5737">
                  <c:v>2111.490018</c:v>
                </c:pt>
                <c:pt idx="5738">
                  <c:v>2111.8080009999999</c:v>
                </c:pt>
                <c:pt idx="5739">
                  <c:v>2112.099017</c:v>
                </c:pt>
                <c:pt idx="5740">
                  <c:v>2112.41</c:v>
                </c:pt>
                <c:pt idx="5741">
                  <c:v>2112.7030150000001</c:v>
                </c:pt>
                <c:pt idx="5742">
                  <c:v>2113.0140000000001</c:v>
                </c:pt>
                <c:pt idx="5743">
                  <c:v>2113.2990169999998</c:v>
                </c:pt>
                <c:pt idx="5744">
                  <c:v>2113.6439999999998</c:v>
                </c:pt>
                <c:pt idx="5745">
                  <c:v>2113.929016</c:v>
                </c:pt>
                <c:pt idx="5746">
                  <c:v>2114.2399999999998</c:v>
                </c:pt>
                <c:pt idx="5747">
                  <c:v>2114.5330170000002</c:v>
                </c:pt>
                <c:pt idx="5748">
                  <c:v>2114.8440000000001</c:v>
                </c:pt>
                <c:pt idx="5749">
                  <c:v>2115.1290140000001</c:v>
                </c:pt>
                <c:pt idx="5750">
                  <c:v>2115.4540000000002</c:v>
                </c:pt>
                <c:pt idx="5751">
                  <c:v>2115.738018</c:v>
                </c:pt>
                <c:pt idx="5752">
                  <c:v>2116.0479999999998</c:v>
                </c:pt>
                <c:pt idx="5753">
                  <c:v>2116.3400179999999</c:v>
                </c:pt>
                <c:pt idx="5754">
                  <c:v>2116.65</c:v>
                </c:pt>
                <c:pt idx="5755">
                  <c:v>2116.9340139999999</c:v>
                </c:pt>
                <c:pt idx="5756">
                  <c:v>2117.252</c:v>
                </c:pt>
                <c:pt idx="5757">
                  <c:v>2117.5360139999998</c:v>
                </c:pt>
                <c:pt idx="5758">
                  <c:v>2117.8460009999999</c:v>
                </c:pt>
                <c:pt idx="5759">
                  <c:v>2118.138015</c:v>
                </c:pt>
                <c:pt idx="5760">
                  <c:v>2118.4480010000002</c:v>
                </c:pt>
                <c:pt idx="5761">
                  <c:v>2118.748016</c:v>
                </c:pt>
                <c:pt idx="5762">
                  <c:v>2119.0659999999998</c:v>
                </c:pt>
                <c:pt idx="5763">
                  <c:v>2119.3500140000001</c:v>
                </c:pt>
                <c:pt idx="5764">
                  <c:v>2119.660003</c:v>
                </c:pt>
                <c:pt idx="5765">
                  <c:v>2119.952014</c:v>
                </c:pt>
                <c:pt idx="5766">
                  <c:v>2120.2620019999999</c:v>
                </c:pt>
                <c:pt idx="5767">
                  <c:v>2120.546014</c:v>
                </c:pt>
                <c:pt idx="5768">
                  <c:v>2120.864</c:v>
                </c:pt>
                <c:pt idx="5769">
                  <c:v>2121.1480150000002</c:v>
                </c:pt>
                <c:pt idx="5770">
                  <c:v>2121.4580040000001</c:v>
                </c:pt>
                <c:pt idx="5771">
                  <c:v>2121.7570169999999</c:v>
                </c:pt>
                <c:pt idx="5772">
                  <c:v>2122.0680010000001</c:v>
                </c:pt>
                <c:pt idx="5773">
                  <c:v>2122.353016</c:v>
                </c:pt>
                <c:pt idx="5774">
                  <c:v>2122.672</c:v>
                </c:pt>
                <c:pt idx="5775">
                  <c:v>2122.9570140000001</c:v>
                </c:pt>
                <c:pt idx="5776">
                  <c:v>2123.268004</c:v>
                </c:pt>
                <c:pt idx="5777">
                  <c:v>2123.561017</c:v>
                </c:pt>
                <c:pt idx="5778">
                  <c:v>2123.898001</c:v>
                </c:pt>
                <c:pt idx="5779">
                  <c:v>2124.1830140000002</c:v>
                </c:pt>
                <c:pt idx="5780">
                  <c:v>2124.502</c:v>
                </c:pt>
                <c:pt idx="5781">
                  <c:v>2124.787018</c:v>
                </c:pt>
                <c:pt idx="5782">
                  <c:v>2125.1039999999998</c:v>
                </c:pt>
                <c:pt idx="5783">
                  <c:v>2125.3960139999999</c:v>
                </c:pt>
                <c:pt idx="5784">
                  <c:v>2125.7060029999998</c:v>
                </c:pt>
                <c:pt idx="5785">
                  <c:v>2125.9900170000001</c:v>
                </c:pt>
                <c:pt idx="5786">
                  <c:v>2126.308004</c:v>
                </c:pt>
                <c:pt idx="5787">
                  <c:v>2126.5920169999999</c:v>
                </c:pt>
                <c:pt idx="5788">
                  <c:v>2126.902</c:v>
                </c:pt>
                <c:pt idx="5789">
                  <c:v>2127.194015</c:v>
                </c:pt>
                <c:pt idx="5790">
                  <c:v>2127.5039999999999</c:v>
                </c:pt>
                <c:pt idx="5791">
                  <c:v>2127.7880150000001</c:v>
                </c:pt>
                <c:pt idx="5792">
                  <c:v>2137.8710000000001</c:v>
                </c:pt>
                <c:pt idx="5793">
                  <c:v>2138.1800159999998</c:v>
                </c:pt>
                <c:pt idx="5794">
                  <c:v>2138.491</c:v>
                </c:pt>
                <c:pt idx="5795">
                  <c:v>2138.776014</c:v>
                </c:pt>
                <c:pt idx="5796">
                  <c:v>2139.0949999999998</c:v>
                </c:pt>
                <c:pt idx="5797">
                  <c:v>2139.3800139999998</c:v>
                </c:pt>
                <c:pt idx="5798">
                  <c:v>2139.6909999999998</c:v>
                </c:pt>
                <c:pt idx="5799">
                  <c:v>2139.9840140000001</c:v>
                </c:pt>
                <c:pt idx="5800">
                  <c:v>2140.295001</c:v>
                </c:pt>
                <c:pt idx="5801">
                  <c:v>2140.5800159999999</c:v>
                </c:pt>
                <c:pt idx="5802">
                  <c:v>2140.8989999999999</c:v>
                </c:pt>
                <c:pt idx="5803">
                  <c:v>2141.1900179999998</c:v>
                </c:pt>
                <c:pt idx="5804">
                  <c:v>2141.5010000000002</c:v>
                </c:pt>
                <c:pt idx="5805">
                  <c:v>2141.7940140000001</c:v>
                </c:pt>
                <c:pt idx="5806">
                  <c:v>2142.105</c:v>
                </c:pt>
                <c:pt idx="5807">
                  <c:v>2142.3900170000002</c:v>
                </c:pt>
                <c:pt idx="5808">
                  <c:v>2142.708001</c:v>
                </c:pt>
                <c:pt idx="5809">
                  <c:v>2142.9930140000001</c:v>
                </c:pt>
                <c:pt idx="5810">
                  <c:v>2143.33</c:v>
                </c:pt>
                <c:pt idx="5811">
                  <c:v>2143.6230169999999</c:v>
                </c:pt>
                <c:pt idx="5812">
                  <c:v>2143.9340000000002</c:v>
                </c:pt>
                <c:pt idx="5813">
                  <c:v>2144.2190139999998</c:v>
                </c:pt>
                <c:pt idx="5814">
                  <c:v>2144.5439999999999</c:v>
                </c:pt>
                <c:pt idx="5815">
                  <c:v>2144.8290139999999</c:v>
                </c:pt>
                <c:pt idx="5816">
                  <c:v>2145.140003</c:v>
                </c:pt>
                <c:pt idx="5817">
                  <c:v>2145.4330169999998</c:v>
                </c:pt>
                <c:pt idx="5818">
                  <c:v>2145.7440000000001</c:v>
                </c:pt>
                <c:pt idx="5819">
                  <c:v>2146.0290140000002</c:v>
                </c:pt>
                <c:pt idx="5820">
                  <c:v>2146.3480039999999</c:v>
                </c:pt>
                <c:pt idx="5821">
                  <c:v>2146.633018</c:v>
                </c:pt>
                <c:pt idx="5822">
                  <c:v>2146.9440030000001</c:v>
                </c:pt>
                <c:pt idx="5823">
                  <c:v>2147.2370139999998</c:v>
                </c:pt>
                <c:pt idx="5824">
                  <c:v>2147.5479999999998</c:v>
                </c:pt>
                <c:pt idx="5825">
                  <c:v>2147.8230140000001</c:v>
                </c:pt>
                <c:pt idx="5826">
                  <c:v>2148.1419999999998</c:v>
                </c:pt>
                <c:pt idx="5827">
                  <c:v>2148.4530140000002</c:v>
                </c:pt>
                <c:pt idx="5828">
                  <c:v>2148.7640000000001</c:v>
                </c:pt>
                <c:pt idx="5829">
                  <c:v>2149.0570170000001</c:v>
                </c:pt>
                <c:pt idx="5830">
                  <c:v>2149.3680009999998</c:v>
                </c:pt>
                <c:pt idx="5831">
                  <c:v>2149.653014</c:v>
                </c:pt>
                <c:pt idx="5832">
                  <c:v>2149.9720000000002</c:v>
                </c:pt>
                <c:pt idx="5833">
                  <c:v>2150.2570179999998</c:v>
                </c:pt>
                <c:pt idx="5834">
                  <c:v>2150.5680040000002</c:v>
                </c:pt>
                <c:pt idx="5835">
                  <c:v>2150.867017</c:v>
                </c:pt>
                <c:pt idx="5836">
                  <c:v>2151.1780010000002</c:v>
                </c:pt>
                <c:pt idx="5837">
                  <c:v>2151.4630139999999</c:v>
                </c:pt>
                <c:pt idx="5838">
                  <c:v>2151.7809999999999</c:v>
                </c:pt>
                <c:pt idx="5839">
                  <c:v>2152.0660170000001</c:v>
                </c:pt>
                <c:pt idx="5840">
                  <c:v>2152.377</c:v>
                </c:pt>
                <c:pt idx="5841">
                  <c:v>2152.6700139999998</c:v>
                </c:pt>
                <c:pt idx="5842">
                  <c:v>2152.9810000000002</c:v>
                </c:pt>
                <c:pt idx="5843">
                  <c:v>2153.2660179999998</c:v>
                </c:pt>
                <c:pt idx="5844">
                  <c:v>2153.6109999999999</c:v>
                </c:pt>
                <c:pt idx="5845">
                  <c:v>2153.8960139999999</c:v>
                </c:pt>
                <c:pt idx="5846">
                  <c:v>2154.2130000000002</c:v>
                </c:pt>
                <c:pt idx="5847">
                  <c:v>2154.5060140000001</c:v>
                </c:pt>
                <c:pt idx="5848">
                  <c:v>2154.817</c:v>
                </c:pt>
                <c:pt idx="5849">
                  <c:v>2155.1020140000001</c:v>
                </c:pt>
                <c:pt idx="5850">
                  <c:v>2155.4209999999998</c:v>
                </c:pt>
                <c:pt idx="5851">
                  <c:v>2155.7060139999999</c:v>
                </c:pt>
                <c:pt idx="5852">
                  <c:v>2156.017002</c:v>
                </c:pt>
                <c:pt idx="5853">
                  <c:v>2156.3100140000001</c:v>
                </c:pt>
                <c:pt idx="5854">
                  <c:v>2156.6210000000001</c:v>
                </c:pt>
                <c:pt idx="5855">
                  <c:v>2156.9060140000001</c:v>
                </c:pt>
                <c:pt idx="5856">
                  <c:v>2157.2250020000001</c:v>
                </c:pt>
                <c:pt idx="5857">
                  <c:v>2157.5000169999998</c:v>
                </c:pt>
                <c:pt idx="5858">
                  <c:v>2157.81</c:v>
                </c:pt>
                <c:pt idx="5859">
                  <c:v>2158.1030169999999</c:v>
                </c:pt>
                <c:pt idx="5860">
                  <c:v>2158.414002</c:v>
                </c:pt>
                <c:pt idx="5861">
                  <c:v>2158.7250170000002</c:v>
                </c:pt>
                <c:pt idx="5862">
                  <c:v>2159.0439999999999</c:v>
                </c:pt>
                <c:pt idx="5863">
                  <c:v>2159.329017</c:v>
                </c:pt>
                <c:pt idx="5864">
                  <c:v>2159.64</c:v>
                </c:pt>
                <c:pt idx="5865">
                  <c:v>2159.9330169999998</c:v>
                </c:pt>
                <c:pt idx="5866">
                  <c:v>2160.2440000000001</c:v>
                </c:pt>
                <c:pt idx="5867">
                  <c:v>2160.5350170000002</c:v>
                </c:pt>
                <c:pt idx="5868">
                  <c:v>2160.8539999999998</c:v>
                </c:pt>
                <c:pt idx="5869">
                  <c:v>2161.139017</c:v>
                </c:pt>
                <c:pt idx="5870">
                  <c:v>2161.4499999999998</c:v>
                </c:pt>
                <c:pt idx="5871">
                  <c:v>2161.7430169999998</c:v>
                </c:pt>
                <c:pt idx="5872">
                  <c:v>2162.0540000000001</c:v>
                </c:pt>
                <c:pt idx="5873">
                  <c:v>2162.3390140000001</c:v>
                </c:pt>
                <c:pt idx="5874">
                  <c:v>2162.6580009999998</c:v>
                </c:pt>
                <c:pt idx="5875">
                  <c:v>2162.9430160000002</c:v>
                </c:pt>
                <c:pt idx="5876">
                  <c:v>2163.2539999999999</c:v>
                </c:pt>
                <c:pt idx="5877">
                  <c:v>2163.5460170000001</c:v>
                </c:pt>
                <c:pt idx="5878">
                  <c:v>2163.8890019999999</c:v>
                </c:pt>
                <c:pt idx="5879">
                  <c:v>2164.1740169999998</c:v>
                </c:pt>
                <c:pt idx="5880">
                  <c:v>2164.4929999999999</c:v>
                </c:pt>
                <c:pt idx="5881">
                  <c:v>2164.7780149999999</c:v>
                </c:pt>
                <c:pt idx="5882">
                  <c:v>2165.0889999999999</c:v>
                </c:pt>
                <c:pt idx="5883">
                  <c:v>2165.3820169999999</c:v>
                </c:pt>
                <c:pt idx="5884">
                  <c:v>2165.6930010000001</c:v>
                </c:pt>
                <c:pt idx="5885">
                  <c:v>2165.978016</c:v>
                </c:pt>
                <c:pt idx="5886">
                  <c:v>2166.297</c:v>
                </c:pt>
                <c:pt idx="5887">
                  <c:v>2166.5820140000001</c:v>
                </c:pt>
                <c:pt idx="5888">
                  <c:v>2166.893</c:v>
                </c:pt>
                <c:pt idx="5889">
                  <c:v>2167.1760140000001</c:v>
                </c:pt>
                <c:pt idx="5890">
                  <c:v>2167.4870000000001</c:v>
                </c:pt>
                <c:pt idx="5891">
                  <c:v>2167.7720169999998</c:v>
                </c:pt>
                <c:pt idx="5892">
                  <c:v>2176.4749999999999</c:v>
                </c:pt>
                <c:pt idx="5893">
                  <c:v>2176.7940180000001</c:v>
                </c:pt>
                <c:pt idx="5894">
                  <c:v>2177.105</c:v>
                </c:pt>
                <c:pt idx="5895">
                  <c:v>2177.3900170000002</c:v>
                </c:pt>
                <c:pt idx="5896">
                  <c:v>2177.7090010000002</c:v>
                </c:pt>
                <c:pt idx="5897">
                  <c:v>2177.9940160000001</c:v>
                </c:pt>
                <c:pt idx="5898">
                  <c:v>2178.3049999999998</c:v>
                </c:pt>
                <c:pt idx="5899">
                  <c:v>2178.604018</c:v>
                </c:pt>
                <c:pt idx="5900">
                  <c:v>2178.915</c:v>
                </c:pt>
                <c:pt idx="5901">
                  <c:v>2179.2000170000001</c:v>
                </c:pt>
                <c:pt idx="5902">
                  <c:v>2179.5189999999998</c:v>
                </c:pt>
                <c:pt idx="5903">
                  <c:v>2179.8040169999999</c:v>
                </c:pt>
                <c:pt idx="5904">
                  <c:v>2180.1149999999998</c:v>
                </c:pt>
                <c:pt idx="5905">
                  <c:v>2180.4080180000001</c:v>
                </c:pt>
                <c:pt idx="5906">
                  <c:v>2180.7190000000001</c:v>
                </c:pt>
                <c:pt idx="5907">
                  <c:v>2181.0040140000001</c:v>
                </c:pt>
                <c:pt idx="5908">
                  <c:v>2181.3229999999999</c:v>
                </c:pt>
                <c:pt idx="5909">
                  <c:v>2181.608017</c:v>
                </c:pt>
                <c:pt idx="5910">
                  <c:v>2181.9510009999999</c:v>
                </c:pt>
                <c:pt idx="5911">
                  <c:v>2182.2440139999999</c:v>
                </c:pt>
                <c:pt idx="5912">
                  <c:v>2182.5549999999998</c:v>
                </c:pt>
                <c:pt idx="5913">
                  <c:v>2182.8400139999999</c:v>
                </c:pt>
                <c:pt idx="5914">
                  <c:v>2183.159001</c:v>
                </c:pt>
                <c:pt idx="5915">
                  <c:v>2183.4440159999999</c:v>
                </c:pt>
                <c:pt idx="5916">
                  <c:v>2183.7550000000001</c:v>
                </c:pt>
                <c:pt idx="5917">
                  <c:v>2184.1140140000002</c:v>
                </c:pt>
                <c:pt idx="5918">
                  <c:v>2184.4259999999999</c:v>
                </c:pt>
                <c:pt idx="5919">
                  <c:v>2184.7110170000001</c:v>
                </c:pt>
                <c:pt idx="5920">
                  <c:v>2185.0300029999999</c:v>
                </c:pt>
                <c:pt idx="5921">
                  <c:v>2185.305014</c:v>
                </c:pt>
                <c:pt idx="5922">
                  <c:v>2185.6160030000001</c:v>
                </c:pt>
                <c:pt idx="5923">
                  <c:v>2185.9090139999998</c:v>
                </c:pt>
                <c:pt idx="5924">
                  <c:v>2186.2199999999998</c:v>
                </c:pt>
                <c:pt idx="5925">
                  <c:v>2186.5050139999998</c:v>
                </c:pt>
                <c:pt idx="5926">
                  <c:v>2186.8240030000002</c:v>
                </c:pt>
                <c:pt idx="5927">
                  <c:v>2187.1350179999999</c:v>
                </c:pt>
                <c:pt idx="5928">
                  <c:v>2187.4459999999999</c:v>
                </c:pt>
                <c:pt idx="5929">
                  <c:v>2187.7390140000002</c:v>
                </c:pt>
                <c:pt idx="5930">
                  <c:v>2188.0500000000002</c:v>
                </c:pt>
                <c:pt idx="5931">
                  <c:v>2188.3410140000001</c:v>
                </c:pt>
                <c:pt idx="5932">
                  <c:v>2188.6590000000001</c:v>
                </c:pt>
                <c:pt idx="5933">
                  <c:v>2188.9430139999999</c:v>
                </c:pt>
                <c:pt idx="5934">
                  <c:v>2189.2530040000001</c:v>
                </c:pt>
                <c:pt idx="5935">
                  <c:v>2189.5450169999999</c:v>
                </c:pt>
                <c:pt idx="5936">
                  <c:v>2189.8550030000001</c:v>
                </c:pt>
                <c:pt idx="5937">
                  <c:v>2190.139017</c:v>
                </c:pt>
                <c:pt idx="5938">
                  <c:v>2190.4570020000001</c:v>
                </c:pt>
                <c:pt idx="5939">
                  <c:v>2190.7410159999999</c:v>
                </c:pt>
                <c:pt idx="5940">
                  <c:v>2191.0509999999999</c:v>
                </c:pt>
                <c:pt idx="5941">
                  <c:v>2191.343014</c:v>
                </c:pt>
                <c:pt idx="5942">
                  <c:v>2191.66</c:v>
                </c:pt>
                <c:pt idx="5943">
                  <c:v>2191.9450179999999</c:v>
                </c:pt>
                <c:pt idx="5944">
                  <c:v>2192.29</c:v>
                </c:pt>
                <c:pt idx="5945">
                  <c:v>2192.575014</c:v>
                </c:pt>
                <c:pt idx="5946">
                  <c:v>2192.8860030000001</c:v>
                </c:pt>
                <c:pt idx="5947">
                  <c:v>2193.1790169999999</c:v>
                </c:pt>
                <c:pt idx="5948">
                  <c:v>2193.4899999999998</c:v>
                </c:pt>
                <c:pt idx="5949">
                  <c:v>2193.7750139999998</c:v>
                </c:pt>
                <c:pt idx="5950">
                  <c:v>2194.0940030000002</c:v>
                </c:pt>
                <c:pt idx="5951">
                  <c:v>2194.3790180000001</c:v>
                </c:pt>
                <c:pt idx="5952">
                  <c:v>2194.6900030000002</c:v>
                </c:pt>
                <c:pt idx="5953">
                  <c:v>2194.9730140000001</c:v>
                </c:pt>
                <c:pt idx="5954">
                  <c:v>2195.2840000000001</c:v>
                </c:pt>
                <c:pt idx="5955">
                  <c:v>2195.5690140000002</c:v>
                </c:pt>
                <c:pt idx="5956">
                  <c:v>2195.8880009999998</c:v>
                </c:pt>
                <c:pt idx="5957">
                  <c:v>2196.173014</c:v>
                </c:pt>
                <c:pt idx="5958">
                  <c:v>2196.4840020000001</c:v>
                </c:pt>
                <c:pt idx="5959">
                  <c:v>2196.7770139999998</c:v>
                </c:pt>
                <c:pt idx="5960">
                  <c:v>2197.0880010000001</c:v>
                </c:pt>
                <c:pt idx="5961">
                  <c:v>2197.3990140000001</c:v>
                </c:pt>
                <c:pt idx="5962">
                  <c:v>2197.7180039999998</c:v>
                </c:pt>
                <c:pt idx="5963">
                  <c:v>2198.0090140000002</c:v>
                </c:pt>
                <c:pt idx="5964">
                  <c:v>2198.319</c:v>
                </c:pt>
                <c:pt idx="5965">
                  <c:v>2198.6110140000001</c:v>
                </c:pt>
                <c:pt idx="5966">
                  <c:v>2198.9209999999998</c:v>
                </c:pt>
                <c:pt idx="5967">
                  <c:v>2199.2050170000002</c:v>
                </c:pt>
                <c:pt idx="5968">
                  <c:v>2199.5230000000001</c:v>
                </c:pt>
                <c:pt idx="5969">
                  <c:v>2199.8070170000001</c:v>
                </c:pt>
                <c:pt idx="5970">
                  <c:v>2200.1170000000002</c:v>
                </c:pt>
                <c:pt idx="5971">
                  <c:v>2200.4090169999999</c:v>
                </c:pt>
                <c:pt idx="5972">
                  <c:v>2200.7190000000001</c:v>
                </c:pt>
                <c:pt idx="5973">
                  <c:v>2201.0030139999999</c:v>
                </c:pt>
                <c:pt idx="5974">
                  <c:v>2201.328</c:v>
                </c:pt>
                <c:pt idx="5975">
                  <c:v>2201.6130170000001</c:v>
                </c:pt>
                <c:pt idx="5976">
                  <c:v>2201.924</c:v>
                </c:pt>
                <c:pt idx="5977">
                  <c:v>2202.2170139999998</c:v>
                </c:pt>
                <c:pt idx="5978">
                  <c:v>2202.5540000000001</c:v>
                </c:pt>
                <c:pt idx="5979">
                  <c:v>2202.839015</c:v>
                </c:pt>
                <c:pt idx="5980">
                  <c:v>2203.1580009999998</c:v>
                </c:pt>
                <c:pt idx="5981">
                  <c:v>2203.4430139999999</c:v>
                </c:pt>
                <c:pt idx="5982">
                  <c:v>2203.754003</c:v>
                </c:pt>
                <c:pt idx="5983">
                  <c:v>2204.047016</c:v>
                </c:pt>
                <c:pt idx="5984">
                  <c:v>2204.3580010000001</c:v>
                </c:pt>
                <c:pt idx="5985">
                  <c:v>2204.633014</c:v>
                </c:pt>
                <c:pt idx="5986">
                  <c:v>2204.9520010000001</c:v>
                </c:pt>
                <c:pt idx="5987">
                  <c:v>2205.2370150000002</c:v>
                </c:pt>
                <c:pt idx="5988">
                  <c:v>2205.5480010000001</c:v>
                </c:pt>
                <c:pt idx="5989">
                  <c:v>2205.8410140000001</c:v>
                </c:pt>
                <c:pt idx="5990">
                  <c:v>2206.152</c:v>
                </c:pt>
                <c:pt idx="5991">
                  <c:v>2206.4370180000001</c:v>
                </c:pt>
                <c:pt idx="5992">
                  <c:v>2218.4430000000002</c:v>
                </c:pt>
                <c:pt idx="5993">
                  <c:v>2218.762017</c:v>
                </c:pt>
                <c:pt idx="5994">
                  <c:v>2219.0729999999999</c:v>
                </c:pt>
                <c:pt idx="5995">
                  <c:v>2219.3640169999999</c:v>
                </c:pt>
                <c:pt idx="5996">
                  <c:v>2219.683</c:v>
                </c:pt>
                <c:pt idx="5997">
                  <c:v>2219.968018</c:v>
                </c:pt>
                <c:pt idx="5998">
                  <c:v>2220.279</c:v>
                </c:pt>
                <c:pt idx="5999">
                  <c:v>2220.572017</c:v>
                </c:pt>
                <c:pt idx="6000">
                  <c:v>2220.8829999999998</c:v>
                </c:pt>
                <c:pt idx="6001">
                  <c:v>2221.1680150000002</c:v>
                </c:pt>
                <c:pt idx="6002">
                  <c:v>2221.4870000000001</c:v>
                </c:pt>
                <c:pt idx="6003">
                  <c:v>2221.7720169999998</c:v>
                </c:pt>
                <c:pt idx="6004">
                  <c:v>2222.0830000000001</c:v>
                </c:pt>
                <c:pt idx="6005">
                  <c:v>2222.3760139999999</c:v>
                </c:pt>
                <c:pt idx="6006">
                  <c:v>2222.6930000000002</c:v>
                </c:pt>
                <c:pt idx="6007">
                  <c:v>2222.9780150000001</c:v>
                </c:pt>
                <c:pt idx="6008">
                  <c:v>2223.297</c:v>
                </c:pt>
                <c:pt idx="6009">
                  <c:v>2223.5820159999998</c:v>
                </c:pt>
                <c:pt idx="6010">
                  <c:v>2223.9189999999999</c:v>
                </c:pt>
                <c:pt idx="6011">
                  <c:v>2224.2120140000002</c:v>
                </c:pt>
                <c:pt idx="6012">
                  <c:v>2224.5230000000001</c:v>
                </c:pt>
                <c:pt idx="6013">
                  <c:v>2224.8080190000001</c:v>
                </c:pt>
                <c:pt idx="6014">
                  <c:v>2225.127</c:v>
                </c:pt>
                <c:pt idx="6015">
                  <c:v>2225.412014</c:v>
                </c:pt>
                <c:pt idx="6016">
                  <c:v>2225.723</c:v>
                </c:pt>
                <c:pt idx="6017">
                  <c:v>2226.0060170000002</c:v>
                </c:pt>
                <c:pt idx="6018">
                  <c:v>2226.317</c:v>
                </c:pt>
                <c:pt idx="6019">
                  <c:v>2226.6020140000001</c:v>
                </c:pt>
                <c:pt idx="6020">
                  <c:v>2226.9209999999998</c:v>
                </c:pt>
                <c:pt idx="6021">
                  <c:v>2227.206017</c:v>
                </c:pt>
                <c:pt idx="6022">
                  <c:v>2227.5169999999998</c:v>
                </c:pt>
                <c:pt idx="6023">
                  <c:v>2227.8100140000001</c:v>
                </c:pt>
                <c:pt idx="6024">
                  <c:v>2228.1210000000001</c:v>
                </c:pt>
                <c:pt idx="6025">
                  <c:v>2228.4060180000001</c:v>
                </c:pt>
                <c:pt idx="6026">
                  <c:v>2228.7249999999999</c:v>
                </c:pt>
                <c:pt idx="6027">
                  <c:v>2229.0420170000002</c:v>
                </c:pt>
                <c:pt idx="6028">
                  <c:v>2229.3530000000001</c:v>
                </c:pt>
                <c:pt idx="6029">
                  <c:v>2229.6460139999999</c:v>
                </c:pt>
                <c:pt idx="6030">
                  <c:v>2229.9569999999999</c:v>
                </c:pt>
                <c:pt idx="6031">
                  <c:v>2230.2420179999999</c:v>
                </c:pt>
                <c:pt idx="6032">
                  <c:v>2230.5610000000001</c:v>
                </c:pt>
                <c:pt idx="6033">
                  <c:v>2230.8460140000002</c:v>
                </c:pt>
                <c:pt idx="6034">
                  <c:v>2231.1570000000002</c:v>
                </c:pt>
                <c:pt idx="6035">
                  <c:v>2231.4490169999999</c:v>
                </c:pt>
                <c:pt idx="6036">
                  <c:v>2231.7600000000002</c:v>
                </c:pt>
                <c:pt idx="6037">
                  <c:v>2232.0450139999998</c:v>
                </c:pt>
                <c:pt idx="6038">
                  <c:v>2232.37</c:v>
                </c:pt>
                <c:pt idx="6039">
                  <c:v>2232.6550139999999</c:v>
                </c:pt>
                <c:pt idx="6040">
                  <c:v>2232.9659999999999</c:v>
                </c:pt>
                <c:pt idx="6041">
                  <c:v>2233.259016</c:v>
                </c:pt>
                <c:pt idx="6042">
                  <c:v>2233.5700000000002</c:v>
                </c:pt>
                <c:pt idx="6043">
                  <c:v>2233.8550140000002</c:v>
                </c:pt>
                <c:pt idx="6044">
                  <c:v>2234.1999999999998</c:v>
                </c:pt>
                <c:pt idx="6045">
                  <c:v>2234.485017</c:v>
                </c:pt>
                <c:pt idx="6046">
                  <c:v>2234.7959999999998</c:v>
                </c:pt>
                <c:pt idx="6047">
                  <c:v>2235.0890140000001</c:v>
                </c:pt>
                <c:pt idx="6048">
                  <c:v>2235.4000030000002</c:v>
                </c:pt>
                <c:pt idx="6049">
                  <c:v>2235.675017</c:v>
                </c:pt>
                <c:pt idx="6050">
                  <c:v>2235.9940000000001</c:v>
                </c:pt>
                <c:pt idx="6051">
                  <c:v>2236.2790140000002</c:v>
                </c:pt>
                <c:pt idx="6052">
                  <c:v>2236.59</c:v>
                </c:pt>
                <c:pt idx="6053">
                  <c:v>2236.8830170000001</c:v>
                </c:pt>
                <c:pt idx="6054">
                  <c:v>2237.194</c:v>
                </c:pt>
                <c:pt idx="6055">
                  <c:v>2237.479014</c:v>
                </c:pt>
                <c:pt idx="6056">
                  <c:v>2237.7980010000001</c:v>
                </c:pt>
                <c:pt idx="6057">
                  <c:v>2238.0830139999998</c:v>
                </c:pt>
                <c:pt idx="6058">
                  <c:v>2238.3939999999998</c:v>
                </c:pt>
                <c:pt idx="6059">
                  <c:v>2238.6930149999998</c:v>
                </c:pt>
                <c:pt idx="6060">
                  <c:v>2239.0039999999999</c:v>
                </c:pt>
                <c:pt idx="6061">
                  <c:v>2239.3150139999998</c:v>
                </c:pt>
                <c:pt idx="6062">
                  <c:v>2239.634</c:v>
                </c:pt>
                <c:pt idx="6063">
                  <c:v>2239.9190170000002</c:v>
                </c:pt>
                <c:pt idx="6064">
                  <c:v>2240.23</c:v>
                </c:pt>
                <c:pt idx="6065">
                  <c:v>2240.5230139999999</c:v>
                </c:pt>
                <c:pt idx="6066">
                  <c:v>2240.8330000000001</c:v>
                </c:pt>
                <c:pt idx="6067">
                  <c:v>2241.1180169999998</c:v>
                </c:pt>
                <c:pt idx="6068">
                  <c:v>2241.4369999999999</c:v>
                </c:pt>
                <c:pt idx="6069">
                  <c:v>2241.7220139999999</c:v>
                </c:pt>
                <c:pt idx="6070">
                  <c:v>2242.0390000000002</c:v>
                </c:pt>
                <c:pt idx="6071">
                  <c:v>2242.3320170000002</c:v>
                </c:pt>
                <c:pt idx="6072">
                  <c:v>2242.643</c:v>
                </c:pt>
                <c:pt idx="6073">
                  <c:v>2242.927017</c:v>
                </c:pt>
                <c:pt idx="6074">
                  <c:v>2243.246001</c:v>
                </c:pt>
                <c:pt idx="6075">
                  <c:v>2243.5310159999999</c:v>
                </c:pt>
                <c:pt idx="6076">
                  <c:v>2243.8420000000001</c:v>
                </c:pt>
                <c:pt idx="6077">
                  <c:v>2244.135014</c:v>
                </c:pt>
                <c:pt idx="6078">
                  <c:v>2244.4720000000002</c:v>
                </c:pt>
                <c:pt idx="6079">
                  <c:v>2244.7570169999999</c:v>
                </c:pt>
                <c:pt idx="6080">
                  <c:v>2245.0760030000001</c:v>
                </c:pt>
                <c:pt idx="6081">
                  <c:v>2245.3510139999999</c:v>
                </c:pt>
                <c:pt idx="6082">
                  <c:v>2245.6620029999999</c:v>
                </c:pt>
                <c:pt idx="6083">
                  <c:v>2245.9550140000001</c:v>
                </c:pt>
                <c:pt idx="6084">
                  <c:v>2246.2660000000001</c:v>
                </c:pt>
                <c:pt idx="6085">
                  <c:v>2246.5510140000001</c:v>
                </c:pt>
                <c:pt idx="6086">
                  <c:v>2246.870003</c:v>
                </c:pt>
                <c:pt idx="6087">
                  <c:v>2247.155017</c:v>
                </c:pt>
                <c:pt idx="6088">
                  <c:v>2247.4660020000001</c:v>
                </c:pt>
                <c:pt idx="6089">
                  <c:v>2247.7590140000002</c:v>
                </c:pt>
                <c:pt idx="6090">
                  <c:v>2248.0700000000002</c:v>
                </c:pt>
                <c:pt idx="6091">
                  <c:v>2248.3610170000002</c:v>
                </c:pt>
                <c:pt idx="6092">
                  <c:v>2259.1830030000001</c:v>
                </c:pt>
                <c:pt idx="6093">
                  <c:v>2259.5020140000001</c:v>
                </c:pt>
                <c:pt idx="6094">
                  <c:v>2259.8130000000001</c:v>
                </c:pt>
                <c:pt idx="6095">
                  <c:v>2260.098015</c:v>
                </c:pt>
                <c:pt idx="6096">
                  <c:v>2260.4169999999999</c:v>
                </c:pt>
                <c:pt idx="6097">
                  <c:v>2260.702018</c:v>
                </c:pt>
                <c:pt idx="6098">
                  <c:v>2261.0129999999999</c:v>
                </c:pt>
                <c:pt idx="6099">
                  <c:v>2261.3060139999998</c:v>
                </c:pt>
                <c:pt idx="6100">
                  <c:v>2261.6170000000002</c:v>
                </c:pt>
                <c:pt idx="6101">
                  <c:v>2261.9020150000001</c:v>
                </c:pt>
                <c:pt idx="6102">
                  <c:v>2262.2269999999999</c:v>
                </c:pt>
                <c:pt idx="6103">
                  <c:v>2262.5120179999999</c:v>
                </c:pt>
                <c:pt idx="6104">
                  <c:v>2262.8220000000001</c:v>
                </c:pt>
                <c:pt idx="6105">
                  <c:v>2263.115014</c:v>
                </c:pt>
                <c:pt idx="6106">
                  <c:v>2263.4259999999999</c:v>
                </c:pt>
                <c:pt idx="6107">
                  <c:v>2263.711014</c:v>
                </c:pt>
                <c:pt idx="6108">
                  <c:v>2264.0300000000002</c:v>
                </c:pt>
                <c:pt idx="6109">
                  <c:v>2264.3150139999998</c:v>
                </c:pt>
                <c:pt idx="6110">
                  <c:v>2264.6520030000001</c:v>
                </c:pt>
                <c:pt idx="6111">
                  <c:v>2264.945017</c:v>
                </c:pt>
                <c:pt idx="6112">
                  <c:v>2265.2559999999999</c:v>
                </c:pt>
                <c:pt idx="6113">
                  <c:v>2265.5300179999999</c:v>
                </c:pt>
                <c:pt idx="6114">
                  <c:v>2265.8490000000002</c:v>
                </c:pt>
                <c:pt idx="6115">
                  <c:v>2266.1340140000002</c:v>
                </c:pt>
                <c:pt idx="6116">
                  <c:v>2266.4450000000002</c:v>
                </c:pt>
                <c:pt idx="6117">
                  <c:v>2266.8030170000002</c:v>
                </c:pt>
                <c:pt idx="6118">
                  <c:v>2267.114</c:v>
                </c:pt>
                <c:pt idx="6119">
                  <c:v>2267.3990140000001</c:v>
                </c:pt>
                <c:pt idx="6120">
                  <c:v>2267.7180010000002</c:v>
                </c:pt>
                <c:pt idx="6121">
                  <c:v>2268.0020169999998</c:v>
                </c:pt>
                <c:pt idx="6122">
                  <c:v>2268.3119999999999</c:v>
                </c:pt>
                <c:pt idx="6123">
                  <c:v>2268.6110140000001</c:v>
                </c:pt>
                <c:pt idx="6124">
                  <c:v>2268.9220030000001</c:v>
                </c:pt>
                <c:pt idx="6125">
                  <c:v>2269.2070180000001</c:v>
                </c:pt>
                <c:pt idx="6126">
                  <c:v>2269.5259999999998</c:v>
                </c:pt>
                <c:pt idx="6127">
                  <c:v>2269.8370140000002</c:v>
                </c:pt>
                <c:pt idx="6128">
                  <c:v>2270.148001</c:v>
                </c:pt>
                <c:pt idx="6129">
                  <c:v>2270.441018</c:v>
                </c:pt>
                <c:pt idx="6130">
                  <c:v>2270.752</c:v>
                </c:pt>
                <c:pt idx="6131">
                  <c:v>2271.0370170000001</c:v>
                </c:pt>
                <c:pt idx="6132">
                  <c:v>2271.3560000000002</c:v>
                </c:pt>
                <c:pt idx="6133">
                  <c:v>2271.6410169999999</c:v>
                </c:pt>
                <c:pt idx="6134">
                  <c:v>2271.9580000000001</c:v>
                </c:pt>
                <c:pt idx="6135">
                  <c:v>2272.250016</c:v>
                </c:pt>
                <c:pt idx="6136">
                  <c:v>2272.56</c:v>
                </c:pt>
                <c:pt idx="6137">
                  <c:v>2272.8440179999998</c:v>
                </c:pt>
                <c:pt idx="6138">
                  <c:v>2273.1619999999998</c:v>
                </c:pt>
                <c:pt idx="6139">
                  <c:v>2273.4460180000001</c:v>
                </c:pt>
                <c:pt idx="6140">
                  <c:v>2273.7559999999999</c:v>
                </c:pt>
                <c:pt idx="6141">
                  <c:v>2274.048018</c:v>
                </c:pt>
                <c:pt idx="6142">
                  <c:v>2274.3580000000002</c:v>
                </c:pt>
                <c:pt idx="6143">
                  <c:v>2274.642014</c:v>
                </c:pt>
                <c:pt idx="6144">
                  <c:v>2274.9859999999999</c:v>
                </c:pt>
                <c:pt idx="6145">
                  <c:v>2275.2620139999999</c:v>
                </c:pt>
                <c:pt idx="6146">
                  <c:v>2275.5740000000001</c:v>
                </c:pt>
                <c:pt idx="6147">
                  <c:v>2275.868015</c:v>
                </c:pt>
                <c:pt idx="6148">
                  <c:v>2276.1799999999998</c:v>
                </c:pt>
                <c:pt idx="6149">
                  <c:v>2276.4660140000001</c:v>
                </c:pt>
                <c:pt idx="6150">
                  <c:v>2276.7860000000001</c:v>
                </c:pt>
                <c:pt idx="6151">
                  <c:v>2277.0720139999999</c:v>
                </c:pt>
                <c:pt idx="6152">
                  <c:v>2277.384</c:v>
                </c:pt>
                <c:pt idx="6153">
                  <c:v>2277.678015</c:v>
                </c:pt>
                <c:pt idx="6154">
                  <c:v>2277.9899999999998</c:v>
                </c:pt>
                <c:pt idx="6155">
                  <c:v>2278.2830170000002</c:v>
                </c:pt>
                <c:pt idx="6156">
                  <c:v>2278.6019999999999</c:v>
                </c:pt>
                <c:pt idx="6157">
                  <c:v>2278.887017</c:v>
                </c:pt>
                <c:pt idx="6158">
                  <c:v>2279.1979999999999</c:v>
                </c:pt>
                <c:pt idx="6159">
                  <c:v>2279.4910150000001</c:v>
                </c:pt>
                <c:pt idx="6160">
                  <c:v>2279.8020000000001</c:v>
                </c:pt>
                <c:pt idx="6161">
                  <c:v>2280.1130170000001</c:v>
                </c:pt>
                <c:pt idx="6162">
                  <c:v>2280.4319999999998</c:v>
                </c:pt>
                <c:pt idx="6163">
                  <c:v>2280.7170160000001</c:v>
                </c:pt>
                <c:pt idx="6164">
                  <c:v>2281.0280010000001</c:v>
                </c:pt>
                <c:pt idx="6165">
                  <c:v>2281.3210170000002</c:v>
                </c:pt>
                <c:pt idx="6166">
                  <c:v>2281.6380020000001</c:v>
                </c:pt>
                <c:pt idx="6167">
                  <c:v>2281.9220140000002</c:v>
                </c:pt>
                <c:pt idx="6168">
                  <c:v>2282.2399999999998</c:v>
                </c:pt>
                <c:pt idx="6169">
                  <c:v>2282.5240140000001</c:v>
                </c:pt>
                <c:pt idx="6170">
                  <c:v>2282.8339999999998</c:v>
                </c:pt>
                <c:pt idx="6171">
                  <c:v>2283.1260139999999</c:v>
                </c:pt>
                <c:pt idx="6172">
                  <c:v>2283.4360029999998</c:v>
                </c:pt>
                <c:pt idx="6173">
                  <c:v>2283.7200170000001</c:v>
                </c:pt>
                <c:pt idx="6174">
                  <c:v>2284.0380030000001</c:v>
                </c:pt>
                <c:pt idx="6175">
                  <c:v>2284.322017</c:v>
                </c:pt>
                <c:pt idx="6176">
                  <c:v>2284.6320000000001</c:v>
                </c:pt>
                <c:pt idx="6177">
                  <c:v>2284.9140170000001</c:v>
                </c:pt>
                <c:pt idx="6178">
                  <c:v>2285.25</c:v>
                </c:pt>
                <c:pt idx="6179">
                  <c:v>2285.5340160000001</c:v>
                </c:pt>
                <c:pt idx="6180">
                  <c:v>2285.852003</c:v>
                </c:pt>
                <c:pt idx="6181">
                  <c:v>2286.1360169999998</c:v>
                </c:pt>
                <c:pt idx="6182">
                  <c:v>2286.4459999999999</c:v>
                </c:pt>
                <c:pt idx="6183">
                  <c:v>2286.7380170000001</c:v>
                </c:pt>
                <c:pt idx="6184">
                  <c:v>2287.0480010000001</c:v>
                </c:pt>
                <c:pt idx="6185">
                  <c:v>2287.3320180000001</c:v>
                </c:pt>
                <c:pt idx="6186">
                  <c:v>2287.65</c:v>
                </c:pt>
                <c:pt idx="6187">
                  <c:v>2287.9410170000001</c:v>
                </c:pt>
                <c:pt idx="6188">
                  <c:v>2288.252</c:v>
                </c:pt>
                <c:pt idx="6189">
                  <c:v>2288.5450169999999</c:v>
                </c:pt>
                <c:pt idx="6190">
                  <c:v>2288.8560000000002</c:v>
                </c:pt>
                <c:pt idx="6191">
                  <c:v>2289.141016</c:v>
                </c:pt>
                <c:pt idx="6192">
                  <c:v>2301.1460000000002</c:v>
                </c:pt>
                <c:pt idx="6193">
                  <c:v>2301.4650139999999</c:v>
                </c:pt>
                <c:pt idx="6194">
                  <c:v>2301.7759999999998</c:v>
                </c:pt>
                <c:pt idx="6195">
                  <c:v>2302.0610179999999</c:v>
                </c:pt>
                <c:pt idx="6196">
                  <c:v>2302.38</c:v>
                </c:pt>
                <c:pt idx="6197">
                  <c:v>2302.6650140000002</c:v>
                </c:pt>
                <c:pt idx="6198">
                  <c:v>2302.982</c:v>
                </c:pt>
                <c:pt idx="6199">
                  <c:v>2303.2750139999998</c:v>
                </c:pt>
                <c:pt idx="6200">
                  <c:v>2303.585</c:v>
                </c:pt>
                <c:pt idx="6201">
                  <c:v>2303.8700170000002</c:v>
                </c:pt>
                <c:pt idx="6202">
                  <c:v>2304.1889999999999</c:v>
                </c:pt>
                <c:pt idx="6203">
                  <c:v>2304.4740139999999</c:v>
                </c:pt>
                <c:pt idx="6204">
                  <c:v>2304.7849999999999</c:v>
                </c:pt>
                <c:pt idx="6205">
                  <c:v>2305.0780169999998</c:v>
                </c:pt>
                <c:pt idx="6206">
                  <c:v>2305.3890000000001</c:v>
                </c:pt>
                <c:pt idx="6207">
                  <c:v>2305.6740140000002</c:v>
                </c:pt>
                <c:pt idx="6208">
                  <c:v>2305.9929999999999</c:v>
                </c:pt>
                <c:pt idx="6209">
                  <c:v>2306.2680180000002</c:v>
                </c:pt>
                <c:pt idx="6210">
                  <c:v>2306.605</c:v>
                </c:pt>
                <c:pt idx="6211">
                  <c:v>2306.8980150000002</c:v>
                </c:pt>
                <c:pt idx="6212">
                  <c:v>2307.2089999999998</c:v>
                </c:pt>
                <c:pt idx="6213">
                  <c:v>2307.4940139999999</c:v>
                </c:pt>
                <c:pt idx="6214">
                  <c:v>2307.8130000000001</c:v>
                </c:pt>
                <c:pt idx="6215">
                  <c:v>2308.098015</c:v>
                </c:pt>
                <c:pt idx="6216">
                  <c:v>2308.4090000000001</c:v>
                </c:pt>
                <c:pt idx="6217">
                  <c:v>2308.702014</c:v>
                </c:pt>
                <c:pt idx="6218">
                  <c:v>2309.0129999999999</c:v>
                </c:pt>
                <c:pt idx="6219">
                  <c:v>2309.3040169999999</c:v>
                </c:pt>
                <c:pt idx="6220">
                  <c:v>2309.623</c:v>
                </c:pt>
                <c:pt idx="6221">
                  <c:v>2309.908015</c:v>
                </c:pt>
                <c:pt idx="6222">
                  <c:v>2310.2190000000001</c:v>
                </c:pt>
                <c:pt idx="6223">
                  <c:v>2310.512017</c:v>
                </c:pt>
                <c:pt idx="6224">
                  <c:v>2310.8229999999999</c:v>
                </c:pt>
                <c:pt idx="6225">
                  <c:v>2311.1080149999998</c:v>
                </c:pt>
                <c:pt idx="6226">
                  <c:v>2311.4270000000001</c:v>
                </c:pt>
                <c:pt idx="6227">
                  <c:v>2311.7380149999999</c:v>
                </c:pt>
                <c:pt idx="6228">
                  <c:v>2312.049</c:v>
                </c:pt>
                <c:pt idx="6229">
                  <c:v>2312.3420139999998</c:v>
                </c:pt>
                <c:pt idx="6230">
                  <c:v>2312.6590000000001</c:v>
                </c:pt>
                <c:pt idx="6231">
                  <c:v>2312.9440140000002</c:v>
                </c:pt>
                <c:pt idx="6232">
                  <c:v>2313.2629999999999</c:v>
                </c:pt>
                <c:pt idx="6233">
                  <c:v>2313.5480189999998</c:v>
                </c:pt>
                <c:pt idx="6234">
                  <c:v>2313.8589999999999</c:v>
                </c:pt>
                <c:pt idx="6235">
                  <c:v>2314.1520139999998</c:v>
                </c:pt>
                <c:pt idx="6236">
                  <c:v>2314.4630010000001</c:v>
                </c:pt>
                <c:pt idx="6237">
                  <c:v>2314.7480150000001</c:v>
                </c:pt>
                <c:pt idx="6238">
                  <c:v>2315.067</c:v>
                </c:pt>
                <c:pt idx="6239">
                  <c:v>2315.3520140000001</c:v>
                </c:pt>
                <c:pt idx="6240">
                  <c:v>2315.663</c:v>
                </c:pt>
                <c:pt idx="6241">
                  <c:v>2315.9460170000002</c:v>
                </c:pt>
                <c:pt idx="6242">
                  <c:v>2316.2570000000001</c:v>
                </c:pt>
                <c:pt idx="6243">
                  <c:v>2316.5420140000001</c:v>
                </c:pt>
                <c:pt idx="6244">
                  <c:v>2316.8870000000002</c:v>
                </c:pt>
                <c:pt idx="6245">
                  <c:v>2317.1720140000002</c:v>
                </c:pt>
                <c:pt idx="6246">
                  <c:v>2317.4830000000002</c:v>
                </c:pt>
                <c:pt idx="6247">
                  <c:v>2317.776014</c:v>
                </c:pt>
                <c:pt idx="6248">
                  <c:v>2318.0870030000001</c:v>
                </c:pt>
                <c:pt idx="6249">
                  <c:v>2318.3720170000001</c:v>
                </c:pt>
                <c:pt idx="6250">
                  <c:v>2318.6909999999998</c:v>
                </c:pt>
                <c:pt idx="6251">
                  <c:v>2318.9820180000002</c:v>
                </c:pt>
                <c:pt idx="6252">
                  <c:v>2319.2930000000001</c:v>
                </c:pt>
                <c:pt idx="6253">
                  <c:v>2319.586014</c:v>
                </c:pt>
                <c:pt idx="6254">
                  <c:v>2319.8970009999998</c:v>
                </c:pt>
                <c:pt idx="6255">
                  <c:v>2320.1820160000002</c:v>
                </c:pt>
                <c:pt idx="6256">
                  <c:v>2320.5010000000002</c:v>
                </c:pt>
                <c:pt idx="6257">
                  <c:v>2320.7860169999999</c:v>
                </c:pt>
                <c:pt idx="6258">
                  <c:v>2321.0970000000002</c:v>
                </c:pt>
                <c:pt idx="6259">
                  <c:v>2321.3900159999998</c:v>
                </c:pt>
                <c:pt idx="6260">
                  <c:v>2321.701</c:v>
                </c:pt>
                <c:pt idx="6261">
                  <c:v>2322.012017</c:v>
                </c:pt>
                <c:pt idx="6262">
                  <c:v>2322.337</c:v>
                </c:pt>
                <c:pt idx="6263">
                  <c:v>2322.622014</c:v>
                </c:pt>
                <c:pt idx="6264">
                  <c:v>2322.933</c:v>
                </c:pt>
                <c:pt idx="6265">
                  <c:v>2323.2260179999998</c:v>
                </c:pt>
                <c:pt idx="6266">
                  <c:v>2323.5370029999999</c:v>
                </c:pt>
                <c:pt idx="6267">
                  <c:v>2323.822017</c:v>
                </c:pt>
                <c:pt idx="6268">
                  <c:v>2324.1410000000001</c:v>
                </c:pt>
                <c:pt idx="6269">
                  <c:v>2324.426015</c:v>
                </c:pt>
                <c:pt idx="6270">
                  <c:v>2324.7370000000001</c:v>
                </c:pt>
                <c:pt idx="6271">
                  <c:v>2325.030017</c:v>
                </c:pt>
                <c:pt idx="6272">
                  <c:v>2325.3409999999999</c:v>
                </c:pt>
                <c:pt idx="6273">
                  <c:v>2325.6160150000001</c:v>
                </c:pt>
                <c:pt idx="6274">
                  <c:v>2325.9349999999999</c:v>
                </c:pt>
                <c:pt idx="6275">
                  <c:v>2326.2200170000001</c:v>
                </c:pt>
                <c:pt idx="6276">
                  <c:v>2326.5309999999999</c:v>
                </c:pt>
                <c:pt idx="6277">
                  <c:v>2326.824016</c:v>
                </c:pt>
                <c:pt idx="6278">
                  <c:v>2327.1610030000002</c:v>
                </c:pt>
                <c:pt idx="6279">
                  <c:v>2327.4460170000002</c:v>
                </c:pt>
                <c:pt idx="6280">
                  <c:v>2327.7649999999999</c:v>
                </c:pt>
                <c:pt idx="6281">
                  <c:v>2328.050017</c:v>
                </c:pt>
                <c:pt idx="6282">
                  <c:v>2328.3609999999999</c:v>
                </c:pt>
                <c:pt idx="6283">
                  <c:v>2328.660018</c:v>
                </c:pt>
                <c:pt idx="6284">
                  <c:v>2328.9710030000001</c:v>
                </c:pt>
                <c:pt idx="6285">
                  <c:v>2329.2560170000002</c:v>
                </c:pt>
                <c:pt idx="6286">
                  <c:v>2329.5749999999998</c:v>
                </c:pt>
                <c:pt idx="6287">
                  <c:v>2329.8600139999999</c:v>
                </c:pt>
                <c:pt idx="6288">
                  <c:v>2330.1709999999998</c:v>
                </c:pt>
                <c:pt idx="6289">
                  <c:v>2330.4640169999998</c:v>
                </c:pt>
                <c:pt idx="6290">
                  <c:v>2330.7750000000001</c:v>
                </c:pt>
                <c:pt idx="6291">
                  <c:v>2331.0600140000001</c:v>
                </c:pt>
                <c:pt idx="6292">
                  <c:v>2346.5280010000001</c:v>
                </c:pt>
                <c:pt idx="6293">
                  <c:v>2346.8460180000002</c:v>
                </c:pt>
                <c:pt idx="6294">
                  <c:v>2347.163</c:v>
                </c:pt>
                <c:pt idx="6295">
                  <c:v>2347.448018</c:v>
                </c:pt>
                <c:pt idx="6296">
                  <c:v>2347.7669999999998</c:v>
                </c:pt>
                <c:pt idx="6297">
                  <c:v>2348.0520139999999</c:v>
                </c:pt>
                <c:pt idx="6298">
                  <c:v>2348.3629999999998</c:v>
                </c:pt>
                <c:pt idx="6299">
                  <c:v>2348.6560180000001</c:v>
                </c:pt>
                <c:pt idx="6300">
                  <c:v>2348.9670000000001</c:v>
                </c:pt>
                <c:pt idx="6301">
                  <c:v>2349.2520169999998</c:v>
                </c:pt>
                <c:pt idx="6302">
                  <c:v>2349.5709999999999</c:v>
                </c:pt>
                <c:pt idx="6303">
                  <c:v>2349.8560170000001</c:v>
                </c:pt>
                <c:pt idx="6304">
                  <c:v>2350.1669999999999</c:v>
                </c:pt>
                <c:pt idx="6305">
                  <c:v>2350.450014</c:v>
                </c:pt>
                <c:pt idx="6306">
                  <c:v>2350.761004</c:v>
                </c:pt>
                <c:pt idx="6307">
                  <c:v>2351.046018</c:v>
                </c:pt>
                <c:pt idx="6308">
                  <c:v>2351.3649999999998</c:v>
                </c:pt>
                <c:pt idx="6309">
                  <c:v>2351.6500139999998</c:v>
                </c:pt>
                <c:pt idx="6310">
                  <c:v>2351.9870000000001</c:v>
                </c:pt>
                <c:pt idx="6311">
                  <c:v>2352.2800179999999</c:v>
                </c:pt>
                <c:pt idx="6312">
                  <c:v>2352.5909999999999</c:v>
                </c:pt>
                <c:pt idx="6313">
                  <c:v>2352.876017</c:v>
                </c:pt>
                <c:pt idx="6314">
                  <c:v>2353.1950000000002</c:v>
                </c:pt>
                <c:pt idx="6315">
                  <c:v>2353.4860140000001</c:v>
                </c:pt>
                <c:pt idx="6316">
                  <c:v>2353.7959999999998</c:v>
                </c:pt>
                <c:pt idx="6317">
                  <c:v>2354.0880149999998</c:v>
                </c:pt>
                <c:pt idx="6318">
                  <c:v>2354.398001</c:v>
                </c:pt>
                <c:pt idx="6319">
                  <c:v>2354.6820149999999</c:v>
                </c:pt>
                <c:pt idx="6320">
                  <c:v>2355.0000030000001</c:v>
                </c:pt>
                <c:pt idx="6321">
                  <c:v>2355.2840169999999</c:v>
                </c:pt>
                <c:pt idx="6322">
                  <c:v>2355.5940000000001</c:v>
                </c:pt>
                <c:pt idx="6323">
                  <c:v>2355.8860169999998</c:v>
                </c:pt>
                <c:pt idx="6324">
                  <c:v>2356.1959999999999</c:v>
                </c:pt>
                <c:pt idx="6325">
                  <c:v>2356.4800180000002</c:v>
                </c:pt>
                <c:pt idx="6326">
                  <c:v>2356.8049999999998</c:v>
                </c:pt>
                <c:pt idx="6327">
                  <c:v>2357.1160169999998</c:v>
                </c:pt>
                <c:pt idx="6328">
                  <c:v>2357.4270000000001</c:v>
                </c:pt>
                <c:pt idx="6329">
                  <c:v>2357.720014</c:v>
                </c:pt>
                <c:pt idx="6330">
                  <c:v>2358.0310030000001</c:v>
                </c:pt>
                <c:pt idx="6331">
                  <c:v>2358.316018</c:v>
                </c:pt>
                <c:pt idx="6332">
                  <c:v>2358.6350000000002</c:v>
                </c:pt>
                <c:pt idx="6333">
                  <c:v>2358.9200139999998</c:v>
                </c:pt>
                <c:pt idx="6334">
                  <c:v>2359.2310000000002</c:v>
                </c:pt>
                <c:pt idx="6335">
                  <c:v>2359.5240180000001</c:v>
                </c:pt>
                <c:pt idx="6336">
                  <c:v>2359.8350030000001</c:v>
                </c:pt>
                <c:pt idx="6337">
                  <c:v>2360.1100139999999</c:v>
                </c:pt>
                <c:pt idx="6338">
                  <c:v>2360.4290000000001</c:v>
                </c:pt>
                <c:pt idx="6339">
                  <c:v>2360.7140140000001</c:v>
                </c:pt>
                <c:pt idx="6340">
                  <c:v>2361.0250000000001</c:v>
                </c:pt>
                <c:pt idx="6341">
                  <c:v>2361.3180149999998</c:v>
                </c:pt>
                <c:pt idx="6342">
                  <c:v>2361.629003</c:v>
                </c:pt>
                <c:pt idx="6343">
                  <c:v>2361.9140170000001</c:v>
                </c:pt>
                <c:pt idx="6344">
                  <c:v>2362.259</c:v>
                </c:pt>
                <c:pt idx="6345">
                  <c:v>2362.5440140000001</c:v>
                </c:pt>
                <c:pt idx="6346">
                  <c:v>2362.855</c:v>
                </c:pt>
                <c:pt idx="6347">
                  <c:v>2363.1540140000002</c:v>
                </c:pt>
                <c:pt idx="6348">
                  <c:v>2363.4639999999999</c:v>
                </c:pt>
                <c:pt idx="6349">
                  <c:v>2363.7480150000001</c:v>
                </c:pt>
                <c:pt idx="6350">
                  <c:v>2364.0659999999998</c:v>
                </c:pt>
                <c:pt idx="6351">
                  <c:v>2364.3500170000002</c:v>
                </c:pt>
                <c:pt idx="6352">
                  <c:v>2364.660003</c:v>
                </c:pt>
                <c:pt idx="6353">
                  <c:v>2364.9520170000001</c:v>
                </c:pt>
                <c:pt idx="6354">
                  <c:v>2365.2620010000001</c:v>
                </c:pt>
                <c:pt idx="6355">
                  <c:v>2365.5460159999998</c:v>
                </c:pt>
                <c:pt idx="6356">
                  <c:v>2365.864</c:v>
                </c:pt>
                <c:pt idx="6357">
                  <c:v>2366.1480150000002</c:v>
                </c:pt>
                <c:pt idx="6358">
                  <c:v>2366.4650000000001</c:v>
                </c:pt>
                <c:pt idx="6359">
                  <c:v>2366.758018</c:v>
                </c:pt>
                <c:pt idx="6360">
                  <c:v>2367.069</c:v>
                </c:pt>
                <c:pt idx="6361">
                  <c:v>2367.3800139999998</c:v>
                </c:pt>
                <c:pt idx="6362">
                  <c:v>2367.6990000000001</c:v>
                </c:pt>
                <c:pt idx="6363">
                  <c:v>2367.9840159999999</c:v>
                </c:pt>
                <c:pt idx="6364">
                  <c:v>2368.2950000000001</c:v>
                </c:pt>
                <c:pt idx="6365">
                  <c:v>2368.5880149999998</c:v>
                </c:pt>
                <c:pt idx="6366">
                  <c:v>2368.899003</c:v>
                </c:pt>
                <c:pt idx="6367">
                  <c:v>2369.1840179999999</c:v>
                </c:pt>
                <c:pt idx="6368">
                  <c:v>2369.5030000000002</c:v>
                </c:pt>
                <c:pt idx="6369">
                  <c:v>2369.7780149999999</c:v>
                </c:pt>
                <c:pt idx="6370">
                  <c:v>2370.0889999999999</c:v>
                </c:pt>
                <c:pt idx="6371">
                  <c:v>2370.382016</c:v>
                </c:pt>
                <c:pt idx="6372">
                  <c:v>2370.6930000000002</c:v>
                </c:pt>
                <c:pt idx="6373">
                  <c:v>2370.9780150000001</c:v>
                </c:pt>
                <c:pt idx="6374">
                  <c:v>2371.297</c:v>
                </c:pt>
                <c:pt idx="6375">
                  <c:v>2371.5820140000001</c:v>
                </c:pt>
                <c:pt idx="6376">
                  <c:v>2371.893</c:v>
                </c:pt>
                <c:pt idx="6377">
                  <c:v>2372.1860139999999</c:v>
                </c:pt>
                <c:pt idx="6378">
                  <c:v>2372.5230040000001</c:v>
                </c:pt>
                <c:pt idx="6379">
                  <c:v>2372.814014</c:v>
                </c:pt>
                <c:pt idx="6380">
                  <c:v>2373.1320000000001</c:v>
                </c:pt>
                <c:pt idx="6381">
                  <c:v>2373.4160139999999</c:v>
                </c:pt>
                <c:pt idx="6382">
                  <c:v>2373.7260000000001</c:v>
                </c:pt>
                <c:pt idx="6383">
                  <c:v>2374.0180150000001</c:v>
                </c:pt>
                <c:pt idx="6384">
                  <c:v>2374.3280009999999</c:v>
                </c:pt>
                <c:pt idx="6385">
                  <c:v>2374.6120169999999</c:v>
                </c:pt>
                <c:pt idx="6386">
                  <c:v>2374.9299999999998</c:v>
                </c:pt>
                <c:pt idx="6387">
                  <c:v>2375.2140169999998</c:v>
                </c:pt>
                <c:pt idx="6388">
                  <c:v>2375.5239999999999</c:v>
                </c:pt>
                <c:pt idx="6389">
                  <c:v>2375.8160160000002</c:v>
                </c:pt>
                <c:pt idx="6390">
                  <c:v>2376.1329999999998</c:v>
                </c:pt>
                <c:pt idx="6391">
                  <c:v>2376.418017</c:v>
                </c:pt>
                <c:pt idx="6392">
                  <c:v>2391.0729999999999</c:v>
                </c:pt>
                <c:pt idx="6393">
                  <c:v>2391.392014</c:v>
                </c:pt>
                <c:pt idx="6394">
                  <c:v>2391.703</c:v>
                </c:pt>
                <c:pt idx="6395">
                  <c:v>2391.988018</c:v>
                </c:pt>
                <c:pt idx="6396">
                  <c:v>2392.3070029999999</c:v>
                </c:pt>
                <c:pt idx="6397">
                  <c:v>2392.5920169999999</c:v>
                </c:pt>
                <c:pt idx="6398">
                  <c:v>2392.9029999999998</c:v>
                </c:pt>
                <c:pt idx="6399">
                  <c:v>2393.1960170000002</c:v>
                </c:pt>
                <c:pt idx="6400">
                  <c:v>2393.5070000000001</c:v>
                </c:pt>
                <c:pt idx="6401">
                  <c:v>2393.7820139999999</c:v>
                </c:pt>
                <c:pt idx="6402">
                  <c:v>2394.1010030000002</c:v>
                </c:pt>
                <c:pt idx="6403">
                  <c:v>2394.3860169999998</c:v>
                </c:pt>
                <c:pt idx="6404">
                  <c:v>2394.6970019999999</c:v>
                </c:pt>
                <c:pt idx="6405">
                  <c:v>2394.990014</c:v>
                </c:pt>
                <c:pt idx="6406">
                  <c:v>2395.3009999999999</c:v>
                </c:pt>
                <c:pt idx="6407">
                  <c:v>2395.586014</c:v>
                </c:pt>
                <c:pt idx="6408">
                  <c:v>2395.905002</c:v>
                </c:pt>
                <c:pt idx="6409">
                  <c:v>2396.1900169999999</c:v>
                </c:pt>
                <c:pt idx="6410">
                  <c:v>2396.527</c:v>
                </c:pt>
                <c:pt idx="6411">
                  <c:v>2396.8260140000002</c:v>
                </c:pt>
                <c:pt idx="6412">
                  <c:v>2397.1370000000002</c:v>
                </c:pt>
                <c:pt idx="6413">
                  <c:v>2397.4220169999999</c:v>
                </c:pt>
                <c:pt idx="6414">
                  <c:v>2397.7410030000001</c:v>
                </c:pt>
                <c:pt idx="6415">
                  <c:v>2398.0260170000001</c:v>
                </c:pt>
                <c:pt idx="6416">
                  <c:v>2398.337</c:v>
                </c:pt>
                <c:pt idx="6417">
                  <c:v>2398.630017</c:v>
                </c:pt>
                <c:pt idx="6418">
                  <c:v>2398.9409999999998</c:v>
                </c:pt>
                <c:pt idx="6419">
                  <c:v>2399.2260160000001</c:v>
                </c:pt>
                <c:pt idx="6420">
                  <c:v>2399.5450000000001</c:v>
                </c:pt>
                <c:pt idx="6421">
                  <c:v>2399.829017</c:v>
                </c:pt>
                <c:pt idx="6422">
                  <c:v>2400.1469999999999</c:v>
                </c:pt>
                <c:pt idx="6423">
                  <c:v>2400.4400150000001</c:v>
                </c:pt>
                <c:pt idx="6424">
                  <c:v>2400.7510000000002</c:v>
                </c:pt>
                <c:pt idx="6425">
                  <c:v>2401.0360139999998</c:v>
                </c:pt>
                <c:pt idx="6426">
                  <c:v>2401.355</c:v>
                </c:pt>
                <c:pt idx="6427">
                  <c:v>2401.6660139999999</c:v>
                </c:pt>
                <c:pt idx="6428">
                  <c:v>2401.9769999999999</c:v>
                </c:pt>
                <c:pt idx="6429">
                  <c:v>2402.2700169999998</c:v>
                </c:pt>
                <c:pt idx="6430">
                  <c:v>2402.5810000000001</c:v>
                </c:pt>
                <c:pt idx="6431">
                  <c:v>2402.8660140000002</c:v>
                </c:pt>
                <c:pt idx="6432">
                  <c:v>2403.1849999999999</c:v>
                </c:pt>
                <c:pt idx="6433">
                  <c:v>2403.4600169999999</c:v>
                </c:pt>
                <c:pt idx="6434">
                  <c:v>2403.7710000000002</c:v>
                </c:pt>
                <c:pt idx="6435">
                  <c:v>2404.0640170000001</c:v>
                </c:pt>
                <c:pt idx="6436">
                  <c:v>2404.375</c:v>
                </c:pt>
                <c:pt idx="6437">
                  <c:v>2404.6600159999998</c:v>
                </c:pt>
                <c:pt idx="6438">
                  <c:v>2404.9789999999998</c:v>
                </c:pt>
                <c:pt idx="6439">
                  <c:v>2405.2640139999999</c:v>
                </c:pt>
                <c:pt idx="6440">
                  <c:v>2405.5750029999999</c:v>
                </c:pt>
                <c:pt idx="6441">
                  <c:v>2405.8680169999998</c:v>
                </c:pt>
                <c:pt idx="6442">
                  <c:v>2406.1790000000001</c:v>
                </c:pt>
                <c:pt idx="6443">
                  <c:v>2406.470014</c:v>
                </c:pt>
                <c:pt idx="6444">
                  <c:v>2406.8150000000001</c:v>
                </c:pt>
                <c:pt idx="6445">
                  <c:v>2407.1000140000001</c:v>
                </c:pt>
                <c:pt idx="6446">
                  <c:v>2407.4110000000001</c:v>
                </c:pt>
                <c:pt idx="6447">
                  <c:v>2407.704017</c:v>
                </c:pt>
                <c:pt idx="6448">
                  <c:v>2408.0149999999999</c:v>
                </c:pt>
                <c:pt idx="6449">
                  <c:v>2408.3000139999999</c:v>
                </c:pt>
                <c:pt idx="6450">
                  <c:v>2408.6190000000001</c:v>
                </c:pt>
                <c:pt idx="6451">
                  <c:v>2408.9040180000002</c:v>
                </c:pt>
                <c:pt idx="6452">
                  <c:v>2409.2150000000001</c:v>
                </c:pt>
                <c:pt idx="6453">
                  <c:v>2409.5080149999999</c:v>
                </c:pt>
                <c:pt idx="6454">
                  <c:v>2409.8249999999998</c:v>
                </c:pt>
                <c:pt idx="6455">
                  <c:v>2410.1100139999999</c:v>
                </c:pt>
                <c:pt idx="6456">
                  <c:v>2410.4290040000001</c:v>
                </c:pt>
                <c:pt idx="6457">
                  <c:v>2410.7140180000001</c:v>
                </c:pt>
                <c:pt idx="6458">
                  <c:v>2411.0250030000002</c:v>
                </c:pt>
                <c:pt idx="6459">
                  <c:v>2411.3180149999998</c:v>
                </c:pt>
                <c:pt idx="6460">
                  <c:v>2411.6289999999999</c:v>
                </c:pt>
                <c:pt idx="6461">
                  <c:v>2411.940016</c:v>
                </c:pt>
                <c:pt idx="6462">
                  <c:v>2412.259</c:v>
                </c:pt>
                <c:pt idx="6463">
                  <c:v>2412.5440170000002</c:v>
                </c:pt>
                <c:pt idx="6464">
                  <c:v>2412.855</c:v>
                </c:pt>
                <c:pt idx="6465">
                  <c:v>2413.1380170000002</c:v>
                </c:pt>
                <c:pt idx="6466">
                  <c:v>2413.4490000000001</c:v>
                </c:pt>
                <c:pt idx="6467">
                  <c:v>2413.7340140000001</c:v>
                </c:pt>
                <c:pt idx="6468">
                  <c:v>2414.0529999999999</c:v>
                </c:pt>
                <c:pt idx="6469">
                  <c:v>2414.3380179999999</c:v>
                </c:pt>
                <c:pt idx="6470">
                  <c:v>2414.6489999999999</c:v>
                </c:pt>
                <c:pt idx="6471">
                  <c:v>2414.9420140000002</c:v>
                </c:pt>
                <c:pt idx="6472">
                  <c:v>2415.2530000000002</c:v>
                </c:pt>
                <c:pt idx="6473">
                  <c:v>2415.5380180000002</c:v>
                </c:pt>
                <c:pt idx="6474">
                  <c:v>2415.857</c:v>
                </c:pt>
                <c:pt idx="6475">
                  <c:v>2416.1480179999999</c:v>
                </c:pt>
                <c:pt idx="6476">
                  <c:v>2416.4590029999999</c:v>
                </c:pt>
                <c:pt idx="6477">
                  <c:v>2416.7520140000001</c:v>
                </c:pt>
                <c:pt idx="6478">
                  <c:v>2417.0889999999999</c:v>
                </c:pt>
                <c:pt idx="6479">
                  <c:v>2417.3740149999999</c:v>
                </c:pt>
                <c:pt idx="6480">
                  <c:v>2417.6930000000002</c:v>
                </c:pt>
                <c:pt idx="6481">
                  <c:v>2417.9780179999998</c:v>
                </c:pt>
                <c:pt idx="6482">
                  <c:v>2418.2890000000002</c:v>
                </c:pt>
                <c:pt idx="6483">
                  <c:v>2418.5820159999998</c:v>
                </c:pt>
                <c:pt idx="6484">
                  <c:v>2418.893</c:v>
                </c:pt>
                <c:pt idx="6485">
                  <c:v>2419.1780180000001</c:v>
                </c:pt>
                <c:pt idx="6486">
                  <c:v>2419.5030000000002</c:v>
                </c:pt>
                <c:pt idx="6487">
                  <c:v>2419.7880180000002</c:v>
                </c:pt>
                <c:pt idx="6488">
                  <c:v>2420.0990000000002</c:v>
                </c:pt>
                <c:pt idx="6489">
                  <c:v>2420.3920170000001</c:v>
                </c:pt>
                <c:pt idx="6490">
                  <c:v>2420.703</c:v>
                </c:pt>
                <c:pt idx="6491">
                  <c:v>2420.9880170000001</c:v>
                </c:pt>
                <c:pt idx="6492">
                  <c:v>2434.27</c:v>
                </c:pt>
                <c:pt idx="6493">
                  <c:v>2434.5890180000001</c:v>
                </c:pt>
                <c:pt idx="6494">
                  <c:v>2434.9</c:v>
                </c:pt>
                <c:pt idx="6495">
                  <c:v>2435.1850169999998</c:v>
                </c:pt>
                <c:pt idx="6496">
                  <c:v>2435.5039999999999</c:v>
                </c:pt>
                <c:pt idx="6497">
                  <c:v>2435.779016</c:v>
                </c:pt>
                <c:pt idx="6498">
                  <c:v>2436.09</c:v>
                </c:pt>
                <c:pt idx="6499">
                  <c:v>2436.383014</c:v>
                </c:pt>
                <c:pt idx="6500">
                  <c:v>2436.6940039999999</c:v>
                </c:pt>
                <c:pt idx="6501">
                  <c:v>2436.979018</c:v>
                </c:pt>
                <c:pt idx="6502">
                  <c:v>2437.2980010000001</c:v>
                </c:pt>
                <c:pt idx="6503">
                  <c:v>2437.5830139999998</c:v>
                </c:pt>
                <c:pt idx="6504">
                  <c:v>2437.8939999999998</c:v>
                </c:pt>
                <c:pt idx="6505">
                  <c:v>2438.1870180000001</c:v>
                </c:pt>
                <c:pt idx="6506">
                  <c:v>2438.4980030000002</c:v>
                </c:pt>
                <c:pt idx="6507">
                  <c:v>2438.7890170000001</c:v>
                </c:pt>
                <c:pt idx="6508">
                  <c:v>2439.107</c:v>
                </c:pt>
                <c:pt idx="6509">
                  <c:v>2439.3910150000002</c:v>
                </c:pt>
                <c:pt idx="6510">
                  <c:v>2439.7269999999999</c:v>
                </c:pt>
                <c:pt idx="6511">
                  <c:v>2440.0190170000001</c:v>
                </c:pt>
                <c:pt idx="6512">
                  <c:v>2440.3290000000002</c:v>
                </c:pt>
                <c:pt idx="6513">
                  <c:v>2440.613014</c:v>
                </c:pt>
                <c:pt idx="6514">
                  <c:v>2440.931</c:v>
                </c:pt>
                <c:pt idx="6515">
                  <c:v>2441.2150139999999</c:v>
                </c:pt>
                <c:pt idx="6516">
                  <c:v>2441.5250000000001</c:v>
                </c:pt>
                <c:pt idx="6517">
                  <c:v>2441.8170140000002</c:v>
                </c:pt>
                <c:pt idx="6518">
                  <c:v>2442.134</c:v>
                </c:pt>
                <c:pt idx="6519">
                  <c:v>2442.4190140000001</c:v>
                </c:pt>
                <c:pt idx="6520">
                  <c:v>2442.7380010000002</c:v>
                </c:pt>
                <c:pt idx="6521">
                  <c:v>2443.0230139999999</c:v>
                </c:pt>
                <c:pt idx="6522">
                  <c:v>2443.3339999999998</c:v>
                </c:pt>
                <c:pt idx="6523">
                  <c:v>2443.6270140000001</c:v>
                </c:pt>
                <c:pt idx="6524">
                  <c:v>2443.9380030000002</c:v>
                </c:pt>
                <c:pt idx="6525">
                  <c:v>2444.2230169999998</c:v>
                </c:pt>
                <c:pt idx="6526">
                  <c:v>2444.5419999999999</c:v>
                </c:pt>
                <c:pt idx="6527">
                  <c:v>2444.8530139999998</c:v>
                </c:pt>
                <c:pt idx="6528">
                  <c:v>2445.1640000000002</c:v>
                </c:pt>
                <c:pt idx="6529">
                  <c:v>2445.447017</c:v>
                </c:pt>
                <c:pt idx="6530">
                  <c:v>2445.7580010000001</c:v>
                </c:pt>
                <c:pt idx="6531">
                  <c:v>2446.0430139999999</c:v>
                </c:pt>
                <c:pt idx="6532">
                  <c:v>2446.3620000000001</c:v>
                </c:pt>
                <c:pt idx="6533">
                  <c:v>2446.6470140000001</c:v>
                </c:pt>
                <c:pt idx="6534">
                  <c:v>2446.958001</c:v>
                </c:pt>
                <c:pt idx="6535">
                  <c:v>2447.2510139999999</c:v>
                </c:pt>
                <c:pt idx="6536">
                  <c:v>2447.5620039999999</c:v>
                </c:pt>
                <c:pt idx="6537">
                  <c:v>2447.8470179999999</c:v>
                </c:pt>
                <c:pt idx="6538">
                  <c:v>2448.1660000000002</c:v>
                </c:pt>
                <c:pt idx="6539">
                  <c:v>2448.4570140000001</c:v>
                </c:pt>
                <c:pt idx="6540">
                  <c:v>2448.7669999999998</c:v>
                </c:pt>
                <c:pt idx="6541">
                  <c:v>2449.0590179999999</c:v>
                </c:pt>
                <c:pt idx="6542">
                  <c:v>2449.3690000000001</c:v>
                </c:pt>
                <c:pt idx="6543">
                  <c:v>2449.6530170000001</c:v>
                </c:pt>
                <c:pt idx="6544">
                  <c:v>2449.9969999999998</c:v>
                </c:pt>
                <c:pt idx="6545">
                  <c:v>2450.2810169999998</c:v>
                </c:pt>
                <c:pt idx="6546">
                  <c:v>2450.5909999999999</c:v>
                </c:pt>
                <c:pt idx="6547">
                  <c:v>2450.8830170000001</c:v>
                </c:pt>
                <c:pt idx="6548">
                  <c:v>2451.1930000000002</c:v>
                </c:pt>
                <c:pt idx="6549">
                  <c:v>2451.4770140000001</c:v>
                </c:pt>
                <c:pt idx="6550">
                  <c:v>2451.8020000000001</c:v>
                </c:pt>
                <c:pt idx="6551">
                  <c:v>2452.0870140000002</c:v>
                </c:pt>
                <c:pt idx="6552">
                  <c:v>2452.398001</c:v>
                </c:pt>
                <c:pt idx="6553">
                  <c:v>2452.6910160000002</c:v>
                </c:pt>
                <c:pt idx="6554">
                  <c:v>2453.002</c:v>
                </c:pt>
                <c:pt idx="6555">
                  <c:v>2453.287014</c:v>
                </c:pt>
                <c:pt idx="6556">
                  <c:v>2453.6060000000002</c:v>
                </c:pt>
                <c:pt idx="6557">
                  <c:v>2453.8910139999998</c:v>
                </c:pt>
                <c:pt idx="6558">
                  <c:v>2454.2020000000002</c:v>
                </c:pt>
                <c:pt idx="6559">
                  <c:v>2454.4950140000001</c:v>
                </c:pt>
                <c:pt idx="6560">
                  <c:v>2454.8060009999999</c:v>
                </c:pt>
                <c:pt idx="6561">
                  <c:v>2455.1070169999998</c:v>
                </c:pt>
                <c:pt idx="6562">
                  <c:v>2455.4259999999999</c:v>
                </c:pt>
                <c:pt idx="6563">
                  <c:v>2455.711014</c:v>
                </c:pt>
                <c:pt idx="6564">
                  <c:v>2456.0219999999999</c:v>
                </c:pt>
                <c:pt idx="6565">
                  <c:v>2456.3150169999999</c:v>
                </c:pt>
                <c:pt idx="6566">
                  <c:v>2456.6260000000002</c:v>
                </c:pt>
                <c:pt idx="6567">
                  <c:v>2456.9110139999998</c:v>
                </c:pt>
                <c:pt idx="6568">
                  <c:v>2457.23</c:v>
                </c:pt>
                <c:pt idx="6569">
                  <c:v>2457.5150140000001</c:v>
                </c:pt>
                <c:pt idx="6570">
                  <c:v>2457.826</c:v>
                </c:pt>
                <c:pt idx="6571">
                  <c:v>2458.1260179999999</c:v>
                </c:pt>
                <c:pt idx="6572">
                  <c:v>2458.4369999999999</c:v>
                </c:pt>
                <c:pt idx="6573">
                  <c:v>2458.7220170000001</c:v>
                </c:pt>
                <c:pt idx="6574">
                  <c:v>2459.0410000000002</c:v>
                </c:pt>
                <c:pt idx="6575">
                  <c:v>2459.3260169999999</c:v>
                </c:pt>
                <c:pt idx="6576">
                  <c:v>2459.6370000000002</c:v>
                </c:pt>
                <c:pt idx="6577">
                  <c:v>2459.9300170000001</c:v>
                </c:pt>
                <c:pt idx="6578">
                  <c:v>2460.2669999999998</c:v>
                </c:pt>
                <c:pt idx="6579">
                  <c:v>2460.5520139999999</c:v>
                </c:pt>
                <c:pt idx="6580">
                  <c:v>2460.8710019999999</c:v>
                </c:pt>
                <c:pt idx="6581">
                  <c:v>2461.1560159999999</c:v>
                </c:pt>
                <c:pt idx="6582">
                  <c:v>2461.473</c:v>
                </c:pt>
                <c:pt idx="6583">
                  <c:v>2461.7660169999999</c:v>
                </c:pt>
                <c:pt idx="6584">
                  <c:v>2462.0770000000002</c:v>
                </c:pt>
                <c:pt idx="6585">
                  <c:v>2462.3620139999998</c:v>
                </c:pt>
                <c:pt idx="6586">
                  <c:v>2462.681</c:v>
                </c:pt>
                <c:pt idx="6587">
                  <c:v>2462.9660140000001</c:v>
                </c:pt>
                <c:pt idx="6588">
                  <c:v>2463.277</c:v>
                </c:pt>
                <c:pt idx="6589">
                  <c:v>2463.5700139999999</c:v>
                </c:pt>
                <c:pt idx="6590">
                  <c:v>2463.8809999999999</c:v>
                </c:pt>
                <c:pt idx="6591">
                  <c:v>2464.1660179999999</c:v>
                </c:pt>
                <c:pt idx="6592">
                  <c:v>2475.1970000000001</c:v>
                </c:pt>
                <c:pt idx="6593">
                  <c:v>2475.5060140000001</c:v>
                </c:pt>
                <c:pt idx="6594">
                  <c:v>2475.8170019999998</c:v>
                </c:pt>
                <c:pt idx="6595">
                  <c:v>2476.1020170000002</c:v>
                </c:pt>
                <c:pt idx="6596">
                  <c:v>2476.4209999999998</c:v>
                </c:pt>
                <c:pt idx="6597">
                  <c:v>2476.7060139999999</c:v>
                </c:pt>
                <c:pt idx="6598">
                  <c:v>2477.0169999999998</c:v>
                </c:pt>
                <c:pt idx="6599">
                  <c:v>2477.3100169999998</c:v>
                </c:pt>
                <c:pt idx="6600">
                  <c:v>2477.621001</c:v>
                </c:pt>
                <c:pt idx="6601">
                  <c:v>2477.9060159999999</c:v>
                </c:pt>
                <c:pt idx="6602">
                  <c:v>2478.2249999999999</c:v>
                </c:pt>
                <c:pt idx="6603">
                  <c:v>2478.5160169999999</c:v>
                </c:pt>
                <c:pt idx="6604">
                  <c:v>2478.8270000000002</c:v>
                </c:pt>
                <c:pt idx="6605">
                  <c:v>2479.120015</c:v>
                </c:pt>
                <c:pt idx="6606">
                  <c:v>2479.431</c:v>
                </c:pt>
                <c:pt idx="6607">
                  <c:v>2479.7160170000002</c:v>
                </c:pt>
                <c:pt idx="6608">
                  <c:v>2480.0349999999999</c:v>
                </c:pt>
                <c:pt idx="6609">
                  <c:v>2480.3200139999999</c:v>
                </c:pt>
                <c:pt idx="6610">
                  <c:v>2480.6570000000002</c:v>
                </c:pt>
                <c:pt idx="6611">
                  <c:v>2480.9500170000001</c:v>
                </c:pt>
                <c:pt idx="6612">
                  <c:v>2481.261</c:v>
                </c:pt>
                <c:pt idx="6613">
                  <c:v>2481.546014</c:v>
                </c:pt>
                <c:pt idx="6614">
                  <c:v>2481.8710000000001</c:v>
                </c:pt>
                <c:pt idx="6615">
                  <c:v>2482.1560140000001</c:v>
                </c:pt>
                <c:pt idx="6616">
                  <c:v>2482.4670000000001</c:v>
                </c:pt>
                <c:pt idx="6617">
                  <c:v>2482.7600170000001</c:v>
                </c:pt>
                <c:pt idx="6618">
                  <c:v>2483.0709999999999</c:v>
                </c:pt>
                <c:pt idx="6619">
                  <c:v>2483.3550169999999</c:v>
                </c:pt>
                <c:pt idx="6620">
                  <c:v>2483.6740030000001</c:v>
                </c:pt>
                <c:pt idx="6621">
                  <c:v>2483.9590170000001</c:v>
                </c:pt>
                <c:pt idx="6622">
                  <c:v>2484.27</c:v>
                </c:pt>
                <c:pt idx="6623">
                  <c:v>2484.5630169999999</c:v>
                </c:pt>
                <c:pt idx="6624">
                  <c:v>2484.8739999999998</c:v>
                </c:pt>
                <c:pt idx="6625">
                  <c:v>2485.1490140000001</c:v>
                </c:pt>
                <c:pt idx="6626">
                  <c:v>2485.4680039999998</c:v>
                </c:pt>
                <c:pt idx="6627">
                  <c:v>2485.7790180000002</c:v>
                </c:pt>
                <c:pt idx="6628">
                  <c:v>2486.09</c:v>
                </c:pt>
                <c:pt idx="6629">
                  <c:v>2486.383014</c:v>
                </c:pt>
                <c:pt idx="6630">
                  <c:v>2486.694</c:v>
                </c:pt>
                <c:pt idx="6631">
                  <c:v>2486.9790170000001</c:v>
                </c:pt>
                <c:pt idx="6632">
                  <c:v>2487.2980010000001</c:v>
                </c:pt>
                <c:pt idx="6633">
                  <c:v>2487.5830169999999</c:v>
                </c:pt>
                <c:pt idx="6634">
                  <c:v>2487.8939999999998</c:v>
                </c:pt>
                <c:pt idx="6635">
                  <c:v>2488.1930139999999</c:v>
                </c:pt>
                <c:pt idx="6636">
                  <c:v>2488.5039999999999</c:v>
                </c:pt>
                <c:pt idx="6637">
                  <c:v>2488.7890170000001</c:v>
                </c:pt>
                <c:pt idx="6638">
                  <c:v>2489.1080029999998</c:v>
                </c:pt>
                <c:pt idx="6639">
                  <c:v>2489.3930169999999</c:v>
                </c:pt>
                <c:pt idx="6640">
                  <c:v>2489.7040000000002</c:v>
                </c:pt>
                <c:pt idx="6641">
                  <c:v>2489.9970170000001</c:v>
                </c:pt>
                <c:pt idx="6642">
                  <c:v>2490.3080009999999</c:v>
                </c:pt>
                <c:pt idx="6643">
                  <c:v>2490.5930170000001</c:v>
                </c:pt>
                <c:pt idx="6644">
                  <c:v>2490.938001</c:v>
                </c:pt>
                <c:pt idx="6645">
                  <c:v>2491.2230140000001</c:v>
                </c:pt>
                <c:pt idx="6646">
                  <c:v>2491.54</c:v>
                </c:pt>
                <c:pt idx="6647">
                  <c:v>2491.8330169999999</c:v>
                </c:pt>
                <c:pt idx="6648">
                  <c:v>2492.1439999999998</c:v>
                </c:pt>
                <c:pt idx="6649">
                  <c:v>2492.4290169999999</c:v>
                </c:pt>
                <c:pt idx="6650">
                  <c:v>2492.748</c:v>
                </c:pt>
                <c:pt idx="6651">
                  <c:v>2493.0330140000001</c:v>
                </c:pt>
                <c:pt idx="6652">
                  <c:v>2493.3440000000001</c:v>
                </c:pt>
                <c:pt idx="6653">
                  <c:v>2493.637017</c:v>
                </c:pt>
                <c:pt idx="6654">
                  <c:v>2493.9480010000002</c:v>
                </c:pt>
                <c:pt idx="6655">
                  <c:v>2494.2330139999999</c:v>
                </c:pt>
                <c:pt idx="6656">
                  <c:v>2494.5520000000001</c:v>
                </c:pt>
                <c:pt idx="6657">
                  <c:v>2494.8270170000001</c:v>
                </c:pt>
                <c:pt idx="6658">
                  <c:v>2495.1380009999998</c:v>
                </c:pt>
                <c:pt idx="6659">
                  <c:v>2495.4310169999999</c:v>
                </c:pt>
                <c:pt idx="6660">
                  <c:v>2495.7420000000002</c:v>
                </c:pt>
                <c:pt idx="6661">
                  <c:v>2496.0530140000001</c:v>
                </c:pt>
                <c:pt idx="6662">
                  <c:v>2496.3719999999998</c:v>
                </c:pt>
                <c:pt idx="6663">
                  <c:v>2496.6570139999999</c:v>
                </c:pt>
                <c:pt idx="6664">
                  <c:v>2496.9679999999998</c:v>
                </c:pt>
                <c:pt idx="6665">
                  <c:v>2497.2610140000002</c:v>
                </c:pt>
                <c:pt idx="6666">
                  <c:v>2497.5720000000001</c:v>
                </c:pt>
                <c:pt idx="6667">
                  <c:v>2497.8630170000001</c:v>
                </c:pt>
                <c:pt idx="6668">
                  <c:v>2498.1819999999998</c:v>
                </c:pt>
                <c:pt idx="6669">
                  <c:v>2498.4670139999998</c:v>
                </c:pt>
                <c:pt idx="6670">
                  <c:v>2498.7780010000001</c:v>
                </c:pt>
                <c:pt idx="6671">
                  <c:v>2499.0710170000002</c:v>
                </c:pt>
                <c:pt idx="6672">
                  <c:v>2499.3820000000001</c:v>
                </c:pt>
                <c:pt idx="6673">
                  <c:v>2499.6670140000001</c:v>
                </c:pt>
                <c:pt idx="6674">
                  <c:v>2499.9859999999999</c:v>
                </c:pt>
                <c:pt idx="6675">
                  <c:v>2500.2710179999999</c:v>
                </c:pt>
                <c:pt idx="6676">
                  <c:v>2500.5819999999999</c:v>
                </c:pt>
                <c:pt idx="6677">
                  <c:v>2500.8750140000002</c:v>
                </c:pt>
                <c:pt idx="6678">
                  <c:v>2501.2180010000002</c:v>
                </c:pt>
                <c:pt idx="6679">
                  <c:v>2501.5030139999999</c:v>
                </c:pt>
                <c:pt idx="6680">
                  <c:v>2501.8220000000001</c:v>
                </c:pt>
                <c:pt idx="6681">
                  <c:v>2502.1070140000002</c:v>
                </c:pt>
                <c:pt idx="6682">
                  <c:v>2502.418001</c:v>
                </c:pt>
                <c:pt idx="6683">
                  <c:v>2502.711014</c:v>
                </c:pt>
                <c:pt idx="6684">
                  <c:v>2503.0220009999998</c:v>
                </c:pt>
                <c:pt idx="6685">
                  <c:v>2503.3070160000002</c:v>
                </c:pt>
                <c:pt idx="6686">
                  <c:v>2503.6260000000002</c:v>
                </c:pt>
                <c:pt idx="6687">
                  <c:v>2503.9110139999998</c:v>
                </c:pt>
                <c:pt idx="6688">
                  <c:v>2504.2220000000002</c:v>
                </c:pt>
                <c:pt idx="6689">
                  <c:v>2504.505017</c:v>
                </c:pt>
                <c:pt idx="6690">
                  <c:v>2504.8159999999998</c:v>
                </c:pt>
                <c:pt idx="6691">
                  <c:v>2505.1010139999999</c:v>
                </c:pt>
                <c:pt idx="6692">
                  <c:v>2516.8229999999999</c:v>
                </c:pt>
                <c:pt idx="6693">
                  <c:v>2517.142014</c:v>
                </c:pt>
                <c:pt idx="6694">
                  <c:v>2517.453</c:v>
                </c:pt>
                <c:pt idx="6695">
                  <c:v>2517.7380170000001</c:v>
                </c:pt>
                <c:pt idx="6696">
                  <c:v>2518.0570029999999</c:v>
                </c:pt>
                <c:pt idx="6697">
                  <c:v>2518.3420169999999</c:v>
                </c:pt>
                <c:pt idx="6698">
                  <c:v>2518.6529999999998</c:v>
                </c:pt>
                <c:pt idx="6699">
                  <c:v>2518.952014</c:v>
                </c:pt>
                <c:pt idx="6700">
                  <c:v>2519.2620029999998</c:v>
                </c:pt>
                <c:pt idx="6701">
                  <c:v>2519.546014</c:v>
                </c:pt>
                <c:pt idx="6702">
                  <c:v>2519.8640030000001</c:v>
                </c:pt>
                <c:pt idx="6703">
                  <c:v>2520.148017</c:v>
                </c:pt>
                <c:pt idx="6704">
                  <c:v>2520.458001</c:v>
                </c:pt>
                <c:pt idx="6705">
                  <c:v>2520.750016</c:v>
                </c:pt>
                <c:pt idx="6706">
                  <c:v>2521.06</c:v>
                </c:pt>
                <c:pt idx="6707">
                  <c:v>2521.3440169999999</c:v>
                </c:pt>
                <c:pt idx="6708">
                  <c:v>2521.6619999999998</c:v>
                </c:pt>
                <c:pt idx="6709">
                  <c:v>2521.9460170000002</c:v>
                </c:pt>
                <c:pt idx="6710">
                  <c:v>2522.289002</c:v>
                </c:pt>
                <c:pt idx="6711">
                  <c:v>2522.5820140000001</c:v>
                </c:pt>
                <c:pt idx="6712">
                  <c:v>2522.893</c:v>
                </c:pt>
                <c:pt idx="6713">
                  <c:v>2523.178015</c:v>
                </c:pt>
                <c:pt idx="6714">
                  <c:v>2523.4970029999999</c:v>
                </c:pt>
                <c:pt idx="6715">
                  <c:v>2523.782017</c:v>
                </c:pt>
                <c:pt idx="6716">
                  <c:v>2524.0930020000001</c:v>
                </c:pt>
                <c:pt idx="6717">
                  <c:v>2524.3860140000002</c:v>
                </c:pt>
                <c:pt idx="6718">
                  <c:v>2524.6970000000001</c:v>
                </c:pt>
                <c:pt idx="6719">
                  <c:v>2524.9820140000002</c:v>
                </c:pt>
                <c:pt idx="6720">
                  <c:v>2525.3010020000002</c:v>
                </c:pt>
                <c:pt idx="6721">
                  <c:v>2525.5760140000002</c:v>
                </c:pt>
                <c:pt idx="6722">
                  <c:v>2525.8870000000002</c:v>
                </c:pt>
                <c:pt idx="6723">
                  <c:v>2526.180018</c:v>
                </c:pt>
                <c:pt idx="6724">
                  <c:v>2526.491</c:v>
                </c:pt>
                <c:pt idx="6725">
                  <c:v>2526.7760170000001</c:v>
                </c:pt>
                <c:pt idx="6726">
                  <c:v>2527.0949999999998</c:v>
                </c:pt>
                <c:pt idx="6727">
                  <c:v>2527.4060180000001</c:v>
                </c:pt>
                <c:pt idx="6728">
                  <c:v>2527.7170030000002</c:v>
                </c:pt>
                <c:pt idx="6729">
                  <c:v>2528.010014</c:v>
                </c:pt>
                <c:pt idx="6730">
                  <c:v>2528.3209999999999</c:v>
                </c:pt>
                <c:pt idx="6731">
                  <c:v>2528.6120139999998</c:v>
                </c:pt>
                <c:pt idx="6732">
                  <c:v>2528.9299999999998</c:v>
                </c:pt>
                <c:pt idx="6733">
                  <c:v>2529.2140169999998</c:v>
                </c:pt>
                <c:pt idx="6734">
                  <c:v>2529.524003</c:v>
                </c:pt>
                <c:pt idx="6735">
                  <c:v>2529.8160170000001</c:v>
                </c:pt>
                <c:pt idx="6736">
                  <c:v>2530.1260000000002</c:v>
                </c:pt>
                <c:pt idx="6737">
                  <c:v>2530.410014</c:v>
                </c:pt>
                <c:pt idx="6738">
                  <c:v>2530.7280000000001</c:v>
                </c:pt>
                <c:pt idx="6739">
                  <c:v>2531.0120139999999</c:v>
                </c:pt>
                <c:pt idx="6740">
                  <c:v>2531.3220000000001</c:v>
                </c:pt>
                <c:pt idx="6741">
                  <c:v>2531.6140180000002</c:v>
                </c:pt>
                <c:pt idx="6742">
                  <c:v>2531.931</c:v>
                </c:pt>
                <c:pt idx="6743">
                  <c:v>2532.2160180000001</c:v>
                </c:pt>
                <c:pt idx="6744">
                  <c:v>2532.5610000000001</c:v>
                </c:pt>
                <c:pt idx="6745">
                  <c:v>2532.8460140000002</c:v>
                </c:pt>
                <c:pt idx="6746">
                  <c:v>2533.157001</c:v>
                </c:pt>
                <c:pt idx="6747">
                  <c:v>2533.450014</c:v>
                </c:pt>
                <c:pt idx="6748">
                  <c:v>2533.761</c:v>
                </c:pt>
                <c:pt idx="6749">
                  <c:v>2534.046014</c:v>
                </c:pt>
                <c:pt idx="6750">
                  <c:v>2534.365002</c:v>
                </c:pt>
                <c:pt idx="6751">
                  <c:v>2534.6500169999999</c:v>
                </c:pt>
                <c:pt idx="6752">
                  <c:v>2534.9610010000001</c:v>
                </c:pt>
                <c:pt idx="6753">
                  <c:v>2535.2440139999999</c:v>
                </c:pt>
                <c:pt idx="6754">
                  <c:v>2535.5549999999998</c:v>
                </c:pt>
                <c:pt idx="6755">
                  <c:v>2535.8400179999999</c:v>
                </c:pt>
                <c:pt idx="6756">
                  <c:v>2536.1590000000001</c:v>
                </c:pt>
                <c:pt idx="6757">
                  <c:v>2536.4440140000002</c:v>
                </c:pt>
                <c:pt idx="6758">
                  <c:v>2536.7550000000001</c:v>
                </c:pt>
                <c:pt idx="6759">
                  <c:v>2537.048018</c:v>
                </c:pt>
                <c:pt idx="6760">
                  <c:v>2537.3589999999999</c:v>
                </c:pt>
                <c:pt idx="6761">
                  <c:v>2537.6700139999998</c:v>
                </c:pt>
                <c:pt idx="6762">
                  <c:v>2537.989004</c:v>
                </c:pt>
                <c:pt idx="6763">
                  <c:v>2538.2800139999999</c:v>
                </c:pt>
                <c:pt idx="6764">
                  <c:v>2538.59</c:v>
                </c:pt>
                <c:pt idx="6765">
                  <c:v>2538.8820139999998</c:v>
                </c:pt>
                <c:pt idx="6766">
                  <c:v>2539.192</c:v>
                </c:pt>
                <c:pt idx="6767">
                  <c:v>2539.476017</c:v>
                </c:pt>
                <c:pt idx="6768">
                  <c:v>2539.7939999999999</c:v>
                </c:pt>
                <c:pt idx="6769">
                  <c:v>2540.0780180000002</c:v>
                </c:pt>
                <c:pt idx="6770">
                  <c:v>2540.3879999999999</c:v>
                </c:pt>
                <c:pt idx="6771">
                  <c:v>2540.680014</c:v>
                </c:pt>
                <c:pt idx="6772">
                  <c:v>2540.9899999999998</c:v>
                </c:pt>
                <c:pt idx="6773">
                  <c:v>2541.2740180000001</c:v>
                </c:pt>
                <c:pt idx="6774">
                  <c:v>2541.5990000000002</c:v>
                </c:pt>
                <c:pt idx="6775">
                  <c:v>2541.8840169999999</c:v>
                </c:pt>
                <c:pt idx="6776">
                  <c:v>2542.1950000000002</c:v>
                </c:pt>
                <c:pt idx="6777">
                  <c:v>2542.4880149999999</c:v>
                </c:pt>
                <c:pt idx="6778">
                  <c:v>2542.8249999999998</c:v>
                </c:pt>
                <c:pt idx="6779">
                  <c:v>2543.1100179999999</c:v>
                </c:pt>
                <c:pt idx="6780">
                  <c:v>2543.4290000000001</c:v>
                </c:pt>
                <c:pt idx="6781">
                  <c:v>2543.7130160000002</c:v>
                </c:pt>
                <c:pt idx="6782">
                  <c:v>2544.0239999999999</c:v>
                </c:pt>
                <c:pt idx="6783">
                  <c:v>2544.3170169999999</c:v>
                </c:pt>
                <c:pt idx="6784">
                  <c:v>2544.628001</c:v>
                </c:pt>
                <c:pt idx="6785">
                  <c:v>2544.9030160000002</c:v>
                </c:pt>
                <c:pt idx="6786">
                  <c:v>2545.2220000000002</c:v>
                </c:pt>
                <c:pt idx="6787">
                  <c:v>2545.5070169999999</c:v>
                </c:pt>
                <c:pt idx="6788">
                  <c:v>2545.8180010000001</c:v>
                </c:pt>
                <c:pt idx="6789">
                  <c:v>2546.1110159999998</c:v>
                </c:pt>
                <c:pt idx="6790">
                  <c:v>2546.422</c:v>
                </c:pt>
                <c:pt idx="6791">
                  <c:v>2546.7070140000001</c:v>
                </c:pt>
                <c:pt idx="6792">
                  <c:v>2554.7660000000001</c:v>
                </c:pt>
                <c:pt idx="6793">
                  <c:v>2555.0850180000002</c:v>
                </c:pt>
                <c:pt idx="6794">
                  <c:v>2555.3960000000002</c:v>
                </c:pt>
                <c:pt idx="6795">
                  <c:v>2555.6870180000001</c:v>
                </c:pt>
                <c:pt idx="6796">
                  <c:v>2556.0059999999999</c:v>
                </c:pt>
                <c:pt idx="6797">
                  <c:v>2556.2910139999999</c:v>
                </c:pt>
                <c:pt idx="6798">
                  <c:v>2556.6019999999999</c:v>
                </c:pt>
                <c:pt idx="6799">
                  <c:v>2556.8950180000002</c:v>
                </c:pt>
                <c:pt idx="6800">
                  <c:v>2557.2060000000001</c:v>
                </c:pt>
                <c:pt idx="6801">
                  <c:v>2557.4910169999998</c:v>
                </c:pt>
                <c:pt idx="6802">
                  <c:v>2557.81</c:v>
                </c:pt>
                <c:pt idx="6803">
                  <c:v>2558.0950170000001</c:v>
                </c:pt>
                <c:pt idx="6804">
                  <c:v>2558.4059999999999</c:v>
                </c:pt>
                <c:pt idx="6805">
                  <c:v>2558.6990169999999</c:v>
                </c:pt>
                <c:pt idx="6806">
                  <c:v>2559.0160030000002</c:v>
                </c:pt>
                <c:pt idx="6807">
                  <c:v>2559.3010169999998</c:v>
                </c:pt>
                <c:pt idx="6808">
                  <c:v>2559.62</c:v>
                </c:pt>
                <c:pt idx="6809">
                  <c:v>2559.905017</c:v>
                </c:pt>
                <c:pt idx="6810">
                  <c:v>2560.2420000000002</c:v>
                </c:pt>
                <c:pt idx="6811">
                  <c:v>2560.5350170000002</c:v>
                </c:pt>
                <c:pt idx="6812">
                  <c:v>2560.846</c:v>
                </c:pt>
                <c:pt idx="6813">
                  <c:v>2561.1310140000001</c:v>
                </c:pt>
                <c:pt idx="6814">
                  <c:v>2561.4499999999998</c:v>
                </c:pt>
                <c:pt idx="6815">
                  <c:v>2561.7350139999999</c:v>
                </c:pt>
                <c:pt idx="6816">
                  <c:v>2562.0459999999998</c:v>
                </c:pt>
                <c:pt idx="6817">
                  <c:v>2562.3290179999999</c:v>
                </c:pt>
                <c:pt idx="6818">
                  <c:v>2562.640003</c:v>
                </c:pt>
                <c:pt idx="6819">
                  <c:v>2562.925017</c:v>
                </c:pt>
                <c:pt idx="6820">
                  <c:v>2563.2440000000001</c:v>
                </c:pt>
                <c:pt idx="6821">
                  <c:v>2563.5290169999998</c:v>
                </c:pt>
                <c:pt idx="6822">
                  <c:v>2563.84</c:v>
                </c:pt>
                <c:pt idx="6823">
                  <c:v>2564.1330170000001</c:v>
                </c:pt>
                <c:pt idx="6824">
                  <c:v>2564.444</c:v>
                </c:pt>
                <c:pt idx="6825">
                  <c:v>2564.729014</c:v>
                </c:pt>
                <c:pt idx="6826">
                  <c:v>2565.0480010000001</c:v>
                </c:pt>
                <c:pt idx="6827">
                  <c:v>2565.388015</c:v>
                </c:pt>
                <c:pt idx="6828">
                  <c:v>2565.7089999999998</c:v>
                </c:pt>
                <c:pt idx="6829">
                  <c:v>2566.0040140000001</c:v>
                </c:pt>
                <c:pt idx="6830">
                  <c:v>2566.3170030000001</c:v>
                </c:pt>
                <c:pt idx="6831">
                  <c:v>2566.6040170000001</c:v>
                </c:pt>
                <c:pt idx="6832">
                  <c:v>2566.9250000000002</c:v>
                </c:pt>
                <c:pt idx="6833">
                  <c:v>2567.2120140000002</c:v>
                </c:pt>
                <c:pt idx="6834">
                  <c:v>2567.5250030000002</c:v>
                </c:pt>
                <c:pt idx="6835">
                  <c:v>2567.8200179999999</c:v>
                </c:pt>
                <c:pt idx="6836">
                  <c:v>2568.1329999999998</c:v>
                </c:pt>
                <c:pt idx="6837">
                  <c:v>2568.4200139999998</c:v>
                </c:pt>
                <c:pt idx="6838">
                  <c:v>2568.7469999999998</c:v>
                </c:pt>
                <c:pt idx="6839">
                  <c:v>2569.0320139999999</c:v>
                </c:pt>
                <c:pt idx="6840">
                  <c:v>2569.3429999999998</c:v>
                </c:pt>
                <c:pt idx="6841">
                  <c:v>2569.6360140000002</c:v>
                </c:pt>
                <c:pt idx="6842">
                  <c:v>2569.9470040000001</c:v>
                </c:pt>
                <c:pt idx="6843">
                  <c:v>2570.2320180000002</c:v>
                </c:pt>
                <c:pt idx="6844">
                  <c:v>2570.5770000000002</c:v>
                </c:pt>
                <c:pt idx="6845">
                  <c:v>2570.8620139999998</c:v>
                </c:pt>
                <c:pt idx="6846">
                  <c:v>2571.1729999999998</c:v>
                </c:pt>
                <c:pt idx="6847">
                  <c:v>2571.4660180000001</c:v>
                </c:pt>
                <c:pt idx="6848">
                  <c:v>2571.777</c:v>
                </c:pt>
                <c:pt idx="6849">
                  <c:v>2572.0520139999999</c:v>
                </c:pt>
                <c:pt idx="6850">
                  <c:v>2572.3710000000001</c:v>
                </c:pt>
                <c:pt idx="6851">
                  <c:v>2572.6560159999999</c:v>
                </c:pt>
                <c:pt idx="6852">
                  <c:v>2572.9670000000001</c:v>
                </c:pt>
                <c:pt idx="6853">
                  <c:v>2573.260014</c:v>
                </c:pt>
                <c:pt idx="6854">
                  <c:v>2573.571003</c:v>
                </c:pt>
                <c:pt idx="6855">
                  <c:v>2573.8560179999999</c:v>
                </c:pt>
                <c:pt idx="6856">
                  <c:v>2574.1750000000002</c:v>
                </c:pt>
                <c:pt idx="6857">
                  <c:v>2574.4600139999998</c:v>
                </c:pt>
                <c:pt idx="6858">
                  <c:v>2574.7710000000002</c:v>
                </c:pt>
                <c:pt idx="6859">
                  <c:v>2575.0700139999999</c:v>
                </c:pt>
                <c:pt idx="6860">
                  <c:v>2575.381003</c:v>
                </c:pt>
                <c:pt idx="6861">
                  <c:v>2575.6920180000002</c:v>
                </c:pt>
                <c:pt idx="6862">
                  <c:v>2576.011</c:v>
                </c:pt>
                <c:pt idx="6863">
                  <c:v>2576.296014</c:v>
                </c:pt>
                <c:pt idx="6864">
                  <c:v>2576.607</c:v>
                </c:pt>
                <c:pt idx="6865">
                  <c:v>2576.9000179999998</c:v>
                </c:pt>
                <c:pt idx="6866">
                  <c:v>2577.2109999999998</c:v>
                </c:pt>
                <c:pt idx="6867">
                  <c:v>2577.4960169999999</c:v>
                </c:pt>
                <c:pt idx="6868">
                  <c:v>2577.8150000000001</c:v>
                </c:pt>
                <c:pt idx="6869">
                  <c:v>2578.1000170000002</c:v>
                </c:pt>
                <c:pt idx="6870">
                  <c:v>2578.418001</c:v>
                </c:pt>
                <c:pt idx="6871">
                  <c:v>2578.711014</c:v>
                </c:pt>
                <c:pt idx="6872">
                  <c:v>2579.0219999999999</c:v>
                </c:pt>
                <c:pt idx="6873">
                  <c:v>2579.307014</c:v>
                </c:pt>
                <c:pt idx="6874">
                  <c:v>2579.6260000000002</c:v>
                </c:pt>
                <c:pt idx="6875">
                  <c:v>2579.9110139999998</c:v>
                </c:pt>
                <c:pt idx="6876">
                  <c:v>2580.2220029999999</c:v>
                </c:pt>
                <c:pt idx="6877">
                  <c:v>2580.5150140000001</c:v>
                </c:pt>
                <c:pt idx="6878">
                  <c:v>2580.8519999999999</c:v>
                </c:pt>
                <c:pt idx="6879">
                  <c:v>2581.1370139999999</c:v>
                </c:pt>
                <c:pt idx="6880">
                  <c:v>2581.4560000000001</c:v>
                </c:pt>
                <c:pt idx="6881">
                  <c:v>2581.7310170000001</c:v>
                </c:pt>
                <c:pt idx="6882">
                  <c:v>2582.0419999999999</c:v>
                </c:pt>
                <c:pt idx="6883">
                  <c:v>2582.335016</c:v>
                </c:pt>
                <c:pt idx="6884">
                  <c:v>2582.6460000000002</c:v>
                </c:pt>
                <c:pt idx="6885">
                  <c:v>2582.9310139999998</c:v>
                </c:pt>
                <c:pt idx="6886">
                  <c:v>2583.25</c:v>
                </c:pt>
                <c:pt idx="6887">
                  <c:v>2583.535014</c:v>
                </c:pt>
                <c:pt idx="6888">
                  <c:v>2583.846004</c:v>
                </c:pt>
                <c:pt idx="6889">
                  <c:v>2584.1390150000002</c:v>
                </c:pt>
                <c:pt idx="6890">
                  <c:v>2584.4499999999998</c:v>
                </c:pt>
                <c:pt idx="6891">
                  <c:v>2596.3380010000001</c:v>
                </c:pt>
                <c:pt idx="6892">
                  <c:v>2596.6570139999999</c:v>
                </c:pt>
                <c:pt idx="6893">
                  <c:v>2596.9679999999998</c:v>
                </c:pt>
                <c:pt idx="6894">
                  <c:v>2597.253017</c:v>
                </c:pt>
                <c:pt idx="6895">
                  <c:v>2597.5720030000002</c:v>
                </c:pt>
                <c:pt idx="6896">
                  <c:v>2597.8570169999998</c:v>
                </c:pt>
                <c:pt idx="6897">
                  <c:v>2598.168001</c:v>
                </c:pt>
                <c:pt idx="6898">
                  <c:v>2598.4610170000001</c:v>
                </c:pt>
                <c:pt idx="6899">
                  <c:v>2598.7719999999999</c:v>
                </c:pt>
                <c:pt idx="6900">
                  <c:v>2599.0570170000001</c:v>
                </c:pt>
                <c:pt idx="6901">
                  <c:v>2599.3760000000002</c:v>
                </c:pt>
                <c:pt idx="6902">
                  <c:v>2599.6670170000002</c:v>
                </c:pt>
                <c:pt idx="6903">
                  <c:v>2599.9769999999999</c:v>
                </c:pt>
                <c:pt idx="6904">
                  <c:v>2600.2690160000002</c:v>
                </c:pt>
                <c:pt idx="6905">
                  <c:v>2600.5790000000002</c:v>
                </c:pt>
                <c:pt idx="6906">
                  <c:v>2600.863018</c:v>
                </c:pt>
                <c:pt idx="6907">
                  <c:v>2601.181</c:v>
                </c:pt>
                <c:pt idx="6908">
                  <c:v>2601.4650179999999</c:v>
                </c:pt>
                <c:pt idx="6909">
                  <c:v>2601.8009999999999</c:v>
                </c:pt>
                <c:pt idx="6910">
                  <c:v>2602.093018</c:v>
                </c:pt>
                <c:pt idx="6911">
                  <c:v>2602.4029999999998</c:v>
                </c:pt>
                <c:pt idx="6912">
                  <c:v>2602.6870170000002</c:v>
                </c:pt>
                <c:pt idx="6913">
                  <c:v>2602.9949999999999</c:v>
                </c:pt>
                <c:pt idx="6914">
                  <c:v>2603.2790180000002</c:v>
                </c:pt>
                <c:pt idx="6915">
                  <c:v>2603.5889999999999</c:v>
                </c:pt>
                <c:pt idx="6916">
                  <c:v>2603.881018</c:v>
                </c:pt>
                <c:pt idx="6917">
                  <c:v>2604.1909999999998</c:v>
                </c:pt>
                <c:pt idx="6918">
                  <c:v>2604.4750159999999</c:v>
                </c:pt>
                <c:pt idx="6919">
                  <c:v>2604.7930000000001</c:v>
                </c:pt>
                <c:pt idx="6920">
                  <c:v>2605.077014</c:v>
                </c:pt>
                <c:pt idx="6921">
                  <c:v>2605.3870029999998</c:v>
                </c:pt>
                <c:pt idx="6922">
                  <c:v>2605.6790139999998</c:v>
                </c:pt>
                <c:pt idx="6923">
                  <c:v>2605.9960000000001</c:v>
                </c:pt>
                <c:pt idx="6924">
                  <c:v>2606.2810140000001</c:v>
                </c:pt>
                <c:pt idx="6925">
                  <c:v>2606.6</c:v>
                </c:pt>
                <c:pt idx="6926">
                  <c:v>2606.911016</c:v>
                </c:pt>
                <c:pt idx="6927">
                  <c:v>2607.2220000000002</c:v>
                </c:pt>
                <c:pt idx="6928">
                  <c:v>2607.5150140000001</c:v>
                </c:pt>
                <c:pt idx="6929">
                  <c:v>2607.826</c:v>
                </c:pt>
                <c:pt idx="6930">
                  <c:v>2608.1110140000001</c:v>
                </c:pt>
                <c:pt idx="6931">
                  <c:v>2608.4299999999998</c:v>
                </c:pt>
                <c:pt idx="6932">
                  <c:v>2608.7150139999999</c:v>
                </c:pt>
                <c:pt idx="6933">
                  <c:v>2609.0260020000001</c:v>
                </c:pt>
                <c:pt idx="6934">
                  <c:v>2609.325014</c:v>
                </c:pt>
                <c:pt idx="6935">
                  <c:v>2609.6350029999999</c:v>
                </c:pt>
                <c:pt idx="6936">
                  <c:v>2609.9190140000001</c:v>
                </c:pt>
                <c:pt idx="6937">
                  <c:v>2610.2370000000001</c:v>
                </c:pt>
                <c:pt idx="6938">
                  <c:v>2610.5210139999999</c:v>
                </c:pt>
                <c:pt idx="6939">
                  <c:v>2610.8310000000001</c:v>
                </c:pt>
                <c:pt idx="6940">
                  <c:v>2611.1230139999998</c:v>
                </c:pt>
                <c:pt idx="6941">
                  <c:v>2611.433004</c:v>
                </c:pt>
                <c:pt idx="6942">
                  <c:v>2611.7170169999999</c:v>
                </c:pt>
                <c:pt idx="6943">
                  <c:v>2612.0610000000001</c:v>
                </c:pt>
                <c:pt idx="6944">
                  <c:v>2612.3450160000002</c:v>
                </c:pt>
                <c:pt idx="6945">
                  <c:v>2612.645</c:v>
                </c:pt>
                <c:pt idx="6946">
                  <c:v>2612.9370140000001</c:v>
                </c:pt>
                <c:pt idx="6947">
                  <c:v>2613.2469999999998</c:v>
                </c:pt>
                <c:pt idx="6948">
                  <c:v>2613.5310169999998</c:v>
                </c:pt>
                <c:pt idx="6949">
                  <c:v>2613.8490000000002</c:v>
                </c:pt>
                <c:pt idx="6950">
                  <c:v>2614.133014</c:v>
                </c:pt>
                <c:pt idx="6951">
                  <c:v>2614.4430000000002</c:v>
                </c:pt>
                <c:pt idx="6952">
                  <c:v>2614.735017</c:v>
                </c:pt>
                <c:pt idx="6953">
                  <c:v>2615.0450000000001</c:v>
                </c:pt>
                <c:pt idx="6954">
                  <c:v>2615.3290179999999</c:v>
                </c:pt>
                <c:pt idx="6955">
                  <c:v>2615.6550000000002</c:v>
                </c:pt>
                <c:pt idx="6956">
                  <c:v>2615.9400169999999</c:v>
                </c:pt>
                <c:pt idx="6957">
                  <c:v>2616.2510000000002</c:v>
                </c:pt>
                <c:pt idx="6958">
                  <c:v>2616.5440170000002</c:v>
                </c:pt>
                <c:pt idx="6959">
                  <c:v>2616.855</c:v>
                </c:pt>
                <c:pt idx="6960">
                  <c:v>2617.1660149999998</c:v>
                </c:pt>
                <c:pt idx="6961">
                  <c:v>2617.4850029999998</c:v>
                </c:pt>
                <c:pt idx="6962">
                  <c:v>2617.7700169999998</c:v>
                </c:pt>
                <c:pt idx="6963">
                  <c:v>2618.0810000000001</c:v>
                </c:pt>
                <c:pt idx="6964">
                  <c:v>2618.3740160000002</c:v>
                </c:pt>
                <c:pt idx="6965">
                  <c:v>2618.6849999999999</c:v>
                </c:pt>
                <c:pt idx="6966">
                  <c:v>2618.9760139999999</c:v>
                </c:pt>
                <c:pt idx="6967">
                  <c:v>2619.2939999999999</c:v>
                </c:pt>
                <c:pt idx="6968">
                  <c:v>2619.5780150000001</c:v>
                </c:pt>
                <c:pt idx="6969">
                  <c:v>2619.8880020000001</c:v>
                </c:pt>
                <c:pt idx="6970">
                  <c:v>2620.180014</c:v>
                </c:pt>
                <c:pt idx="6971">
                  <c:v>2620.4899999999998</c:v>
                </c:pt>
                <c:pt idx="6972">
                  <c:v>2620.7740140000001</c:v>
                </c:pt>
                <c:pt idx="6973">
                  <c:v>2621.0920000000001</c:v>
                </c:pt>
                <c:pt idx="6974">
                  <c:v>2621.3760139999999</c:v>
                </c:pt>
                <c:pt idx="6975">
                  <c:v>2621.6860029999998</c:v>
                </c:pt>
                <c:pt idx="6976">
                  <c:v>2621.9780179999998</c:v>
                </c:pt>
                <c:pt idx="6977">
                  <c:v>2622.3040030000002</c:v>
                </c:pt>
                <c:pt idx="6978">
                  <c:v>2622.5880149999998</c:v>
                </c:pt>
                <c:pt idx="6979">
                  <c:v>2622.9060009999998</c:v>
                </c:pt>
                <c:pt idx="6980">
                  <c:v>2623.1900139999998</c:v>
                </c:pt>
                <c:pt idx="6981">
                  <c:v>2623.5</c:v>
                </c:pt>
                <c:pt idx="6982">
                  <c:v>2623.7920140000001</c:v>
                </c:pt>
                <c:pt idx="6983">
                  <c:v>2624.102003</c:v>
                </c:pt>
                <c:pt idx="6984">
                  <c:v>2624.3860169999998</c:v>
                </c:pt>
                <c:pt idx="6985">
                  <c:v>2624.7040029999998</c:v>
                </c:pt>
                <c:pt idx="6986">
                  <c:v>2624.9880170000001</c:v>
                </c:pt>
                <c:pt idx="6987">
                  <c:v>2625.3049999999998</c:v>
                </c:pt>
                <c:pt idx="6988">
                  <c:v>2625.5980180000001</c:v>
                </c:pt>
                <c:pt idx="6989">
                  <c:v>2625.9090000000001</c:v>
                </c:pt>
                <c:pt idx="6990">
                  <c:v>2626.1940140000002</c:v>
                </c:pt>
                <c:pt idx="6991">
                  <c:v>2635.62</c:v>
                </c:pt>
                <c:pt idx="6992">
                  <c:v>2635.9390159999998</c:v>
                </c:pt>
                <c:pt idx="6993">
                  <c:v>2636.25</c:v>
                </c:pt>
                <c:pt idx="6994">
                  <c:v>2636.535014</c:v>
                </c:pt>
                <c:pt idx="6995">
                  <c:v>2636.8539999999998</c:v>
                </c:pt>
                <c:pt idx="6996">
                  <c:v>2637.1390139999999</c:v>
                </c:pt>
                <c:pt idx="6997">
                  <c:v>2637.45</c:v>
                </c:pt>
                <c:pt idx="6998">
                  <c:v>2637.749014</c:v>
                </c:pt>
                <c:pt idx="6999">
                  <c:v>2638.06</c:v>
                </c:pt>
                <c:pt idx="7000">
                  <c:v>2638.345014</c:v>
                </c:pt>
                <c:pt idx="7001">
                  <c:v>2638.6640000000002</c:v>
                </c:pt>
                <c:pt idx="7002">
                  <c:v>2638.9490179999998</c:v>
                </c:pt>
                <c:pt idx="7003">
                  <c:v>2639.26</c:v>
                </c:pt>
                <c:pt idx="7004">
                  <c:v>2639.5530140000001</c:v>
                </c:pt>
                <c:pt idx="7005">
                  <c:v>2639.864</c:v>
                </c:pt>
                <c:pt idx="7006">
                  <c:v>2640.1490170000002</c:v>
                </c:pt>
                <c:pt idx="7007">
                  <c:v>2640.4680010000002</c:v>
                </c:pt>
                <c:pt idx="7008">
                  <c:v>2640.753017</c:v>
                </c:pt>
                <c:pt idx="7009">
                  <c:v>2641.08</c:v>
                </c:pt>
                <c:pt idx="7010">
                  <c:v>2641.373016</c:v>
                </c:pt>
                <c:pt idx="7011">
                  <c:v>2641.6840000000002</c:v>
                </c:pt>
                <c:pt idx="7012">
                  <c:v>2641.9690139999998</c:v>
                </c:pt>
                <c:pt idx="7013">
                  <c:v>2642.2880009999999</c:v>
                </c:pt>
                <c:pt idx="7014">
                  <c:v>2642.5730140000001</c:v>
                </c:pt>
                <c:pt idx="7015">
                  <c:v>2642.884</c:v>
                </c:pt>
                <c:pt idx="7016">
                  <c:v>2643.1770139999999</c:v>
                </c:pt>
                <c:pt idx="7017">
                  <c:v>2643.4880020000001</c:v>
                </c:pt>
                <c:pt idx="7018">
                  <c:v>2643.7730160000001</c:v>
                </c:pt>
                <c:pt idx="7019">
                  <c:v>2644.0980009999998</c:v>
                </c:pt>
                <c:pt idx="7020">
                  <c:v>2644.383018</c:v>
                </c:pt>
                <c:pt idx="7021">
                  <c:v>2644.694</c:v>
                </c:pt>
                <c:pt idx="7022">
                  <c:v>2644.9870139999998</c:v>
                </c:pt>
                <c:pt idx="7023">
                  <c:v>2645.2980010000001</c:v>
                </c:pt>
                <c:pt idx="7024">
                  <c:v>2645.5830169999999</c:v>
                </c:pt>
                <c:pt idx="7025">
                  <c:v>2645.902</c:v>
                </c:pt>
                <c:pt idx="7026">
                  <c:v>2646.2130139999999</c:v>
                </c:pt>
                <c:pt idx="7027">
                  <c:v>2646.5239999999999</c:v>
                </c:pt>
                <c:pt idx="7028">
                  <c:v>2646.8170180000002</c:v>
                </c:pt>
                <c:pt idx="7029">
                  <c:v>2647.1280040000001</c:v>
                </c:pt>
                <c:pt idx="7030">
                  <c:v>2647.4190170000002</c:v>
                </c:pt>
                <c:pt idx="7031">
                  <c:v>2647.7380010000002</c:v>
                </c:pt>
                <c:pt idx="7032">
                  <c:v>2648.0230139999999</c:v>
                </c:pt>
                <c:pt idx="7033">
                  <c:v>2648.3339999999998</c:v>
                </c:pt>
                <c:pt idx="7034">
                  <c:v>2648.6270169999998</c:v>
                </c:pt>
                <c:pt idx="7035">
                  <c:v>2648.9380019999999</c:v>
                </c:pt>
                <c:pt idx="7036">
                  <c:v>2649.2230159999999</c:v>
                </c:pt>
                <c:pt idx="7037">
                  <c:v>2649.5419999999999</c:v>
                </c:pt>
                <c:pt idx="7038">
                  <c:v>2649.827014</c:v>
                </c:pt>
                <c:pt idx="7039">
                  <c:v>2650.1380009999998</c:v>
                </c:pt>
                <c:pt idx="7040">
                  <c:v>2650.4310169999999</c:v>
                </c:pt>
                <c:pt idx="7041">
                  <c:v>2650.732</c:v>
                </c:pt>
                <c:pt idx="7042">
                  <c:v>2651.0170170000001</c:v>
                </c:pt>
                <c:pt idx="7043">
                  <c:v>2651.3620000000001</c:v>
                </c:pt>
                <c:pt idx="7044">
                  <c:v>2651.6470140000001</c:v>
                </c:pt>
                <c:pt idx="7045">
                  <c:v>2651.9580000000001</c:v>
                </c:pt>
                <c:pt idx="7046">
                  <c:v>2652.2510179999999</c:v>
                </c:pt>
                <c:pt idx="7047">
                  <c:v>2652.562003</c:v>
                </c:pt>
                <c:pt idx="7048">
                  <c:v>2652.8470170000001</c:v>
                </c:pt>
                <c:pt idx="7049">
                  <c:v>2653.1660000000002</c:v>
                </c:pt>
                <c:pt idx="7050">
                  <c:v>2653.4510150000001</c:v>
                </c:pt>
                <c:pt idx="7051">
                  <c:v>2653.768</c:v>
                </c:pt>
                <c:pt idx="7052">
                  <c:v>2654.061017</c:v>
                </c:pt>
                <c:pt idx="7053">
                  <c:v>2654.3720010000002</c:v>
                </c:pt>
                <c:pt idx="7054">
                  <c:v>2654.6570160000001</c:v>
                </c:pt>
                <c:pt idx="7055">
                  <c:v>2654.9760000000001</c:v>
                </c:pt>
                <c:pt idx="7056">
                  <c:v>2655.2610140000002</c:v>
                </c:pt>
                <c:pt idx="7057">
                  <c:v>2655.5720000000001</c:v>
                </c:pt>
                <c:pt idx="7058">
                  <c:v>2655.8650160000002</c:v>
                </c:pt>
                <c:pt idx="7059">
                  <c:v>2656.1759999999999</c:v>
                </c:pt>
                <c:pt idx="7060">
                  <c:v>2656.4870139999998</c:v>
                </c:pt>
                <c:pt idx="7061">
                  <c:v>2656.806</c:v>
                </c:pt>
                <c:pt idx="7062">
                  <c:v>2657.0970160000002</c:v>
                </c:pt>
                <c:pt idx="7063">
                  <c:v>2657.4080009999998</c:v>
                </c:pt>
                <c:pt idx="7064">
                  <c:v>2657.7010169999999</c:v>
                </c:pt>
                <c:pt idx="7065">
                  <c:v>2658.0120000000002</c:v>
                </c:pt>
                <c:pt idx="7066">
                  <c:v>2658.2970140000002</c:v>
                </c:pt>
                <c:pt idx="7067">
                  <c:v>2658.616</c:v>
                </c:pt>
                <c:pt idx="7068">
                  <c:v>2658.9010159999998</c:v>
                </c:pt>
                <c:pt idx="7069">
                  <c:v>2659.212</c:v>
                </c:pt>
                <c:pt idx="7070">
                  <c:v>2659.5050139999998</c:v>
                </c:pt>
                <c:pt idx="7071">
                  <c:v>2659.8160029999999</c:v>
                </c:pt>
                <c:pt idx="7072">
                  <c:v>2660.1010179999998</c:v>
                </c:pt>
                <c:pt idx="7073">
                  <c:v>2660.41</c:v>
                </c:pt>
                <c:pt idx="7074">
                  <c:v>2660.6950139999999</c:v>
                </c:pt>
                <c:pt idx="7075">
                  <c:v>2661.0059999999999</c:v>
                </c:pt>
                <c:pt idx="7076">
                  <c:v>2661.2990159999999</c:v>
                </c:pt>
                <c:pt idx="7077">
                  <c:v>2661.636</c:v>
                </c:pt>
                <c:pt idx="7078">
                  <c:v>2661.921014</c:v>
                </c:pt>
                <c:pt idx="7079">
                  <c:v>2662.24</c:v>
                </c:pt>
                <c:pt idx="7080">
                  <c:v>2662.5250169999999</c:v>
                </c:pt>
                <c:pt idx="7081">
                  <c:v>2662.8359999999998</c:v>
                </c:pt>
                <c:pt idx="7082">
                  <c:v>2663.1290140000001</c:v>
                </c:pt>
                <c:pt idx="7083">
                  <c:v>2663.4459999999999</c:v>
                </c:pt>
                <c:pt idx="7084">
                  <c:v>2663.731014</c:v>
                </c:pt>
                <c:pt idx="7085">
                  <c:v>2664.05</c:v>
                </c:pt>
                <c:pt idx="7086">
                  <c:v>2664.3350150000001</c:v>
                </c:pt>
                <c:pt idx="7087">
                  <c:v>2664.6460000000002</c:v>
                </c:pt>
                <c:pt idx="7088">
                  <c:v>2664.939014</c:v>
                </c:pt>
                <c:pt idx="7089">
                  <c:v>2665.2500030000001</c:v>
                </c:pt>
                <c:pt idx="7090">
                  <c:v>2665.535018</c:v>
                </c:pt>
                <c:pt idx="7091">
                  <c:v>2674.828</c:v>
                </c:pt>
                <c:pt idx="7092">
                  <c:v>2675.1470169999998</c:v>
                </c:pt>
                <c:pt idx="7093">
                  <c:v>2675.4580000000001</c:v>
                </c:pt>
                <c:pt idx="7094">
                  <c:v>2675.7490170000001</c:v>
                </c:pt>
                <c:pt idx="7095">
                  <c:v>2676.0680029999999</c:v>
                </c:pt>
                <c:pt idx="7096">
                  <c:v>2676.3530169999999</c:v>
                </c:pt>
                <c:pt idx="7097">
                  <c:v>2676.6640000000002</c:v>
                </c:pt>
                <c:pt idx="7098">
                  <c:v>2676.9570170000002</c:v>
                </c:pt>
                <c:pt idx="7099">
                  <c:v>2677.2680009999999</c:v>
                </c:pt>
                <c:pt idx="7100">
                  <c:v>2677.5530170000002</c:v>
                </c:pt>
                <c:pt idx="7101">
                  <c:v>2677.8719999999998</c:v>
                </c:pt>
                <c:pt idx="7102">
                  <c:v>2678.1570139999999</c:v>
                </c:pt>
                <c:pt idx="7103">
                  <c:v>2678.4680039999998</c:v>
                </c:pt>
                <c:pt idx="7104">
                  <c:v>2678.7610169999998</c:v>
                </c:pt>
                <c:pt idx="7105">
                  <c:v>2679.0619999999999</c:v>
                </c:pt>
                <c:pt idx="7106">
                  <c:v>2679.3470139999999</c:v>
                </c:pt>
                <c:pt idx="7107">
                  <c:v>2679.6660019999999</c:v>
                </c:pt>
                <c:pt idx="7108">
                  <c:v>2679.9510169999999</c:v>
                </c:pt>
                <c:pt idx="7109">
                  <c:v>2680.2880009999999</c:v>
                </c:pt>
                <c:pt idx="7110">
                  <c:v>2680.581017</c:v>
                </c:pt>
                <c:pt idx="7111">
                  <c:v>2680.8919999999998</c:v>
                </c:pt>
                <c:pt idx="7112">
                  <c:v>2681.177017</c:v>
                </c:pt>
                <c:pt idx="7113">
                  <c:v>2681.4960000000001</c:v>
                </c:pt>
                <c:pt idx="7114">
                  <c:v>2681.7810140000001</c:v>
                </c:pt>
                <c:pt idx="7115">
                  <c:v>2682.0980009999998</c:v>
                </c:pt>
                <c:pt idx="7116">
                  <c:v>2682.3910169999999</c:v>
                </c:pt>
                <c:pt idx="7117">
                  <c:v>2682.7020000000002</c:v>
                </c:pt>
                <c:pt idx="7118">
                  <c:v>2682.987016</c:v>
                </c:pt>
                <c:pt idx="7119">
                  <c:v>2683.306</c:v>
                </c:pt>
                <c:pt idx="7120">
                  <c:v>2683.5910140000001</c:v>
                </c:pt>
                <c:pt idx="7121">
                  <c:v>2683.902004</c:v>
                </c:pt>
                <c:pt idx="7122">
                  <c:v>2684.195017</c:v>
                </c:pt>
                <c:pt idx="7123">
                  <c:v>2684.5059999999999</c:v>
                </c:pt>
                <c:pt idx="7124">
                  <c:v>2684.7910139999999</c:v>
                </c:pt>
                <c:pt idx="7125">
                  <c:v>2685.1100029999998</c:v>
                </c:pt>
                <c:pt idx="7126">
                  <c:v>2685.4270139999999</c:v>
                </c:pt>
                <c:pt idx="7127">
                  <c:v>2685.7380010000002</c:v>
                </c:pt>
                <c:pt idx="7128">
                  <c:v>2686.0310169999998</c:v>
                </c:pt>
                <c:pt idx="7129">
                  <c:v>2686.4169999999999</c:v>
                </c:pt>
                <c:pt idx="7130">
                  <c:v>2686.702014</c:v>
                </c:pt>
                <c:pt idx="7131">
                  <c:v>2687.02</c:v>
                </c:pt>
                <c:pt idx="7132">
                  <c:v>2687.3040139999998</c:v>
                </c:pt>
                <c:pt idx="7133">
                  <c:v>2687.614004</c:v>
                </c:pt>
                <c:pt idx="7134">
                  <c:v>2687.9060169999998</c:v>
                </c:pt>
                <c:pt idx="7135">
                  <c:v>2688.2170000000001</c:v>
                </c:pt>
                <c:pt idx="7136">
                  <c:v>2688.501017</c:v>
                </c:pt>
                <c:pt idx="7137">
                  <c:v>2688.8090029999998</c:v>
                </c:pt>
                <c:pt idx="7138">
                  <c:v>2689.0930170000001</c:v>
                </c:pt>
                <c:pt idx="7139">
                  <c:v>2689.4029999999998</c:v>
                </c:pt>
                <c:pt idx="7140">
                  <c:v>2689.6950139999999</c:v>
                </c:pt>
                <c:pt idx="7141">
                  <c:v>2690.0050000000001</c:v>
                </c:pt>
                <c:pt idx="7142">
                  <c:v>2690.2890160000002</c:v>
                </c:pt>
                <c:pt idx="7143">
                  <c:v>2690.6329999999998</c:v>
                </c:pt>
                <c:pt idx="7144">
                  <c:v>2690.9180150000002</c:v>
                </c:pt>
                <c:pt idx="7145">
                  <c:v>2691.2280019999998</c:v>
                </c:pt>
                <c:pt idx="7146">
                  <c:v>2691.5200140000002</c:v>
                </c:pt>
                <c:pt idx="7147">
                  <c:v>2691.837</c:v>
                </c:pt>
                <c:pt idx="7148">
                  <c:v>2692.122014</c:v>
                </c:pt>
                <c:pt idx="7149">
                  <c:v>2692.4409999999998</c:v>
                </c:pt>
                <c:pt idx="7150">
                  <c:v>2692.7260160000001</c:v>
                </c:pt>
                <c:pt idx="7151">
                  <c:v>2693.0369999999998</c:v>
                </c:pt>
                <c:pt idx="7152">
                  <c:v>2693.3300140000001</c:v>
                </c:pt>
                <c:pt idx="7153">
                  <c:v>2693.6410030000002</c:v>
                </c:pt>
                <c:pt idx="7154">
                  <c:v>2693.9260180000001</c:v>
                </c:pt>
                <c:pt idx="7155">
                  <c:v>2694.2449999999999</c:v>
                </c:pt>
                <c:pt idx="7156">
                  <c:v>2694.5300139999999</c:v>
                </c:pt>
                <c:pt idx="7157">
                  <c:v>2694.8409999999999</c:v>
                </c:pt>
                <c:pt idx="7158">
                  <c:v>2695.1400140000001</c:v>
                </c:pt>
                <c:pt idx="7159">
                  <c:v>2695.45</c:v>
                </c:pt>
                <c:pt idx="7160">
                  <c:v>2695.760014</c:v>
                </c:pt>
                <c:pt idx="7161">
                  <c:v>2696.0780009999999</c:v>
                </c:pt>
                <c:pt idx="7162">
                  <c:v>2696.3620139999998</c:v>
                </c:pt>
                <c:pt idx="7163">
                  <c:v>2696.6720030000001</c:v>
                </c:pt>
                <c:pt idx="7164">
                  <c:v>2696.9640169999998</c:v>
                </c:pt>
                <c:pt idx="7165">
                  <c:v>2697.274003</c:v>
                </c:pt>
                <c:pt idx="7166">
                  <c:v>2697.5580169999998</c:v>
                </c:pt>
                <c:pt idx="7167">
                  <c:v>2697.8760010000001</c:v>
                </c:pt>
                <c:pt idx="7168">
                  <c:v>2698.1600149999999</c:v>
                </c:pt>
                <c:pt idx="7169">
                  <c:v>2698.4600030000001</c:v>
                </c:pt>
                <c:pt idx="7170">
                  <c:v>2698.7530160000001</c:v>
                </c:pt>
                <c:pt idx="7171">
                  <c:v>2699.0630000000001</c:v>
                </c:pt>
                <c:pt idx="7172">
                  <c:v>2699.3470170000001</c:v>
                </c:pt>
                <c:pt idx="7173">
                  <c:v>2699.665</c:v>
                </c:pt>
                <c:pt idx="7174">
                  <c:v>2699.9490169999999</c:v>
                </c:pt>
                <c:pt idx="7175">
                  <c:v>2700.26</c:v>
                </c:pt>
                <c:pt idx="7176">
                  <c:v>2700.5520139999999</c:v>
                </c:pt>
                <c:pt idx="7177">
                  <c:v>2700.8880009999998</c:v>
                </c:pt>
                <c:pt idx="7178">
                  <c:v>2701.1720140000002</c:v>
                </c:pt>
                <c:pt idx="7179">
                  <c:v>2701.4969999999998</c:v>
                </c:pt>
                <c:pt idx="7180">
                  <c:v>2701.7820139999999</c:v>
                </c:pt>
                <c:pt idx="7181">
                  <c:v>2702.093003</c:v>
                </c:pt>
                <c:pt idx="7182">
                  <c:v>2702.3860140000002</c:v>
                </c:pt>
                <c:pt idx="7183">
                  <c:v>2702.6970000000001</c:v>
                </c:pt>
                <c:pt idx="7184">
                  <c:v>2702.9820140000002</c:v>
                </c:pt>
                <c:pt idx="7185">
                  <c:v>2703.301003</c:v>
                </c:pt>
                <c:pt idx="7186">
                  <c:v>2703.586018</c:v>
                </c:pt>
                <c:pt idx="7187">
                  <c:v>2703.8970020000002</c:v>
                </c:pt>
                <c:pt idx="7188">
                  <c:v>2704.1900139999998</c:v>
                </c:pt>
                <c:pt idx="7189">
                  <c:v>2704.5010000000002</c:v>
                </c:pt>
                <c:pt idx="7190">
                  <c:v>2704.7920170000002</c:v>
                </c:pt>
                <c:pt idx="7191">
                  <c:v>2715.2760029999999</c:v>
                </c:pt>
                <c:pt idx="7192">
                  <c:v>2715.5950170000001</c:v>
                </c:pt>
                <c:pt idx="7193">
                  <c:v>2715.9059999999999</c:v>
                </c:pt>
                <c:pt idx="7194">
                  <c:v>2716.191014</c:v>
                </c:pt>
                <c:pt idx="7195">
                  <c:v>2716.51</c:v>
                </c:pt>
                <c:pt idx="7196">
                  <c:v>2716.7950179999998</c:v>
                </c:pt>
                <c:pt idx="7197">
                  <c:v>2717.1060000000002</c:v>
                </c:pt>
                <c:pt idx="7198">
                  <c:v>2717.3990140000001</c:v>
                </c:pt>
                <c:pt idx="7199">
                  <c:v>2717.71</c:v>
                </c:pt>
                <c:pt idx="7200">
                  <c:v>2717.9950170000002</c:v>
                </c:pt>
                <c:pt idx="7201">
                  <c:v>2718.3040000000001</c:v>
                </c:pt>
                <c:pt idx="7202">
                  <c:v>2718.5890140000001</c:v>
                </c:pt>
                <c:pt idx="7203">
                  <c:v>2718.9000030000002</c:v>
                </c:pt>
                <c:pt idx="7204">
                  <c:v>2719.1930149999998</c:v>
                </c:pt>
                <c:pt idx="7205">
                  <c:v>2719.5039999999999</c:v>
                </c:pt>
                <c:pt idx="7206">
                  <c:v>2719.789014</c:v>
                </c:pt>
                <c:pt idx="7207">
                  <c:v>2720.1080040000002</c:v>
                </c:pt>
                <c:pt idx="7208">
                  <c:v>2720.3930180000002</c:v>
                </c:pt>
                <c:pt idx="7209">
                  <c:v>2720.73</c:v>
                </c:pt>
                <c:pt idx="7210">
                  <c:v>2721.0230139999999</c:v>
                </c:pt>
                <c:pt idx="7211">
                  <c:v>2721.34</c:v>
                </c:pt>
                <c:pt idx="7212">
                  <c:v>2721.6250140000002</c:v>
                </c:pt>
                <c:pt idx="7213">
                  <c:v>2721.944</c:v>
                </c:pt>
                <c:pt idx="7214">
                  <c:v>2722.229018</c:v>
                </c:pt>
                <c:pt idx="7215">
                  <c:v>2722.5400030000001</c:v>
                </c:pt>
                <c:pt idx="7216">
                  <c:v>2722.8330139999998</c:v>
                </c:pt>
                <c:pt idx="7217">
                  <c:v>2723.1439999999998</c:v>
                </c:pt>
                <c:pt idx="7218">
                  <c:v>2723.4290169999999</c:v>
                </c:pt>
                <c:pt idx="7219">
                  <c:v>2723.748004</c:v>
                </c:pt>
                <c:pt idx="7220">
                  <c:v>2724.0330170000002</c:v>
                </c:pt>
                <c:pt idx="7221">
                  <c:v>2724.3440000000001</c:v>
                </c:pt>
                <c:pt idx="7222">
                  <c:v>2724.6430140000002</c:v>
                </c:pt>
                <c:pt idx="7223">
                  <c:v>2724.9540000000002</c:v>
                </c:pt>
                <c:pt idx="7224">
                  <c:v>2725.239016</c:v>
                </c:pt>
                <c:pt idx="7225">
                  <c:v>2725.558004</c:v>
                </c:pt>
                <c:pt idx="7226">
                  <c:v>2725.869017</c:v>
                </c:pt>
                <c:pt idx="7227">
                  <c:v>2726.18</c:v>
                </c:pt>
                <c:pt idx="7228">
                  <c:v>2726.473015</c:v>
                </c:pt>
                <c:pt idx="7229">
                  <c:v>2726.7840000000001</c:v>
                </c:pt>
                <c:pt idx="7230">
                  <c:v>2727.0690169999998</c:v>
                </c:pt>
                <c:pt idx="7231">
                  <c:v>2727.3880009999998</c:v>
                </c:pt>
                <c:pt idx="7232">
                  <c:v>2727.673014</c:v>
                </c:pt>
                <c:pt idx="7233">
                  <c:v>2727.9740029999998</c:v>
                </c:pt>
                <c:pt idx="7234">
                  <c:v>2728.267014</c:v>
                </c:pt>
                <c:pt idx="7235">
                  <c:v>2728.578</c:v>
                </c:pt>
                <c:pt idx="7236">
                  <c:v>2728.8630170000001</c:v>
                </c:pt>
                <c:pt idx="7237">
                  <c:v>2729.1820029999999</c:v>
                </c:pt>
                <c:pt idx="7238">
                  <c:v>2729.4670169999999</c:v>
                </c:pt>
                <c:pt idx="7239">
                  <c:v>2729.7780010000001</c:v>
                </c:pt>
                <c:pt idx="7240">
                  <c:v>2730.0710170000002</c:v>
                </c:pt>
                <c:pt idx="7241">
                  <c:v>2730.3820000000001</c:v>
                </c:pt>
                <c:pt idx="7242">
                  <c:v>2730.6670170000002</c:v>
                </c:pt>
                <c:pt idx="7243">
                  <c:v>2731.0180009999999</c:v>
                </c:pt>
                <c:pt idx="7244">
                  <c:v>2731.3030170000002</c:v>
                </c:pt>
                <c:pt idx="7245">
                  <c:v>2731.614</c:v>
                </c:pt>
                <c:pt idx="7246">
                  <c:v>2731.907017</c:v>
                </c:pt>
                <c:pt idx="7247">
                  <c:v>2732.2180010000002</c:v>
                </c:pt>
                <c:pt idx="7248">
                  <c:v>2732.503017</c:v>
                </c:pt>
                <c:pt idx="7249">
                  <c:v>2732.8220000000001</c:v>
                </c:pt>
                <c:pt idx="7250">
                  <c:v>2733.1070140000002</c:v>
                </c:pt>
                <c:pt idx="7251">
                  <c:v>2733.418001</c:v>
                </c:pt>
                <c:pt idx="7252">
                  <c:v>2733.7110170000001</c:v>
                </c:pt>
                <c:pt idx="7253">
                  <c:v>2734.0219999999999</c:v>
                </c:pt>
                <c:pt idx="7254">
                  <c:v>2734.314018</c:v>
                </c:pt>
                <c:pt idx="7255">
                  <c:v>2734.6329999999998</c:v>
                </c:pt>
                <c:pt idx="7256">
                  <c:v>2734.9180150000002</c:v>
                </c:pt>
                <c:pt idx="7257">
                  <c:v>2735.2289999999998</c:v>
                </c:pt>
                <c:pt idx="7258">
                  <c:v>2735.5220180000001</c:v>
                </c:pt>
                <c:pt idx="7259">
                  <c:v>2735.8330030000002</c:v>
                </c:pt>
                <c:pt idx="7260">
                  <c:v>2736.1440170000001</c:v>
                </c:pt>
                <c:pt idx="7261">
                  <c:v>2736.4630000000002</c:v>
                </c:pt>
                <c:pt idx="7262">
                  <c:v>2736.7480179999998</c:v>
                </c:pt>
                <c:pt idx="7263">
                  <c:v>2737.0590000000002</c:v>
                </c:pt>
                <c:pt idx="7264">
                  <c:v>2737.3520170000002</c:v>
                </c:pt>
                <c:pt idx="7265">
                  <c:v>2737.6530029999999</c:v>
                </c:pt>
                <c:pt idx="7266">
                  <c:v>2737.9380179999998</c:v>
                </c:pt>
                <c:pt idx="7267">
                  <c:v>2738.2570000000001</c:v>
                </c:pt>
                <c:pt idx="7268">
                  <c:v>2738.5420140000001</c:v>
                </c:pt>
                <c:pt idx="7269">
                  <c:v>2738.8530000000001</c:v>
                </c:pt>
                <c:pt idx="7270">
                  <c:v>2739.1460179999999</c:v>
                </c:pt>
                <c:pt idx="7271">
                  <c:v>2739.457003</c:v>
                </c:pt>
                <c:pt idx="7272">
                  <c:v>2739.742017</c:v>
                </c:pt>
                <c:pt idx="7273">
                  <c:v>2740.0610000000001</c:v>
                </c:pt>
                <c:pt idx="7274">
                  <c:v>2740.3460169999998</c:v>
                </c:pt>
                <c:pt idx="7275">
                  <c:v>2740.663</c:v>
                </c:pt>
                <c:pt idx="7276">
                  <c:v>2740.9560179999999</c:v>
                </c:pt>
                <c:pt idx="7277">
                  <c:v>2741.2930000000001</c:v>
                </c:pt>
                <c:pt idx="7278">
                  <c:v>2741.5780180000002</c:v>
                </c:pt>
                <c:pt idx="7279">
                  <c:v>2741.8969999999999</c:v>
                </c:pt>
                <c:pt idx="7280">
                  <c:v>2742.1820170000001</c:v>
                </c:pt>
                <c:pt idx="7281">
                  <c:v>2742.4929999999999</c:v>
                </c:pt>
                <c:pt idx="7282">
                  <c:v>2742.7860169999999</c:v>
                </c:pt>
                <c:pt idx="7283">
                  <c:v>2743.0970000000002</c:v>
                </c:pt>
                <c:pt idx="7284">
                  <c:v>2743.3820139999998</c:v>
                </c:pt>
                <c:pt idx="7285">
                  <c:v>2743.701</c:v>
                </c:pt>
                <c:pt idx="7286">
                  <c:v>2743.992017</c:v>
                </c:pt>
                <c:pt idx="7287">
                  <c:v>2744.3029999999999</c:v>
                </c:pt>
                <c:pt idx="7288">
                  <c:v>2744.5960169999998</c:v>
                </c:pt>
                <c:pt idx="7289">
                  <c:v>2744.9070000000002</c:v>
                </c:pt>
                <c:pt idx="7290">
                  <c:v>2745.1920140000002</c:v>
                </c:pt>
                <c:pt idx="7291">
                  <c:v>2755.3760000000002</c:v>
                </c:pt>
                <c:pt idx="7292">
                  <c:v>2755.6950139999999</c:v>
                </c:pt>
                <c:pt idx="7293">
                  <c:v>2756.0059999999999</c:v>
                </c:pt>
                <c:pt idx="7294">
                  <c:v>2756.2910179999999</c:v>
                </c:pt>
                <c:pt idx="7295">
                  <c:v>2756.61</c:v>
                </c:pt>
                <c:pt idx="7296">
                  <c:v>2756.8950140000002</c:v>
                </c:pt>
                <c:pt idx="7297">
                  <c:v>2757.1959999999999</c:v>
                </c:pt>
                <c:pt idx="7298">
                  <c:v>2757.4890169999999</c:v>
                </c:pt>
                <c:pt idx="7299">
                  <c:v>2757.8</c:v>
                </c:pt>
                <c:pt idx="7300">
                  <c:v>2758.0850139999998</c:v>
                </c:pt>
                <c:pt idx="7301">
                  <c:v>2758.404</c:v>
                </c:pt>
                <c:pt idx="7302">
                  <c:v>2758.6890170000001</c:v>
                </c:pt>
                <c:pt idx="7303">
                  <c:v>2759</c:v>
                </c:pt>
                <c:pt idx="7304">
                  <c:v>2759.2930139999999</c:v>
                </c:pt>
                <c:pt idx="7305">
                  <c:v>2759.6040039999998</c:v>
                </c:pt>
                <c:pt idx="7306">
                  <c:v>2759.8890179999999</c:v>
                </c:pt>
                <c:pt idx="7307">
                  <c:v>2760.2139999999999</c:v>
                </c:pt>
                <c:pt idx="7308">
                  <c:v>2760.4990160000002</c:v>
                </c:pt>
                <c:pt idx="7309">
                  <c:v>2760.8359999999998</c:v>
                </c:pt>
                <c:pt idx="7310">
                  <c:v>2761.1290140000001</c:v>
                </c:pt>
                <c:pt idx="7311">
                  <c:v>2761.44</c:v>
                </c:pt>
                <c:pt idx="7312">
                  <c:v>2761.7250180000001</c:v>
                </c:pt>
                <c:pt idx="7313">
                  <c:v>2762.0439999999999</c:v>
                </c:pt>
                <c:pt idx="7314">
                  <c:v>2762.3290139999999</c:v>
                </c:pt>
                <c:pt idx="7315">
                  <c:v>2762.64</c:v>
                </c:pt>
                <c:pt idx="7316">
                  <c:v>2762.9330180000002</c:v>
                </c:pt>
                <c:pt idx="7317">
                  <c:v>2763.2440000000001</c:v>
                </c:pt>
                <c:pt idx="7318">
                  <c:v>2763.535018</c:v>
                </c:pt>
                <c:pt idx="7319">
                  <c:v>2763.8539999999998</c:v>
                </c:pt>
                <c:pt idx="7320">
                  <c:v>2764.1390139999999</c:v>
                </c:pt>
                <c:pt idx="7321">
                  <c:v>2764.45</c:v>
                </c:pt>
                <c:pt idx="7322">
                  <c:v>2764.7430180000001</c:v>
                </c:pt>
                <c:pt idx="7323">
                  <c:v>2765.0540000000001</c:v>
                </c:pt>
                <c:pt idx="7324">
                  <c:v>2765.3390169999998</c:v>
                </c:pt>
                <c:pt idx="7325">
                  <c:v>2765.6579999999999</c:v>
                </c:pt>
                <c:pt idx="7326">
                  <c:v>2765.9690169999999</c:v>
                </c:pt>
                <c:pt idx="7327">
                  <c:v>2766.280002</c:v>
                </c:pt>
                <c:pt idx="7328">
                  <c:v>2766.5730140000001</c:v>
                </c:pt>
                <c:pt idx="7329">
                  <c:v>2766.8739999999998</c:v>
                </c:pt>
                <c:pt idx="7330">
                  <c:v>2767.1590179999998</c:v>
                </c:pt>
                <c:pt idx="7331">
                  <c:v>2767.4780009999999</c:v>
                </c:pt>
                <c:pt idx="7332">
                  <c:v>2767.7630140000001</c:v>
                </c:pt>
                <c:pt idx="7333">
                  <c:v>2768.0740000000001</c:v>
                </c:pt>
                <c:pt idx="7334">
                  <c:v>2768.3670179999999</c:v>
                </c:pt>
                <c:pt idx="7335">
                  <c:v>2768.6780010000002</c:v>
                </c:pt>
                <c:pt idx="7336">
                  <c:v>2768.963017</c:v>
                </c:pt>
                <c:pt idx="7337">
                  <c:v>2769.2820000000002</c:v>
                </c:pt>
                <c:pt idx="7338">
                  <c:v>2769.5670169999999</c:v>
                </c:pt>
                <c:pt idx="7339">
                  <c:v>2769.884</c:v>
                </c:pt>
                <c:pt idx="7340">
                  <c:v>2770.1770179999999</c:v>
                </c:pt>
                <c:pt idx="7341">
                  <c:v>2770.4880039999998</c:v>
                </c:pt>
                <c:pt idx="7342">
                  <c:v>2770.773017</c:v>
                </c:pt>
                <c:pt idx="7343">
                  <c:v>2771.118003</c:v>
                </c:pt>
                <c:pt idx="7344">
                  <c:v>2771.4030170000001</c:v>
                </c:pt>
                <c:pt idx="7345">
                  <c:v>2771.7140009999998</c:v>
                </c:pt>
                <c:pt idx="7346">
                  <c:v>2772.0070139999998</c:v>
                </c:pt>
                <c:pt idx="7347">
                  <c:v>2772.3180010000001</c:v>
                </c:pt>
                <c:pt idx="7348">
                  <c:v>2772.6030139999998</c:v>
                </c:pt>
                <c:pt idx="7349">
                  <c:v>2772.9220019999998</c:v>
                </c:pt>
                <c:pt idx="7350">
                  <c:v>2773.2130149999998</c:v>
                </c:pt>
                <c:pt idx="7351">
                  <c:v>2773.5239999999999</c:v>
                </c:pt>
                <c:pt idx="7352">
                  <c:v>2773.8170169999999</c:v>
                </c:pt>
                <c:pt idx="7353">
                  <c:v>2774.128001</c:v>
                </c:pt>
                <c:pt idx="7354">
                  <c:v>2774.4130140000002</c:v>
                </c:pt>
                <c:pt idx="7355">
                  <c:v>2774.732</c:v>
                </c:pt>
                <c:pt idx="7356">
                  <c:v>2775.017014</c:v>
                </c:pt>
                <c:pt idx="7357">
                  <c:v>2775.328</c:v>
                </c:pt>
                <c:pt idx="7358">
                  <c:v>2775.6210139999998</c:v>
                </c:pt>
                <c:pt idx="7359">
                  <c:v>2775.9319999999998</c:v>
                </c:pt>
                <c:pt idx="7360">
                  <c:v>2776.314018</c:v>
                </c:pt>
                <c:pt idx="7361">
                  <c:v>2776.6220029999999</c:v>
                </c:pt>
                <c:pt idx="7362">
                  <c:v>2776.9060169999998</c:v>
                </c:pt>
                <c:pt idx="7363">
                  <c:v>2777.2159999999999</c:v>
                </c:pt>
                <c:pt idx="7364">
                  <c:v>2777.5080170000001</c:v>
                </c:pt>
                <c:pt idx="7365">
                  <c:v>2777.8180010000001</c:v>
                </c:pt>
                <c:pt idx="7366">
                  <c:v>2778.102018</c:v>
                </c:pt>
                <c:pt idx="7367">
                  <c:v>2778.42</c:v>
                </c:pt>
                <c:pt idx="7368">
                  <c:v>2778.7050140000001</c:v>
                </c:pt>
                <c:pt idx="7369">
                  <c:v>2779.0149999999999</c:v>
                </c:pt>
                <c:pt idx="7370">
                  <c:v>2779.307014</c:v>
                </c:pt>
                <c:pt idx="7371">
                  <c:v>2779.6239999999998</c:v>
                </c:pt>
                <c:pt idx="7372">
                  <c:v>2779.9090139999998</c:v>
                </c:pt>
                <c:pt idx="7373">
                  <c:v>2780.2280009999999</c:v>
                </c:pt>
                <c:pt idx="7374">
                  <c:v>2780.5130140000001</c:v>
                </c:pt>
                <c:pt idx="7375">
                  <c:v>2780.8240000000001</c:v>
                </c:pt>
                <c:pt idx="7376">
                  <c:v>2781.1170139999999</c:v>
                </c:pt>
                <c:pt idx="7377">
                  <c:v>2781.4540000000002</c:v>
                </c:pt>
                <c:pt idx="7378">
                  <c:v>2781.7390180000002</c:v>
                </c:pt>
                <c:pt idx="7379">
                  <c:v>2782.0580009999999</c:v>
                </c:pt>
                <c:pt idx="7380">
                  <c:v>2782.343014</c:v>
                </c:pt>
                <c:pt idx="7381">
                  <c:v>2782.654</c:v>
                </c:pt>
                <c:pt idx="7382">
                  <c:v>2782.9530140000002</c:v>
                </c:pt>
                <c:pt idx="7383">
                  <c:v>2783.2629999999999</c:v>
                </c:pt>
                <c:pt idx="7384">
                  <c:v>2783.5470140000002</c:v>
                </c:pt>
                <c:pt idx="7385">
                  <c:v>2783.8660030000001</c:v>
                </c:pt>
                <c:pt idx="7386">
                  <c:v>2784.1500169999999</c:v>
                </c:pt>
                <c:pt idx="7387">
                  <c:v>2784.46</c:v>
                </c:pt>
                <c:pt idx="7388">
                  <c:v>2784.752015</c:v>
                </c:pt>
                <c:pt idx="7389">
                  <c:v>2785.0619999999999</c:v>
                </c:pt>
                <c:pt idx="7390">
                  <c:v>2785.6120000000001</c:v>
                </c:pt>
                <c:pt idx="7391">
                  <c:v>2793.8880009999998</c:v>
                </c:pt>
                <c:pt idx="7392">
                  <c:v>2802.1640000000002</c:v>
                </c:pt>
                <c:pt idx="7393">
                  <c:v>2810.43</c:v>
                </c:pt>
                <c:pt idx="7394">
                  <c:v>2818.9470000000001</c:v>
                </c:pt>
                <c:pt idx="7395">
                  <c:v>2827.223</c:v>
                </c:pt>
                <c:pt idx="7396">
                  <c:v>2835.4989999999998</c:v>
                </c:pt>
                <c:pt idx="7397">
                  <c:v>2843.7750000000001</c:v>
                </c:pt>
                <c:pt idx="7398">
                  <c:v>2852.2910000000002</c:v>
                </c:pt>
                <c:pt idx="7399">
                  <c:v>2860.567</c:v>
                </c:pt>
                <c:pt idx="7400">
                  <c:v>2868.8429999999998</c:v>
                </c:pt>
                <c:pt idx="7401">
                  <c:v>2877.1190000000001</c:v>
                </c:pt>
                <c:pt idx="7402">
                  <c:v>2885.6350000000002</c:v>
                </c:pt>
                <c:pt idx="7403">
                  <c:v>2893.918001</c:v>
                </c:pt>
                <c:pt idx="7404">
                  <c:v>2902.1950019999999</c:v>
                </c:pt>
                <c:pt idx="7405">
                  <c:v>2910.4720000000002</c:v>
                </c:pt>
                <c:pt idx="7406">
                  <c:v>2918.989</c:v>
                </c:pt>
                <c:pt idx="7407">
                  <c:v>2927.2660000000001</c:v>
                </c:pt>
                <c:pt idx="7408">
                  <c:v>2935.5430000000001</c:v>
                </c:pt>
                <c:pt idx="7409">
                  <c:v>2943.82</c:v>
                </c:pt>
                <c:pt idx="7410">
                  <c:v>2952.337</c:v>
                </c:pt>
                <c:pt idx="7411">
                  <c:v>2960.614</c:v>
                </c:pt>
                <c:pt idx="7412">
                  <c:v>2968.8910000000001</c:v>
                </c:pt>
                <c:pt idx="7413">
                  <c:v>2977.168001</c:v>
                </c:pt>
                <c:pt idx="7414">
                  <c:v>2985.6909999999998</c:v>
                </c:pt>
                <c:pt idx="7415">
                  <c:v>2993.9670000000001</c:v>
                </c:pt>
                <c:pt idx="7416">
                  <c:v>3002.2440000000001</c:v>
                </c:pt>
                <c:pt idx="7417">
                  <c:v>3010.5200009999999</c:v>
                </c:pt>
                <c:pt idx="7418">
                  <c:v>3019.0360030000002</c:v>
                </c:pt>
                <c:pt idx="7419">
                  <c:v>3027.3119999999999</c:v>
                </c:pt>
                <c:pt idx="7420">
                  <c:v>3035.5889999999999</c:v>
                </c:pt>
                <c:pt idx="7421">
                  <c:v>3043.8649999999998</c:v>
                </c:pt>
                <c:pt idx="7422">
                  <c:v>3052.3820000000001</c:v>
                </c:pt>
                <c:pt idx="7423">
                  <c:v>3060.6590000000001</c:v>
                </c:pt>
                <c:pt idx="7424">
                  <c:v>3068.9349999999999</c:v>
                </c:pt>
                <c:pt idx="7425">
                  <c:v>3077.202002</c:v>
                </c:pt>
                <c:pt idx="7426">
                  <c:v>3085.7190000000001</c:v>
                </c:pt>
                <c:pt idx="7427">
                  <c:v>3093.9949999999999</c:v>
                </c:pt>
                <c:pt idx="7428">
                  <c:v>3102.272003</c:v>
                </c:pt>
                <c:pt idx="7429">
                  <c:v>3110.549</c:v>
                </c:pt>
                <c:pt idx="7430">
                  <c:v>3119.0660010000001</c:v>
                </c:pt>
                <c:pt idx="7431">
                  <c:v>3127.3429999999998</c:v>
                </c:pt>
                <c:pt idx="7432">
                  <c:v>3135.62</c:v>
                </c:pt>
                <c:pt idx="7433">
                  <c:v>3143.8969999999999</c:v>
                </c:pt>
                <c:pt idx="7434">
                  <c:v>3152.4140000000002</c:v>
                </c:pt>
                <c:pt idx="7435">
                  <c:v>3160.6980010000002</c:v>
                </c:pt>
                <c:pt idx="7436">
                  <c:v>3168.9749999999999</c:v>
                </c:pt>
                <c:pt idx="7437">
                  <c:v>3177.252</c:v>
                </c:pt>
                <c:pt idx="7438">
                  <c:v>3185.7689999999998</c:v>
                </c:pt>
                <c:pt idx="7439">
                  <c:v>3194.0459999999998</c:v>
                </c:pt>
                <c:pt idx="7440">
                  <c:v>3202.3229999999999</c:v>
                </c:pt>
                <c:pt idx="7441">
                  <c:v>3210.6</c:v>
                </c:pt>
                <c:pt idx="7442">
                  <c:v>3219.1170000000002</c:v>
                </c:pt>
                <c:pt idx="7443">
                  <c:v>3227.3939999999998</c:v>
                </c:pt>
                <c:pt idx="7444">
                  <c:v>3235.6709999999998</c:v>
                </c:pt>
                <c:pt idx="7445">
                  <c:v>3243.9479999999999</c:v>
                </c:pt>
                <c:pt idx="7446">
                  <c:v>3252.471</c:v>
                </c:pt>
                <c:pt idx="7447">
                  <c:v>3260.7480009999999</c:v>
                </c:pt>
                <c:pt idx="7448">
                  <c:v>3269.0239999999999</c:v>
                </c:pt>
                <c:pt idx="7449">
                  <c:v>3277.301003</c:v>
                </c:pt>
                <c:pt idx="7450">
                  <c:v>3285.8180010000001</c:v>
                </c:pt>
                <c:pt idx="7451">
                  <c:v>3294.0940000000001</c:v>
                </c:pt>
                <c:pt idx="7452">
                  <c:v>3302.3710030000002</c:v>
                </c:pt>
                <c:pt idx="7453">
                  <c:v>3310.647003</c:v>
                </c:pt>
                <c:pt idx="7454">
                  <c:v>3319.1640000000002</c:v>
                </c:pt>
                <c:pt idx="7455">
                  <c:v>3327.4410029999999</c:v>
                </c:pt>
                <c:pt idx="7456">
                  <c:v>3335.7180010000002</c:v>
                </c:pt>
                <c:pt idx="7457">
                  <c:v>3343.9850000000001</c:v>
                </c:pt>
                <c:pt idx="7458">
                  <c:v>3352.502</c:v>
                </c:pt>
                <c:pt idx="7459">
                  <c:v>3360.779</c:v>
                </c:pt>
                <c:pt idx="7460">
                  <c:v>3369.0560030000001</c:v>
                </c:pt>
                <c:pt idx="7461">
                  <c:v>3377.3330000000001</c:v>
                </c:pt>
                <c:pt idx="7462">
                  <c:v>3385.8490000000002</c:v>
                </c:pt>
                <c:pt idx="7463">
                  <c:v>3394.1260029999999</c:v>
                </c:pt>
                <c:pt idx="7464">
                  <c:v>3402.4029999999998</c:v>
                </c:pt>
                <c:pt idx="7465">
                  <c:v>3410.68</c:v>
                </c:pt>
                <c:pt idx="7466">
                  <c:v>3419.1970000000001</c:v>
                </c:pt>
                <c:pt idx="7467">
                  <c:v>3427.4810040000002</c:v>
                </c:pt>
                <c:pt idx="7468">
                  <c:v>3435.7580010000001</c:v>
                </c:pt>
                <c:pt idx="7469">
                  <c:v>3444.0349999999999</c:v>
                </c:pt>
                <c:pt idx="7470">
                  <c:v>3452.5520000000001</c:v>
                </c:pt>
                <c:pt idx="7471">
                  <c:v>3460.8290000000002</c:v>
                </c:pt>
                <c:pt idx="7472">
                  <c:v>3469.1060000000002</c:v>
                </c:pt>
                <c:pt idx="7473">
                  <c:v>3477.3829999999998</c:v>
                </c:pt>
                <c:pt idx="7474">
                  <c:v>3485.9000030000002</c:v>
                </c:pt>
                <c:pt idx="7475">
                  <c:v>3494.1770000000001</c:v>
                </c:pt>
                <c:pt idx="7476">
                  <c:v>3502.4540029999998</c:v>
                </c:pt>
                <c:pt idx="7477">
                  <c:v>3510.7310000000002</c:v>
                </c:pt>
                <c:pt idx="7478">
                  <c:v>3519.2550030000002</c:v>
                </c:pt>
                <c:pt idx="7479">
                  <c:v>3527.5320000000002</c:v>
                </c:pt>
                <c:pt idx="7480">
                  <c:v>3535.809002</c:v>
                </c:pt>
                <c:pt idx="7481">
                  <c:v>3544.0859999999998</c:v>
                </c:pt>
                <c:pt idx="7482">
                  <c:v>3552.6030000000001</c:v>
                </c:pt>
                <c:pt idx="7483">
                  <c:v>3560.88</c:v>
                </c:pt>
                <c:pt idx="7484">
                  <c:v>3569.1570000000002</c:v>
                </c:pt>
                <c:pt idx="7485">
                  <c:v>3577.4340029999998</c:v>
                </c:pt>
                <c:pt idx="7486">
                  <c:v>3585.951</c:v>
                </c:pt>
                <c:pt idx="7487">
                  <c:v>3594.2280040000001</c:v>
                </c:pt>
                <c:pt idx="7488">
                  <c:v>3602.5050000000001</c:v>
                </c:pt>
                <c:pt idx="7489">
                  <c:v>3610.7719999999999</c:v>
                </c:pt>
                <c:pt idx="7490">
                  <c:v>0</c:v>
                </c:pt>
                <c:pt idx="7491">
                  <c:v>8.1827260000000006</c:v>
                </c:pt>
                <c:pt idx="7492">
                  <c:v>17.234999999999999</c:v>
                </c:pt>
                <c:pt idx="7493">
                  <c:v>25.510999999999999</c:v>
                </c:pt>
                <c:pt idx="7494">
                  <c:v>34.027000000000001</c:v>
                </c:pt>
                <c:pt idx="7495">
                  <c:v>42.302999999999997</c:v>
                </c:pt>
                <c:pt idx="7496">
                  <c:v>50.579000999999998</c:v>
                </c:pt>
                <c:pt idx="7497">
                  <c:v>58.856000000000002</c:v>
                </c:pt>
                <c:pt idx="7498">
                  <c:v>67.372</c:v>
                </c:pt>
                <c:pt idx="7499">
                  <c:v>75.655000999999999</c:v>
                </c:pt>
                <c:pt idx="7500">
                  <c:v>83.931003000000004</c:v>
                </c:pt>
                <c:pt idx="7501">
                  <c:v>92.207999999999998</c:v>
                </c:pt>
                <c:pt idx="7502">
                  <c:v>100.724</c:v>
                </c:pt>
                <c:pt idx="7503">
                  <c:v>109</c:v>
                </c:pt>
                <c:pt idx="7504">
                  <c:v>117.276</c:v>
                </c:pt>
                <c:pt idx="7505">
                  <c:v>125.55200000000001</c:v>
                </c:pt>
                <c:pt idx="7506">
                  <c:v>134.068003</c:v>
                </c:pt>
                <c:pt idx="7507">
                  <c:v>142.34399999999999</c:v>
                </c:pt>
                <c:pt idx="7508">
                  <c:v>150.62</c:v>
                </c:pt>
                <c:pt idx="7509">
                  <c:v>158.89699999999999</c:v>
                </c:pt>
                <c:pt idx="7510">
                  <c:v>167.42600300000001</c:v>
                </c:pt>
                <c:pt idx="7511">
                  <c:v>175.70400000000001</c:v>
                </c:pt>
                <c:pt idx="7512">
                  <c:v>183.982</c:v>
                </c:pt>
                <c:pt idx="7513">
                  <c:v>192.25900200000001</c:v>
                </c:pt>
                <c:pt idx="7514">
                  <c:v>200.77800300000001</c:v>
                </c:pt>
                <c:pt idx="7515">
                  <c:v>209.05600000000001</c:v>
                </c:pt>
                <c:pt idx="7516">
                  <c:v>217.334</c:v>
                </c:pt>
                <c:pt idx="7517">
                  <c:v>225.61199999999999</c:v>
                </c:pt>
                <c:pt idx="7518">
                  <c:v>234.13</c:v>
                </c:pt>
                <c:pt idx="7519">
                  <c:v>242.40799999999999</c:v>
                </c:pt>
                <c:pt idx="7520">
                  <c:v>250.68600000000001</c:v>
                </c:pt>
                <c:pt idx="7521">
                  <c:v>258.952</c:v>
                </c:pt>
                <c:pt idx="7522">
                  <c:v>267.46800000000002</c:v>
                </c:pt>
                <c:pt idx="7523">
                  <c:v>275.745003</c:v>
                </c:pt>
                <c:pt idx="7524">
                  <c:v>284.02100000000002</c:v>
                </c:pt>
                <c:pt idx="7525">
                  <c:v>292.29700000000003</c:v>
                </c:pt>
                <c:pt idx="7526">
                  <c:v>300.81299999999999</c:v>
                </c:pt>
                <c:pt idx="7527">
                  <c:v>309.089001</c:v>
                </c:pt>
                <c:pt idx="7528">
                  <c:v>317.36500000000001</c:v>
                </c:pt>
                <c:pt idx="7529">
                  <c:v>325.64100000000002</c:v>
                </c:pt>
                <c:pt idx="7530">
                  <c:v>334.15700299999997</c:v>
                </c:pt>
                <c:pt idx="7531">
                  <c:v>342.44</c:v>
                </c:pt>
                <c:pt idx="7532">
                  <c:v>350.71600000000001</c:v>
                </c:pt>
                <c:pt idx="7533">
                  <c:v>358.99200000000002</c:v>
                </c:pt>
                <c:pt idx="7534">
                  <c:v>367.50799999999998</c:v>
                </c:pt>
                <c:pt idx="7535">
                  <c:v>375.78399999999999</c:v>
                </c:pt>
                <c:pt idx="7536">
                  <c:v>384.06099999999998</c:v>
                </c:pt>
                <c:pt idx="7537">
                  <c:v>392.33699999999999</c:v>
                </c:pt>
                <c:pt idx="7538">
                  <c:v>400.85300000000001</c:v>
                </c:pt>
                <c:pt idx="7539">
                  <c:v>409.12900100000002</c:v>
                </c:pt>
                <c:pt idx="7540">
                  <c:v>417.40499999999997</c:v>
                </c:pt>
                <c:pt idx="7541">
                  <c:v>425.68099999999998</c:v>
                </c:pt>
                <c:pt idx="7542">
                  <c:v>434.20400000000001</c:v>
                </c:pt>
                <c:pt idx="7543">
                  <c:v>442.48</c:v>
                </c:pt>
                <c:pt idx="7544">
                  <c:v>450.75599999999997</c:v>
                </c:pt>
                <c:pt idx="7545">
                  <c:v>459.03199999999998</c:v>
                </c:pt>
                <c:pt idx="7546">
                  <c:v>467.548</c:v>
                </c:pt>
                <c:pt idx="7547">
                  <c:v>475.82400000000001</c:v>
                </c:pt>
                <c:pt idx="7548">
                  <c:v>484.10000100000002</c:v>
                </c:pt>
                <c:pt idx="7549">
                  <c:v>492.37700000000001</c:v>
                </c:pt>
                <c:pt idx="7550">
                  <c:v>500.89299999999997</c:v>
                </c:pt>
                <c:pt idx="7551">
                  <c:v>509.16900099999998</c:v>
                </c:pt>
                <c:pt idx="7552">
                  <c:v>517.44500000000005</c:v>
                </c:pt>
                <c:pt idx="7553">
                  <c:v>525.71100000000001</c:v>
                </c:pt>
                <c:pt idx="7554">
                  <c:v>534.22699999999998</c:v>
                </c:pt>
                <c:pt idx="7555">
                  <c:v>542.50300200000004</c:v>
                </c:pt>
                <c:pt idx="7556">
                  <c:v>550.77900399999999</c:v>
                </c:pt>
                <c:pt idx="7557">
                  <c:v>559.05500300000006</c:v>
                </c:pt>
                <c:pt idx="7558">
                  <c:v>567.572</c:v>
                </c:pt>
                <c:pt idx="7559">
                  <c:v>575.84799999999996</c:v>
                </c:pt>
                <c:pt idx="7560">
                  <c:v>584.12400000000002</c:v>
                </c:pt>
                <c:pt idx="7561">
                  <c:v>592.40000099999997</c:v>
                </c:pt>
                <c:pt idx="7562">
                  <c:v>600.91600000000005</c:v>
                </c:pt>
                <c:pt idx="7563">
                  <c:v>609.19899999999996</c:v>
                </c:pt>
                <c:pt idx="7564">
                  <c:v>617.47500000000002</c:v>
                </c:pt>
                <c:pt idx="7565">
                  <c:v>625.75099999999998</c:v>
                </c:pt>
                <c:pt idx="7566">
                  <c:v>634.26700000000005</c:v>
                </c:pt>
                <c:pt idx="7567">
                  <c:v>642.54300000000001</c:v>
                </c:pt>
                <c:pt idx="7568">
                  <c:v>650.81900099999996</c:v>
                </c:pt>
                <c:pt idx="7569">
                  <c:v>659.09500000000003</c:v>
                </c:pt>
                <c:pt idx="7570">
                  <c:v>667.61099999999999</c:v>
                </c:pt>
                <c:pt idx="7571">
                  <c:v>675.88800000000003</c:v>
                </c:pt>
                <c:pt idx="7572">
                  <c:v>684.16399999999999</c:v>
                </c:pt>
                <c:pt idx="7573">
                  <c:v>692.44000200000005</c:v>
                </c:pt>
                <c:pt idx="7574">
                  <c:v>700.96299999999997</c:v>
                </c:pt>
                <c:pt idx="7575">
                  <c:v>709.23900100000003</c:v>
                </c:pt>
                <c:pt idx="7576">
                  <c:v>717.51499999999999</c:v>
                </c:pt>
                <c:pt idx="7577">
                  <c:v>725.79100000000005</c:v>
                </c:pt>
                <c:pt idx="7578">
                  <c:v>734.30700000000002</c:v>
                </c:pt>
                <c:pt idx="7579">
                  <c:v>742.58300099999997</c:v>
                </c:pt>
                <c:pt idx="7580">
                  <c:v>750.85900400000003</c:v>
                </c:pt>
                <c:pt idx="7581">
                  <c:v>759.13500299999998</c:v>
                </c:pt>
                <c:pt idx="7582">
                  <c:v>767.65099999999995</c:v>
                </c:pt>
                <c:pt idx="7583">
                  <c:v>775.92700000000002</c:v>
                </c:pt>
                <c:pt idx="7584">
                  <c:v>784.20399999999995</c:v>
                </c:pt>
                <c:pt idx="7585">
                  <c:v>792.47</c:v>
                </c:pt>
                <c:pt idx="7586">
                  <c:v>800.98600099999999</c:v>
                </c:pt>
                <c:pt idx="7587">
                  <c:v>809.26200300000005</c:v>
                </c:pt>
                <c:pt idx="7588">
                  <c:v>817.538003</c:v>
                </c:pt>
                <c:pt idx="7589">
                  <c:v>825.81399999999996</c:v>
                </c:pt>
                <c:pt idx="7590">
                  <c:v>834.33</c:v>
                </c:pt>
                <c:pt idx="7591">
                  <c:v>842.60599999999999</c:v>
                </c:pt>
                <c:pt idx="7592">
                  <c:v>850.88199999999995</c:v>
                </c:pt>
                <c:pt idx="7593">
                  <c:v>859.15800000000002</c:v>
                </c:pt>
                <c:pt idx="7594">
                  <c:v>867.67400099999998</c:v>
                </c:pt>
                <c:pt idx="7595">
                  <c:v>875.95699999999999</c:v>
                </c:pt>
                <c:pt idx="7596">
                  <c:v>884.23299999999995</c:v>
                </c:pt>
                <c:pt idx="7597">
                  <c:v>892.51</c:v>
                </c:pt>
                <c:pt idx="7598">
                  <c:v>901.02600199999995</c:v>
                </c:pt>
                <c:pt idx="7599">
                  <c:v>909.30200300000001</c:v>
                </c:pt>
                <c:pt idx="7600">
                  <c:v>917.57800299999997</c:v>
                </c:pt>
                <c:pt idx="7601">
                  <c:v>925.85500000000002</c:v>
                </c:pt>
                <c:pt idx="7602">
                  <c:v>934.37200399999995</c:v>
                </c:pt>
                <c:pt idx="7603">
                  <c:v>942.649001</c:v>
                </c:pt>
                <c:pt idx="7604">
                  <c:v>950.92600000000004</c:v>
                </c:pt>
                <c:pt idx="7605">
                  <c:v>959.20299999999997</c:v>
                </c:pt>
                <c:pt idx="7606">
                  <c:v>967.726</c:v>
                </c:pt>
                <c:pt idx="7607">
                  <c:v>976.00300400000003</c:v>
                </c:pt>
                <c:pt idx="7608">
                  <c:v>984.28</c:v>
                </c:pt>
                <c:pt idx="7609">
                  <c:v>992.55700000000002</c:v>
                </c:pt>
                <c:pt idx="7610">
                  <c:v>1001.074</c:v>
                </c:pt>
                <c:pt idx="7611">
                  <c:v>1009.351</c:v>
                </c:pt>
                <c:pt idx="7612">
                  <c:v>1017.628</c:v>
                </c:pt>
                <c:pt idx="7613">
                  <c:v>1025.9050010000001</c:v>
                </c:pt>
                <c:pt idx="7614">
                  <c:v>1034.422</c:v>
                </c:pt>
                <c:pt idx="7615">
                  <c:v>1042.699001</c:v>
                </c:pt>
                <c:pt idx="7616">
                  <c:v>1050.9760040000001</c:v>
                </c:pt>
                <c:pt idx="7617">
                  <c:v>1059.2429999999999</c:v>
                </c:pt>
                <c:pt idx="7618">
                  <c:v>1067.76</c:v>
                </c:pt>
                <c:pt idx="7619">
                  <c:v>1076.037</c:v>
                </c:pt>
                <c:pt idx="7620">
                  <c:v>1084.3140000000001</c:v>
                </c:pt>
                <c:pt idx="7621">
                  <c:v>1092.5909999999999</c:v>
                </c:pt>
                <c:pt idx="7622">
                  <c:v>1101.1079999999999</c:v>
                </c:pt>
                <c:pt idx="7623">
                  <c:v>1109.385</c:v>
                </c:pt>
                <c:pt idx="7624">
                  <c:v>1117.662</c:v>
                </c:pt>
                <c:pt idx="7625">
                  <c:v>1125.939001</c:v>
                </c:pt>
                <c:pt idx="7626">
                  <c:v>1134.4559999999999</c:v>
                </c:pt>
                <c:pt idx="7627">
                  <c:v>1142.739</c:v>
                </c:pt>
                <c:pt idx="7628">
                  <c:v>1151.0160000000001</c:v>
                </c:pt>
                <c:pt idx="7629">
                  <c:v>1159.2929999999999</c:v>
                </c:pt>
                <c:pt idx="7630">
                  <c:v>1167.81</c:v>
                </c:pt>
                <c:pt idx="7631">
                  <c:v>1176.087</c:v>
                </c:pt>
                <c:pt idx="7632">
                  <c:v>1184.364</c:v>
                </c:pt>
                <c:pt idx="7633">
                  <c:v>1192.6410000000001</c:v>
                </c:pt>
                <c:pt idx="7634">
                  <c:v>1201.1579999999999</c:v>
                </c:pt>
                <c:pt idx="7635">
                  <c:v>1209.4350039999999</c:v>
                </c:pt>
                <c:pt idx="7636">
                  <c:v>1217.712</c:v>
                </c:pt>
                <c:pt idx="7637">
                  <c:v>1225.9890009999999</c:v>
                </c:pt>
                <c:pt idx="7638">
                  <c:v>1234.5119999999999</c:v>
                </c:pt>
                <c:pt idx="7639">
                  <c:v>1242.7890010000001</c:v>
                </c:pt>
                <c:pt idx="7640">
                  <c:v>1251.066</c:v>
                </c:pt>
                <c:pt idx="7641">
                  <c:v>1259.3430000000001</c:v>
                </c:pt>
                <c:pt idx="7642">
                  <c:v>1267.8599999999999</c:v>
                </c:pt>
                <c:pt idx="7643">
                  <c:v>1276.1369999999999</c:v>
                </c:pt>
                <c:pt idx="7644">
                  <c:v>1284.414</c:v>
                </c:pt>
                <c:pt idx="7645">
                  <c:v>1292.691</c:v>
                </c:pt>
                <c:pt idx="7646">
                  <c:v>1301.2080000000001</c:v>
                </c:pt>
                <c:pt idx="7647">
                  <c:v>1309.4849999999999</c:v>
                </c:pt>
                <c:pt idx="7648">
                  <c:v>1317.7619999999999</c:v>
                </c:pt>
                <c:pt idx="7649">
                  <c:v>1326.029004</c:v>
                </c:pt>
                <c:pt idx="7650">
                  <c:v>1334.546</c:v>
                </c:pt>
                <c:pt idx="7651">
                  <c:v>1342.823001</c:v>
                </c:pt>
                <c:pt idx="7652">
                  <c:v>1351.1</c:v>
                </c:pt>
                <c:pt idx="7653">
                  <c:v>1359.377</c:v>
                </c:pt>
                <c:pt idx="7654">
                  <c:v>1367.894</c:v>
                </c:pt>
                <c:pt idx="7655">
                  <c:v>1376.171</c:v>
                </c:pt>
                <c:pt idx="7656">
                  <c:v>1384.4480000000001</c:v>
                </c:pt>
                <c:pt idx="7657">
                  <c:v>1392.7249999999999</c:v>
                </c:pt>
                <c:pt idx="7658">
                  <c:v>1401.2420010000001</c:v>
                </c:pt>
                <c:pt idx="7659">
                  <c:v>1409.5250000000001</c:v>
                </c:pt>
                <c:pt idx="7660">
                  <c:v>1417.8019999999999</c:v>
                </c:pt>
                <c:pt idx="7661">
                  <c:v>1426.079</c:v>
                </c:pt>
                <c:pt idx="7662">
                  <c:v>1434.596</c:v>
                </c:pt>
                <c:pt idx="7663">
                  <c:v>1442.873</c:v>
                </c:pt>
                <c:pt idx="7664">
                  <c:v>1451.15</c:v>
                </c:pt>
                <c:pt idx="7665">
                  <c:v>1459.427001</c:v>
                </c:pt>
                <c:pt idx="7666">
                  <c:v>1467.944</c:v>
                </c:pt>
                <c:pt idx="7667">
                  <c:v>1476.221</c:v>
                </c:pt>
                <c:pt idx="7668">
                  <c:v>1484.498</c:v>
                </c:pt>
                <c:pt idx="7669">
                  <c:v>1492.7750000000001</c:v>
                </c:pt>
                <c:pt idx="7670">
                  <c:v>1501.298</c:v>
                </c:pt>
                <c:pt idx="7671">
                  <c:v>1509.575</c:v>
                </c:pt>
                <c:pt idx="7672">
                  <c:v>1517.852001</c:v>
                </c:pt>
                <c:pt idx="7673">
                  <c:v>1526.1289999999999</c:v>
                </c:pt>
                <c:pt idx="7674">
                  <c:v>1534.646</c:v>
                </c:pt>
                <c:pt idx="7675">
                  <c:v>1542.923</c:v>
                </c:pt>
                <c:pt idx="7676">
                  <c:v>1551.2</c:v>
                </c:pt>
                <c:pt idx="7677">
                  <c:v>1559.4770000000001</c:v>
                </c:pt>
                <c:pt idx="7678">
                  <c:v>1567.9939999999999</c:v>
                </c:pt>
                <c:pt idx="7679">
                  <c:v>1576.2710010000001</c:v>
                </c:pt>
                <c:pt idx="7680">
                  <c:v>1584.548</c:v>
                </c:pt>
                <c:pt idx="7681">
                  <c:v>1592.8150000000001</c:v>
                </c:pt>
                <c:pt idx="7682">
                  <c:v>1601.3320000000001</c:v>
                </c:pt>
                <c:pt idx="7683">
                  <c:v>1609.609001</c:v>
                </c:pt>
                <c:pt idx="7684">
                  <c:v>1617.8860030000001</c:v>
                </c:pt>
                <c:pt idx="7685">
                  <c:v>1626.163</c:v>
                </c:pt>
                <c:pt idx="7686">
                  <c:v>1634.6800020000001</c:v>
                </c:pt>
                <c:pt idx="7687">
                  <c:v>1642.9570000000001</c:v>
                </c:pt>
                <c:pt idx="7688">
                  <c:v>1651.2339999999999</c:v>
                </c:pt>
                <c:pt idx="7689">
                  <c:v>1659.511</c:v>
                </c:pt>
                <c:pt idx="7690">
                  <c:v>1668.028</c:v>
                </c:pt>
                <c:pt idx="7691">
                  <c:v>1676.311003</c:v>
                </c:pt>
                <c:pt idx="7692">
                  <c:v>1684.588</c:v>
                </c:pt>
                <c:pt idx="7693">
                  <c:v>1692.865</c:v>
                </c:pt>
                <c:pt idx="7694">
                  <c:v>1701.3820000000001</c:v>
                </c:pt>
                <c:pt idx="7695">
                  <c:v>1709.659001</c:v>
                </c:pt>
                <c:pt idx="7696">
                  <c:v>1717.9359999999999</c:v>
                </c:pt>
                <c:pt idx="7697">
                  <c:v>1726.213</c:v>
                </c:pt>
                <c:pt idx="7698">
                  <c:v>1734.73</c:v>
                </c:pt>
                <c:pt idx="7699">
                  <c:v>1743.0070000000001</c:v>
                </c:pt>
                <c:pt idx="7700">
                  <c:v>1751.284001</c:v>
                </c:pt>
                <c:pt idx="7701">
                  <c:v>1759.5609999999999</c:v>
                </c:pt>
                <c:pt idx="7702">
                  <c:v>1768.0840000000001</c:v>
                </c:pt>
                <c:pt idx="7703">
                  <c:v>1776.3610000000001</c:v>
                </c:pt>
                <c:pt idx="7704">
                  <c:v>1784.6379999999999</c:v>
                </c:pt>
                <c:pt idx="7705">
                  <c:v>1792.9150030000001</c:v>
                </c:pt>
                <c:pt idx="7706">
                  <c:v>1801.432</c:v>
                </c:pt>
                <c:pt idx="7707">
                  <c:v>1809.7090020000001</c:v>
                </c:pt>
                <c:pt idx="7708">
                  <c:v>1817.9860000000001</c:v>
                </c:pt>
                <c:pt idx="7709">
                  <c:v>1826.2629999999999</c:v>
                </c:pt>
                <c:pt idx="7710">
                  <c:v>1834.78</c:v>
                </c:pt>
                <c:pt idx="7711">
                  <c:v>1843.057</c:v>
                </c:pt>
                <c:pt idx="7712">
                  <c:v>1851.3340000000001</c:v>
                </c:pt>
                <c:pt idx="7713">
                  <c:v>1859.6010000000001</c:v>
                </c:pt>
                <c:pt idx="7714">
                  <c:v>1868.118001</c:v>
                </c:pt>
                <c:pt idx="7715">
                  <c:v>1876.395</c:v>
                </c:pt>
                <c:pt idx="7716">
                  <c:v>1884.672</c:v>
                </c:pt>
                <c:pt idx="7717">
                  <c:v>1892.9490029999999</c:v>
                </c:pt>
                <c:pt idx="7718">
                  <c:v>1901.4659999999999</c:v>
                </c:pt>
                <c:pt idx="7719">
                  <c:v>1909.743003</c:v>
                </c:pt>
                <c:pt idx="7720">
                  <c:v>1918.02</c:v>
                </c:pt>
                <c:pt idx="7721">
                  <c:v>1926.2970009999999</c:v>
                </c:pt>
                <c:pt idx="7722">
                  <c:v>1934.8140000000001</c:v>
                </c:pt>
                <c:pt idx="7723">
                  <c:v>1943.097</c:v>
                </c:pt>
                <c:pt idx="7724">
                  <c:v>1951.3740029999999</c:v>
                </c:pt>
                <c:pt idx="7725">
                  <c:v>1959.7049999999999</c:v>
                </c:pt>
                <c:pt idx="7726">
                  <c:v>1968.223</c:v>
                </c:pt>
                <c:pt idx="7727">
                  <c:v>1976.5</c:v>
                </c:pt>
                <c:pt idx="7728">
                  <c:v>1984.777</c:v>
                </c:pt>
                <c:pt idx="7729">
                  <c:v>1993.054001</c:v>
                </c:pt>
                <c:pt idx="7730">
                  <c:v>2001.5709999999999</c:v>
                </c:pt>
                <c:pt idx="7731">
                  <c:v>2009.848</c:v>
                </c:pt>
                <c:pt idx="7732">
                  <c:v>2018.125004</c:v>
                </c:pt>
                <c:pt idx="7733">
                  <c:v>2026.402</c:v>
                </c:pt>
                <c:pt idx="7734">
                  <c:v>2034.925</c:v>
                </c:pt>
                <c:pt idx="7735">
                  <c:v>2043.201</c:v>
                </c:pt>
                <c:pt idx="7736">
                  <c:v>2051.4780000000001</c:v>
                </c:pt>
                <c:pt idx="7737">
                  <c:v>2059.7539999999999</c:v>
                </c:pt>
                <c:pt idx="7738">
                  <c:v>2068.2710010000001</c:v>
                </c:pt>
                <c:pt idx="7739">
                  <c:v>2076.5479999999998</c:v>
                </c:pt>
                <c:pt idx="7740">
                  <c:v>2084.8249999999998</c:v>
                </c:pt>
                <c:pt idx="7741">
                  <c:v>2093.1019999999999</c:v>
                </c:pt>
                <c:pt idx="7742">
                  <c:v>2101.619001</c:v>
                </c:pt>
                <c:pt idx="7743">
                  <c:v>2109.8960000000002</c:v>
                </c:pt>
                <c:pt idx="7744">
                  <c:v>2118.1729999999998</c:v>
                </c:pt>
                <c:pt idx="7745">
                  <c:v>2126.44</c:v>
                </c:pt>
                <c:pt idx="7746">
                  <c:v>2134.9569999999999</c:v>
                </c:pt>
                <c:pt idx="7747">
                  <c:v>2143.2339999999999</c:v>
                </c:pt>
                <c:pt idx="7748">
                  <c:v>2151.511</c:v>
                </c:pt>
                <c:pt idx="7749">
                  <c:v>2159.788</c:v>
                </c:pt>
                <c:pt idx="7750">
                  <c:v>2168.3049999999998</c:v>
                </c:pt>
                <c:pt idx="7751">
                  <c:v>2176.5819999999999</c:v>
                </c:pt>
                <c:pt idx="7752">
                  <c:v>2184.8590020000001</c:v>
                </c:pt>
                <c:pt idx="7753">
                  <c:v>2193.136</c:v>
                </c:pt>
                <c:pt idx="7754">
                  <c:v>2201.6529999999998</c:v>
                </c:pt>
                <c:pt idx="7755">
                  <c:v>2209.9369999999999</c:v>
                </c:pt>
                <c:pt idx="7756">
                  <c:v>2218.2140009999998</c:v>
                </c:pt>
                <c:pt idx="7757">
                  <c:v>2226.4910009999999</c:v>
                </c:pt>
                <c:pt idx="7758">
                  <c:v>0</c:v>
                </c:pt>
                <c:pt idx="7759">
                  <c:v>0</c:v>
                </c:pt>
                <c:pt idx="7760">
                  <c:v>0</c:v>
                </c:pt>
                <c:pt idx="7761">
                  <c:v>9.1679999999999993</c:v>
                </c:pt>
                <c:pt idx="7762">
                  <c:v>17.445003</c:v>
                </c:pt>
                <c:pt idx="7763">
                  <c:v>25.722000000000001</c:v>
                </c:pt>
                <c:pt idx="7764">
                  <c:v>34.239004000000001</c:v>
                </c:pt>
                <c:pt idx="7765">
                  <c:v>42.515999999999998</c:v>
                </c:pt>
                <c:pt idx="7766">
                  <c:v>50.799000999999997</c:v>
                </c:pt>
                <c:pt idx="7767">
                  <c:v>59.076000000000001</c:v>
                </c:pt>
                <c:pt idx="7768">
                  <c:v>67.593000000000004</c:v>
                </c:pt>
                <c:pt idx="7769">
                  <c:v>75.870002999999997</c:v>
                </c:pt>
                <c:pt idx="7770">
                  <c:v>84.147000000000006</c:v>
                </c:pt>
                <c:pt idx="7771">
                  <c:v>92.424002000000002</c:v>
                </c:pt>
                <c:pt idx="7772">
                  <c:v>100.941</c:v>
                </c:pt>
                <c:pt idx="7773">
                  <c:v>109.218001</c:v>
                </c:pt>
                <c:pt idx="7774">
                  <c:v>117.495</c:v>
                </c:pt>
                <c:pt idx="7775">
                  <c:v>125.77200000000001</c:v>
                </c:pt>
                <c:pt idx="7776">
                  <c:v>134.28900100000001</c:v>
                </c:pt>
                <c:pt idx="7777">
                  <c:v>142.55600000000001</c:v>
                </c:pt>
                <c:pt idx="7778">
                  <c:v>150.833</c:v>
                </c:pt>
                <c:pt idx="7779">
                  <c:v>159.11000000000001</c:v>
                </c:pt>
                <c:pt idx="7780">
                  <c:v>167.62700000000001</c:v>
                </c:pt>
                <c:pt idx="7781">
                  <c:v>175.904</c:v>
                </c:pt>
                <c:pt idx="7782">
                  <c:v>184.18100000000001</c:v>
                </c:pt>
                <c:pt idx="7783">
                  <c:v>192.45800399999999</c:v>
                </c:pt>
                <c:pt idx="7784">
                  <c:v>200.97499999999999</c:v>
                </c:pt>
                <c:pt idx="7785">
                  <c:v>209.252003</c:v>
                </c:pt>
                <c:pt idx="7786">
                  <c:v>217.52900099999999</c:v>
                </c:pt>
                <c:pt idx="7787">
                  <c:v>225.81200000000001</c:v>
                </c:pt>
                <c:pt idx="7788">
                  <c:v>0</c:v>
                </c:pt>
                <c:pt idx="7789">
                  <c:v>9.1549999999999994</c:v>
                </c:pt>
                <c:pt idx="7790">
                  <c:v>17.431000000000001</c:v>
                </c:pt>
                <c:pt idx="7791">
                  <c:v>25.707000000000001</c:v>
                </c:pt>
                <c:pt idx="7792">
                  <c:v>34.223002999999999</c:v>
                </c:pt>
                <c:pt idx="7793">
                  <c:v>42.499003999999999</c:v>
                </c:pt>
                <c:pt idx="7794">
                  <c:v>50.775004000000003</c:v>
                </c:pt>
                <c:pt idx="7795">
                  <c:v>59.051000000000002</c:v>
                </c:pt>
                <c:pt idx="7796">
                  <c:v>67.566999999999993</c:v>
                </c:pt>
                <c:pt idx="7797">
                  <c:v>75.843000000000004</c:v>
                </c:pt>
                <c:pt idx="7798">
                  <c:v>84.126001000000002</c:v>
                </c:pt>
                <c:pt idx="7799">
                  <c:v>92.402002999999993</c:v>
                </c:pt>
                <c:pt idx="7800">
                  <c:v>100.918003</c:v>
                </c:pt>
                <c:pt idx="7801">
                  <c:v>109.194</c:v>
                </c:pt>
                <c:pt idx="7802">
                  <c:v>117.47</c:v>
                </c:pt>
                <c:pt idx="7803">
                  <c:v>125.746</c:v>
                </c:pt>
                <c:pt idx="7804">
                  <c:v>134.262</c:v>
                </c:pt>
                <c:pt idx="7805">
                  <c:v>142.53800000000001</c:v>
                </c:pt>
                <c:pt idx="7806">
                  <c:v>150.81399999999999</c:v>
                </c:pt>
                <c:pt idx="7807">
                  <c:v>159.090002</c:v>
                </c:pt>
                <c:pt idx="7808">
                  <c:v>167.60600299999999</c:v>
                </c:pt>
                <c:pt idx="7809">
                  <c:v>175.87200000000001</c:v>
                </c:pt>
                <c:pt idx="7810">
                  <c:v>184.148</c:v>
                </c:pt>
                <c:pt idx="7811">
                  <c:v>192.42400000000001</c:v>
                </c:pt>
                <c:pt idx="7812">
                  <c:v>200.94</c:v>
                </c:pt>
                <c:pt idx="7813">
                  <c:v>209.21600000000001</c:v>
                </c:pt>
                <c:pt idx="7814">
                  <c:v>217.49199999999999</c:v>
                </c:pt>
                <c:pt idx="7815">
                  <c:v>225.768</c:v>
                </c:pt>
                <c:pt idx="7816">
                  <c:v>234.28399999999999</c:v>
                </c:pt>
                <c:pt idx="7817">
                  <c:v>242.56</c:v>
                </c:pt>
                <c:pt idx="7818">
                  <c:v>250.83600000000001</c:v>
                </c:pt>
                <c:pt idx="7819">
                  <c:v>259.11900100000003</c:v>
                </c:pt>
                <c:pt idx="7820">
                  <c:v>267.63499999999999</c:v>
                </c:pt>
                <c:pt idx="7821">
                  <c:v>275.911</c:v>
                </c:pt>
                <c:pt idx="7822">
                  <c:v>284.18700000000001</c:v>
                </c:pt>
                <c:pt idx="7823">
                  <c:v>292.46300000000002</c:v>
                </c:pt>
                <c:pt idx="7824">
                  <c:v>300.97900399999997</c:v>
                </c:pt>
                <c:pt idx="7825">
                  <c:v>309.255</c:v>
                </c:pt>
                <c:pt idx="7826">
                  <c:v>317.531001</c:v>
                </c:pt>
                <c:pt idx="7827">
                  <c:v>325.80700000000002</c:v>
                </c:pt>
                <c:pt idx="7828">
                  <c:v>334.32299999999998</c:v>
                </c:pt>
                <c:pt idx="7829">
                  <c:v>342.59900099999999</c:v>
                </c:pt>
                <c:pt idx="7830">
                  <c:v>350.882003</c:v>
                </c:pt>
                <c:pt idx="7831">
                  <c:v>359.15800300000001</c:v>
                </c:pt>
                <c:pt idx="7832">
                  <c:v>367.67399999999998</c:v>
                </c:pt>
                <c:pt idx="7833">
                  <c:v>375.95</c:v>
                </c:pt>
                <c:pt idx="7834">
                  <c:v>384.226</c:v>
                </c:pt>
                <c:pt idx="7835">
                  <c:v>392.50200000000001</c:v>
                </c:pt>
                <c:pt idx="7836">
                  <c:v>401.01799999999997</c:v>
                </c:pt>
                <c:pt idx="7837">
                  <c:v>409.29400199999998</c:v>
                </c:pt>
                <c:pt idx="7838">
                  <c:v>417.57000399999998</c:v>
                </c:pt>
                <c:pt idx="7839">
                  <c:v>425.846003</c:v>
                </c:pt>
                <c:pt idx="7840">
                  <c:v>434.36200000000002</c:v>
                </c:pt>
                <c:pt idx="7841">
                  <c:v>442.62900100000002</c:v>
                </c:pt>
                <c:pt idx="7842">
                  <c:v>450.906002</c:v>
                </c:pt>
                <c:pt idx="7843">
                  <c:v>459.18200300000001</c:v>
                </c:pt>
                <c:pt idx="7844">
                  <c:v>467.69900100000001</c:v>
                </c:pt>
                <c:pt idx="7845">
                  <c:v>475.97600299999999</c:v>
                </c:pt>
                <c:pt idx="7846">
                  <c:v>484.252003</c:v>
                </c:pt>
                <c:pt idx="7847">
                  <c:v>492.529</c:v>
                </c:pt>
                <c:pt idx="7848">
                  <c:v>501.04600299999998</c:v>
                </c:pt>
                <c:pt idx="7849">
                  <c:v>509.32299999999998</c:v>
                </c:pt>
                <c:pt idx="7850">
                  <c:v>517.59900000000005</c:v>
                </c:pt>
                <c:pt idx="7851">
                  <c:v>525.88199999999995</c:v>
                </c:pt>
                <c:pt idx="7852">
                  <c:v>534.399001</c:v>
                </c:pt>
                <c:pt idx="7853">
                  <c:v>542.67600000000004</c:v>
                </c:pt>
                <c:pt idx="7854">
                  <c:v>550.95299999999997</c:v>
                </c:pt>
                <c:pt idx="7855">
                  <c:v>559.23</c:v>
                </c:pt>
                <c:pt idx="7856">
                  <c:v>567.74700299999995</c:v>
                </c:pt>
                <c:pt idx="7857">
                  <c:v>576.024</c:v>
                </c:pt>
                <c:pt idx="7858">
                  <c:v>584.30100200000004</c:v>
                </c:pt>
                <c:pt idx="7859">
                  <c:v>592.57799999999997</c:v>
                </c:pt>
                <c:pt idx="7860">
                  <c:v>601.09500100000002</c:v>
                </c:pt>
                <c:pt idx="7861">
                  <c:v>609.37199999999996</c:v>
                </c:pt>
                <c:pt idx="7862">
                  <c:v>617.65499999999997</c:v>
                </c:pt>
                <c:pt idx="7863">
                  <c:v>625.93100000000004</c:v>
                </c:pt>
                <c:pt idx="7864">
                  <c:v>634.447</c:v>
                </c:pt>
                <c:pt idx="7865">
                  <c:v>642.72299999999996</c:v>
                </c:pt>
                <c:pt idx="7866">
                  <c:v>650.99900100000002</c:v>
                </c:pt>
                <c:pt idx="7867">
                  <c:v>659.27599999999995</c:v>
                </c:pt>
                <c:pt idx="7868">
                  <c:v>667.79200000000003</c:v>
                </c:pt>
                <c:pt idx="7869">
                  <c:v>676.06799999999998</c:v>
                </c:pt>
                <c:pt idx="7870">
                  <c:v>684.34500000000003</c:v>
                </c:pt>
                <c:pt idx="7871">
                  <c:v>692.62099999999998</c:v>
                </c:pt>
                <c:pt idx="7872">
                  <c:v>701.13699999999994</c:v>
                </c:pt>
                <c:pt idx="7873">
                  <c:v>709.40300000000002</c:v>
                </c:pt>
                <c:pt idx="7874">
                  <c:v>717.67900099999997</c:v>
                </c:pt>
                <c:pt idx="7875">
                  <c:v>725.95500000000004</c:v>
                </c:pt>
                <c:pt idx="7876">
                  <c:v>734.471</c:v>
                </c:pt>
                <c:pt idx="7877">
                  <c:v>742.74800000000005</c:v>
                </c:pt>
                <c:pt idx="7878">
                  <c:v>751.024</c:v>
                </c:pt>
                <c:pt idx="7879">
                  <c:v>759.30100000000004</c:v>
                </c:pt>
                <c:pt idx="7880">
                  <c:v>767.817002</c:v>
                </c:pt>
                <c:pt idx="7881">
                  <c:v>776.09300299999995</c:v>
                </c:pt>
                <c:pt idx="7882">
                  <c:v>784.36900400000002</c:v>
                </c:pt>
                <c:pt idx="7883">
                  <c:v>792.65200000000004</c:v>
                </c:pt>
                <c:pt idx="7884">
                  <c:v>801.16900099999998</c:v>
                </c:pt>
                <c:pt idx="7885">
                  <c:v>809.44600000000003</c:v>
                </c:pt>
                <c:pt idx="7886">
                  <c:v>817.72199999999998</c:v>
                </c:pt>
                <c:pt idx="7887">
                  <c:v>825.99800000000005</c:v>
                </c:pt>
                <c:pt idx="7888">
                  <c:v>834.51499999999999</c:v>
                </c:pt>
                <c:pt idx="7889">
                  <c:v>842.79200000000003</c:v>
                </c:pt>
                <c:pt idx="7890">
                  <c:v>851.06799999999998</c:v>
                </c:pt>
                <c:pt idx="7891">
                  <c:v>859.34500300000002</c:v>
                </c:pt>
                <c:pt idx="7892">
                  <c:v>867.86199999999997</c:v>
                </c:pt>
                <c:pt idx="7893">
                  <c:v>876.139002</c:v>
                </c:pt>
                <c:pt idx="7894">
                  <c:v>884.42200000000003</c:v>
                </c:pt>
                <c:pt idx="7895">
                  <c:v>892.69799999999998</c:v>
                </c:pt>
                <c:pt idx="7896">
                  <c:v>901.21500100000003</c:v>
                </c:pt>
                <c:pt idx="7897">
                  <c:v>909.49100299999998</c:v>
                </c:pt>
                <c:pt idx="7898">
                  <c:v>917.76700400000004</c:v>
                </c:pt>
                <c:pt idx="7899">
                  <c:v>926.043004</c:v>
                </c:pt>
                <c:pt idx="7900">
                  <c:v>934.55900099999997</c:v>
                </c:pt>
                <c:pt idx="7901">
                  <c:v>942.83500000000004</c:v>
                </c:pt>
                <c:pt idx="7902">
                  <c:v>951.11099999999999</c:v>
                </c:pt>
                <c:pt idx="7903">
                  <c:v>959.38699999999994</c:v>
                </c:pt>
                <c:pt idx="7904">
                  <c:v>967.90300000000002</c:v>
                </c:pt>
                <c:pt idx="7905">
                  <c:v>976.17000299999995</c:v>
                </c:pt>
                <c:pt idx="7906">
                  <c:v>984.44600000000003</c:v>
                </c:pt>
                <c:pt idx="7907">
                  <c:v>992.72199999999998</c:v>
                </c:pt>
                <c:pt idx="7908">
                  <c:v>1001.2380000000001</c:v>
                </c:pt>
                <c:pt idx="7909">
                  <c:v>1009.514</c:v>
                </c:pt>
                <c:pt idx="7910">
                  <c:v>1017.79</c:v>
                </c:pt>
                <c:pt idx="7911">
                  <c:v>1026.066</c:v>
                </c:pt>
                <c:pt idx="7912">
                  <c:v>1034.582003</c:v>
                </c:pt>
                <c:pt idx="7913">
                  <c:v>1042.8580039999999</c:v>
                </c:pt>
                <c:pt idx="7914">
                  <c:v>1051.135</c:v>
                </c:pt>
                <c:pt idx="7915">
                  <c:v>1059.4179999999999</c:v>
                </c:pt>
                <c:pt idx="7916">
                  <c:v>1067.934</c:v>
                </c:pt>
                <c:pt idx="7917">
                  <c:v>1076.211</c:v>
                </c:pt>
                <c:pt idx="7918">
                  <c:v>1084.4880000000001</c:v>
                </c:pt>
                <c:pt idx="7919">
                  <c:v>1092.7650000000001</c:v>
                </c:pt>
                <c:pt idx="7920">
                  <c:v>1101.2809999999999</c:v>
                </c:pt>
                <c:pt idx="7921">
                  <c:v>1109.557</c:v>
                </c:pt>
                <c:pt idx="7922">
                  <c:v>1117.8330000000001</c:v>
                </c:pt>
                <c:pt idx="7923">
                  <c:v>1126.110003</c:v>
                </c:pt>
                <c:pt idx="7924">
                  <c:v>1134.627</c:v>
                </c:pt>
                <c:pt idx="7925">
                  <c:v>1142.904002</c:v>
                </c:pt>
                <c:pt idx="7926">
                  <c:v>1151.1869999999999</c:v>
                </c:pt>
                <c:pt idx="7927">
                  <c:v>1159.463</c:v>
                </c:pt>
                <c:pt idx="7928">
                  <c:v>1167.9790009999999</c:v>
                </c:pt>
                <c:pt idx="7929">
                  <c:v>1176.2550000000001</c:v>
                </c:pt>
                <c:pt idx="7930">
                  <c:v>1184.5309999999999</c:v>
                </c:pt>
                <c:pt idx="7931">
                  <c:v>1192.808</c:v>
                </c:pt>
                <c:pt idx="7932">
                  <c:v>1201.3240000000001</c:v>
                </c:pt>
                <c:pt idx="7933">
                  <c:v>1209.5999999999999</c:v>
                </c:pt>
                <c:pt idx="7934">
                  <c:v>1217.876</c:v>
                </c:pt>
                <c:pt idx="7935">
                  <c:v>1226.152</c:v>
                </c:pt>
                <c:pt idx="7936">
                  <c:v>1234.668001</c:v>
                </c:pt>
                <c:pt idx="7937">
                  <c:v>1242.934</c:v>
                </c:pt>
                <c:pt idx="7938">
                  <c:v>1251.21</c:v>
                </c:pt>
                <c:pt idx="7939">
                  <c:v>1259.486003</c:v>
                </c:pt>
                <c:pt idx="7940">
                  <c:v>1268.0029999999999</c:v>
                </c:pt>
                <c:pt idx="7941">
                  <c:v>1276.2790010000001</c:v>
                </c:pt>
                <c:pt idx="7942">
                  <c:v>1284.5550000000001</c:v>
                </c:pt>
                <c:pt idx="7943">
                  <c:v>1292.8309999999999</c:v>
                </c:pt>
                <c:pt idx="7944">
                  <c:v>1301.3470030000001</c:v>
                </c:pt>
                <c:pt idx="7945">
                  <c:v>1309.623004</c:v>
                </c:pt>
                <c:pt idx="7946">
                  <c:v>1317.8990040000001</c:v>
                </c:pt>
                <c:pt idx="7947">
                  <c:v>1326.182</c:v>
                </c:pt>
                <c:pt idx="7948">
                  <c:v>1334.6980000000001</c:v>
                </c:pt>
                <c:pt idx="7949">
                  <c:v>1342.9739999999999</c:v>
                </c:pt>
                <c:pt idx="7950">
                  <c:v>1351.2500010000001</c:v>
                </c:pt>
                <c:pt idx="7951">
                  <c:v>1359.5260029999999</c:v>
                </c:pt>
                <c:pt idx="7952">
                  <c:v>1368.0419999999999</c:v>
                </c:pt>
                <c:pt idx="7953">
                  <c:v>1376.3190010000001</c:v>
                </c:pt>
                <c:pt idx="7954">
                  <c:v>1384.595</c:v>
                </c:pt>
                <c:pt idx="7955">
                  <c:v>1392.8710000000001</c:v>
                </c:pt>
                <c:pt idx="7956">
                  <c:v>1401.3869999999999</c:v>
                </c:pt>
                <c:pt idx="7957">
                  <c:v>1409.663</c:v>
                </c:pt>
                <c:pt idx="7958">
                  <c:v>1417.9459999999999</c:v>
                </c:pt>
                <c:pt idx="7959">
                  <c:v>1426.222</c:v>
                </c:pt>
                <c:pt idx="7960">
                  <c:v>1434.7380000000001</c:v>
                </c:pt>
                <c:pt idx="7961">
                  <c:v>1443.0139999999999</c:v>
                </c:pt>
                <c:pt idx="7962">
                  <c:v>1451.29</c:v>
                </c:pt>
                <c:pt idx="7963">
                  <c:v>1459.566</c:v>
                </c:pt>
                <c:pt idx="7964">
                  <c:v>1468.0820000000001</c:v>
                </c:pt>
                <c:pt idx="7965">
                  <c:v>1476.359001</c:v>
                </c:pt>
                <c:pt idx="7966">
                  <c:v>1484.636</c:v>
                </c:pt>
                <c:pt idx="7967">
                  <c:v>1492.912</c:v>
                </c:pt>
                <c:pt idx="7968">
                  <c:v>1501.429001</c:v>
                </c:pt>
                <c:pt idx="7969">
                  <c:v>1509.696001</c:v>
                </c:pt>
                <c:pt idx="7970">
                  <c:v>1517.973</c:v>
                </c:pt>
                <c:pt idx="7971">
                  <c:v>1526.25</c:v>
                </c:pt>
                <c:pt idx="7972">
                  <c:v>1534.7670000000001</c:v>
                </c:pt>
                <c:pt idx="7973">
                  <c:v>1543.0429999999999</c:v>
                </c:pt>
                <c:pt idx="7974">
                  <c:v>1551.32</c:v>
                </c:pt>
                <c:pt idx="7975">
                  <c:v>1559.5970030000001</c:v>
                </c:pt>
                <c:pt idx="7976">
                  <c:v>1568.1130000000001</c:v>
                </c:pt>
                <c:pt idx="7977">
                  <c:v>1576.389001</c:v>
                </c:pt>
                <c:pt idx="7978">
                  <c:v>1584.665</c:v>
                </c:pt>
                <c:pt idx="7979">
                  <c:v>1592.9480000000001</c:v>
                </c:pt>
                <c:pt idx="7980">
                  <c:v>1601.4639999999999</c:v>
                </c:pt>
                <c:pt idx="7981">
                  <c:v>1609.74</c:v>
                </c:pt>
                <c:pt idx="7982">
                  <c:v>1618.0160000000001</c:v>
                </c:pt>
                <c:pt idx="7983">
                  <c:v>1626.2919999999999</c:v>
                </c:pt>
                <c:pt idx="7984">
                  <c:v>1634.8090010000001</c:v>
                </c:pt>
                <c:pt idx="7985">
                  <c:v>1643.086</c:v>
                </c:pt>
                <c:pt idx="7986">
                  <c:v>1651.3630000000001</c:v>
                </c:pt>
                <c:pt idx="7987">
                  <c:v>1659.639001</c:v>
                </c:pt>
                <c:pt idx="7988">
                  <c:v>1668.1559999999999</c:v>
                </c:pt>
                <c:pt idx="7989">
                  <c:v>1676.432</c:v>
                </c:pt>
                <c:pt idx="7990">
                  <c:v>1684.7149999999999</c:v>
                </c:pt>
                <c:pt idx="7991">
                  <c:v>1692.991</c:v>
                </c:pt>
                <c:pt idx="7992">
                  <c:v>1701.508</c:v>
                </c:pt>
                <c:pt idx="7993">
                  <c:v>1709.7840000000001</c:v>
                </c:pt>
                <c:pt idx="7994">
                  <c:v>1718.06</c:v>
                </c:pt>
                <c:pt idx="7995">
                  <c:v>1726.336</c:v>
                </c:pt>
                <c:pt idx="7996">
                  <c:v>1734.8520000000001</c:v>
                </c:pt>
                <c:pt idx="7997">
                  <c:v>1743.128001</c:v>
                </c:pt>
                <c:pt idx="7998">
                  <c:v>1751.4040030000001</c:v>
                </c:pt>
                <c:pt idx="7999">
                  <c:v>1759.6800029999999</c:v>
                </c:pt>
                <c:pt idx="8000">
                  <c:v>1768.1959999999999</c:v>
                </c:pt>
                <c:pt idx="8001">
                  <c:v>1776.463</c:v>
                </c:pt>
                <c:pt idx="8002">
                  <c:v>1784.7390009999999</c:v>
                </c:pt>
                <c:pt idx="8003">
                  <c:v>1793.0150000000001</c:v>
                </c:pt>
                <c:pt idx="8004">
                  <c:v>1801.5310019999999</c:v>
                </c:pt>
                <c:pt idx="8005">
                  <c:v>1809.8070029999999</c:v>
                </c:pt>
                <c:pt idx="8006">
                  <c:v>1818.083003</c:v>
                </c:pt>
                <c:pt idx="8007">
                  <c:v>1826.359001</c:v>
                </c:pt>
                <c:pt idx="8008">
                  <c:v>1834.875</c:v>
                </c:pt>
                <c:pt idx="8009">
                  <c:v>1843.1510000000001</c:v>
                </c:pt>
                <c:pt idx="8010">
                  <c:v>1851.428001</c:v>
                </c:pt>
                <c:pt idx="8011">
                  <c:v>1859.711</c:v>
                </c:pt>
                <c:pt idx="8012">
                  <c:v>1868.2280000000001</c:v>
                </c:pt>
                <c:pt idx="8013">
                  <c:v>1876.5039999999999</c:v>
                </c:pt>
                <c:pt idx="8014">
                  <c:v>1884.7809999999999</c:v>
                </c:pt>
                <c:pt idx="8015">
                  <c:v>1893.058</c:v>
                </c:pt>
                <c:pt idx="8016">
                  <c:v>1901.574001</c:v>
                </c:pt>
                <c:pt idx="8017">
                  <c:v>1909.8510000000001</c:v>
                </c:pt>
                <c:pt idx="8018">
                  <c:v>1918.127</c:v>
                </c:pt>
                <c:pt idx="8019">
                  <c:v>1926.403</c:v>
                </c:pt>
                <c:pt idx="8020">
                  <c:v>1934.919001</c:v>
                </c:pt>
                <c:pt idx="8021">
                  <c:v>1943.1949999999999</c:v>
                </c:pt>
                <c:pt idx="8022">
                  <c:v>1951.4780000000001</c:v>
                </c:pt>
                <c:pt idx="8023">
                  <c:v>1959.7539999999999</c:v>
                </c:pt>
                <c:pt idx="8024">
                  <c:v>1968.27</c:v>
                </c:pt>
                <c:pt idx="8025">
                  <c:v>1976.546</c:v>
                </c:pt>
                <c:pt idx="8026">
                  <c:v>1984.8219999999999</c:v>
                </c:pt>
                <c:pt idx="8027">
                  <c:v>1993.0990039999999</c:v>
                </c:pt>
                <c:pt idx="8028">
                  <c:v>2001.615</c:v>
                </c:pt>
                <c:pt idx="8029">
                  <c:v>2009.8910000000001</c:v>
                </c:pt>
                <c:pt idx="8030">
                  <c:v>2018.1669999999999</c:v>
                </c:pt>
                <c:pt idx="8031">
                  <c:v>2026.443</c:v>
                </c:pt>
                <c:pt idx="8032">
                  <c:v>2034.9590009999999</c:v>
                </c:pt>
                <c:pt idx="8033">
                  <c:v>2043.2249999999999</c:v>
                </c:pt>
                <c:pt idx="8034">
                  <c:v>2051.5010000000002</c:v>
                </c:pt>
                <c:pt idx="8035">
                  <c:v>2059.777</c:v>
                </c:pt>
                <c:pt idx="8036">
                  <c:v>2068.2939999999999</c:v>
                </c:pt>
                <c:pt idx="8037">
                  <c:v>2076.5700000000002</c:v>
                </c:pt>
                <c:pt idx="8038">
                  <c:v>2084.846</c:v>
                </c:pt>
                <c:pt idx="8039">
                  <c:v>2093.1219999999998</c:v>
                </c:pt>
                <c:pt idx="8040">
                  <c:v>2101.6379999999999</c:v>
                </c:pt>
                <c:pt idx="8041">
                  <c:v>2109.9140010000001</c:v>
                </c:pt>
                <c:pt idx="8042">
                  <c:v>2118.1900030000002</c:v>
                </c:pt>
                <c:pt idx="8043">
                  <c:v>2126.473</c:v>
                </c:pt>
                <c:pt idx="8044">
                  <c:v>2134.9890009999999</c:v>
                </c:pt>
                <c:pt idx="8045">
                  <c:v>2143.2660000000001</c:v>
                </c:pt>
                <c:pt idx="8046">
                  <c:v>2151.5420009999998</c:v>
                </c:pt>
                <c:pt idx="8047">
                  <c:v>2159.8180000000002</c:v>
                </c:pt>
                <c:pt idx="8048">
                  <c:v>2168.335</c:v>
                </c:pt>
                <c:pt idx="8049">
                  <c:v>2176.6120000000001</c:v>
                </c:pt>
                <c:pt idx="8050">
                  <c:v>2184.8879999999999</c:v>
                </c:pt>
                <c:pt idx="8051">
                  <c:v>2193.165</c:v>
                </c:pt>
                <c:pt idx="8052">
                  <c:v>2201.681</c:v>
                </c:pt>
                <c:pt idx="8053">
                  <c:v>2209.9569999999999</c:v>
                </c:pt>
                <c:pt idx="8054">
                  <c:v>2218.2399999999998</c:v>
                </c:pt>
                <c:pt idx="8055">
                  <c:v>2226.5160000000001</c:v>
                </c:pt>
                <c:pt idx="8056">
                  <c:v>2235.0320000000002</c:v>
                </c:pt>
                <c:pt idx="8057">
                  <c:v>2243.308</c:v>
                </c:pt>
                <c:pt idx="8058">
                  <c:v>2251.5839999999998</c:v>
                </c:pt>
                <c:pt idx="8059">
                  <c:v>2259.86</c:v>
                </c:pt>
                <c:pt idx="8060">
                  <c:v>2268.3760010000001</c:v>
                </c:pt>
                <c:pt idx="8061">
                  <c:v>2276.6520030000001</c:v>
                </c:pt>
                <c:pt idx="8062">
                  <c:v>2284.929001</c:v>
                </c:pt>
                <c:pt idx="8063">
                  <c:v>2293.2049999999999</c:v>
                </c:pt>
                <c:pt idx="8064">
                  <c:v>2301.721</c:v>
                </c:pt>
                <c:pt idx="8065">
                  <c:v>2309.9870000000001</c:v>
                </c:pt>
                <c:pt idx="8066">
                  <c:v>2318.2629999999999</c:v>
                </c:pt>
                <c:pt idx="8067">
                  <c:v>2326.5390010000001</c:v>
                </c:pt>
                <c:pt idx="8068">
                  <c:v>2335.0550029999999</c:v>
                </c:pt>
                <c:pt idx="8069">
                  <c:v>2343.3310029999998</c:v>
                </c:pt>
                <c:pt idx="8070">
                  <c:v>2351.607</c:v>
                </c:pt>
                <c:pt idx="8071">
                  <c:v>2359.884</c:v>
                </c:pt>
                <c:pt idx="8072">
                  <c:v>2368.4</c:v>
                </c:pt>
                <c:pt idx="8073">
                  <c:v>2376.6759999999999</c:v>
                </c:pt>
                <c:pt idx="8074">
                  <c:v>2384.9520000000002</c:v>
                </c:pt>
                <c:pt idx="8075">
                  <c:v>2393.2350000000001</c:v>
                </c:pt>
                <c:pt idx="8076">
                  <c:v>2401.7510000000002</c:v>
                </c:pt>
                <c:pt idx="8077">
                  <c:v>2410.0280029999999</c:v>
                </c:pt>
                <c:pt idx="8078">
                  <c:v>2418.3040030000002</c:v>
                </c:pt>
                <c:pt idx="8079">
                  <c:v>2426.58</c:v>
                </c:pt>
                <c:pt idx="8080">
                  <c:v>2435.096</c:v>
                </c:pt>
                <c:pt idx="8081">
                  <c:v>2443.373</c:v>
                </c:pt>
                <c:pt idx="8082">
                  <c:v>2451.6490010000002</c:v>
                </c:pt>
                <c:pt idx="8083">
                  <c:v>2459.9250000000002</c:v>
                </c:pt>
                <c:pt idx="8084">
                  <c:v>2468.442</c:v>
                </c:pt>
                <c:pt idx="8085">
                  <c:v>2476.7190009999999</c:v>
                </c:pt>
                <c:pt idx="8086">
                  <c:v>2485.002</c:v>
                </c:pt>
                <c:pt idx="8087">
                  <c:v>2493.2779999999998</c:v>
                </c:pt>
                <c:pt idx="8088">
                  <c:v>2501.7950000000001</c:v>
                </c:pt>
                <c:pt idx="8089">
                  <c:v>2510.0720000000001</c:v>
                </c:pt>
                <c:pt idx="8090">
                  <c:v>2518.409001</c:v>
                </c:pt>
                <c:pt idx="8091">
                  <c:v>2526.6849999999999</c:v>
                </c:pt>
                <c:pt idx="8092">
                  <c:v>2535.201</c:v>
                </c:pt>
                <c:pt idx="8093">
                  <c:v>2543.4769999999999</c:v>
                </c:pt>
                <c:pt idx="8094">
                  <c:v>2551.7530000000002</c:v>
                </c:pt>
                <c:pt idx="8095">
                  <c:v>2560.029</c:v>
                </c:pt>
                <c:pt idx="8096">
                  <c:v>2568.5450000000001</c:v>
                </c:pt>
                <c:pt idx="8097">
                  <c:v>2576.8110000000001</c:v>
                </c:pt>
                <c:pt idx="8098">
                  <c:v>2585.087</c:v>
                </c:pt>
                <c:pt idx="8099">
                  <c:v>2593.3629999999998</c:v>
                </c:pt>
                <c:pt idx="8100">
                  <c:v>2601.8790009999998</c:v>
                </c:pt>
                <c:pt idx="8101">
                  <c:v>2610.1550010000001</c:v>
                </c:pt>
                <c:pt idx="8102">
                  <c:v>2618.4310030000001</c:v>
                </c:pt>
                <c:pt idx="8103">
                  <c:v>2626.707003</c:v>
                </c:pt>
                <c:pt idx="8104">
                  <c:v>2635.223</c:v>
                </c:pt>
                <c:pt idx="8105">
                  <c:v>2643.4990010000001</c:v>
                </c:pt>
                <c:pt idx="8106">
                  <c:v>2651.7750000000001</c:v>
                </c:pt>
                <c:pt idx="8107">
                  <c:v>2660.058</c:v>
                </c:pt>
                <c:pt idx="8108">
                  <c:v>2668.5749999999998</c:v>
                </c:pt>
                <c:pt idx="8109">
                  <c:v>2676.8510000000001</c:v>
                </c:pt>
                <c:pt idx="8110">
                  <c:v>2685.1280000000002</c:v>
                </c:pt>
                <c:pt idx="8111">
                  <c:v>2693.4050000000002</c:v>
                </c:pt>
                <c:pt idx="8112">
                  <c:v>2701.9209999999998</c:v>
                </c:pt>
                <c:pt idx="8113">
                  <c:v>2710.1979999999999</c:v>
                </c:pt>
                <c:pt idx="8114">
                  <c:v>2718.4749999999999</c:v>
                </c:pt>
                <c:pt idx="8115">
                  <c:v>2726.7510000000002</c:v>
                </c:pt>
                <c:pt idx="8116">
                  <c:v>2735.2680009999999</c:v>
                </c:pt>
                <c:pt idx="8117">
                  <c:v>2743.5450000000001</c:v>
                </c:pt>
                <c:pt idx="8118">
                  <c:v>2751.828</c:v>
                </c:pt>
                <c:pt idx="8119">
                  <c:v>2760.1039999999998</c:v>
                </c:pt>
                <c:pt idx="8120">
                  <c:v>2768.62</c:v>
                </c:pt>
                <c:pt idx="8121">
                  <c:v>2776.8960000000002</c:v>
                </c:pt>
                <c:pt idx="8122">
                  <c:v>2785.172</c:v>
                </c:pt>
                <c:pt idx="8123">
                  <c:v>2793.4479999999999</c:v>
                </c:pt>
                <c:pt idx="8124">
                  <c:v>2801.9639999999999</c:v>
                </c:pt>
                <c:pt idx="8125">
                  <c:v>2810.24</c:v>
                </c:pt>
                <c:pt idx="8126">
                  <c:v>2818.5160000000001</c:v>
                </c:pt>
                <c:pt idx="8127">
                  <c:v>2826.7919999999999</c:v>
                </c:pt>
                <c:pt idx="8128">
                  <c:v>2835.308</c:v>
                </c:pt>
                <c:pt idx="8129">
                  <c:v>2843.5740000000001</c:v>
                </c:pt>
                <c:pt idx="8130">
                  <c:v>2851.8500009999998</c:v>
                </c:pt>
                <c:pt idx="8131">
                  <c:v>2860.1260029999999</c:v>
                </c:pt>
                <c:pt idx="8132">
                  <c:v>2868.643</c:v>
                </c:pt>
                <c:pt idx="8133">
                  <c:v>2876.9190010000002</c:v>
                </c:pt>
                <c:pt idx="8134">
                  <c:v>2885.1950000000002</c:v>
                </c:pt>
                <c:pt idx="8135">
                  <c:v>2893.471</c:v>
                </c:pt>
                <c:pt idx="8136">
                  <c:v>2901.9870000000001</c:v>
                </c:pt>
                <c:pt idx="8137">
                  <c:v>2910.2629999999999</c:v>
                </c:pt>
                <c:pt idx="8138">
                  <c:v>2918.5390010000001</c:v>
                </c:pt>
                <c:pt idx="8139">
                  <c:v>2926.8220000000001</c:v>
                </c:pt>
                <c:pt idx="8140">
                  <c:v>2935.3390039999999</c:v>
                </c:pt>
                <c:pt idx="8141">
                  <c:v>2943.6150029999999</c:v>
                </c:pt>
                <c:pt idx="8142">
                  <c:v>2951.8910000000001</c:v>
                </c:pt>
                <c:pt idx="8143">
                  <c:v>2960.1669999999999</c:v>
                </c:pt>
                <c:pt idx="8144">
                  <c:v>2968.683</c:v>
                </c:pt>
                <c:pt idx="8145">
                  <c:v>2976.96</c:v>
                </c:pt>
                <c:pt idx="8146">
                  <c:v>2985.2359999999999</c:v>
                </c:pt>
                <c:pt idx="8147">
                  <c:v>2993.5120000000002</c:v>
                </c:pt>
                <c:pt idx="8148">
                  <c:v>3002.0290009999999</c:v>
                </c:pt>
                <c:pt idx="8149">
                  <c:v>3010.3049999999998</c:v>
                </c:pt>
                <c:pt idx="8150">
                  <c:v>3018.5880029999998</c:v>
                </c:pt>
                <c:pt idx="8151">
                  <c:v>3026.8640030000001</c:v>
                </c:pt>
                <c:pt idx="8152">
                  <c:v>3035.38</c:v>
                </c:pt>
                <c:pt idx="8153">
                  <c:v>3043.6559999999999</c:v>
                </c:pt>
                <c:pt idx="8154">
                  <c:v>3051.9319999999998</c:v>
                </c:pt>
                <c:pt idx="8155">
                  <c:v>3060.2080000000001</c:v>
                </c:pt>
                <c:pt idx="8156">
                  <c:v>3068.7240000000002</c:v>
                </c:pt>
                <c:pt idx="8157">
                  <c:v>3077.0000009999999</c:v>
                </c:pt>
                <c:pt idx="8158">
                  <c:v>3085.2760029999999</c:v>
                </c:pt>
                <c:pt idx="8159">
                  <c:v>3093.5520029999998</c:v>
                </c:pt>
                <c:pt idx="8160">
                  <c:v>3102.0680000000002</c:v>
                </c:pt>
                <c:pt idx="8161">
                  <c:v>3110.3339999999998</c:v>
                </c:pt>
                <c:pt idx="8162">
                  <c:v>3118.61</c:v>
                </c:pt>
                <c:pt idx="8163">
                  <c:v>3126.886</c:v>
                </c:pt>
                <c:pt idx="8164">
                  <c:v>3135.402</c:v>
                </c:pt>
                <c:pt idx="8165">
                  <c:v>3143.6779999999999</c:v>
                </c:pt>
                <c:pt idx="8166">
                  <c:v>3151.9540000000002</c:v>
                </c:pt>
                <c:pt idx="8167">
                  <c:v>3160.23</c:v>
                </c:pt>
                <c:pt idx="8168">
                  <c:v>3168.7460030000002</c:v>
                </c:pt>
                <c:pt idx="8169">
                  <c:v>3177.0219999999999</c:v>
                </c:pt>
                <c:pt idx="8170">
                  <c:v>3185.2979999999998</c:v>
                </c:pt>
                <c:pt idx="8171">
                  <c:v>3193.5810000000001</c:v>
                </c:pt>
                <c:pt idx="8172">
                  <c:v>3202.0970000000002</c:v>
                </c:pt>
                <c:pt idx="8173">
                  <c:v>3210.3730019999998</c:v>
                </c:pt>
                <c:pt idx="8174">
                  <c:v>3218.6490039999999</c:v>
                </c:pt>
                <c:pt idx="8175">
                  <c:v>3226.9250029999998</c:v>
                </c:pt>
                <c:pt idx="8176">
                  <c:v>3235.4409999999998</c:v>
                </c:pt>
                <c:pt idx="8177">
                  <c:v>3243.7170000000001</c:v>
                </c:pt>
                <c:pt idx="8178">
                  <c:v>3251.9929999999999</c:v>
                </c:pt>
                <c:pt idx="8179">
                  <c:v>3260.2690010000001</c:v>
                </c:pt>
                <c:pt idx="8180">
                  <c:v>3268.7860000000001</c:v>
                </c:pt>
                <c:pt idx="8181">
                  <c:v>3277.0619999999999</c:v>
                </c:pt>
                <c:pt idx="8182">
                  <c:v>3285.3449999999998</c:v>
                </c:pt>
                <c:pt idx="8183">
                  <c:v>3293.6210000000001</c:v>
                </c:pt>
                <c:pt idx="8184">
                  <c:v>3302.1370000000002</c:v>
                </c:pt>
                <c:pt idx="8185">
                  <c:v>3310.413</c:v>
                </c:pt>
                <c:pt idx="8186">
                  <c:v>3318.6890010000002</c:v>
                </c:pt>
                <c:pt idx="8187">
                  <c:v>3326.9650000000001</c:v>
                </c:pt>
                <c:pt idx="8188">
                  <c:v>3335.4810000000002</c:v>
                </c:pt>
                <c:pt idx="8189">
                  <c:v>3343.7570000000001</c:v>
                </c:pt>
                <c:pt idx="8190">
                  <c:v>3352.0329999999999</c:v>
                </c:pt>
                <c:pt idx="8191">
                  <c:v>3360.3090010000001</c:v>
                </c:pt>
                <c:pt idx="8192">
                  <c:v>3368.8249999999998</c:v>
                </c:pt>
                <c:pt idx="8193">
                  <c:v>3377.114</c:v>
                </c:pt>
                <c:pt idx="8194">
                  <c:v>3385.4009999999998</c:v>
                </c:pt>
                <c:pt idx="8195">
                  <c:v>3393.678003</c:v>
                </c:pt>
                <c:pt idx="8196">
                  <c:v>3402.1959999999999</c:v>
                </c:pt>
                <c:pt idx="8197">
                  <c:v>3410.473</c:v>
                </c:pt>
                <c:pt idx="8198">
                  <c:v>3418.75</c:v>
                </c:pt>
                <c:pt idx="8199">
                  <c:v>3427.0270030000001</c:v>
                </c:pt>
                <c:pt idx="8200">
                  <c:v>3435.5439999999999</c:v>
                </c:pt>
                <c:pt idx="8201">
                  <c:v>3443.821003</c:v>
                </c:pt>
                <c:pt idx="8202">
                  <c:v>3452.098</c:v>
                </c:pt>
                <c:pt idx="8203">
                  <c:v>3460.3820030000002</c:v>
                </c:pt>
                <c:pt idx="8204">
                  <c:v>3468.8980000000001</c:v>
                </c:pt>
                <c:pt idx="8205">
                  <c:v>3477.174</c:v>
                </c:pt>
                <c:pt idx="8206">
                  <c:v>3485.45</c:v>
                </c:pt>
                <c:pt idx="8207">
                  <c:v>3493.7269999999999</c:v>
                </c:pt>
                <c:pt idx="8208">
                  <c:v>3502.2430039999999</c:v>
                </c:pt>
                <c:pt idx="8209">
                  <c:v>3510.52</c:v>
                </c:pt>
                <c:pt idx="8210">
                  <c:v>3518.797</c:v>
                </c:pt>
                <c:pt idx="8211">
                  <c:v>3527.0740000000001</c:v>
                </c:pt>
                <c:pt idx="8212">
                  <c:v>3535.5909999999999</c:v>
                </c:pt>
                <c:pt idx="8213">
                  <c:v>3543.8679999999999</c:v>
                </c:pt>
                <c:pt idx="8214">
                  <c:v>3552.1509999999998</c:v>
                </c:pt>
                <c:pt idx="8215">
                  <c:v>3560.4270000000001</c:v>
                </c:pt>
                <c:pt idx="8216">
                  <c:v>3568.9430000000002</c:v>
                </c:pt>
                <c:pt idx="8217">
                  <c:v>3577.2190019999998</c:v>
                </c:pt>
                <c:pt idx="8218">
                  <c:v>3585.495003</c:v>
                </c:pt>
                <c:pt idx="8219">
                  <c:v>3593.7710029999998</c:v>
                </c:pt>
                <c:pt idx="8220">
                  <c:v>3602.2869999999998</c:v>
                </c:pt>
                <c:pt idx="8221">
                  <c:v>3610.5630000000001</c:v>
                </c:pt>
                <c:pt idx="8222">
                  <c:v>3618.84</c:v>
                </c:pt>
                <c:pt idx="8223">
                  <c:v>3627.116</c:v>
                </c:pt>
                <c:pt idx="8224">
                  <c:v>3635.6320040000001</c:v>
                </c:pt>
                <c:pt idx="8225">
                  <c:v>3643.8980029999998</c:v>
                </c:pt>
                <c:pt idx="8226">
                  <c:v>3652.1740030000001</c:v>
                </c:pt>
                <c:pt idx="8227">
                  <c:v>3660.45</c:v>
                </c:pt>
                <c:pt idx="8228">
                  <c:v>3668.9659999999999</c:v>
                </c:pt>
                <c:pt idx="8229">
                  <c:v>3677.2420000000002</c:v>
                </c:pt>
                <c:pt idx="8230">
                  <c:v>3685.518</c:v>
                </c:pt>
                <c:pt idx="8231">
                  <c:v>3693.7950000000001</c:v>
                </c:pt>
                <c:pt idx="8232">
                  <c:v>3702.3110000000001</c:v>
                </c:pt>
                <c:pt idx="8233">
                  <c:v>3710.587</c:v>
                </c:pt>
                <c:pt idx="8234">
                  <c:v>3718.8629999999998</c:v>
                </c:pt>
                <c:pt idx="8235">
                  <c:v>3727.1460000000002</c:v>
                </c:pt>
                <c:pt idx="8236">
                  <c:v>3735.6620029999999</c:v>
                </c:pt>
                <c:pt idx="8237">
                  <c:v>3743.9380040000001</c:v>
                </c:pt>
                <c:pt idx="8238">
                  <c:v>3752.2140039999999</c:v>
                </c:pt>
                <c:pt idx="8239">
                  <c:v>3760.49</c:v>
                </c:pt>
                <c:pt idx="8240">
                  <c:v>3769.0059999999999</c:v>
                </c:pt>
                <c:pt idx="8241">
                  <c:v>3777.2820000000002</c:v>
                </c:pt>
                <c:pt idx="8242">
                  <c:v>3785.558</c:v>
                </c:pt>
                <c:pt idx="8243">
                  <c:v>3793.8339999999998</c:v>
                </c:pt>
                <c:pt idx="8244">
                  <c:v>3802.3510000000001</c:v>
                </c:pt>
                <c:pt idx="8245">
                  <c:v>3810.627</c:v>
                </c:pt>
                <c:pt idx="8246">
                  <c:v>3818.91</c:v>
                </c:pt>
                <c:pt idx="8247">
                  <c:v>3827.1860000000001</c:v>
                </c:pt>
                <c:pt idx="8248">
                  <c:v>3835.703</c:v>
                </c:pt>
                <c:pt idx="8249">
                  <c:v>3843.9790010000002</c:v>
                </c:pt>
                <c:pt idx="8250">
                  <c:v>3852.2550000000001</c:v>
                </c:pt>
                <c:pt idx="8251">
                  <c:v>3860.5309999999999</c:v>
                </c:pt>
                <c:pt idx="8252">
                  <c:v>3869.047</c:v>
                </c:pt>
                <c:pt idx="8253">
                  <c:v>3877.3229999999999</c:v>
                </c:pt>
                <c:pt idx="8254">
                  <c:v>3885.5990029999998</c:v>
                </c:pt>
                <c:pt idx="8255">
                  <c:v>3893.875004</c:v>
                </c:pt>
                <c:pt idx="8256">
                  <c:v>3902.3910000000001</c:v>
                </c:pt>
                <c:pt idx="8257">
                  <c:v>3910.6579999999999</c:v>
                </c:pt>
                <c:pt idx="8258">
                  <c:v>3918.9340000000002</c:v>
                </c:pt>
                <c:pt idx="8259">
                  <c:v>3927.21</c:v>
                </c:pt>
                <c:pt idx="8260">
                  <c:v>3935.726001</c:v>
                </c:pt>
                <c:pt idx="8261">
                  <c:v>3944.0020030000001</c:v>
                </c:pt>
                <c:pt idx="8262">
                  <c:v>3952.2780029999999</c:v>
                </c:pt>
                <c:pt idx="8263">
                  <c:v>3960.5540000000001</c:v>
                </c:pt>
                <c:pt idx="8264">
                  <c:v>3969.07</c:v>
                </c:pt>
                <c:pt idx="8265">
                  <c:v>3977.346</c:v>
                </c:pt>
                <c:pt idx="8266">
                  <c:v>3985.623</c:v>
                </c:pt>
                <c:pt idx="8267">
                  <c:v>3993.9059999999999</c:v>
                </c:pt>
                <c:pt idx="8268">
                  <c:v>4002.422</c:v>
                </c:pt>
                <c:pt idx="8269">
                  <c:v>4010.6979999999999</c:v>
                </c:pt>
                <c:pt idx="8270">
                  <c:v>4018.9750020000001</c:v>
                </c:pt>
                <c:pt idx="8271">
                  <c:v>4027.2510040000002</c:v>
                </c:pt>
                <c:pt idx="8272">
                  <c:v>4035.7669999999998</c:v>
                </c:pt>
                <c:pt idx="8273">
                  <c:v>4044.0430000000001</c:v>
                </c:pt>
                <c:pt idx="8274">
                  <c:v>4052.3190009999998</c:v>
                </c:pt>
                <c:pt idx="8275">
                  <c:v>4060.5949999999998</c:v>
                </c:pt>
                <c:pt idx="8276">
                  <c:v>4069.1109999999999</c:v>
                </c:pt>
                <c:pt idx="8277">
                  <c:v>4077.3870000000002</c:v>
                </c:pt>
                <c:pt idx="8278">
                  <c:v>4085.6700030000002</c:v>
                </c:pt>
                <c:pt idx="8279">
                  <c:v>4093.9459999999999</c:v>
                </c:pt>
                <c:pt idx="8280">
                  <c:v>4102.4620000000004</c:v>
                </c:pt>
                <c:pt idx="8281">
                  <c:v>4110.7380000000003</c:v>
                </c:pt>
                <c:pt idx="8282">
                  <c:v>4119.0140000000001</c:v>
                </c:pt>
                <c:pt idx="8283">
                  <c:v>4127.2910009999996</c:v>
                </c:pt>
                <c:pt idx="8284">
                  <c:v>4135.8069999999998</c:v>
                </c:pt>
                <c:pt idx="8285">
                  <c:v>4144.0829999999996</c:v>
                </c:pt>
                <c:pt idx="8286">
                  <c:v>4152.3590009999998</c:v>
                </c:pt>
                <c:pt idx="8287">
                  <c:v>4160.6350000000002</c:v>
                </c:pt>
                <c:pt idx="8288">
                  <c:v>4169.1509999999998</c:v>
                </c:pt>
                <c:pt idx="8289">
                  <c:v>4177.4170000000004</c:v>
                </c:pt>
                <c:pt idx="8290">
                  <c:v>4185.6930000000002</c:v>
                </c:pt>
                <c:pt idx="8291">
                  <c:v>4193.9690010000004</c:v>
                </c:pt>
                <c:pt idx="8292">
                  <c:v>4202.4859999999999</c:v>
                </c:pt>
                <c:pt idx="8293">
                  <c:v>4210.7619999999997</c:v>
                </c:pt>
                <c:pt idx="8294">
                  <c:v>4219.0380009999999</c:v>
                </c:pt>
                <c:pt idx="8295">
                  <c:v>4227.3140000000003</c:v>
                </c:pt>
                <c:pt idx="8296">
                  <c:v>4235.83</c:v>
                </c:pt>
                <c:pt idx="8297">
                  <c:v>4244.1059999999998</c:v>
                </c:pt>
                <c:pt idx="8298">
                  <c:v>4252.3820009999999</c:v>
                </c:pt>
                <c:pt idx="8299">
                  <c:v>4260.665</c:v>
                </c:pt>
                <c:pt idx="8300">
                  <c:v>4269.1809999999996</c:v>
                </c:pt>
                <c:pt idx="8301">
                  <c:v>4277.4570000000003</c:v>
                </c:pt>
                <c:pt idx="8302">
                  <c:v>4285.7330000000002</c:v>
                </c:pt>
                <c:pt idx="8303">
                  <c:v>4294.0090010000004</c:v>
                </c:pt>
                <c:pt idx="8304">
                  <c:v>7.5577069999999997</c:v>
                </c:pt>
                <c:pt idx="8305">
                  <c:v>15.834704</c:v>
                </c:pt>
                <c:pt idx="8306">
                  <c:v>24.110703999999998</c:v>
                </c:pt>
                <c:pt idx="8307">
                  <c:v>32.386704000000002</c:v>
                </c:pt>
                <c:pt idx="8308">
                  <c:v>40.902704</c:v>
                </c:pt>
                <c:pt idx="8309">
                  <c:v>49.178705000000001</c:v>
                </c:pt>
                <c:pt idx="8310">
                  <c:v>57.461705000000002</c:v>
                </c:pt>
                <c:pt idx="8311">
                  <c:v>65.737703999999994</c:v>
                </c:pt>
                <c:pt idx="8312">
                  <c:v>74.253703999999999</c:v>
                </c:pt>
                <c:pt idx="8313">
                  <c:v>82.529703999999995</c:v>
                </c:pt>
                <c:pt idx="8314">
                  <c:v>90.805705000000003</c:v>
                </c:pt>
                <c:pt idx="8315">
                  <c:v>99.081704999999999</c:v>
                </c:pt>
                <c:pt idx="8316">
                  <c:v>107.59770399999999</c:v>
                </c:pt>
                <c:pt idx="8317">
                  <c:v>115.873704</c:v>
                </c:pt>
                <c:pt idx="8318">
                  <c:v>124.150704</c:v>
                </c:pt>
                <c:pt idx="8319">
                  <c:v>132.426704</c:v>
                </c:pt>
                <c:pt idx="8320">
                  <c:v>140.94270399999999</c:v>
                </c:pt>
                <c:pt idx="8321">
                  <c:v>149.20870400000001</c:v>
                </c:pt>
                <c:pt idx="8322">
                  <c:v>157.48470399999999</c:v>
                </c:pt>
                <c:pt idx="8323">
                  <c:v>165.760705</c:v>
                </c:pt>
                <c:pt idx="8324">
                  <c:v>174.276704</c:v>
                </c:pt>
                <c:pt idx="8325">
                  <c:v>182.55270400000001</c:v>
                </c:pt>
                <c:pt idx="8326">
                  <c:v>190.82870399999999</c:v>
                </c:pt>
                <c:pt idx="8327">
                  <c:v>199.105704</c:v>
                </c:pt>
                <c:pt idx="8328">
                  <c:v>207.62170699999999</c:v>
                </c:pt>
                <c:pt idx="8329">
                  <c:v>215.897707</c:v>
                </c:pt>
                <c:pt idx="8330">
                  <c:v>224.173708</c:v>
                </c:pt>
                <c:pt idx="8331">
                  <c:v>232.45770400000001</c:v>
                </c:pt>
                <c:pt idx="8332">
                  <c:v>240.973704</c:v>
                </c:pt>
                <c:pt idx="8333">
                  <c:v>249.25070400000001</c:v>
                </c:pt>
                <c:pt idx="8334">
                  <c:v>257.52770400000003</c:v>
                </c:pt>
                <c:pt idx="8335">
                  <c:v>265.80470400000002</c:v>
                </c:pt>
                <c:pt idx="8336">
                  <c:v>274.32170500000001</c:v>
                </c:pt>
                <c:pt idx="8337">
                  <c:v>282.59870699999999</c:v>
                </c:pt>
                <c:pt idx="8338">
                  <c:v>290.87570399999998</c:v>
                </c:pt>
                <c:pt idx="8339">
                  <c:v>299.151704</c:v>
                </c:pt>
                <c:pt idx="8340">
                  <c:v>307.66770400000001</c:v>
                </c:pt>
                <c:pt idx="8341">
                  <c:v>315.94370600000002</c:v>
                </c:pt>
                <c:pt idx="8342">
                  <c:v>324.22670399999998</c:v>
                </c:pt>
                <c:pt idx="8343">
                  <c:v>332.50270399999999</c:v>
                </c:pt>
                <c:pt idx="8344">
                  <c:v>341.01970499999999</c:v>
                </c:pt>
                <c:pt idx="8345">
                  <c:v>349.29570699999999</c:v>
                </c:pt>
                <c:pt idx="8346">
                  <c:v>357.571708</c:v>
                </c:pt>
                <c:pt idx="8347">
                  <c:v>365.84770800000001</c:v>
                </c:pt>
                <c:pt idx="8348">
                  <c:v>374.36370399999998</c:v>
                </c:pt>
                <c:pt idx="8349">
                  <c:v>382.63970399999999</c:v>
                </c:pt>
                <c:pt idx="8350">
                  <c:v>390.91570400000001</c:v>
                </c:pt>
                <c:pt idx="8351">
                  <c:v>399.19170500000001</c:v>
                </c:pt>
                <c:pt idx="8352">
                  <c:v>407.70770399999998</c:v>
                </c:pt>
                <c:pt idx="8353">
                  <c:v>415.97470700000002</c:v>
                </c:pt>
                <c:pt idx="8354">
                  <c:v>424.25070399999998</c:v>
                </c:pt>
                <c:pt idx="8355">
                  <c:v>432.526704</c:v>
                </c:pt>
                <c:pt idx="8356">
                  <c:v>441.04270400000001</c:v>
                </c:pt>
                <c:pt idx="8357">
                  <c:v>449.31870400000003</c:v>
                </c:pt>
                <c:pt idx="8358">
                  <c:v>457.59470399999998</c:v>
                </c:pt>
                <c:pt idx="8359">
                  <c:v>465.87070399999999</c:v>
                </c:pt>
                <c:pt idx="8360">
                  <c:v>474.386707</c:v>
                </c:pt>
                <c:pt idx="8361">
                  <c:v>482.66270800000001</c:v>
                </c:pt>
                <c:pt idx="8362">
                  <c:v>490.93970400000001</c:v>
                </c:pt>
                <c:pt idx="8363">
                  <c:v>499.22270400000002</c:v>
                </c:pt>
                <c:pt idx="8364">
                  <c:v>507.73870399999998</c:v>
                </c:pt>
                <c:pt idx="8365">
                  <c:v>516.01470400000005</c:v>
                </c:pt>
                <c:pt idx="8366">
                  <c:v>524.29070400000001</c:v>
                </c:pt>
                <c:pt idx="8367">
                  <c:v>532.56670399999996</c:v>
                </c:pt>
                <c:pt idx="8368">
                  <c:v>541.08270400000004</c:v>
                </c:pt>
                <c:pt idx="8369">
                  <c:v>549.35870399999999</c:v>
                </c:pt>
                <c:pt idx="8370">
                  <c:v>557.63470400000006</c:v>
                </c:pt>
                <c:pt idx="8371">
                  <c:v>565.91070400000001</c:v>
                </c:pt>
                <c:pt idx="8372">
                  <c:v>574.42670399999997</c:v>
                </c:pt>
                <c:pt idx="8373">
                  <c:v>582.70270400000004</c:v>
                </c:pt>
                <c:pt idx="8374">
                  <c:v>590.98570400000006</c:v>
                </c:pt>
                <c:pt idx="8375">
                  <c:v>599.26170400000001</c:v>
                </c:pt>
                <c:pt idx="8376">
                  <c:v>607.77770399999997</c:v>
                </c:pt>
                <c:pt idx="8377">
                  <c:v>616.05370400000004</c:v>
                </c:pt>
                <c:pt idx="8378">
                  <c:v>624.32970399999999</c:v>
                </c:pt>
                <c:pt idx="8379">
                  <c:v>632.60670400000004</c:v>
                </c:pt>
                <c:pt idx="8380">
                  <c:v>641.122704</c:v>
                </c:pt>
                <c:pt idx="8381">
                  <c:v>649.39870399999995</c:v>
                </c:pt>
                <c:pt idx="8382">
                  <c:v>657.67470400000002</c:v>
                </c:pt>
                <c:pt idx="8383">
                  <c:v>665.95070399999997</c:v>
                </c:pt>
                <c:pt idx="8384">
                  <c:v>674.46670600000004</c:v>
                </c:pt>
                <c:pt idx="8385">
                  <c:v>682.73270400000001</c:v>
                </c:pt>
                <c:pt idx="8386">
                  <c:v>691.00870399999997</c:v>
                </c:pt>
                <c:pt idx="8387">
                  <c:v>699.28470400000003</c:v>
                </c:pt>
                <c:pt idx="8388">
                  <c:v>707.80170499999997</c:v>
                </c:pt>
                <c:pt idx="8389">
                  <c:v>716.07770400000004</c:v>
                </c:pt>
                <c:pt idx="8390">
                  <c:v>724.35370399999999</c:v>
                </c:pt>
                <c:pt idx="8391">
                  <c:v>732.62970499999994</c:v>
                </c:pt>
                <c:pt idx="8392">
                  <c:v>741.14570700000002</c:v>
                </c:pt>
                <c:pt idx="8393">
                  <c:v>749.42170799999997</c:v>
                </c:pt>
                <c:pt idx="8394">
                  <c:v>757.69770400000004</c:v>
                </c:pt>
                <c:pt idx="8395">
                  <c:v>765.98070399999995</c:v>
                </c:pt>
                <c:pt idx="8396">
                  <c:v>774.49670400000002</c:v>
                </c:pt>
                <c:pt idx="8397">
                  <c:v>782.77270399999998</c:v>
                </c:pt>
                <c:pt idx="8398">
                  <c:v>791.04870700000004</c:v>
                </c:pt>
                <c:pt idx="8399">
                  <c:v>799.32470699999999</c:v>
                </c:pt>
                <c:pt idx="8400">
                  <c:v>807.84070399999996</c:v>
                </c:pt>
                <c:pt idx="8401">
                  <c:v>816.11670400000003</c:v>
                </c:pt>
                <c:pt idx="8402">
                  <c:v>824.39270399999998</c:v>
                </c:pt>
                <c:pt idx="8403">
                  <c:v>832.66870400000005</c:v>
                </c:pt>
                <c:pt idx="8404">
                  <c:v>841.18470400000001</c:v>
                </c:pt>
                <c:pt idx="8405">
                  <c:v>849.46070399999996</c:v>
                </c:pt>
                <c:pt idx="8406">
                  <c:v>857.74370399999998</c:v>
                </c:pt>
                <c:pt idx="8407">
                  <c:v>866.01970400000005</c:v>
                </c:pt>
                <c:pt idx="8408">
                  <c:v>874.53570400000001</c:v>
                </c:pt>
                <c:pt idx="8409">
                  <c:v>882.81170499999996</c:v>
                </c:pt>
                <c:pt idx="8410">
                  <c:v>891.08770400000003</c:v>
                </c:pt>
                <c:pt idx="8411">
                  <c:v>899.36370399999998</c:v>
                </c:pt>
                <c:pt idx="8412">
                  <c:v>907.87970399999995</c:v>
                </c:pt>
                <c:pt idx="8413">
                  <c:v>916.15570400000001</c:v>
                </c:pt>
                <c:pt idx="8414">
                  <c:v>924.43270399999994</c:v>
                </c:pt>
                <c:pt idx="8415">
                  <c:v>932.70870400000001</c:v>
                </c:pt>
                <c:pt idx="8416">
                  <c:v>941.22470399999997</c:v>
                </c:pt>
                <c:pt idx="8417">
                  <c:v>949.49070400000005</c:v>
                </c:pt>
                <c:pt idx="8418">
                  <c:v>957.766704</c:v>
                </c:pt>
                <c:pt idx="8419">
                  <c:v>966.04270399999996</c:v>
                </c:pt>
                <c:pt idx="8420">
                  <c:v>974.55870400000003</c:v>
                </c:pt>
                <c:pt idx="8421">
                  <c:v>982.83470399999999</c:v>
                </c:pt>
                <c:pt idx="8422">
                  <c:v>991.11070400000006</c:v>
                </c:pt>
                <c:pt idx="8423">
                  <c:v>999.38770399999999</c:v>
                </c:pt>
                <c:pt idx="8424">
                  <c:v>1007.9037049999999</c:v>
                </c:pt>
                <c:pt idx="8425">
                  <c:v>1016.179707</c:v>
                </c:pt>
                <c:pt idx="8426">
                  <c:v>1024.455708</c:v>
                </c:pt>
                <c:pt idx="8427">
                  <c:v>1032.7387040000001</c:v>
                </c:pt>
                <c:pt idx="8428">
                  <c:v>1041.2547039999999</c:v>
                </c:pt>
                <c:pt idx="8429">
                  <c:v>1049.530704</c:v>
                </c:pt>
                <c:pt idx="8430">
                  <c:v>1057.8067040000001</c:v>
                </c:pt>
                <c:pt idx="8431">
                  <c:v>1066.082705</c:v>
                </c:pt>
                <c:pt idx="8432">
                  <c:v>1074.5987070000001</c:v>
                </c:pt>
                <c:pt idx="8433">
                  <c:v>1082.8747040000001</c:v>
                </c:pt>
                <c:pt idx="8434">
                  <c:v>1091.1507039999999</c:v>
                </c:pt>
                <c:pt idx="8435">
                  <c:v>1099.426704</c:v>
                </c:pt>
                <c:pt idx="8436">
                  <c:v>1107.943704</c:v>
                </c:pt>
                <c:pt idx="8437">
                  <c:v>1116.2197040000001</c:v>
                </c:pt>
                <c:pt idx="8438">
                  <c:v>1124.502704</c:v>
                </c:pt>
                <c:pt idx="8439">
                  <c:v>1132.7787040000001</c:v>
                </c:pt>
                <c:pt idx="8440">
                  <c:v>1141.295705</c:v>
                </c:pt>
                <c:pt idx="8441">
                  <c:v>1149.5717079999999</c:v>
                </c:pt>
                <c:pt idx="8442">
                  <c:v>1157.8477069999999</c:v>
                </c:pt>
                <c:pt idx="8443">
                  <c:v>1166.1237040000001</c:v>
                </c:pt>
                <c:pt idx="8444">
                  <c:v>1174.6397039999999</c:v>
                </c:pt>
                <c:pt idx="8445">
                  <c:v>1182.915704</c:v>
                </c:pt>
                <c:pt idx="8446">
                  <c:v>1191.191705</c:v>
                </c:pt>
                <c:pt idx="8447">
                  <c:v>1199.4677039999999</c:v>
                </c:pt>
                <c:pt idx="8448">
                  <c:v>1207.983704</c:v>
                </c:pt>
                <c:pt idx="8449">
                  <c:v>1216.2507069999999</c:v>
                </c:pt>
                <c:pt idx="8450">
                  <c:v>1224.5267040000001</c:v>
                </c:pt>
                <c:pt idx="8451">
                  <c:v>1232.8027039999999</c:v>
                </c:pt>
                <c:pt idx="8452">
                  <c:v>1241.318704</c:v>
                </c:pt>
                <c:pt idx="8453">
                  <c:v>1249.5947040000001</c:v>
                </c:pt>
                <c:pt idx="8454">
                  <c:v>1257.8707039999999</c:v>
                </c:pt>
                <c:pt idx="8455">
                  <c:v>1266.205704</c:v>
                </c:pt>
                <c:pt idx="8456">
                  <c:v>1274.723704</c:v>
                </c:pt>
                <c:pt idx="8457">
                  <c:v>1283.000704</c:v>
                </c:pt>
                <c:pt idx="8458">
                  <c:v>1291.2777040000001</c:v>
                </c:pt>
                <c:pt idx="8459">
                  <c:v>1299.560704</c:v>
                </c:pt>
                <c:pt idx="8460">
                  <c:v>1308.0767040000001</c:v>
                </c:pt>
                <c:pt idx="8461">
                  <c:v>1316.3527039999999</c:v>
                </c:pt>
                <c:pt idx="8462">
                  <c:v>1324.6287050000001</c:v>
                </c:pt>
                <c:pt idx="8463">
                  <c:v>1332.9047069999999</c:v>
                </c:pt>
                <c:pt idx="8464">
                  <c:v>1341.4207039999999</c:v>
                </c:pt>
                <c:pt idx="8465">
                  <c:v>1349.696704</c:v>
                </c:pt>
                <c:pt idx="8466">
                  <c:v>1357.972704</c:v>
                </c:pt>
                <c:pt idx="8467">
                  <c:v>1366.2487040000001</c:v>
                </c:pt>
                <c:pt idx="8468">
                  <c:v>1374.7647039999999</c:v>
                </c:pt>
                <c:pt idx="8469">
                  <c:v>1383.040704</c:v>
                </c:pt>
                <c:pt idx="8470">
                  <c:v>1391.323707</c:v>
                </c:pt>
                <c:pt idx="8471">
                  <c:v>1399.599704</c:v>
                </c:pt>
                <c:pt idx="8472">
                  <c:v>1408.1157040000001</c:v>
                </c:pt>
                <c:pt idx="8473">
                  <c:v>1416.391705</c:v>
                </c:pt>
                <c:pt idx="8474">
                  <c:v>1424.667704</c:v>
                </c:pt>
                <c:pt idx="8475">
                  <c:v>1432.944704</c:v>
                </c:pt>
                <c:pt idx="8476">
                  <c:v>1441.4607040000001</c:v>
                </c:pt>
                <c:pt idx="8477">
                  <c:v>1449.7367039999999</c:v>
                </c:pt>
                <c:pt idx="8478">
                  <c:v>1458.012704</c:v>
                </c:pt>
                <c:pt idx="8479">
                  <c:v>1466.2887040000001</c:v>
                </c:pt>
                <c:pt idx="8480">
                  <c:v>1474.8047039999999</c:v>
                </c:pt>
                <c:pt idx="8481">
                  <c:v>1483.070704</c:v>
                </c:pt>
                <c:pt idx="8482">
                  <c:v>1491.346704</c:v>
                </c:pt>
                <c:pt idx="8483">
                  <c:v>1499.6227040000001</c:v>
                </c:pt>
                <c:pt idx="8484">
                  <c:v>1508.1397039999999</c:v>
                </c:pt>
                <c:pt idx="8485">
                  <c:v>1516.415704</c:v>
                </c:pt>
                <c:pt idx="8486">
                  <c:v>1524.6917040000001</c:v>
                </c:pt>
                <c:pt idx="8487">
                  <c:v>1532.9677039999999</c:v>
                </c:pt>
                <c:pt idx="8488">
                  <c:v>1541.483704</c:v>
                </c:pt>
                <c:pt idx="8489">
                  <c:v>1549.7597040000001</c:v>
                </c:pt>
                <c:pt idx="8490">
                  <c:v>1558.0357039999999</c:v>
                </c:pt>
                <c:pt idx="8491">
                  <c:v>1566.318704</c:v>
                </c:pt>
                <c:pt idx="8492">
                  <c:v>1574.8347040000001</c:v>
                </c:pt>
                <c:pt idx="8493">
                  <c:v>1583.1107039999999</c:v>
                </c:pt>
                <c:pt idx="8494">
                  <c:v>1591.386704</c:v>
                </c:pt>
                <c:pt idx="8495">
                  <c:v>1599.6627040000001</c:v>
                </c:pt>
                <c:pt idx="8496">
                  <c:v>1608.178707</c:v>
                </c:pt>
                <c:pt idx="8497">
                  <c:v>1616.4547070000001</c:v>
                </c:pt>
                <c:pt idx="8498">
                  <c:v>1624.7307040000001</c:v>
                </c:pt>
                <c:pt idx="8499">
                  <c:v>1633.0067039999999</c:v>
                </c:pt>
                <c:pt idx="8500">
                  <c:v>1641.522704</c:v>
                </c:pt>
                <c:pt idx="8501">
                  <c:v>1649.798704</c:v>
                </c:pt>
                <c:pt idx="8502">
                  <c:v>1658.0817059999999</c:v>
                </c:pt>
                <c:pt idx="8503">
                  <c:v>1666.3577069999999</c:v>
                </c:pt>
                <c:pt idx="8504">
                  <c:v>1674.8737040000001</c:v>
                </c:pt>
                <c:pt idx="8505">
                  <c:v>1683.1497039999999</c:v>
                </c:pt>
                <c:pt idx="8506">
                  <c:v>1691.425704</c:v>
                </c:pt>
                <c:pt idx="8507">
                  <c:v>1699.7017049999999</c:v>
                </c:pt>
                <c:pt idx="8508">
                  <c:v>1708.2177039999999</c:v>
                </c:pt>
                <c:pt idx="8509">
                  <c:v>1716.493704</c:v>
                </c:pt>
                <c:pt idx="8510">
                  <c:v>1724.770704</c:v>
                </c:pt>
                <c:pt idx="8511">
                  <c:v>1733.0467040000001</c:v>
                </c:pt>
                <c:pt idx="8512">
                  <c:v>1741.5627039999999</c:v>
                </c:pt>
                <c:pt idx="8513">
                  <c:v>1749.828704</c:v>
                </c:pt>
                <c:pt idx="8514">
                  <c:v>1758.1047040000001</c:v>
                </c:pt>
                <c:pt idx="8515">
                  <c:v>1766.3807039999999</c:v>
                </c:pt>
                <c:pt idx="8516">
                  <c:v>1774.896704</c:v>
                </c:pt>
                <c:pt idx="8517">
                  <c:v>1783.172705</c:v>
                </c:pt>
                <c:pt idx="8518">
                  <c:v>1791.448707</c:v>
                </c:pt>
                <c:pt idx="8519">
                  <c:v>1799.725704</c:v>
                </c:pt>
                <c:pt idx="8520">
                  <c:v>1808.2417049999999</c:v>
                </c:pt>
                <c:pt idx="8521">
                  <c:v>1816.5177040000001</c:v>
                </c:pt>
                <c:pt idx="8522">
                  <c:v>1824.7937039999999</c:v>
                </c:pt>
                <c:pt idx="8523">
                  <c:v>1833.0767040000001</c:v>
                </c:pt>
                <c:pt idx="8524">
                  <c:v>1841.5927039999999</c:v>
                </c:pt>
                <c:pt idx="8525">
                  <c:v>1849.868704</c:v>
                </c:pt>
                <c:pt idx="8526">
                  <c:v>1858.144704</c:v>
                </c:pt>
                <c:pt idx="8527">
                  <c:v>1866.4207039999999</c:v>
                </c:pt>
                <c:pt idx="8528">
                  <c:v>1874.936704</c:v>
                </c:pt>
                <c:pt idx="8529">
                  <c:v>1883.212704</c:v>
                </c:pt>
                <c:pt idx="8530">
                  <c:v>1891.4887040000001</c:v>
                </c:pt>
                <c:pt idx="8531">
                  <c:v>1899.7647039999999</c:v>
                </c:pt>
                <c:pt idx="8532">
                  <c:v>1908.280704</c:v>
                </c:pt>
                <c:pt idx="8533">
                  <c:v>1916.5567040000001</c:v>
                </c:pt>
                <c:pt idx="8534">
                  <c:v>1924.839704</c:v>
                </c:pt>
                <c:pt idx="8535">
                  <c:v>1933.1157040000001</c:v>
                </c:pt>
                <c:pt idx="8536">
                  <c:v>1941.6327040000001</c:v>
                </c:pt>
                <c:pt idx="8537">
                  <c:v>1949.9087039999999</c:v>
                </c:pt>
                <c:pt idx="8538">
                  <c:v>1958.184704</c:v>
                </c:pt>
                <c:pt idx="8539">
                  <c:v>1966.4607040000001</c:v>
                </c:pt>
                <c:pt idx="8540">
                  <c:v>1974.9767039999999</c:v>
                </c:pt>
                <c:pt idx="8541">
                  <c:v>1983.252704</c:v>
                </c:pt>
                <c:pt idx="8542">
                  <c:v>1991.5287069999999</c:v>
                </c:pt>
                <c:pt idx="8543">
                  <c:v>1999.804707</c:v>
                </c:pt>
                <c:pt idx="8544">
                  <c:v>2008.320704</c:v>
                </c:pt>
                <c:pt idx="8545">
                  <c:v>2016.587704</c:v>
                </c:pt>
                <c:pt idx="8546">
                  <c:v>2024.8637040000001</c:v>
                </c:pt>
                <c:pt idx="8547">
                  <c:v>2033.1397039999999</c:v>
                </c:pt>
                <c:pt idx="8548">
                  <c:v>2041.6557049999999</c:v>
                </c:pt>
                <c:pt idx="8549">
                  <c:v>2049.9317080000001</c:v>
                </c:pt>
                <c:pt idx="8550">
                  <c:v>2058.207707</c:v>
                </c:pt>
                <c:pt idx="8551">
                  <c:v>2066.4837040000002</c:v>
                </c:pt>
                <c:pt idx="8552">
                  <c:v>2074.9997039999998</c:v>
                </c:pt>
                <c:pt idx="8553">
                  <c:v>2083.2757040000001</c:v>
                </c:pt>
                <c:pt idx="8554">
                  <c:v>2091.5527040000002</c:v>
                </c:pt>
                <c:pt idx="8555">
                  <c:v>2099.8357040000001</c:v>
                </c:pt>
                <c:pt idx="8556">
                  <c:v>2108.351705</c:v>
                </c:pt>
                <c:pt idx="8557">
                  <c:v>2116.627704</c:v>
                </c:pt>
                <c:pt idx="8558">
                  <c:v>2124.9037039999998</c:v>
                </c:pt>
                <c:pt idx="8559">
                  <c:v>2133.1797040000001</c:v>
                </c:pt>
                <c:pt idx="8560">
                  <c:v>2141.695706</c:v>
                </c:pt>
                <c:pt idx="8561">
                  <c:v>2149.971708</c:v>
                </c:pt>
                <c:pt idx="8562">
                  <c:v>2158.247707</c:v>
                </c:pt>
                <c:pt idx="8563">
                  <c:v>2166.5237040000002</c:v>
                </c:pt>
                <c:pt idx="8564">
                  <c:v>2175.0397039999998</c:v>
                </c:pt>
                <c:pt idx="8565">
                  <c:v>2183.3157040000001</c:v>
                </c:pt>
                <c:pt idx="8566">
                  <c:v>2191.598704</c:v>
                </c:pt>
                <c:pt idx="8567">
                  <c:v>2199.8747060000001</c:v>
                </c:pt>
                <c:pt idx="8568">
                  <c:v>2208.390707</c:v>
                </c:pt>
                <c:pt idx="8569">
                  <c:v>2216.6667040000002</c:v>
                </c:pt>
                <c:pt idx="8570">
                  <c:v>2224.942704</c:v>
                </c:pt>
                <c:pt idx="8571">
                  <c:v>2233.2197040000001</c:v>
                </c:pt>
                <c:pt idx="8572">
                  <c:v>2241.7357040000002</c:v>
                </c:pt>
                <c:pt idx="8573">
                  <c:v>2250.0127040000002</c:v>
                </c:pt>
                <c:pt idx="8574">
                  <c:v>2258.2887040000001</c:v>
                </c:pt>
                <c:pt idx="8575">
                  <c:v>2266.5657040000001</c:v>
                </c:pt>
                <c:pt idx="8576">
                  <c:v>2275.0827039999999</c:v>
                </c:pt>
                <c:pt idx="8577">
                  <c:v>2283.348704</c:v>
                </c:pt>
                <c:pt idx="8578">
                  <c:v>2291.625704</c:v>
                </c:pt>
                <c:pt idx="8579">
                  <c:v>2299.9017050000002</c:v>
                </c:pt>
                <c:pt idx="8580">
                  <c:v>2308.4187040000002</c:v>
                </c:pt>
                <c:pt idx="8581">
                  <c:v>2316.694704</c:v>
                </c:pt>
                <c:pt idx="8582">
                  <c:v>2324.9707039999998</c:v>
                </c:pt>
                <c:pt idx="8583">
                  <c:v>2333.2467040000001</c:v>
                </c:pt>
                <c:pt idx="8584">
                  <c:v>2341.7627040000002</c:v>
                </c:pt>
                <c:pt idx="8585">
                  <c:v>2350.0387040000001</c:v>
                </c:pt>
                <c:pt idx="8586">
                  <c:v>2358.314707</c:v>
                </c:pt>
                <c:pt idx="8587">
                  <c:v>2366.5977039999998</c:v>
                </c:pt>
                <c:pt idx="8588">
                  <c:v>2375.1137039999999</c:v>
                </c:pt>
                <c:pt idx="8589">
                  <c:v>2383.3897040000002</c:v>
                </c:pt>
                <c:pt idx="8590">
                  <c:v>2391.665704</c:v>
                </c:pt>
                <c:pt idx="8591">
                  <c:v>2399.9417050000002</c:v>
                </c:pt>
                <c:pt idx="8592">
                  <c:v>2408.4577039999999</c:v>
                </c:pt>
                <c:pt idx="8593">
                  <c:v>2416.7337040000002</c:v>
                </c:pt>
                <c:pt idx="8594">
                  <c:v>2425.0097040000001</c:v>
                </c:pt>
                <c:pt idx="8595">
                  <c:v>2433.2857039999999</c:v>
                </c:pt>
                <c:pt idx="8596">
                  <c:v>2441.801704</c:v>
                </c:pt>
                <c:pt idx="8597">
                  <c:v>2450.0777039999998</c:v>
                </c:pt>
                <c:pt idx="8598">
                  <c:v>2458.3607040000002</c:v>
                </c:pt>
                <c:pt idx="8599">
                  <c:v>2466.636704</c:v>
                </c:pt>
                <c:pt idx="8600">
                  <c:v>2475.1527040000001</c:v>
                </c:pt>
                <c:pt idx="8601">
                  <c:v>2483.4287039999999</c:v>
                </c:pt>
                <c:pt idx="8602">
                  <c:v>2491.7047040000002</c:v>
                </c:pt>
                <c:pt idx="8603">
                  <c:v>2499.9807040000001</c:v>
                </c:pt>
                <c:pt idx="8604">
                  <c:v>2508.4967040000001</c:v>
                </c:pt>
                <c:pt idx="8605">
                  <c:v>2516.772704</c:v>
                </c:pt>
                <c:pt idx="8606">
                  <c:v>2525.049704</c:v>
                </c:pt>
                <c:pt idx="8607">
                  <c:v>2533.3257039999999</c:v>
                </c:pt>
                <c:pt idx="8608">
                  <c:v>2541.8417049999998</c:v>
                </c:pt>
                <c:pt idx="8609">
                  <c:v>2550.107704</c:v>
                </c:pt>
                <c:pt idx="8610">
                  <c:v>2558.3837039999999</c:v>
                </c:pt>
                <c:pt idx="8611">
                  <c:v>2566.6597040000001</c:v>
                </c:pt>
                <c:pt idx="8612">
                  <c:v>2575.1757040000002</c:v>
                </c:pt>
                <c:pt idx="8613">
                  <c:v>2583.4517049999999</c:v>
                </c:pt>
                <c:pt idx="8614">
                  <c:v>2591.7277039999999</c:v>
                </c:pt>
                <c:pt idx="8615">
                  <c:v>2600.0047039999999</c:v>
                </c:pt>
                <c:pt idx="8616">
                  <c:v>2608.520704</c:v>
                </c:pt>
                <c:pt idx="8617">
                  <c:v>2616.7967039999999</c:v>
                </c:pt>
                <c:pt idx="8618">
                  <c:v>2625.0727040000002</c:v>
                </c:pt>
                <c:pt idx="8619">
                  <c:v>2633.3557070000002</c:v>
                </c:pt>
                <c:pt idx="8620">
                  <c:v>2641.8717040000001</c:v>
                </c:pt>
                <c:pt idx="8621">
                  <c:v>2650.147704</c:v>
                </c:pt>
                <c:pt idx="8622">
                  <c:v>2658.4237039999998</c:v>
                </c:pt>
                <c:pt idx="8623">
                  <c:v>2666.6997040000001</c:v>
                </c:pt>
                <c:pt idx="8624">
                  <c:v>2675.2157040000002</c:v>
                </c:pt>
                <c:pt idx="8625">
                  <c:v>2683.4917049999999</c:v>
                </c:pt>
                <c:pt idx="8626">
                  <c:v>2691.767707</c:v>
                </c:pt>
                <c:pt idx="8627">
                  <c:v>2700.0437069999998</c:v>
                </c:pt>
                <c:pt idx="8628">
                  <c:v>2708.5597039999998</c:v>
                </c:pt>
                <c:pt idx="8629">
                  <c:v>2716.8357040000001</c:v>
                </c:pt>
                <c:pt idx="8630">
                  <c:v>2725.118704</c:v>
                </c:pt>
                <c:pt idx="8631">
                  <c:v>2733.3947039999998</c:v>
                </c:pt>
                <c:pt idx="8632">
                  <c:v>2741.9107039999999</c:v>
                </c:pt>
                <c:pt idx="8633">
                  <c:v>2750.1867040000002</c:v>
                </c:pt>
                <c:pt idx="8634">
                  <c:v>2758.462704</c:v>
                </c:pt>
                <c:pt idx="8635">
                  <c:v>2766.7387039999999</c:v>
                </c:pt>
                <c:pt idx="8636">
                  <c:v>2775.2547039999999</c:v>
                </c:pt>
                <c:pt idx="8637">
                  <c:v>2783.5307039999998</c:v>
                </c:pt>
                <c:pt idx="8638">
                  <c:v>2791.8067040000001</c:v>
                </c:pt>
                <c:pt idx="8639">
                  <c:v>2800.0827039999999</c:v>
                </c:pt>
                <c:pt idx="8640">
                  <c:v>2808.598704</c:v>
                </c:pt>
                <c:pt idx="8641">
                  <c:v>2816.8657039999998</c:v>
                </c:pt>
                <c:pt idx="8642">
                  <c:v>2825.1417040000001</c:v>
                </c:pt>
                <c:pt idx="8643">
                  <c:v>2833.417704</c:v>
                </c:pt>
                <c:pt idx="8644">
                  <c:v>2841.933704</c:v>
                </c:pt>
                <c:pt idx="8645">
                  <c:v>2850.2097039999999</c:v>
                </c:pt>
                <c:pt idx="8646">
                  <c:v>2858.4857040000002</c:v>
                </c:pt>
                <c:pt idx="8647">
                  <c:v>2866.7617049999999</c:v>
                </c:pt>
                <c:pt idx="8648">
                  <c:v>2875.2777040000001</c:v>
                </c:pt>
                <c:pt idx="8649">
                  <c:v>2883.5537039999999</c:v>
                </c:pt>
                <c:pt idx="8650">
                  <c:v>2891.830704</c:v>
                </c:pt>
                <c:pt idx="8651">
                  <c:v>2900.1137060000001</c:v>
                </c:pt>
                <c:pt idx="8652">
                  <c:v>2908.6297070000001</c:v>
                </c:pt>
                <c:pt idx="8653">
                  <c:v>2916.9057039999998</c:v>
                </c:pt>
                <c:pt idx="8654">
                  <c:v>2925.181705</c:v>
                </c:pt>
                <c:pt idx="8655">
                  <c:v>2933.4577039999999</c:v>
                </c:pt>
                <c:pt idx="8656">
                  <c:v>2941.973704</c:v>
                </c:pt>
                <c:pt idx="8657">
                  <c:v>2950.2497039999998</c:v>
                </c:pt>
                <c:pt idx="8658">
                  <c:v>2958.5257040000001</c:v>
                </c:pt>
                <c:pt idx="8659">
                  <c:v>2966.8017060000002</c:v>
                </c:pt>
                <c:pt idx="8660">
                  <c:v>2975.3177070000002</c:v>
                </c:pt>
                <c:pt idx="8661">
                  <c:v>2983.5937039999999</c:v>
                </c:pt>
                <c:pt idx="8662">
                  <c:v>2991.8767039999998</c:v>
                </c:pt>
                <c:pt idx="8663">
                  <c:v>3000.1527040000001</c:v>
                </c:pt>
                <c:pt idx="8664">
                  <c:v>3008.6687040000002</c:v>
                </c:pt>
                <c:pt idx="8665">
                  <c:v>3016.944704</c:v>
                </c:pt>
                <c:pt idx="8666">
                  <c:v>3025.2207069999999</c:v>
                </c:pt>
                <c:pt idx="8667">
                  <c:v>3033.4977039999999</c:v>
                </c:pt>
                <c:pt idx="8668">
                  <c:v>3042.013704</c:v>
                </c:pt>
                <c:pt idx="8669">
                  <c:v>3050.2897039999998</c:v>
                </c:pt>
                <c:pt idx="8670">
                  <c:v>3058.5657040000001</c:v>
                </c:pt>
                <c:pt idx="8671">
                  <c:v>3066.8417049999998</c:v>
                </c:pt>
                <c:pt idx="8672">
                  <c:v>3075.3577070000001</c:v>
                </c:pt>
                <c:pt idx="8673">
                  <c:v>3083.6237070000002</c:v>
                </c:pt>
                <c:pt idx="8674">
                  <c:v>3091.899707</c:v>
                </c:pt>
                <c:pt idx="8675">
                  <c:v>3100.1757040000002</c:v>
                </c:pt>
                <c:pt idx="8676">
                  <c:v>3108.692704</c:v>
                </c:pt>
                <c:pt idx="8677">
                  <c:v>3116.9687039999999</c:v>
                </c:pt>
                <c:pt idx="8678">
                  <c:v>3125.2447040000002</c:v>
                </c:pt>
                <c:pt idx="8679">
                  <c:v>3133.520704</c:v>
                </c:pt>
                <c:pt idx="8680">
                  <c:v>3142.0367040000001</c:v>
                </c:pt>
                <c:pt idx="8681">
                  <c:v>3150.3127039999999</c:v>
                </c:pt>
                <c:pt idx="8682">
                  <c:v>3158.5887039999998</c:v>
                </c:pt>
                <c:pt idx="8683">
                  <c:v>3166.871705</c:v>
                </c:pt>
                <c:pt idx="8684">
                  <c:v>3175.387706</c:v>
                </c:pt>
                <c:pt idx="8685">
                  <c:v>3183.663708</c:v>
                </c:pt>
                <c:pt idx="8686">
                  <c:v>3191.939707</c:v>
                </c:pt>
                <c:pt idx="8687">
                  <c:v>3200.2157040000002</c:v>
                </c:pt>
                <c:pt idx="8688">
                  <c:v>3208.7317050000001</c:v>
                </c:pt>
                <c:pt idx="8689">
                  <c:v>3217.0077040000001</c:v>
                </c:pt>
                <c:pt idx="8690">
                  <c:v>3225.2837039999999</c:v>
                </c:pt>
                <c:pt idx="8691">
                  <c:v>3233.5597039999998</c:v>
                </c:pt>
                <c:pt idx="8692">
                  <c:v>3242.0757050000002</c:v>
                </c:pt>
                <c:pt idx="8693">
                  <c:v>3250.3517080000001</c:v>
                </c:pt>
                <c:pt idx="8694">
                  <c:v>3258.6347040000001</c:v>
                </c:pt>
                <c:pt idx="8695">
                  <c:v>3266.9107039999999</c:v>
                </c:pt>
                <c:pt idx="8696">
                  <c:v>3275.426704</c:v>
                </c:pt>
                <c:pt idx="8697">
                  <c:v>3283.7037049999999</c:v>
                </c:pt>
                <c:pt idx="8698">
                  <c:v>3291.9797039999999</c:v>
                </c:pt>
                <c:pt idx="8699">
                  <c:v>3300.2567039999999</c:v>
                </c:pt>
                <c:pt idx="8700">
                  <c:v>3308.772704</c:v>
                </c:pt>
                <c:pt idx="8701">
                  <c:v>3317.0487039999998</c:v>
                </c:pt>
                <c:pt idx="8702">
                  <c:v>3325.3257039999999</c:v>
                </c:pt>
                <c:pt idx="8703">
                  <c:v>3333.6027039999999</c:v>
                </c:pt>
                <c:pt idx="8704">
                  <c:v>3342.118704</c:v>
                </c:pt>
                <c:pt idx="8705">
                  <c:v>3350.3847040000001</c:v>
                </c:pt>
                <c:pt idx="8706">
                  <c:v>3358.6607039999999</c:v>
                </c:pt>
                <c:pt idx="8707">
                  <c:v>3366.936706</c:v>
                </c:pt>
                <c:pt idx="8708">
                  <c:v>3375.4527039999998</c:v>
                </c:pt>
                <c:pt idx="8709">
                  <c:v>3383.7287040000001</c:v>
                </c:pt>
                <c:pt idx="8710">
                  <c:v>3392.0047039999999</c:v>
                </c:pt>
                <c:pt idx="8711">
                  <c:v>3400.2817049999999</c:v>
                </c:pt>
                <c:pt idx="8712">
                  <c:v>3408.7977070000002</c:v>
                </c:pt>
                <c:pt idx="8713">
                  <c:v>3417.0737079999999</c:v>
                </c:pt>
                <c:pt idx="8714">
                  <c:v>3425.3497069999999</c:v>
                </c:pt>
                <c:pt idx="8715">
                  <c:v>3433.6327040000001</c:v>
                </c:pt>
                <c:pt idx="8716">
                  <c:v>3442.1487040000002</c:v>
                </c:pt>
                <c:pt idx="8717">
                  <c:v>3450.424704</c:v>
                </c:pt>
                <c:pt idx="8718">
                  <c:v>3458.7007050000002</c:v>
                </c:pt>
                <c:pt idx="8719">
                  <c:v>3466.9767069999998</c:v>
                </c:pt>
                <c:pt idx="8720">
                  <c:v>3475.4927039999998</c:v>
                </c:pt>
                <c:pt idx="8721">
                  <c:v>3483.7687040000001</c:v>
                </c:pt>
                <c:pt idx="8722">
                  <c:v>3492.0447039999999</c:v>
                </c:pt>
                <c:pt idx="8723">
                  <c:v>3500.3207040000002</c:v>
                </c:pt>
                <c:pt idx="8724">
                  <c:v>3508.837704</c:v>
                </c:pt>
                <c:pt idx="8725">
                  <c:v>3517.1137039999999</c:v>
                </c:pt>
                <c:pt idx="8726">
                  <c:v>3525.3967040000002</c:v>
                </c:pt>
                <c:pt idx="8727">
                  <c:v>3533.6727040000001</c:v>
                </c:pt>
                <c:pt idx="8728">
                  <c:v>3542.189707</c:v>
                </c:pt>
                <c:pt idx="8729">
                  <c:v>3550.4657069999998</c:v>
                </c:pt>
                <c:pt idx="8730">
                  <c:v>3558.741708</c:v>
                </c:pt>
                <c:pt idx="8731">
                  <c:v>3567.0177039999999</c:v>
                </c:pt>
                <c:pt idx="8732">
                  <c:v>3575.5337039999999</c:v>
                </c:pt>
                <c:pt idx="8733">
                  <c:v>3583.8097039999998</c:v>
                </c:pt>
                <c:pt idx="8734">
                  <c:v>3592.0857040000001</c:v>
                </c:pt>
                <c:pt idx="8735">
                  <c:v>3600.3617049999998</c:v>
                </c:pt>
                <c:pt idx="8736">
                  <c:v>3608.8777060000002</c:v>
                </c:pt>
                <c:pt idx="8737">
                  <c:v>3617.1447039999998</c:v>
                </c:pt>
                <c:pt idx="8738">
                  <c:v>3625.4207040000001</c:v>
                </c:pt>
                <c:pt idx="8739">
                  <c:v>3633.696704</c:v>
                </c:pt>
                <c:pt idx="8740">
                  <c:v>3642.212704</c:v>
                </c:pt>
                <c:pt idx="8741">
                  <c:v>3650.4887039999999</c:v>
                </c:pt>
                <c:pt idx="8742">
                  <c:v>3658.7647040000002</c:v>
                </c:pt>
                <c:pt idx="8743">
                  <c:v>3667.0407049999999</c:v>
                </c:pt>
                <c:pt idx="8744">
                  <c:v>3675.5567070000002</c:v>
                </c:pt>
                <c:pt idx="8745">
                  <c:v>3683.8327039999999</c:v>
                </c:pt>
                <c:pt idx="8746">
                  <c:v>3692.109704</c:v>
                </c:pt>
                <c:pt idx="8747">
                  <c:v>3700.3927039999999</c:v>
                </c:pt>
                <c:pt idx="8748">
                  <c:v>3708.908707</c:v>
                </c:pt>
                <c:pt idx="8749">
                  <c:v>3717.1847039999998</c:v>
                </c:pt>
                <c:pt idx="8750">
                  <c:v>3725.4607040000001</c:v>
                </c:pt>
                <c:pt idx="8751">
                  <c:v>3733.7367039999999</c:v>
                </c:pt>
                <c:pt idx="8752">
                  <c:v>3742.252704</c:v>
                </c:pt>
                <c:pt idx="8753">
                  <c:v>3750.5287039999998</c:v>
                </c:pt>
                <c:pt idx="8754">
                  <c:v>3758.8047040000001</c:v>
                </c:pt>
                <c:pt idx="8755">
                  <c:v>3767.080704</c:v>
                </c:pt>
                <c:pt idx="8756">
                  <c:v>3775.5967070000002</c:v>
                </c:pt>
                <c:pt idx="8757">
                  <c:v>3783.8727039999999</c:v>
                </c:pt>
                <c:pt idx="8758">
                  <c:v>3792.1557039999998</c:v>
                </c:pt>
                <c:pt idx="8759">
                  <c:v>3800.431705</c:v>
                </c:pt>
                <c:pt idx="8760">
                  <c:v>3808.9477040000002</c:v>
                </c:pt>
                <c:pt idx="8761">
                  <c:v>3817.2237049999999</c:v>
                </c:pt>
                <c:pt idx="8762">
                  <c:v>3825.4997069999999</c:v>
                </c:pt>
                <c:pt idx="8763">
                  <c:v>3833.7767039999999</c:v>
                </c:pt>
                <c:pt idx="8764">
                  <c:v>3842.292704</c:v>
                </c:pt>
                <c:pt idx="8765">
                  <c:v>3850.5687039999998</c:v>
                </c:pt>
                <c:pt idx="8766">
                  <c:v>3858.8447040000001</c:v>
                </c:pt>
                <c:pt idx="8767">
                  <c:v>3867.1207039999999</c:v>
                </c:pt>
                <c:pt idx="8768">
                  <c:v>3875.636704</c:v>
                </c:pt>
                <c:pt idx="8769">
                  <c:v>3883.9027080000001</c:v>
                </c:pt>
                <c:pt idx="8770">
                  <c:v>3892.178707</c:v>
                </c:pt>
                <c:pt idx="8771">
                  <c:v>3900.4547040000002</c:v>
                </c:pt>
                <c:pt idx="8772">
                  <c:v>3908.9717049999999</c:v>
                </c:pt>
                <c:pt idx="8773">
                  <c:v>3917.2477039999999</c:v>
                </c:pt>
                <c:pt idx="8774">
                  <c:v>3925.5237050000001</c:v>
                </c:pt>
                <c:pt idx="8775">
                  <c:v>3933.7997070000001</c:v>
                </c:pt>
                <c:pt idx="8776">
                  <c:v>3942.3157040000001</c:v>
                </c:pt>
                <c:pt idx="8777">
                  <c:v>3950.5917039999999</c:v>
                </c:pt>
                <c:pt idx="8778">
                  <c:v>3958.8677039999998</c:v>
                </c:pt>
                <c:pt idx="8779">
                  <c:v>3967.1507040000001</c:v>
                </c:pt>
                <c:pt idx="8780">
                  <c:v>3975.6667040000002</c:v>
                </c:pt>
                <c:pt idx="8781">
                  <c:v>3983.9427049999999</c:v>
                </c:pt>
                <c:pt idx="8782">
                  <c:v>3992.2187039999999</c:v>
                </c:pt>
                <c:pt idx="8783">
                  <c:v>4000.4947040000002</c:v>
                </c:pt>
                <c:pt idx="8784">
                  <c:v>4009.0107039999998</c:v>
                </c:pt>
                <c:pt idx="8785">
                  <c:v>4017.2867040000001</c:v>
                </c:pt>
                <c:pt idx="8786">
                  <c:v>4025.5627039999999</c:v>
                </c:pt>
                <c:pt idx="8787">
                  <c:v>4033.8387039999998</c:v>
                </c:pt>
                <c:pt idx="8788">
                  <c:v>4042.3547039999999</c:v>
                </c:pt>
                <c:pt idx="8789">
                  <c:v>4050.6307040000002</c:v>
                </c:pt>
                <c:pt idx="8790">
                  <c:v>4058.9137040000001</c:v>
                </c:pt>
                <c:pt idx="8791">
                  <c:v>4067.1897039999999</c:v>
                </c:pt>
                <c:pt idx="8792">
                  <c:v>4075.705704</c:v>
                </c:pt>
                <c:pt idx="8793">
                  <c:v>4083.9817050000001</c:v>
                </c:pt>
                <c:pt idx="8794">
                  <c:v>4092.2577040000001</c:v>
                </c:pt>
                <c:pt idx="8795">
                  <c:v>4100.5337040000004</c:v>
                </c:pt>
                <c:pt idx="8796">
                  <c:v>4109.0497070000001</c:v>
                </c:pt>
                <c:pt idx="8797">
                  <c:v>4117.3257039999999</c:v>
                </c:pt>
                <c:pt idx="8798">
                  <c:v>4125.6027039999999</c:v>
                </c:pt>
                <c:pt idx="8799">
                  <c:v>4133.8787039999997</c:v>
                </c:pt>
                <c:pt idx="8800">
                  <c:v>4142.3947040000003</c:v>
                </c:pt>
                <c:pt idx="8801">
                  <c:v>4150.6607039999999</c:v>
                </c:pt>
                <c:pt idx="8802">
                  <c:v>4158.9367039999997</c:v>
                </c:pt>
                <c:pt idx="8803">
                  <c:v>4167.2127049999999</c:v>
                </c:pt>
                <c:pt idx="8804">
                  <c:v>4175.7287040000001</c:v>
                </c:pt>
                <c:pt idx="8805">
                  <c:v>4184.0047039999999</c:v>
                </c:pt>
                <c:pt idx="8806">
                  <c:v>4192.2807039999998</c:v>
                </c:pt>
                <c:pt idx="8807">
                  <c:v>4200.5577039999998</c:v>
                </c:pt>
                <c:pt idx="8808">
                  <c:v>4209.0737069999996</c:v>
                </c:pt>
                <c:pt idx="8809">
                  <c:v>4217.3497070000003</c:v>
                </c:pt>
                <c:pt idx="8810">
                  <c:v>4225.625704</c:v>
                </c:pt>
                <c:pt idx="8811">
                  <c:v>4233.9087040000004</c:v>
                </c:pt>
                <c:pt idx="8812">
                  <c:v>4242.424704</c:v>
                </c:pt>
                <c:pt idx="8813">
                  <c:v>4250.7007039999999</c:v>
                </c:pt>
                <c:pt idx="8814">
                  <c:v>4258.976705</c:v>
                </c:pt>
                <c:pt idx="8815">
                  <c:v>4267.2527069999996</c:v>
                </c:pt>
                <c:pt idx="8816">
                  <c:v>4275.7687040000001</c:v>
                </c:pt>
                <c:pt idx="8817">
                  <c:v>4284.0447039999999</c:v>
                </c:pt>
                <c:pt idx="8818">
                  <c:v>4292.3207039999998</c:v>
                </c:pt>
                <c:pt idx="8819">
                  <c:v>5.6294079999999997</c:v>
                </c:pt>
                <c:pt idx="8820">
                  <c:v>14.145408</c:v>
                </c:pt>
                <c:pt idx="8821">
                  <c:v>22.421408</c:v>
                </c:pt>
                <c:pt idx="8822">
                  <c:v>30.783408000000001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F00-405F-AF9D-7B9F9E6518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16397808"/>
        <c:axId val="1116394896"/>
      </c:lineChart>
      <c:catAx>
        <c:axId val="1116397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116394896"/>
        <c:crosses val="autoZero"/>
        <c:auto val="1"/>
        <c:lblAlgn val="ctr"/>
        <c:lblOffset val="100"/>
        <c:noMultiLvlLbl val="0"/>
      </c:catAx>
      <c:valAx>
        <c:axId val="1116394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116397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0104160769269589E-2"/>
          <c:y val="1.2547005177089857E-2"/>
          <c:w val="0.9284100460715965"/>
          <c:h val="0.90530505114314364"/>
        </c:manualLayout>
      </c:layout>
      <c:lineChart>
        <c:grouping val="standard"/>
        <c:varyColors val="0"/>
        <c:ser>
          <c:idx val="0"/>
          <c:order val="0"/>
          <c:tx>
            <c:strRef>
              <c:f>'График разности тиков'!$B$1</c:f>
              <c:strCache>
                <c:ptCount val="1"/>
                <c:pt idx="0">
                  <c:v>разность тиков между пакетами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'График разности тиков'!$B$2:$B$8824</c:f>
              <c:numCache>
                <c:formatCode>General</c:formatCode>
                <c:ptCount val="8473"/>
                <c:pt idx="0">
                  <c:v>1837760</c:v>
                </c:pt>
                <c:pt idx="1">
                  <c:v>30257</c:v>
                </c:pt>
                <c:pt idx="2">
                  <c:v>30001</c:v>
                </c:pt>
                <c:pt idx="3">
                  <c:v>29997</c:v>
                </c:pt>
                <c:pt idx="4">
                  <c:v>33003</c:v>
                </c:pt>
                <c:pt idx="5">
                  <c:v>29999</c:v>
                </c:pt>
                <c:pt idx="6">
                  <c:v>30000</c:v>
                </c:pt>
                <c:pt idx="7">
                  <c:v>29997</c:v>
                </c:pt>
                <c:pt idx="8">
                  <c:v>23003</c:v>
                </c:pt>
                <c:pt idx="9">
                  <c:v>29997</c:v>
                </c:pt>
                <c:pt idx="10">
                  <c:v>30000</c:v>
                </c:pt>
                <c:pt idx="11">
                  <c:v>30002</c:v>
                </c:pt>
                <c:pt idx="12">
                  <c:v>33001</c:v>
                </c:pt>
                <c:pt idx="13">
                  <c:v>29997</c:v>
                </c:pt>
                <c:pt idx="14">
                  <c:v>30000</c:v>
                </c:pt>
                <c:pt idx="15">
                  <c:v>30002</c:v>
                </c:pt>
                <c:pt idx="16">
                  <c:v>33001</c:v>
                </c:pt>
                <c:pt idx="17">
                  <c:v>33754</c:v>
                </c:pt>
                <c:pt idx="18">
                  <c:v>37243</c:v>
                </c:pt>
                <c:pt idx="19">
                  <c:v>33000</c:v>
                </c:pt>
                <c:pt idx="20">
                  <c:v>30000</c:v>
                </c:pt>
                <c:pt idx="21">
                  <c:v>30004</c:v>
                </c:pt>
                <c:pt idx="22">
                  <c:v>29996</c:v>
                </c:pt>
                <c:pt idx="23">
                  <c:v>34004</c:v>
                </c:pt>
                <c:pt idx="24">
                  <c:v>29997</c:v>
                </c:pt>
                <c:pt idx="25">
                  <c:v>30999</c:v>
                </c:pt>
                <c:pt idx="26">
                  <c:v>42003</c:v>
                </c:pt>
                <c:pt idx="27">
                  <c:v>29997</c:v>
                </c:pt>
                <c:pt idx="28">
                  <c:v>31004</c:v>
                </c:pt>
                <c:pt idx="29">
                  <c:v>37999</c:v>
                </c:pt>
                <c:pt idx="30">
                  <c:v>33997</c:v>
                </c:pt>
                <c:pt idx="31">
                  <c:v>30003</c:v>
                </c:pt>
                <c:pt idx="32">
                  <c:v>30997</c:v>
                </c:pt>
                <c:pt idx="33">
                  <c:v>33746</c:v>
                </c:pt>
                <c:pt idx="34">
                  <c:v>33254</c:v>
                </c:pt>
                <c:pt idx="35">
                  <c:v>30000</c:v>
                </c:pt>
                <c:pt idx="36">
                  <c:v>30003</c:v>
                </c:pt>
                <c:pt idx="37">
                  <c:v>30001</c:v>
                </c:pt>
                <c:pt idx="38">
                  <c:v>32996</c:v>
                </c:pt>
                <c:pt idx="39">
                  <c:v>30000</c:v>
                </c:pt>
                <c:pt idx="40">
                  <c:v>20002</c:v>
                </c:pt>
                <c:pt idx="41">
                  <c:v>30998</c:v>
                </c:pt>
                <c:pt idx="42">
                  <c:v>33000</c:v>
                </c:pt>
                <c:pt idx="43">
                  <c:v>30000</c:v>
                </c:pt>
                <c:pt idx="44">
                  <c:v>30002</c:v>
                </c:pt>
                <c:pt idx="45">
                  <c:v>29998</c:v>
                </c:pt>
                <c:pt idx="46">
                  <c:v>33000</c:v>
                </c:pt>
                <c:pt idx="47">
                  <c:v>30000</c:v>
                </c:pt>
                <c:pt idx="48">
                  <c:v>30002</c:v>
                </c:pt>
                <c:pt idx="49">
                  <c:v>29998</c:v>
                </c:pt>
                <c:pt idx="50">
                  <c:v>43750</c:v>
                </c:pt>
                <c:pt idx="51">
                  <c:v>30250</c:v>
                </c:pt>
                <c:pt idx="52">
                  <c:v>38000</c:v>
                </c:pt>
                <c:pt idx="53">
                  <c:v>34004</c:v>
                </c:pt>
                <c:pt idx="54">
                  <c:v>30997</c:v>
                </c:pt>
                <c:pt idx="55">
                  <c:v>30003</c:v>
                </c:pt>
                <c:pt idx="56">
                  <c:v>29997</c:v>
                </c:pt>
                <c:pt idx="57">
                  <c:v>32999</c:v>
                </c:pt>
                <c:pt idx="58">
                  <c:v>31000</c:v>
                </c:pt>
                <c:pt idx="59">
                  <c:v>31000</c:v>
                </c:pt>
                <c:pt idx="60">
                  <c:v>30000</c:v>
                </c:pt>
                <c:pt idx="61">
                  <c:v>40000</c:v>
                </c:pt>
                <c:pt idx="62">
                  <c:v>30000</c:v>
                </c:pt>
                <c:pt idx="63">
                  <c:v>30002</c:v>
                </c:pt>
                <c:pt idx="64">
                  <c:v>29998</c:v>
                </c:pt>
                <c:pt idx="65">
                  <c:v>33000</c:v>
                </c:pt>
                <c:pt idx="66">
                  <c:v>33753</c:v>
                </c:pt>
                <c:pt idx="67">
                  <c:v>31247</c:v>
                </c:pt>
                <c:pt idx="68">
                  <c:v>30004</c:v>
                </c:pt>
                <c:pt idx="69">
                  <c:v>32996</c:v>
                </c:pt>
                <c:pt idx="70">
                  <c:v>30000</c:v>
                </c:pt>
                <c:pt idx="71">
                  <c:v>30000</c:v>
                </c:pt>
                <c:pt idx="72">
                  <c:v>20003</c:v>
                </c:pt>
                <c:pt idx="73">
                  <c:v>32998</c:v>
                </c:pt>
                <c:pt idx="74">
                  <c:v>30003</c:v>
                </c:pt>
                <c:pt idx="75">
                  <c:v>30001</c:v>
                </c:pt>
                <c:pt idx="76">
                  <c:v>30999</c:v>
                </c:pt>
                <c:pt idx="77">
                  <c:v>32996</c:v>
                </c:pt>
                <c:pt idx="78">
                  <c:v>38003</c:v>
                </c:pt>
                <c:pt idx="79">
                  <c:v>30001</c:v>
                </c:pt>
                <c:pt idx="80">
                  <c:v>29999</c:v>
                </c:pt>
                <c:pt idx="81">
                  <c:v>32997</c:v>
                </c:pt>
                <c:pt idx="82">
                  <c:v>40743</c:v>
                </c:pt>
                <c:pt idx="83">
                  <c:v>30257</c:v>
                </c:pt>
                <c:pt idx="84">
                  <c:v>33004</c:v>
                </c:pt>
                <c:pt idx="85">
                  <c:v>29999</c:v>
                </c:pt>
                <c:pt idx="86">
                  <c:v>30000</c:v>
                </c:pt>
                <c:pt idx="87">
                  <c:v>29997</c:v>
                </c:pt>
                <c:pt idx="88">
                  <c:v>33004</c:v>
                </c:pt>
                <c:pt idx="89">
                  <c:v>30999</c:v>
                </c:pt>
                <c:pt idx="90">
                  <c:v>29997</c:v>
                </c:pt>
                <c:pt idx="91">
                  <c:v>30003</c:v>
                </c:pt>
                <c:pt idx="92">
                  <c:v>33997</c:v>
                </c:pt>
                <c:pt idx="93">
                  <c:v>38003</c:v>
                </c:pt>
                <c:pt idx="94">
                  <c:v>30001</c:v>
                </c:pt>
                <c:pt idx="95">
                  <c:v>29999</c:v>
                </c:pt>
                <c:pt idx="96">
                  <c:v>32997</c:v>
                </c:pt>
                <c:pt idx="97">
                  <c:v>30003</c:v>
                </c:pt>
                <c:pt idx="98">
                  <c:v>33732</c:v>
                </c:pt>
                <c:pt idx="99">
                  <c:v>1089251</c:v>
                </c:pt>
                <c:pt idx="100">
                  <c:v>272017</c:v>
                </c:pt>
                <c:pt idx="101">
                  <c:v>290983</c:v>
                </c:pt>
                <c:pt idx="102">
                  <c:v>264018</c:v>
                </c:pt>
                <c:pt idx="103">
                  <c:v>297984</c:v>
                </c:pt>
                <c:pt idx="104">
                  <c:v>254016</c:v>
                </c:pt>
                <c:pt idx="105">
                  <c:v>29997</c:v>
                </c:pt>
                <c:pt idx="106">
                  <c:v>289986</c:v>
                </c:pt>
                <c:pt idx="107">
                  <c:v>272013</c:v>
                </c:pt>
                <c:pt idx="108">
                  <c:v>289986</c:v>
                </c:pt>
                <c:pt idx="109">
                  <c:v>264014</c:v>
                </c:pt>
                <c:pt idx="110">
                  <c:v>298986</c:v>
                </c:pt>
                <c:pt idx="111">
                  <c:v>264017</c:v>
                </c:pt>
                <c:pt idx="112">
                  <c:v>289983</c:v>
                </c:pt>
                <c:pt idx="113">
                  <c:v>272017</c:v>
                </c:pt>
                <c:pt idx="114">
                  <c:v>296983</c:v>
                </c:pt>
                <c:pt idx="115">
                  <c:v>291014</c:v>
                </c:pt>
                <c:pt idx="116">
                  <c:v>297986</c:v>
                </c:pt>
                <c:pt idx="117">
                  <c:v>264014</c:v>
                </c:pt>
                <c:pt idx="118">
                  <c:v>289986</c:v>
                </c:pt>
                <c:pt idx="119">
                  <c:v>272014</c:v>
                </c:pt>
                <c:pt idx="120">
                  <c:v>289986</c:v>
                </c:pt>
                <c:pt idx="121">
                  <c:v>264014</c:v>
                </c:pt>
                <c:pt idx="122">
                  <c:v>297986</c:v>
                </c:pt>
                <c:pt idx="123">
                  <c:v>265018</c:v>
                </c:pt>
                <c:pt idx="124">
                  <c:v>289983</c:v>
                </c:pt>
                <c:pt idx="125">
                  <c:v>279016</c:v>
                </c:pt>
                <c:pt idx="126">
                  <c:v>289985</c:v>
                </c:pt>
                <c:pt idx="127">
                  <c:v>265012</c:v>
                </c:pt>
                <c:pt idx="128">
                  <c:v>297986</c:v>
                </c:pt>
                <c:pt idx="129">
                  <c:v>264014</c:v>
                </c:pt>
                <c:pt idx="130">
                  <c:v>289986</c:v>
                </c:pt>
                <c:pt idx="131">
                  <c:v>272014</c:v>
                </c:pt>
                <c:pt idx="132">
                  <c:v>289986</c:v>
                </c:pt>
                <c:pt idx="133">
                  <c:v>290014</c:v>
                </c:pt>
                <c:pt idx="134">
                  <c:v>297986</c:v>
                </c:pt>
                <c:pt idx="135">
                  <c:v>264015</c:v>
                </c:pt>
                <c:pt idx="136">
                  <c:v>280985</c:v>
                </c:pt>
                <c:pt idx="137">
                  <c:v>272014</c:v>
                </c:pt>
                <c:pt idx="138">
                  <c:v>289986</c:v>
                </c:pt>
                <c:pt idx="139">
                  <c:v>264014</c:v>
                </c:pt>
                <c:pt idx="140">
                  <c:v>297988</c:v>
                </c:pt>
                <c:pt idx="141">
                  <c:v>264012</c:v>
                </c:pt>
                <c:pt idx="142">
                  <c:v>289986</c:v>
                </c:pt>
                <c:pt idx="143">
                  <c:v>272014</c:v>
                </c:pt>
                <c:pt idx="144">
                  <c:v>289986</c:v>
                </c:pt>
                <c:pt idx="145">
                  <c:v>265014</c:v>
                </c:pt>
                <c:pt idx="146">
                  <c:v>323987</c:v>
                </c:pt>
                <c:pt idx="147">
                  <c:v>265016</c:v>
                </c:pt>
                <c:pt idx="148">
                  <c:v>290983</c:v>
                </c:pt>
                <c:pt idx="149">
                  <c:v>273018</c:v>
                </c:pt>
                <c:pt idx="150">
                  <c:v>290982</c:v>
                </c:pt>
                <c:pt idx="151">
                  <c:v>291014</c:v>
                </c:pt>
                <c:pt idx="152">
                  <c:v>298987</c:v>
                </c:pt>
                <c:pt idx="153">
                  <c:v>264016</c:v>
                </c:pt>
                <c:pt idx="154">
                  <c:v>290983</c:v>
                </c:pt>
                <c:pt idx="155">
                  <c:v>273016</c:v>
                </c:pt>
                <c:pt idx="156">
                  <c:v>289984</c:v>
                </c:pt>
                <c:pt idx="157">
                  <c:v>271017</c:v>
                </c:pt>
                <c:pt idx="158">
                  <c:v>297983</c:v>
                </c:pt>
                <c:pt idx="159">
                  <c:v>265018</c:v>
                </c:pt>
                <c:pt idx="160">
                  <c:v>289982</c:v>
                </c:pt>
                <c:pt idx="161">
                  <c:v>272014</c:v>
                </c:pt>
                <c:pt idx="162">
                  <c:v>289986</c:v>
                </c:pt>
                <c:pt idx="163">
                  <c:v>264018</c:v>
                </c:pt>
                <c:pt idx="164">
                  <c:v>297985</c:v>
                </c:pt>
                <c:pt idx="165">
                  <c:v>264016</c:v>
                </c:pt>
                <c:pt idx="166">
                  <c:v>289982</c:v>
                </c:pt>
                <c:pt idx="167">
                  <c:v>272013</c:v>
                </c:pt>
                <c:pt idx="168">
                  <c:v>280989</c:v>
                </c:pt>
                <c:pt idx="169">
                  <c:v>290013</c:v>
                </c:pt>
                <c:pt idx="170">
                  <c:v>297984</c:v>
                </c:pt>
                <c:pt idx="171">
                  <c:v>264017</c:v>
                </c:pt>
                <c:pt idx="172">
                  <c:v>289986</c:v>
                </c:pt>
                <c:pt idx="173">
                  <c:v>272014</c:v>
                </c:pt>
                <c:pt idx="174">
                  <c:v>289983</c:v>
                </c:pt>
                <c:pt idx="175">
                  <c:v>264017</c:v>
                </c:pt>
                <c:pt idx="176">
                  <c:v>297983</c:v>
                </c:pt>
                <c:pt idx="177">
                  <c:v>265018</c:v>
                </c:pt>
                <c:pt idx="178">
                  <c:v>296982</c:v>
                </c:pt>
                <c:pt idx="179">
                  <c:v>272014</c:v>
                </c:pt>
                <c:pt idx="180">
                  <c:v>289986</c:v>
                </c:pt>
                <c:pt idx="181">
                  <c:v>265014</c:v>
                </c:pt>
                <c:pt idx="182">
                  <c:v>297986</c:v>
                </c:pt>
                <c:pt idx="183">
                  <c:v>264017</c:v>
                </c:pt>
                <c:pt idx="184">
                  <c:v>289987</c:v>
                </c:pt>
                <c:pt idx="185">
                  <c:v>5836996</c:v>
                </c:pt>
                <c:pt idx="186">
                  <c:v>299017</c:v>
                </c:pt>
                <c:pt idx="187">
                  <c:v>289983</c:v>
                </c:pt>
                <c:pt idx="188">
                  <c:v>265018</c:v>
                </c:pt>
                <c:pt idx="189">
                  <c:v>304982</c:v>
                </c:pt>
                <c:pt idx="190">
                  <c:v>264015</c:v>
                </c:pt>
                <c:pt idx="191">
                  <c:v>289986</c:v>
                </c:pt>
                <c:pt idx="192">
                  <c:v>273016</c:v>
                </c:pt>
                <c:pt idx="193">
                  <c:v>289983</c:v>
                </c:pt>
                <c:pt idx="194">
                  <c:v>264017</c:v>
                </c:pt>
                <c:pt idx="195">
                  <c:v>297983</c:v>
                </c:pt>
                <c:pt idx="196">
                  <c:v>264017</c:v>
                </c:pt>
                <c:pt idx="197">
                  <c:v>289983</c:v>
                </c:pt>
                <c:pt idx="198">
                  <c:v>272017</c:v>
                </c:pt>
                <c:pt idx="199">
                  <c:v>289983</c:v>
                </c:pt>
                <c:pt idx="200">
                  <c:v>254014</c:v>
                </c:pt>
                <c:pt idx="201">
                  <c:v>298986</c:v>
                </c:pt>
                <c:pt idx="202">
                  <c:v>264017</c:v>
                </c:pt>
                <c:pt idx="203">
                  <c:v>289983</c:v>
                </c:pt>
                <c:pt idx="204">
                  <c:v>298014</c:v>
                </c:pt>
                <c:pt idx="205">
                  <c:v>289986</c:v>
                </c:pt>
                <c:pt idx="206">
                  <c:v>264018</c:v>
                </c:pt>
                <c:pt idx="207">
                  <c:v>297982</c:v>
                </c:pt>
                <c:pt idx="208">
                  <c:v>264014</c:v>
                </c:pt>
                <c:pt idx="209">
                  <c:v>289986</c:v>
                </c:pt>
                <c:pt idx="210">
                  <c:v>279016</c:v>
                </c:pt>
                <c:pt idx="211">
                  <c:v>289984</c:v>
                </c:pt>
                <c:pt idx="212">
                  <c:v>265014</c:v>
                </c:pt>
                <c:pt idx="213">
                  <c:v>297986</c:v>
                </c:pt>
                <c:pt idx="214">
                  <c:v>265017</c:v>
                </c:pt>
                <c:pt idx="215">
                  <c:v>289983</c:v>
                </c:pt>
                <c:pt idx="216">
                  <c:v>272014</c:v>
                </c:pt>
                <c:pt idx="217">
                  <c:v>289986</c:v>
                </c:pt>
                <c:pt idx="218">
                  <c:v>264017</c:v>
                </c:pt>
                <c:pt idx="219">
                  <c:v>297983</c:v>
                </c:pt>
                <c:pt idx="220">
                  <c:v>264014</c:v>
                </c:pt>
                <c:pt idx="221">
                  <c:v>296989</c:v>
                </c:pt>
                <c:pt idx="222">
                  <c:v>298015</c:v>
                </c:pt>
                <c:pt idx="223">
                  <c:v>289982</c:v>
                </c:pt>
                <c:pt idx="224">
                  <c:v>264017</c:v>
                </c:pt>
                <c:pt idx="225">
                  <c:v>297983</c:v>
                </c:pt>
                <c:pt idx="226">
                  <c:v>264017</c:v>
                </c:pt>
                <c:pt idx="227">
                  <c:v>290983</c:v>
                </c:pt>
                <c:pt idx="228">
                  <c:v>272014</c:v>
                </c:pt>
                <c:pt idx="229">
                  <c:v>289986</c:v>
                </c:pt>
                <c:pt idx="230">
                  <c:v>264014</c:v>
                </c:pt>
                <c:pt idx="231">
                  <c:v>297989</c:v>
                </c:pt>
                <c:pt idx="232">
                  <c:v>254015</c:v>
                </c:pt>
                <c:pt idx="233">
                  <c:v>29999</c:v>
                </c:pt>
                <c:pt idx="234">
                  <c:v>289985</c:v>
                </c:pt>
                <c:pt idx="235">
                  <c:v>272012</c:v>
                </c:pt>
                <c:pt idx="236">
                  <c:v>290987</c:v>
                </c:pt>
                <c:pt idx="237">
                  <c:v>264016</c:v>
                </c:pt>
                <c:pt idx="238">
                  <c:v>297983</c:v>
                </c:pt>
                <c:pt idx="239">
                  <c:v>264018</c:v>
                </c:pt>
                <c:pt idx="240">
                  <c:v>289982</c:v>
                </c:pt>
                <c:pt idx="241">
                  <c:v>298014</c:v>
                </c:pt>
                <c:pt idx="242">
                  <c:v>296986</c:v>
                </c:pt>
                <c:pt idx="243">
                  <c:v>264017</c:v>
                </c:pt>
                <c:pt idx="244">
                  <c:v>297983</c:v>
                </c:pt>
                <c:pt idx="245">
                  <c:v>264014</c:v>
                </c:pt>
                <c:pt idx="246">
                  <c:v>289986</c:v>
                </c:pt>
                <c:pt idx="247">
                  <c:v>272014</c:v>
                </c:pt>
                <c:pt idx="248">
                  <c:v>289986</c:v>
                </c:pt>
                <c:pt idx="249">
                  <c:v>265017</c:v>
                </c:pt>
                <c:pt idx="250">
                  <c:v>297983</c:v>
                </c:pt>
                <c:pt idx="251">
                  <c:v>264015</c:v>
                </c:pt>
                <c:pt idx="252">
                  <c:v>289985</c:v>
                </c:pt>
                <c:pt idx="253">
                  <c:v>280014</c:v>
                </c:pt>
                <c:pt idx="254">
                  <c:v>289986</c:v>
                </c:pt>
                <c:pt idx="255">
                  <c:v>264018</c:v>
                </c:pt>
                <c:pt idx="256">
                  <c:v>297982</c:v>
                </c:pt>
                <c:pt idx="257">
                  <c:v>264014</c:v>
                </c:pt>
                <c:pt idx="258">
                  <c:v>289986</c:v>
                </c:pt>
                <c:pt idx="259">
                  <c:v>298015</c:v>
                </c:pt>
                <c:pt idx="260">
                  <c:v>289986</c:v>
                </c:pt>
                <c:pt idx="261">
                  <c:v>264013</c:v>
                </c:pt>
                <c:pt idx="262">
                  <c:v>298986</c:v>
                </c:pt>
                <c:pt idx="263">
                  <c:v>264017</c:v>
                </c:pt>
                <c:pt idx="264">
                  <c:v>279983</c:v>
                </c:pt>
                <c:pt idx="265">
                  <c:v>272014</c:v>
                </c:pt>
                <c:pt idx="266">
                  <c:v>289986</c:v>
                </c:pt>
                <c:pt idx="267">
                  <c:v>264014</c:v>
                </c:pt>
                <c:pt idx="268">
                  <c:v>297986</c:v>
                </c:pt>
                <c:pt idx="269">
                  <c:v>264014</c:v>
                </c:pt>
                <c:pt idx="270">
                  <c:v>289986</c:v>
                </c:pt>
                <c:pt idx="271">
                  <c:v>273014</c:v>
                </c:pt>
                <c:pt idx="272">
                  <c:v>289986</c:v>
                </c:pt>
                <c:pt idx="273">
                  <c:v>264017</c:v>
                </c:pt>
                <c:pt idx="274">
                  <c:v>304983</c:v>
                </c:pt>
                <c:pt idx="275">
                  <c:v>265014</c:v>
                </c:pt>
                <c:pt idx="276">
                  <c:v>289986</c:v>
                </c:pt>
                <c:pt idx="277">
                  <c:v>299014</c:v>
                </c:pt>
                <c:pt idx="278">
                  <c:v>289986</c:v>
                </c:pt>
                <c:pt idx="279">
                  <c:v>264017</c:v>
                </c:pt>
                <c:pt idx="280">
                  <c:v>297983</c:v>
                </c:pt>
                <c:pt idx="281">
                  <c:v>264014</c:v>
                </c:pt>
                <c:pt idx="282">
                  <c:v>289986</c:v>
                </c:pt>
                <c:pt idx="283">
                  <c:v>272014</c:v>
                </c:pt>
                <c:pt idx="284">
                  <c:v>290987</c:v>
                </c:pt>
                <c:pt idx="285">
                  <c:v>271013</c:v>
                </c:pt>
                <c:pt idx="286">
                  <c:v>297986</c:v>
                </c:pt>
                <c:pt idx="287">
                  <c:v>264014</c:v>
                </c:pt>
                <c:pt idx="288">
                  <c:v>290986</c:v>
                </c:pt>
                <c:pt idx="289">
                  <c:v>272014</c:v>
                </c:pt>
                <c:pt idx="290">
                  <c:v>289986</c:v>
                </c:pt>
                <c:pt idx="291">
                  <c:v>264018</c:v>
                </c:pt>
                <c:pt idx="292">
                  <c:v>297982</c:v>
                </c:pt>
                <c:pt idx="293">
                  <c:v>5944000</c:v>
                </c:pt>
                <c:pt idx="294">
                  <c:v>298015</c:v>
                </c:pt>
                <c:pt idx="295">
                  <c:v>289986</c:v>
                </c:pt>
                <c:pt idx="296">
                  <c:v>254013</c:v>
                </c:pt>
                <c:pt idx="297">
                  <c:v>298986</c:v>
                </c:pt>
                <c:pt idx="298">
                  <c:v>264014</c:v>
                </c:pt>
                <c:pt idx="299">
                  <c:v>289986</c:v>
                </c:pt>
                <c:pt idx="300">
                  <c:v>272014</c:v>
                </c:pt>
                <c:pt idx="301">
                  <c:v>289986</c:v>
                </c:pt>
                <c:pt idx="302">
                  <c:v>264014</c:v>
                </c:pt>
                <c:pt idx="303">
                  <c:v>297986</c:v>
                </c:pt>
                <c:pt idx="304">
                  <c:v>264014</c:v>
                </c:pt>
                <c:pt idx="305">
                  <c:v>289986</c:v>
                </c:pt>
                <c:pt idx="306">
                  <c:v>279018</c:v>
                </c:pt>
                <c:pt idx="307">
                  <c:v>289982</c:v>
                </c:pt>
                <c:pt idx="308">
                  <c:v>264018</c:v>
                </c:pt>
                <c:pt idx="309">
                  <c:v>297982</c:v>
                </c:pt>
                <c:pt idx="310">
                  <c:v>265015</c:v>
                </c:pt>
                <c:pt idx="311">
                  <c:v>289985</c:v>
                </c:pt>
                <c:pt idx="312">
                  <c:v>298017</c:v>
                </c:pt>
                <c:pt idx="313">
                  <c:v>289983</c:v>
                </c:pt>
                <c:pt idx="314">
                  <c:v>264017</c:v>
                </c:pt>
                <c:pt idx="315">
                  <c:v>297983</c:v>
                </c:pt>
                <c:pt idx="316">
                  <c:v>264017</c:v>
                </c:pt>
                <c:pt idx="317">
                  <c:v>296983</c:v>
                </c:pt>
                <c:pt idx="318">
                  <c:v>272017</c:v>
                </c:pt>
                <c:pt idx="319">
                  <c:v>289983</c:v>
                </c:pt>
                <c:pt idx="320">
                  <c:v>264015</c:v>
                </c:pt>
                <c:pt idx="321">
                  <c:v>297985</c:v>
                </c:pt>
                <c:pt idx="322">
                  <c:v>264018</c:v>
                </c:pt>
                <c:pt idx="323">
                  <c:v>290982</c:v>
                </c:pt>
                <c:pt idx="324">
                  <c:v>272016</c:v>
                </c:pt>
                <c:pt idx="325">
                  <c:v>289985</c:v>
                </c:pt>
                <c:pt idx="326">
                  <c:v>264017</c:v>
                </c:pt>
                <c:pt idx="327">
                  <c:v>297985</c:v>
                </c:pt>
                <c:pt idx="328">
                  <c:v>254014</c:v>
                </c:pt>
                <c:pt idx="329">
                  <c:v>29997</c:v>
                </c:pt>
                <c:pt idx="330">
                  <c:v>289986</c:v>
                </c:pt>
                <c:pt idx="331">
                  <c:v>298014</c:v>
                </c:pt>
                <c:pt idx="332">
                  <c:v>290986</c:v>
                </c:pt>
                <c:pt idx="333">
                  <c:v>264017</c:v>
                </c:pt>
                <c:pt idx="334">
                  <c:v>297984</c:v>
                </c:pt>
                <c:pt idx="335">
                  <c:v>264013</c:v>
                </c:pt>
                <c:pt idx="336">
                  <c:v>289986</c:v>
                </c:pt>
                <c:pt idx="337">
                  <c:v>272014</c:v>
                </c:pt>
                <c:pt idx="338">
                  <c:v>329986</c:v>
                </c:pt>
                <c:pt idx="339">
                  <c:v>266016</c:v>
                </c:pt>
                <c:pt idx="340">
                  <c:v>300984</c:v>
                </c:pt>
                <c:pt idx="341">
                  <c:v>267015</c:v>
                </c:pt>
                <c:pt idx="342">
                  <c:v>291985</c:v>
                </c:pt>
                <c:pt idx="343">
                  <c:v>275014</c:v>
                </c:pt>
                <c:pt idx="344">
                  <c:v>291986</c:v>
                </c:pt>
                <c:pt idx="345">
                  <c:v>267017</c:v>
                </c:pt>
                <c:pt idx="346">
                  <c:v>299983</c:v>
                </c:pt>
                <c:pt idx="347">
                  <c:v>266017</c:v>
                </c:pt>
                <c:pt idx="348">
                  <c:v>290983</c:v>
                </c:pt>
                <c:pt idx="349">
                  <c:v>307017</c:v>
                </c:pt>
                <c:pt idx="350">
                  <c:v>289987</c:v>
                </c:pt>
                <c:pt idx="351">
                  <c:v>264010</c:v>
                </c:pt>
                <c:pt idx="352">
                  <c:v>297986</c:v>
                </c:pt>
                <c:pt idx="353">
                  <c:v>264017</c:v>
                </c:pt>
                <c:pt idx="354">
                  <c:v>289985</c:v>
                </c:pt>
                <c:pt idx="355">
                  <c:v>273016</c:v>
                </c:pt>
                <c:pt idx="356">
                  <c:v>289982</c:v>
                </c:pt>
                <c:pt idx="357">
                  <c:v>265014</c:v>
                </c:pt>
                <c:pt idx="358">
                  <c:v>298986</c:v>
                </c:pt>
                <c:pt idx="359">
                  <c:v>264014</c:v>
                </c:pt>
                <c:pt idx="360">
                  <c:v>279986</c:v>
                </c:pt>
                <c:pt idx="361">
                  <c:v>272017</c:v>
                </c:pt>
                <c:pt idx="362">
                  <c:v>290983</c:v>
                </c:pt>
                <c:pt idx="363">
                  <c:v>264014</c:v>
                </c:pt>
                <c:pt idx="364">
                  <c:v>298986</c:v>
                </c:pt>
                <c:pt idx="365">
                  <c:v>264017</c:v>
                </c:pt>
                <c:pt idx="366">
                  <c:v>289983</c:v>
                </c:pt>
                <c:pt idx="367">
                  <c:v>298014</c:v>
                </c:pt>
                <c:pt idx="368">
                  <c:v>289986</c:v>
                </c:pt>
                <c:pt idx="369">
                  <c:v>264017</c:v>
                </c:pt>
                <c:pt idx="370">
                  <c:v>304983</c:v>
                </c:pt>
                <c:pt idx="371">
                  <c:v>264017</c:v>
                </c:pt>
                <c:pt idx="372">
                  <c:v>289986</c:v>
                </c:pt>
                <c:pt idx="373">
                  <c:v>272015</c:v>
                </c:pt>
                <c:pt idx="374">
                  <c:v>289986</c:v>
                </c:pt>
                <c:pt idx="375">
                  <c:v>264010</c:v>
                </c:pt>
                <c:pt idx="376">
                  <c:v>297986</c:v>
                </c:pt>
                <c:pt idx="377">
                  <c:v>265014</c:v>
                </c:pt>
                <c:pt idx="378">
                  <c:v>289986</c:v>
                </c:pt>
                <c:pt idx="379">
                  <c:v>272014</c:v>
                </c:pt>
                <c:pt idx="380">
                  <c:v>289986</c:v>
                </c:pt>
                <c:pt idx="381">
                  <c:v>271018</c:v>
                </c:pt>
                <c:pt idx="382">
                  <c:v>297984</c:v>
                </c:pt>
                <c:pt idx="383">
                  <c:v>264016</c:v>
                </c:pt>
                <c:pt idx="384">
                  <c:v>289982</c:v>
                </c:pt>
                <c:pt idx="385">
                  <c:v>298017</c:v>
                </c:pt>
                <c:pt idx="386">
                  <c:v>289987</c:v>
                </c:pt>
                <c:pt idx="387">
                  <c:v>265013</c:v>
                </c:pt>
                <c:pt idx="388">
                  <c:v>297983</c:v>
                </c:pt>
                <c:pt idx="389">
                  <c:v>264016</c:v>
                </c:pt>
                <c:pt idx="390">
                  <c:v>290984</c:v>
                </c:pt>
                <c:pt idx="391">
                  <c:v>273014</c:v>
                </c:pt>
                <c:pt idx="392">
                  <c:v>279987</c:v>
                </c:pt>
                <c:pt idx="393">
                  <c:v>264013</c:v>
                </c:pt>
                <c:pt idx="394">
                  <c:v>298986</c:v>
                </c:pt>
                <c:pt idx="395">
                  <c:v>264014</c:v>
                </c:pt>
                <c:pt idx="396">
                  <c:v>289986</c:v>
                </c:pt>
                <c:pt idx="397">
                  <c:v>272015</c:v>
                </c:pt>
                <c:pt idx="398">
                  <c:v>289986</c:v>
                </c:pt>
                <c:pt idx="399">
                  <c:v>265014</c:v>
                </c:pt>
                <c:pt idx="400">
                  <c:v>297985</c:v>
                </c:pt>
                <c:pt idx="401">
                  <c:v>7728003</c:v>
                </c:pt>
                <c:pt idx="402">
                  <c:v>305011</c:v>
                </c:pt>
                <c:pt idx="403">
                  <c:v>289986</c:v>
                </c:pt>
                <c:pt idx="404">
                  <c:v>265014</c:v>
                </c:pt>
                <c:pt idx="405">
                  <c:v>297986</c:v>
                </c:pt>
                <c:pt idx="406">
                  <c:v>264014</c:v>
                </c:pt>
                <c:pt idx="407">
                  <c:v>289986</c:v>
                </c:pt>
                <c:pt idx="408">
                  <c:v>272014</c:v>
                </c:pt>
                <c:pt idx="409">
                  <c:v>289986</c:v>
                </c:pt>
                <c:pt idx="410">
                  <c:v>264014</c:v>
                </c:pt>
                <c:pt idx="411">
                  <c:v>297986</c:v>
                </c:pt>
                <c:pt idx="412">
                  <c:v>264014</c:v>
                </c:pt>
                <c:pt idx="413">
                  <c:v>296986</c:v>
                </c:pt>
                <c:pt idx="414">
                  <c:v>272018</c:v>
                </c:pt>
                <c:pt idx="415">
                  <c:v>289983</c:v>
                </c:pt>
                <c:pt idx="416">
                  <c:v>264016</c:v>
                </c:pt>
                <c:pt idx="417">
                  <c:v>298984</c:v>
                </c:pt>
                <c:pt idx="418">
                  <c:v>264013</c:v>
                </c:pt>
                <c:pt idx="419">
                  <c:v>289986</c:v>
                </c:pt>
                <c:pt idx="420">
                  <c:v>298017</c:v>
                </c:pt>
                <c:pt idx="421">
                  <c:v>289987</c:v>
                </c:pt>
                <c:pt idx="422">
                  <c:v>264010</c:v>
                </c:pt>
                <c:pt idx="423">
                  <c:v>297986</c:v>
                </c:pt>
                <c:pt idx="424">
                  <c:v>255017</c:v>
                </c:pt>
                <c:pt idx="425">
                  <c:v>30001</c:v>
                </c:pt>
                <c:pt idx="426">
                  <c:v>290982</c:v>
                </c:pt>
                <c:pt idx="427">
                  <c:v>272017</c:v>
                </c:pt>
                <c:pt idx="428">
                  <c:v>289987</c:v>
                </c:pt>
                <c:pt idx="429">
                  <c:v>264010</c:v>
                </c:pt>
                <c:pt idx="430">
                  <c:v>297986</c:v>
                </c:pt>
                <c:pt idx="431">
                  <c:v>264016</c:v>
                </c:pt>
                <c:pt idx="432">
                  <c:v>289985</c:v>
                </c:pt>
                <c:pt idx="433">
                  <c:v>272016</c:v>
                </c:pt>
                <c:pt idx="434">
                  <c:v>296984</c:v>
                </c:pt>
                <c:pt idx="435">
                  <c:v>264016</c:v>
                </c:pt>
                <c:pt idx="436">
                  <c:v>297983</c:v>
                </c:pt>
                <c:pt idx="437">
                  <c:v>264017</c:v>
                </c:pt>
                <c:pt idx="438">
                  <c:v>289986</c:v>
                </c:pt>
                <c:pt idx="439">
                  <c:v>299013</c:v>
                </c:pt>
                <c:pt idx="440">
                  <c:v>289985</c:v>
                </c:pt>
                <c:pt idx="441">
                  <c:v>264017</c:v>
                </c:pt>
                <c:pt idx="442">
                  <c:v>297985</c:v>
                </c:pt>
                <c:pt idx="443">
                  <c:v>264011</c:v>
                </c:pt>
                <c:pt idx="444">
                  <c:v>289986</c:v>
                </c:pt>
                <c:pt idx="445">
                  <c:v>279015</c:v>
                </c:pt>
                <c:pt idx="446">
                  <c:v>289985</c:v>
                </c:pt>
                <c:pt idx="447">
                  <c:v>264014</c:v>
                </c:pt>
                <c:pt idx="448">
                  <c:v>297986</c:v>
                </c:pt>
                <c:pt idx="449">
                  <c:v>264014</c:v>
                </c:pt>
                <c:pt idx="450">
                  <c:v>289986</c:v>
                </c:pt>
                <c:pt idx="451">
                  <c:v>272014</c:v>
                </c:pt>
                <c:pt idx="452">
                  <c:v>290986</c:v>
                </c:pt>
                <c:pt idx="453">
                  <c:v>264014</c:v>
                </c:pt>
                <c:pt idx="454">
                  <c:v>297986</c:v>
                </c:pt>
                <c:pt idx="455">
                  <c:v>264017</c:v>
                </c:pt>
                <c:pt idx="456">
                  <c:v>279983</c:v>
                </c:pt>
                <c:pt idx="457">
                  <c:v>298014</c:v>
                </c:pt>
                <c:pt idx="458">
                  <c:v>289986</c:v>
                </c:pt>
                <c:pt idx="459">
                  <c:v>264014</c:v>
                </c:pt>
                <c:pt idx="460">
                  <c:v>297986</c:v>
                </c:pt>
                <c:pt idx="461">
                  <c:v>265015</c:v>
                </c:pt>
                <c:pt idx="462">
                  <c:v>289985</c:v>
                </c:pt>
                <c:pt idx="463">
                  <c:v>272014</c:v>
                </c:pt>
                <c:pt idx="464">
                  <c:v>289986</c:v>
                </c:pt>
                <c:pt idx="465">
                  <c:v>264017</c:v>
                </c:pt>
                <c:pt idx="466">
                  <c:v>304983</c:v>
                </c:pt>
                <c:pt idx="467">
                  <c:v>264017</c:v>
                </c:pt>
                <c:pt idx="468">
                  <c:v>289986</c:v>
                </c:pt>
                <c:pt idx="469">
                  <c:v>272014</c:v>
                </c:pt>
                <c:pt idx="470">
                  <c:v>289983</c:v>
                </c:pt>
                <c:pt idx="471">
                  <c:v>264017</c:v>
                </c:pt>
                <c:pt idx="472">
                  <c:v>297983</c:v>
                </c:pt>
                <c:pt idx="473">
                  <c:v>264017</c:v>
                </c:pt>
                <c:pt idx="474">
                  <c:v>290983</c:v>
                </c:pt>
                <c:pt idx="475">
                  <c:v>298016</c:v>
                </c:pt>
                <c:pt idx="476">
                  <c:v>289985</c:v>
                </c:pt>
                <c:pt idx="477">
                  <c:v>271013</c:v>
                </c:pt>
                <c:pt idx="478">
                  <c:v>298986</c:v>
                </c:pt>
                <c:pt idx="479">
                  <c:v>264017</c:v>
                </c:pt>
                <c:pt idx="480">
                  <c:v>289983</c:v>
                </c:pt>
                <c:pt idx="481">
                  <c:v>272018</c:v>
                </c:pt>
                <c:pt idx="482">
                  <c:v>289982</c:v>
                </c:pt>
                <c:pt idx="483">
                  <c:v>264017</c:v>
                </c:pt>
                <c:pt idx="484">
                  <c:v>297984</c:v>
                </c:pt>
                <c:pt idx="485">
                  <c:v>264017</c:v>
                </c:pt>
                <c:pt idx="486">
                  <c:v>289982</c:v>
                </c:pt>
                <c:pt idx="487">
                  <c:v>273015</c:v>
                </c:pt>
                <c:pt idx="488">
                  <c:v>279985</c:v>
                </c:pt>
                <c:pt idx="489">
                  <c:v>264018</c:v>
                </c:pt>
                <c:pt idx="490">
                  <c:v>297982</c:v>
                </c:pt>
                <c:pt idx="491">
                  <c:v>265015</c:v>
                </c:pt>
                <c:pt idx="492">
                  <c:v>289985</c:v>
                </c:pt>
                <c:pt idx="493">
                  <c:v>299014</c:v>
                </c:pt>
                <c:pt idx="494">
                  <c:v>290986</c:v>
                </c:pt>
                <c:pt idx="495">
                  <c:v>264017</c:v>
                </c:pt>
                <c:pt idx="496">
                  <c:v>298983</c:v>
                </c:pt>
                <c:pt idx="497">
                  <c:v>264017</c:v>
                </c:pt>
                <c:pt idx="498">
                  <c:v>297983</c:v>
                </c:pt>
                <c:pt idx="499">
                  <c:v>272014</c:v>
                </c:pt>
                <c:pt idx="500">
                  <c:v>289986</c:v>
                </c:pt>
                <c:pt idx="501">
                  <c:v>264017</c:v>
                </c:pt>
                <c:pt idx="502">
                  <c:v>297983</c:v>
                </c:pt>
                <c:pt idx="503">
                  <c:v>264017</c:v>
                </c:pt>
                <c:pt idx="504">
                  <c:v>289983</c:v>
                </c:pt>
                <c:pt idx="505">
                  <c:v>272014</c:v>
                </c:pt>
                <c:pt idx="506">
                  <c:v>289986</c:v>
                </c:pt>
                <c:pt idx="507">
                  <c:v>264017</c:v>
                </c:pt>
                <c:pt idx="508">
                  <c:v>297983</c:v>
                </c:pt>
                <c:pt idx="509">
                  <c:v>5097000</c:v>
                </c:pt>
                <c:pt idx="510">
                  <c:v>298017</c:v>
                </c:pt>
                <c:pt idx="511">
                  <c:v>289983</c:v>
                </c:pt>
                <c:pt idx="512">
                  <c:v>264017</c:v>
                </c:pt>
                <c:pt idx="513">
                  <c:v>297983</c:v>
                </c:pt>
                <c:pt idx="514">
                  <c:v>264017</c:v>
                </c:pt>
                <c:pt idx="515">
                  <c:v>289983</c:v>
                </c:pt>
                <c:pt idx="516">
                  <c:v>272017</c:v>
                </c:pt>
                <c:pt idx="517">
                  <c:v>289983</c:v>
                </c:pt>
                <c:pt idx="518">
                  <c:v>265018</c:v>
                </c:pt>
                <c:pt idx="519">
                  <c:v>297982</c:v>
                </c:pt>
                <c:pt idx="520">
                  <c:v>254017</c:v>
                </c:pt>
                <c:pt idx="521">
                  <c:v>29997</c:v>
                </c:pt>
                <c:pt idx="522">
                  <c:v>289986</c:v>
                </c:pt>
                <c:pt idx="523">
                  <c:v>272014</c:v>
                </c:pt>
                <c:pt idx="524">
                  <c:v>289986</c:v>
                </c:pt>
                <c:pt idx="525">
                  <c:v>264014</c:v>
                </c:pt>
                <c:pt idx="526">
                  <c:v>297986</c:v>
                </c:pt>
                <c:pt idx="527">
                  <c:v>265018</c:v>
                </c:pt>
                <c:pt idx="528">
                  <c:v>289983</c:v>
                </c:pt>
                <c:pt idx="529">
                  <c:v>298013</c:v>
                </c:pt>
                <c:pt idx="530">
                  <c:v>296986</c:v>
                </c:pt>
                <c:pt idx="531">
                  <c:v>265015</c:v>
                </c:pt>
                <c:pt idx="532">
                  <c:v>297985</c:v>
                </c:pt>
                <c:pt idx="533">
                  <c:v>264014</c:v>
                </c:pt>
                <c:pt idx="534">
                  <c:v>289986</c:v>
                </c:pt>
                <c:pt idx="535">
                  <c:v>272014</c:v>
                </c:pt>
                <c:pt idx="536">
                  <c:v>289986</c:v>
                </c:pt>
                <c:pt idx="537">
                  <c:v>264014</c:v>
                </c:pt>
                <c:pt idx="538">
                  <c:v>297986</c:v>
                </c:pt>
                <c:pt idx="539">
                  <c:v>264015</c:v>
                </c:pt>
                <c:pt idx="540">
                  <c:v>290985</c:v>
                </c:pt>
                <c:pt idx="541">
                  <c:v>279018</c:v>
                </c:pt>
                <c:pt idx="542">
                  <c:v>289986</c:v>
                </c:pt>
                <c:pt idx="543">
                  <c:v>264010</c:v>
                </c:pt>
                <c:pt idx="544">
                  <c:v>297986</c:v>
                </c:pt>
                <c:pt idx="545">
                  <c:v>264017</c:v>
                </c:pt>
                <c:pt idx="546">
                  <c:v>289986</c:v>
                </c:pt>
                <c:pt idx="547">
                  <c:v>298015</c:v>
                </c:pt>
                <c:pt idx="548">
                  <c:v>289982</c:v>
                </c:pt>
                <c:pt idx="549">
                  <c:v>264017</c:v>
                </c:pt>
                <c:pt idx="550">
                  <c:v>297983</c:v>
                </c:pt>
                <c:pt idx="551">
                  <c:v>264018</c:v>
                </c:pt>
                <c:pt idx="552">
                  <c:v>279985</c:v>
                </c:pt>
                <c:pt idx="553">
                  <c:v>272014</c:v>
                </c:pt>
                <c:pt idx="554">
                  <c:v>290983</c:v>
                </c:pt>
                <c:pt idx="555">
                  <c:v>284017</c:v>
                </c:pt>
                <c:pt idx="556">
                  <c:v>297983</c:v>
                </c:pt>
                <c:pt idx="557">
                  <c:v>265018</c:v>
                </c:pt>
                <c:pt idx="558">
                  <c:v>290982</c:v>
                </c:pt>
                <c:pt idx="559">
                  <c:v>273017</c:v>
                </c:pt>
                <c:pt idx="560">
                  <c:v>290983</c:v>
                </c:pt>
                <c:pt idx="561">
                  <c:v>265017</c:v>
                </c:pt>
                <c:pt idx="562">
                  <c:v>304986</c:v>
                </c:pt>
                <c:pt idx="563">
                  <c:v>265012</c:v>
                </c:pt>
                <c:pt idx="564">
                  <c:v>289986</c:v>
                </c:pt>
                <c:pt idx="565">
                  <c:v>298013</c:v>
                </c:pt>
                <c:pt idx="566">
                  <c:v>289986</c:v>
                </c:pt>
                <c:pt idx="567">
                  <c:v>264014</c:v>
                </c:pt>
                <c:pt idx="568">
                  <c:v>297986</c:v>
                </c:pt>
                <c:pt idx="569">
                  <c:v>264014</c:v>
                </c:pt>
                <c:pt idx="570">
                  <c:v>289986</c:v>
                </c:pt>
                <c:pt idx="571">
                  <c:v>272014</c:v>
                </c:pt>
                <c:pt idx="572">
                  <c:v>290986</c:v>
                </c:pt>
                <c:pt idx="573">
                  <c:v>271014</c:v>
                </c:pt>
                <c:pt idx="574">
                  <c:v>297986</c:v>
                </c:pt>
                <c:pt idx="575">
                  <c:v>264017</c:v>
                </c:pt>
                <c:pt idx="576">
                  <c:v>289985</c:v>
                </c:pt>
                <c:pt idx="577">
                  <c:v>272015</c:v>
                </c:pt>
                <c:pt idx="578">
                  <c:v>289986</c:v>
                </c:pt>
                <c:pt idx="579">
                  <c:v>264011</c:v>
                </c:pt>
                <c:pt idx="580">
                  <c:v>297986</c:v>
                </c:pt>
                <c:pt idx="581">
                  <c:v>264017</c:v>
                </c:pt>
                <c:pt idx="582">
                  <c:v>289986</c:v>
                </c:pt>
                <c:pt idx="583">
                  <c:v>298015</c:v>
                </c:pt>
                <c:pt idx="584">
                  <c:v>279982</c:v>
                </c:pt>
                <c:pt idx="585">
                  <c:v>264016</c:v>
                </c:pt>
                <c:pt idx="586">
                  <c:v>297984</c:v>
                </c:pt>
                <c:pt idx="587">
                  <c:v>264017</c:v>
                </c:pt>
                <c:pt idx="588">
                  <c:v>289986</c:v>
                </c:pt>
                <c:pt idx="589">
                  <c:v>272013</c:v>
                </c:pt>
                <c:pt idx="590">
                  <c:v>289984</c:v>
                </c:pt>
                <c:pt idx="591">
                  <c:v>264016</c:v>
                </c:pt>
                <c:pt idx="592">
                  <c:v>297984</c:v>
                </c:pt>
                <c:pt idx="593">
                  <c:v>264017</c:v>
                </c:pt>
                <c:pt idx="594">
                  <c:v>296983</c:v>
                </c:pt>
                <c:pt idx="595">
                  <c:v>272014</c:v>
                </c:pt>
                <c:pt idx="596">
                  <c:v>289986</c:v>
                </c:pt>
                <c:pt idx="597">
                  <c:v>264014</c:v>
                </c:pt>
                <c:pt idx="598">
                  <c:v>298986</c:v>
                </c:pt>
                <c:pt idx="599">
                  <c:v>264017</c:v>
                </c:pt>
                <c:pt idx="600">
                  <c:v>289983</c:v>
                </c:pt>
                <c:pt idx="601">
                  <c:v>298014</c:v>
                </c:pt>
                <c:pt idx="602">
                  <c:v>289986</c:v>
                </c:pt>
                <c:pt idx="603">
                  <c:v>264014</c:v>
                </c:pt>
                <c:pt idx="604">
                  <c:v>297986</c:v>
                </c:pt>
                <c:pt idx="605">
                  <c:v>271016</c:v>
                </c:pt>
                <c:pt idx="606">
                  <c:v>289984</c:v>
                </c:pt>
                <c:pt idx="607">
                  <c:v>272018</c:v>
                </c:pt>
                <c:pt idx="608">
                  <c:v>289982</c:v>
                </c:pt>
                <c:pt idx="609">
                  <c:v>264017</c:v>
                </c:pt>
                <c:pt idx="610">
                  <c:v>297983</c:v>
                </c:pt>
                <c:pt idx="611">
                  <c:v>265014</c:v>
                </c:pt>
                <c:pt idx="612">
                  <c:v>289986</c:v>
                </c:pt>
                <c:pt idx="613">
                  <c:v>272014</c:v>
                </c:pt>
                <c:pt idx="614">
                  <c:v>289986</c:v>
                </c:pt>
                <c:pt idx="615">
                  <c:v>264014</c:v>
                </c:pt>
                <c:pt idx="616">
                  <c:v>287987</c:v>
                </c:pt>
                <c:pt idx="617">
                  <c:v>6303999</c:v>
                </c:pt>
                <c:pt idx="618">
                  <c:v>298017</c:v>
                </c:pt>
                <c:pt idx="619">
                  <c:v>289986</c:v>
                </c:pt>
                <c:pt idx="620">
                  <c:v>264011</c:v>
                </c:pt>
                <c:pt idx="621">
                  <c:v>297986</c:v>
                </c:pt>
                <c:pt idx="622">
                  <c:v>264016</c:v>
                </c:pt>
                <c:pt idx="623">
                  <c:v>289985</c:v>
                </c:pt>
                <c:pt idx="624">
                  <c:v>272016</c:v>
                </c:pt>
                <c:pt idx="625">
                  <c:v>289986</c:v>
                </c:pt>
                <c:pt idx="626">
                  <c:v>271011</c:v>
                </c:pt>
                <c:pt idx="627">
                  <c:v>297986</c:v>
                </c:pt>
                <c:pt idx="628">
                  <c:v>264014</c:v>
                </c:pt>
                <c:pt idx="629">
                  <c:v>289986</c:v>
                </c:pt>
                <c:pt idx="630">
                  <c:v>272014</c:v>
                </c:pt>
                <c:pt idx="631">
                  <c:v>289986</c:v>
                </c:pt>
                <c:pt idx="632">
                  <c:v>264014</c:v>
                </c:pt>
                <c:pt idx="633">
                  <c:v>297986</c:v>
                </c:pt>
                <c:pt idx="634">
                  <c:v>264014</c:v>
                </c:pt>
                <c:pt idx="635">
                  <c:v>290986</c:v>
                </c:pt>
                <c:pt idx="636">
                  <c:v>298015</c:v>
                </c:pt>
                <c:pt idx="637">
                  <c:v>296985</c:v>
                </c:pt>
                <c:pt idx="638">
                  <c:v>264016</c:v>
                </c:pt>
                <c:pt idx="639">
                  <c:v>298984</c:v>
                </c:pt>
                <c:pt idx="640">
                  <c:v>264014</c:v>
                </c:pt>
                <c:pt idx="641">
                  <c:v>289986</c:v>
                </c:pt>
                <c:pt idx="642">
                  <c:v>272014</c:v>
                </c:pt>
                <c:pt idx="643">
                  <c:v>289986</c:v>
                </c:pt>
                <c:pt idx="644">
                  <c:v>264015</c:v>
                </c:pt>
                <c:pt idx="645">
                  <c:v>297985</c:v>
                </c:pt>
                <c:pt idx="646">
                  <c:v>264014</c:v>
                </c:pt>
                <c:pt idx="647">
                  <c:v>289986</c:v>
                </c:pt>
                <c:pt idx="648">
                  <c:v>263014</c:v>
                </c:pt>
                <c:pt idx="649">
                  <c:v>30003</c:v>
                </c:pt>
                <c:pt idx="650">
                  <c:v>289983</c:v>
                </c:pt>
                <c:pt idx="651">
                  <c:v>264017</c:v>
                </c:pt>
                <c:pt idx="652">
                  <c:v>297983</c:v>
                </c:pt>
                <c:pt idx="653">
                  <c:v>264017</c:v>
                </c:pt>
                <c:pt idx="654">
                  <c:v>289987</c:v>
                </c:pt>
                <c:pt idx="655">
                  <c:v>298014</c:v>
                </c:pt>
                <c:pt idx="656">
                  <c:v>289982</c:v>
                </c:pt>
                <c:pt idx="657">
                  <c:v>265014</c:v>
                </c:pt>
                <c:pt idx="658">
                  <c:v>304986</c:v>
                </c:pt>
                <c:pt idx="659">
                  <c:v>264017</c:v>
                </c:pt>
                <c:pt idx="660">
                  <c:v>289985</c:v>
                </c:pt>
                <c:pt idx="661">
                  <c:v>273016</c:v>
                </c:pt>
                <c:pt idx="662">
                  <c:v>289982</c:v>
                </c:pt>
                <c:pt idx="663">
                  <c:v>264018</c:v>
                </c:pt>
                <c:pt idx="664">
                  <c:v>297982</c:v>
                </c:pt>
                <c:pt idx="665">
                  <c:v>264018</c:v>
                </c:pt>
                <c:pt idx="666">
                  <c:v>289982</c:v>
                </c:pt>
                <c:pt idx="667">
                  <c:v>272018</c:v>
                </c:pt>
                <c:pt idx="668">
                  <c:v>289982</c:v>
                </c:pt>
                <c:pt idx="669">
                  <c:v>271017</c:v>
                </c:pt>
                <c:pt idx="670">
                  <c:v>297983</c:v>
                </c:pt>
                <c:pt idx="671">
                  <c:v>264017</c:v>
                </c:pt>
                <c:pt idx="672">
                  <c:v>289983</c:v>
                </c:pt>
                <c:pt idx="673">
                  <c:v>298014</c:v>
                </c:pt>
                <c:pt idx="674">
                  <c:v>289986</c:v>
                </c:pt>
                <c:pt idx="675">
                  <c:v>264017</c:v>
                </c:pt>
                <c:pt idx="676">
                  <c:v>297983</c:v>
                </c:pt>
                <c:pt idx="677">
                  <c:v>264014</c:v>
                </c:pt>
                <c:pt idx="678">
                  <c:v>289986</c:v>
                </c:pt>
                <c:pt idx="679">
                  <c:v>272014</c:v>
                </c:pt>
                <c:pt idx="680">
                  <c:v>279988</c:v>
                </c:pt>
                <c:pt idx="681">
                  <c:v>264012</c:v>
                </c:pt>
                <c:pt idx="682">
                  <c:v>297990</c:v>
                </c:pt>
                <c:pt idx="683">
                  <c:v>265011</c:v>
                </c:pt>
                <c:pt idx="684">
                  <c:v>289986</c:v>
                </c:pt>
                <c:pt idx="685">
                  <c:v>272013</c:v>
                </c:pt>
                <c:pt idx="686">
                  <c:v>289986</c:v>
                </c:pt>
                <c:pt idx="687">
                  <c:v>264014</c:v>
                </c:pt>
                <c:pt idx="688">
                  <c:v>297986</c:v>
                </c:pt>
                <c:pt idx="689">
                  <c:v>264014</c:v>
                </c:pt>
                <c:pt idx="690">
                  <c:v>296986</c:v>
                </c:pt>
                <c:pt idx="691">
                  <c:v>298014</c:v>
                </c:pt>
                <c:pt idx="692">
                  <c:v>289986</c:v>
                </c:pt>
                <c:pt idx="693">
                  <c:v>264018</c:v>
                </c:pt>
                <c:pt idx="694">
                  <c:v>297985</c:v>
                </c:pt>
                <c:pt idx="695">
                  <c:v>264015</c:v>
                </c:pt>
                <c:pt idx="696">
                  <c:v>290986</c:v>
                </c:pt>
                <c:pt idx="697">
                  <c:v>272011</c:v>
                </c:pt>
                <c:pt idx="698">
                  <c:v>289985</c:v>
                </c:pt>
                <c:pt idx="699">
                  <c:v>264014</c:v>
                </c:pt>
                <c:pt idx="700">
                  <c:v>297986</c:v>
                </c:pt>
                <c:pt idx="701">
                  <c:v>271016</c:v>
                </c:pt>
                <c:pt idx="702">
                  <c:v>289984</c:v>
                </c:pt>
                <c:pt idx="703">
                  <c:v>272017</c:v>
                </c:pt>
                <c:pt idx="704">
                  <c:v>289983</c:v>
                </c:pt>
                <c:pt idx="705">
                  <c:v>264017</c:v>
                </c:pt>
                <c:pt idx="706">
                  <c:v>297983</c:v>
                </c:pt>
                <c:pt idx="707">
                  <c:v>264017</c:v>
                </c:pt>
                <c:pt idx="708">
                  <c:v>289983</c:v>
                </c:pt>
                <c:pt idx="709">
                  <c:v>298014</c:v>
                </c:pt>
                <c:pt idx="710">
                  <c:v>289986</c:v>
                </c:pt>
                <c:pt idx="711">
                  <c:v>264017</c:v>
                </c:pt>
                <c:pt idx="712">
                  <c:v>287983</c:v>
                </c:pt>
                <c:pt idx="713">
                  <c:v>264014</c:v>
                </c:pt>
                <c:pt idx="714">
                  <c:v>289986</c:v>
                </c:pt>
                <c:pt idx="715">
                  <c:v>272014</c:v>
                </c:pt>
                <c:pt idx="716">
                  <c:v>289986</c:v>
                </c:pt>
                <c:pt idx="717">
                  <c:v>264014</c:v>
                </c:pt>
                <c:pt idx="718">
                  <c:v>298986</c:v>
                </c:pt>
                <c:pt idx="719">
                  <c:v>264014</c:v>
                </c:pt>
                <c:pt idx="720">
                  <c:v>289986</c:v>
                </c:pt>
                <c:pt idx="721">
                  <c:v>272014</c:v>
                </c:pt>
                <c:pt idx="722">
                  <c:v>296986</c:v>
                </c:pt>
                <c:pt idx="723">
                  <c:v>264015</c:v>
                </c:pt>
                <c:pt idx="724">
                  <c:v>297985</c:v>
                </c:pt>
                <c:pt idx="725">
                  <c:v>4902000</c:v>
                </c:pt>
                <c:pt idx="726">
                  <c:v>298017</c:v>
                </c:pt>
                <c:pt idx="727">
                  <c:v>289986</c:v>
                </c:pt>
                <c:pt idx="728">
                  <c:v>264011</c:v>
                </c:pt>
                <c:pt idx="729">
                  <c:v>297986</c:v>
                </c:pt>
                <c:pt idx="730">
                  <c:v>264017</c:v>
                </c:pt>
                <c:pt idx="731">
                  <c:v>289985</c:v>
                </c:pt>
                <c:pt idx="732">
                  <c:v>272012</c:v>
                </c:pt>
                <c:pt idx="733">
                  <c:v>296986</c:v>
                </c:pt>
                <c:pt idx="734">
                  <c:v>264014</c:v>
                </c:pt>
                <c:pt idx="735">
                  <c:v>297986</c:v>
                </c:pt>
                <c:pt idx="736">
                  <c:v>264014</c:v>
                </c:pt>
                <c:pt idx="737">
                  <c:v>289986</c:v>
                </c:pt>
                <c:pt idx="738">
                  <c:v>273014</c:v>
                </c:pt>
                <c:pt idx="739">
                  <c:v>289986</c:v>
                </c:pt>
                <c:pt idx="740">
                  <c:v>264017</c:v>
                </c:pt>
                <c:pt idx="741">
                  <c:v>297983</c:v>
                </c:pt>
                <c:pt idx="742">
                  <c:v>264017</c:v>
                </c:pt>
                <c:pt idx="743">
                  <c:v>289983</c:v>
                </c:pt>
                <c:pt idx="744">
                  <c:v>288016</c:v>
                </c:pt>
                <c:pt idx="745">
                  <c:v>289984</c:v>
                </c:pt>
                <c:pt idx="746">
                  <c:v>264014</c:v>
                </c:pt>
                <c:pt idx="747">
                  <c:v>298986</c:v>
                </c:pt>
                <c:pt idx="748">
                  <c:v>264014</c:v>
                </c:pt>
                <c:pt idx="749">
                  <c:v>289986</c:v>
                </c:pt>
                <c:pt idx="750">
                  <c:v>272014</c:v>
                </c:pt>
                <c:pt idx="751">
                  <c:v>289986</c:v>
                </c:pt>
                <c:pt idx="752">
                  <c:v>264014</c:v>
                </c:pt>
                <c:pt idx="753">
                  <c:v>297986</c:v>
                </c:pt>
                <c:pt idx="754">
                  <c:v>271018</c:v>
                </c:pt>
                <c:pt idx="755">
                  <c:v>289982</c:v>
                </c:pt>
                <c:pt idx="756">
                  <c:v>272018</c:v>
                </c:pt>
                <c:pt idx="757">
                  <c:v>289982</c:v>
                </c:pt>
                <c:pt idx="758">
                  <c:v>264015</c:v>
                </c:pt>
                <c:pt idx="759">
                  <c:v>297985</c:v>
                </c:pt>
                <c:pt idx="760">
                  <c:v>265014</c:v>
                </c:pt>
                <c:pt idx="761">
                  <c:v>289986</c:v>
                </c:pt>
                <c:pt idx="762">
                  <c:v>298017</c:v>
                </c:pt>
                <c:pt idx="763">
                  <c:v>289986</c:v>
                </c:pt>
                <c:pt idx="764">
                  <c:v>264011</c:v>
                </c:pt>
                <c:pt idx="765">
                  <c:v>304986</c:v>
                </c:pt>
                <c:pt idx="766">
                  <c:v>264014</c:v>
                </c:pt>
                <c:pt idx="767">
                  <c:v>289986</c:v>
                </c:pt>
                <c:pt idx="768">
                  <c:v>272017</c:v>
                </c:pt>
                <c:pt idx="769">
                  <c:v>289983</c:v>
                </c:pt>
                <c:pt idx="770">
                  <c:v>264017</c:v>
                </c:pt>
                <c:pt idx="771">
                  <c:v>297983</c:v>
                </c:pt>
                <c:pt idx="772">
                  <c:v>264016</c:v>
                </c:pt>
                <c:pt idx="773">
                  <c:v>290984</c:v>
                </c:pt>
                <c:pt idx="774">
                  <c:v>272014</c:v>
                </c:pt>
                <c:pt idx="775">
                  <c:v>289986</c:v>
                </c:pt>
                <c:pt idx="776">
                  <c:v>254016</c:v>
                </c:pt>
                <c:pt idx="777">
                  <c:v>297985</c:v>
                </c:pt>
                <c:pt idx="778">
                  <c:v>264016</c:v>
                </c:pt>
                <c:pt idx="779">
                  <c:v>289983</c:v>
                </c:pt>
                <c:pt idx="780">
                  <c:v>298014</c:v>
                </c:pt>
                <c:pt idx="781">
                  <c:v>289986</c:v>
                </c:pt>
                <c:pt idx="782">
                  <c:v>265014</c:v>
                </c:pt>
                <c:pt idx="783">
                  <c:v>297986</c:v>
                </c:pt>
                <c:pt idx="784">
                  <c:v>264017</c:v>
                </c:pt>
                <c:pt idx="785">
                  <c:v>289986</c:v>
                </c:pt>
                <c:pt idx="786">
                  <c:v>279011</c:v>
                </c:pt>
                <c:pt idx="787">
                  <c:v>289986</c:v>
                </c:pt>
                <c:pt idx="788">
                  <c:v>264014</c:v>
                </c:pt>
                <c:pt idx="789">
                  <c:v>297986</c:v>
                </c:pt>
                <c:pt idx="790">
                  <c:v>264014</c:v>
                </c:pt>
                <c:pt idx="791">
                  <c:v>289986</c:v>
                </c:pt>
                <c:pt idx="792">
                  <c:v>291017</c:v>
                </c:pt>
                <c:pt idx="793">
                  <c:v>289983</c:v>
                </c:pt>
                <c:pt idx="794">
                  <c:v>265018</c:v>
                </c:pt>
                <c:pt idx="795">
                  <c:v>298982</c:v>
                </c:pt>
                <c:pt idx="796">
                  <c:v>265014</c:v>
                </c:pt>
                <c:pt idx="797">
                  <c:v>297986</c:v>
                </c:pt>
                <c:pt idx="798">
                  <c:v>299014</c:v>
                </c:pt>
                <c:pt idx="799">
                  <c:v>289986</c:v>
                </c:pt>
                <c:pt idx="800">
                  <c:v>265017</c:v>
                </c:pt>
                <c:pt idx="801">
                  <c:v>297983</c:v>
                </c:pt>
                <c:pt idx="802">
                  <c:v>264014</c:v>
                </c:pt>
                <c:pt idx="803">
                  <c:v>289986</c:v>
                </c:pt>
                <c:pt idx="804">
                  <c:v>272015</c:v>
                </c:pt>
                <c:pt idx="805">
                  <c:v>289986</c:v>
                </c:pt>
                <c:pt idx="806">
                  <c:v>264016</c:v>
                </c:pt>
                <c:pt idx="807">
                  <c:v>297983</c:v>
                </c:pt>
                <c:pt idx="808">
                  <c:v>254014</c:v>
                </c:pt>
                <c:pt idx="809">
                  <c:v>30002</c:v>
                </c:pt>
                <c:pt idx="810">
                  <c:v>289984</c:v>
                </c:pt>
                <c:pt idx="811">
                  <c:v>272018</c:v>
                </c:pt>
                <c:pt idx="812">
                  <c:v>289982</c:v>
                </c:pt>
                <c:pt idx="813">
                  <c:v>264017</c:v>
                </c:pt>
                <c:pt idx="814">
                  <c:v>298984</c:v>
                </c:pt>
                <c:pt idx="815">
                  <c:v>264013</c:v>
                </c:pt>
                <c:pt idx="816">
                  <c:v>289986</c:v>
                </c:pt>
                <c:pt idx="817">
                  <c:v>298017</c:v>
                </c:pt>
                <c:pt idx="818">
                  <c:v>296984</c:v>
                </c:pt>
                <c:pt idx="819">
                  <c:v>264014</c:v>
                </c:pt>
                <c:pt idx="820">
                  <c:v>297985</c:v>
                </c:pt>
                <c:pt idx="821">
                  <c:v>264017</c:v>
                </c:pt>
                <c:pt idx="822">
                  <c:v>289986</c:v>
                </c:pt>
                <c:pt idx="823">
                  <c:v>272013</c:v>
                </c:pt>
                <c:pt idx="824">
                  <c:v>289984</c:v>
                </c:pt>
                <c:pt idx="825">
                  <c:v>264016</c:v>
                </c:pt>
                <c:pt idx="826">
                  <c:v>297985</c:v>
                </c:pt>
                <c:pt idx="827">
                  <c:v>265017</c:v>
                </c:pt>
                <c:pt idx="828">
                  <c:v>289982</c:v>
                </c:pt>
                <c:pt idx="829">
                  <c:v>279014</c:v>
                </c:pt>
                <c:pt idx="830">
                  <c:v>289986</c:v>
                </c:pt>
                <c:pt idx="831">
                  <c:v>265014</c:v>
                </c:pt>
                <c:pt idx="832">
                  <c:v>297986</c:v>
                </c:pt>
                <c:pt idx="833">
                  <c:v>6243001</c:v>
                </c:pt>
                <c:pt idx="834">
                  <c:v>298016</c:v>
                </c:pt>
                <c:pt idx="835">
                  <c:v>289983</c:v>
                </c:pt>
                <c:pt idx="836">
                  <c:v>264017</c:v>
                </c:pt>
                <c:pt idx="837">
                  <c:v>297984</c:v>
                </c:pt>
                <c:pt idx="838">
                  <c:v>264016</c:v>
                </c:pt>
                <c:pt idx="839">
                  <c:v>289986</c:v>
                </c:pt>
                <c:pt idx="840">
                  <c:v>263014</c:v>
                </c:pt>
                <c:pt idx="841">
                  <c:v>31000</c:v>
                </c:pt>
                <c:pt idx="842">
                  <c:v>289983</c:v>
                </c:pt>
                <c:pt idx="843">
                  <c:v>265017</c:v>
                </c:pt>
                <c:pt idx="844">
                  <c:v>298986</c:v>
                </c:pt>
                <c:pt idx="845">
                  <c:v>264011</c:v>
                </c:pt>
                <c:pt idx="846">
                  <c:v>290986</c:v>
                </c:pt>
                <c:pt idx="847">
                  <c:v>272014</c:v>
                </c:pt>
                <c:pt idx="848">
                  <c:v>290987</c:v>
                </c:pt>
                <c:pt idx="849">
                  <c:v>264016</c:v>
                </c:pt>
                <c:pt idx="850">
                  <c:v>304986</c:v>
                </c:pt>
                <c:pt idx="851">
                  <c:v>264011</c:v>
                </c:pt>
                <c:pt idx="852">
                  <c:v>289986</c:v>
                </c:pt>
                <c:pt idx="853">
                  <c:v>298017</c:v>
                </c:pt>
                <c:pt idx="854">
                  <c:v>289987</c:v>
                </c:pt>
                <c:pt idx="855">
                  <c:v>264010</c:v>
                </c:pt>
                <c:pt idx="856">
                  <c:v>298986</c:v>
                </c:pt>
                <c:pt idx="857">
                  <c:v>264014</c:v>
                </c:pt>
                <c:pt idx="858">
                  <c:v>289986</c:v>
                </c:pt>
                <c:pt idx="859">
                  <c:v>272015</c:v>
                </c:pt>
                <c:pt idx="860">
                  <c:v>289985</c:v>
                </c:pt>
                <c:pt idx="861">
                  <c:v>271018</c:v>
                </c:pt>
                <c:pt idx="862">
                  <c:v>297983</c:v>
                </c:pt>
                <c:pt idx="863">
                  <c:v>264017</c:v>
                </c:pt>
                <c:pt idx="864">
                  <c:v>289982</c:v>
                </c:pt>
                <c:pt idx="865">
                  <c:v>272014</c:v>
                </c:pt>
                <c:pt idx="866">
                  <c:v>289986</c:v>
                </c:pt>
                <c:pt idx="867">
                  <c:v>264018</c:v>
                </c:pt>
                <c:pt idx="868">
                  <c:v>297984</c:v>
                </c:pt>
                <c:pt idx="869">
                  <c:v>265015</c:v>
                </c:pt>
                <c:pt idx="870">
                  <c:v>289985</c:v>
                </c:pt>
                <c:pt idx="871">
                  <c:v>298016</c:v>
                </c:pt>
                <c:pt idx="872">
                  <c:v>279983</c:v>
                </c:pt>
                <c:pt idx="873">
                  <c:v>264014</c:v>
                </c:pt>
                <c:pt idx="874">
                  <c:v>297985</c:v>
                </c:pt>
                <c:pt idx="875">
                  <c:v>264017</c:v>
                </c:pt>
                <c:pt idx="876">
                  <c:v>289986</c:v>
                </c:pt>
                <c:pt idx="877">
                  <c:v>272013</c:v>
                </c:pt>
                <c:pt idx="878">
                  <c:v>289984</c:v>
                </c:pt>
                <c:pt idx="879">
                  <c:v>264016</c:v>
                </c:pt>
                <c:pt idx="880">
                  <c:v>297985</c:v>
                </c:pt>
                <c:pt idx="881">
                  <c:v>264016</c:v>
                </c:pt>
                <c:pt idx="882">
                  <c:v>296983</c:v>
                </c:pt>
                <c:pt idx="883">
                  <c:v>272014</c:v>
                </c:pt>
                <c:pt idx="884">
                  <c:v>289986</c:v>
                </c:pt>
                <c:pt idx="885">
                  <c:v>264014</c:v>
                </c:pt>
                <c:pt idx="886">
                  <c:v>297986</c:v>
                </c:pt>
                <c:pt idx="887">
                  <c:v>264014</c:v>
                </c:pt>
                <c:pt idx="888">
                  <c:v>289986</c:v>
                </c:pt>
                <c:pt idx="889">
                  <c:v>298014</c:v>
                </c:pt>
                <c:pt idx="890">
                  <c:v>289986</c:v>
                </c:pt>
                <c:pt idx="891">
                  <c:v>265014</c:v>
                </c:pt>
                <c:pt idx="892">
                  <c:v>297987</c:v>
                </c:pt>
                <c:pt idx="893">
                  <c:v>271015</c:v>
                </c:pt>
                <c:pt idx="894">
                  <c:v>289984</c:v>
                </c:pt>
                <c:pt idx="895">
                  <c:v>272018</c:v>
                </c:pt>
                <c:pt idx="896">
                  <c:v>289982</c:v>
                </c:pt>
                <c:pt idx="897">
                  <c:v>264017</c:v>
                </c:pt>
                <c:pt idx="898">
                  <c:v>297983</c:v>
                </c:pt>
                <c:pt idx="899">
                  <c:v>264017</c:v>
                </c:pt>
                <c:pt idx="900">
                  <c:v>289983</c:v>
                </c:pt>
                <c:pt idx="901">
                  <c:v>272018</c:v>
                </c:pt>
                <c:pt idx="902">
                  <c:v>289982</c:v>
                </c:pt>
                <c:pt idx="903">
                  <c:v>264017</c:v>
                </c:pt>
                <c:pt idx="904">
                  <c:v>288983</c:v>
                </c:pt>
                <c:pt idx="905">
                  <c:v>264018</c:v>
                </c:pt>
                <c:pt idx="906">
                  <c:v>289982</c:v>
                </c:pt>
                <c:pt idx="907">
                  <c:v>298016</c:v>
                </c:pt>
                <c:pt idx="908">
                  <c:v>289984</c:v>
                </c:pt>
                <c:pt idx="909">
                  <c:v>264018</c:v>
                </c:pt>
                <c:pt idx="910">
                  <c:v>297985</c:v>
                </c:pt>
                <c:pt idx="911">
                  <c:v>264011</c:v>
                </c:pt>
                <c:pt idx="912">
                  <c:v>289986</c:v>
                </c:pt>
                <c:pt idx="913">
                  <c:v>273017</c:v>
                </c:pt>
                <c:pt idx="914">
                  <c:v>296983</c:v>
                </c:pt>
                <c:pt idx="915">
                  <c:v>264017</c:v>
                </c:pt>
                <c:pt idx="916">
                  <c:v>297983</c:v>
                </c:pt>
                <c:pt idx="917">
                  <c:v>265018</c:v>
                </c:pt>
                <c:pt idx="918">
                  <c:v>289982</c:v>
                </c:pt>
                <c:pt idx="919">
                  <c:v>272014</c:v>
                </c:pt>
                <c:pt idx="920">
                  <c:v>289986</c:v>
                </c:pt>
                <c:pt idx="921">
                  <c:v>264018</c:v>
                </c:pt>
                <c:pt idx="922">
                  <c:v>297985</c:v>
                </c:pt>
                <c:pt idx="923">
                  <c:v>264015</c:v>
                </c:pt>
                <c:pt idx="924">
                  <c:v>289982</c:v>
                </c:pt>
                <c:pt idx="925">
                  <c:v>305014</c:v>
                </c:pt>
                <c:pt idx="926">
                  <c:v>289986</c:v>
                </c:pt>
                <c:pt idx="927">
                  <c:v>264014</c:v>
                </c:pt>
                <c:pt idx="928">
                  <c:v>297986</c:v>
                </c:pt>
                <c:pt idx="929">
                  <c:v>264014</c:v>
                </c:pt>
                <c:pt idx="930">
                  <c:v>290986</c:v>
                </c:pt>
                <c:pt idx="931">
                  <c:v>272014</c:v>
                </c:pt>
                <c:pt idx="932">
                  <c:v>289986</c:v>
                </c:pt>
                <c:pt idx="933">
                  <c:v>264017</c:v>
                </c:pt>
                <c:pt idx="934">
                  <c:v>297983</c:v>
                </c:pt>
                <c:pt idx="935">
                  <c:v>264017</c:v>
                </c:pt>
                <c:pt idx="936">
                  <c:v>279983</c:v>
                </c:pt>
                <c:pt idx="937">
                  <c:v>272014</c:v>
                </c:pt>
                <c:pt idx="938">
                  <c:v>289986</c:v>
                </c:pt>
                <c:pt idx="939">
                  <c:v>265017</c:v>
                </c:pt>
                <c:pt idx="940">
                  <c:v>297983</c:v>
                </c:pt>
                <c:pt idx="941">
                  <c:v>5712000</c:v>
                </c:pt>
                <c:pt idx="942">
                  <c:v>298017</c:v>
                </c:pt>
                <c:pt idx="943">
                  <c:v>289983</c:v>
                </c:pt>
                <c:pt idx="944">
                  <c:v>264017</c:v>
                </c:pt>
                <c:pt idx="945">
                  <c:v>298983</c:v>
                </c:pt>
                <c:pt idx="946">
                  <c:v>271014</c:v>
                </c:pt>
                <c:pt idx="947">
                  <c:v>289986</c:v>
                </c:pt>
                <c:pt idx="948">
                  <c:v>272014</c:v>
                </c:pt>
                <c:pt idx="949">
                  <c:v>290986</c:v>
                </c:pt>
                <c:pt idx="950">
                  <c:v>264016</c:v>
                </c:pt>
                <c:pt idx="951">
                  <c:v>297984</c:v>
                </c:pt>
                <c:pt idx="952">
                  <c:v>264017</c:v>
                </c:pt>
                <c:pt idx="953">
                  <c:v>289983</c:v>
                </c:pt>
                <c:pt idx="954">
                  <c:v>272017</c:v>
                </c:pt>
                <c:pt idx="955">
                  <c:v>289983</c:v>
                </c:pt>
                <c:pt idx="956">
                  <c:v>264017</c:v>
                </c:pt>
                <c:pt idx="957">
                  <c:v>304986</c:v>
                </c:pt>
                <c:pt idx="958">
                  <c:v>264012</c:v>
                </c:pt>
                <c:pt idx="959">
                  <c:v>289985</c:v>
                </c:pt>
                <c:pt idx="960">
                  <c:v>298017</c:v>
                </c:pt>
                <c:pt idx="961">
                  <c:v>289986</c:v>
                </c:pt>
                <c:pt idx="962">
                  <c:v>265011</c:v>
                </c:pt>
                <c:pt idx="963">
                  <c:v>297986</c:v>
                </c:pt>
                <c:pt idx="964">
                  <c:v>264014</c:v>
                </c:pt>
                <c:pt idx="965">
                  <c:v>289986</c:v>
                </c:pt>
                <c:pt idx="966">
                  <c:v>272014</c:v>
                </c:pt>
                <c:pt idx="967">
                  <c:v>289986</c:v>
                </c:pt>
                <c:pt idx="968">
                  <c:v>254017</c:v>
                </c:pt>
                <c:pt idx="969">
                  <c:v>297983</c:v>
                </c:pt>
                <c:pt idx="970">
                  <c:v>264016</c:v>
                </c:pt>
                <c:pt idx="971">
                  <c:v>290984</c:v>
                </c:pt>
                <c:pt idx="972">
                  <c:v>272014</c:v>
                </c:pt>
                <c:pt idx="973">
                  <c:v>289986</c:v>
                </c:pt>
                <c:pt idx="974">
                  <c:v>264015</c:v>
                </c:pt>
                <c:pt idx="975">
                  <c:v>297986</c:v>
                </c:pt>
                <c:pt idx="976">
                  <c:v>264013</c:v>
                </c:pt>
                <c:pt idx="977">
                  <c:v>289986</c:v>
                </c:pt>
                <c:pt idx="978">
                  <c:v>305015</c:v>
                </c:pt>
                <c:pt idx="979">
                  <c:v>289985</c:v>
                </c:pt>
                <c:pt idx="980">
                  <c:v>264015</c:v>
                </c:pt>
                <c:pt idx="981">
                  <c:v>297985</c:v>
                </c:pt>
                <c:pt idx="982">
                  <c:v>264017</c:v>
                </c:pt>
                <c:pt idx="983">
                  <c:v>289986</c:v>
                </c:pt>
                <c:pt idx="984">
                  <c:v>272013</c:v>
                </c:pt>
                <c:pt idx="985">
                  <c:v>289984</c:v>
                </c:pt>
                <c:pt idx="986">
                  <c:v>264016</c:v>
                </c:pt>
                <c:pt idx="987">
                  <c:v>297984</c:v>
                </c:pt>
                <c:pt idx="988">
                  <c:v>264017</c:v>
                </c:pt>
                <c:pt idx="989">
                  <c:v>296983</c:v>
                </c:pt>
                <c:pt idx="990">
                  <c:v>272015</c:v>
                </c:pt>
                <c:pt idx="991">
                  <c:v>289986</c:v>
                </c:pt>
                <c:pt idx="992">
                  <c:v>264013</c:v>
                </c:pt>
                <c:pt idx="993">
                  <c:v>297986</c:v>
                </c:pt>
                <c:pt idx="994">
                  <c:v>264014</c:v>
                </c:pt>
                <c:pt idx="995">
                  <c:v>289986</c:v>
                </c:pt>
                <c:pt idx="996">
                  <c:v>298014</c:v>
                </c:pt>
                <c:pt idx="997">
                  <c:v>290986</c:v>
                </c:pt>
                <c:pt idx="998">
                  <c:v>264014</c:v>
                </c:pt>
                <c:pt idx="999">
                  <c:v>297986</c:v>
                </c:pt>
                <c:pt idx="1000">
                  <c:v>255014</c:v>
                </c:pt>
                <c:pt idx="1001">
                  <c:v>30000</c:v>
                </c:pt>
                <c:pt idx="1002">
                  <c:v>289986</c:v>
                </c:pt>
                <c:pt idx="1003">
                  <c:v>272015</c:v>
                </c:pt>
                <c:pt idx="1004">
                  <c:v>289985</c:v>
                </c:pt>
                <c:pt idx="1005">
                  <c:v>264014</c:v>
                </c:pt>
                <c:pt idx="1006">
                  <c:v>298986</c:v>
                </c:pt>
                <c:pt idx="1007">
                  <c:v>264014</c:v>
                </c:pt>
                <c:pt idx="1008">
                  <c:v>289986</c:v>
                </c:pt>
                <c:pt idx="1009">
                  <c:v>272014</c:v>
                </c:pt>
                <c:pt idx="1010">
                  <c:v>296987</c:v>
                </c:pt>
                <c:pt idx="1011">
                  <c:v>264016</c:v>
                </c:pt>
                <c:pt idx="1012">
                  <c:v>297983</c:v>
                </c:pt>
                <c:pt idx="1013">
                  <c:v>264017</c:v>
                </c:pt>
                <c:pt idx="1014">
                  <c:v>289983</c:v>
                </c:pt>
                <c:pt idx="1015">
                  <c:v>298014</c:v>
                </c:pt>
                <c:pt idx="1016">
                  <c:v>289986</c:v>
                </c:pt>
                <c:pt idx="1017">
                  <c:v>264018</c:v>
                </c:pt>
                <c:pt idx="1018">
                  <c:v>297983</c:v>
                </c:pt>
                <c:pt idx="1019">
                  <c:v>264017</c:v>
                </c:pt>
                <c:pt idx="1020">
                  <c:v>289983</c:v>
                </c:pt>
                <c:pt idx="1021">
                  <c:v>342016</c:v>
                </c:pt>
                <c:pt idx="1022">
                  <c:v>320983</c:v>
                </c:pt>
                <c:pt idx="1023">
                  <c:v>285017</c:v>
                </c:pt>
                <c:pt idx="1024">
                  <c:v>319983</c:v>
                </c:pt>
                <c:pt idx="1025">
                  <c:v>285014</c:v>
                </c:pt>
                <c:pt idx="1026">
                  <c:v>311986</c:v>
                </c:pt>
                <c:pt idx="1027">
                  <c:v>293014</c:v>
                </c:pt>
                <c:pt idx="1028">
                  <c:v>311987</c:v>
                </c:pt>
                <c:pt idx="1029">
                  <c:v>285016</c:v>
                </c:pt>
                <c:pt idx="1030">
                  <c:v>318983</c:v>
                </c:pt>
                <c:pt idx="1031">
                  <c:v>285017</c:v>
                </c:pt>
                <c:pt idx="1032">
                  <c:v>326983</c:v>
                </c:pt>
                <c:pt idx="1033">
                  <c:v>292014</c:v>
                </c:pt>
                <c:pt idx="1034">
                  <c:v>309986</c:v>
                </c:pt>
                <c:pt idx="1035">
                  <c:v>284014</c:v>
                </c:pt>
                <c:pt idx="1036">
                  <c:v>317990</c:v>
                </c:pt>
                <c:pt idx="1037">
                  <c:v>284013</c:v>
                </c:pt>
                <c:pt idx="1038">
                  <c:v>309983</c:v>
                </c:pt>
                <c:pt idx="1039">
                  <c:v>292017</c:v>
                </c:pt>
                <c:pt idx="1040">
                  <c:v>309983</c:v>
                </c:pt>
                <c:pt idx="1041">
                  <c:v>285014</c:v>
                </c:pt>
                <c:pt idx="1042">
                  <c:v>324986</c:v>
                </c:pt>
                <c:pt idx="1043">
                  <c:v>284019</c:v>
                </c:pt>
                <c:pt idx="1044">
                  <c:v>309982</c:v>
                </c:pt>
                <c:pt idx="1045">
                  <c:v>293015</c:v>
                </c:pt>
                <c:pt idx="1046">
                  <c:v>309984</c:v>
                </c:pt>
                <c:pt idx="1047">
                  <c:v>6082000</c:v>
                </c:pt>
                <c:pt idx="1048">
                  <c:v>318017</c:v>
                </c:pt>
                <c:pt idx="1049">
                  <c:v>309983</c:v>
                </c:pt>
                <c:pt idx="1050">
                  <c:v>284014</c:v>
                </c:pt>
                <c:pt idx="1051">
                  <c:v>317986</c:v>
                </c:pt>
                <c:pt idx="1052">
                  <c:v>284018</c:v>
                </c:pt>
                <c:pt idx="1053">
                  <c:v>316982</c:v>
                </c:pt>
                <c:pt idx="1054">
                  <c:v>292014</c:v>
                </c:pt>
                <c:pt idx="1055">
                  <c:v>309989</c:v>
                </c:pt>
                <c:pt idx="1056">
                  <c:v>284014</c:v>
                </c:pt>
                <c:pt idx="1057">
                  <c:v>317987</c:v>
                </c:pt>
                <c:pt idx="1058">
                  <c:v>284013</c:v>
                </c:pt>
                <c:pt idx="1059">
                  <c:v>310983</c:v>
                </c:pt>
                <c:pt idx="1060">
                  <c:v>292016</c:v>
                </c:pt>
                <c:pt idx="1061">
                  <c:v>309984</c:v>
                </c:pt>
                <c:pt idx="1062">
                  <c:v>284014</c:v>
                </c:pt>
                <c:pt idx="1063">
                  <c:v>317986</c:v>
                </c:pt>
                <c:pt idx="1064">
                  <c:v>274017</c:v>
                </c:pt>
                <c:pt idx="1065">
                  <c:v>335983</c:v>
                </c:pt>
                <c:pt idx="1066">
                  <c:v>292018</c:v>
                </c:pt>
                <c:pt idx="1067">
                  <c:v>309982</c:v>
                </c:pt>
                <c:pt idx="1068">
                  <c:v>285014</c:v>
                </c:pt>
                <c:pt idx="1069">
                  <c:v>317987</c:v>
                </c:pt>
                <c:pt idx="1070">
                  <c:v>285014</c:v>
                </c:pt>
                <c:pt idx="1071">
                  <c:v>309985</c:v>
                </c:pt>
                <c:pt idx="1072">
                  <c:v>293018</c:v>
                </c:pt>
                <c:pt idx="1073">
                  <c:v>310985</c:v>
                </c:pt>
                <c:pt idx="1074">
                  <c:v>291014</c:v>
                </c:pt>
                <c:pt idx="1075">
                  <c:v>317983</c:v>
                </c:pt>
                <c:pt idx="1076">
                  <c:v>284015</c:v>
                </c:pt>
                <c:pt idx="1077">
                  <c:v>309985</c:v>
                </c:pt>
                <c:pt idx="1078">
                  <c:v>292017</c:v>
                </c:pt>
                <c:pt idx="1079">
                  <c:v>309983</c:v>
                </c:pt>
                <c:pt idx="1080">
                  <c:v>284014</c:v>
                </c:pt>
                <c:pt idx="1081">
                  <c:v>318986</c:v>
                </c:pt>
                <c:pt idx="1082">
                  <c:v>310014</c:v>
                </c:pt>
                <c:pt idx="1083">
                  <c:v>309986</c:v>
                </c:pt>
                <c:pt idx="1084">
                  <c:v>292017</c:v>
                </c:pt>
                <c:pt idx="1085">
                  <c:v>316984</c:v>
                </c:pt>
                <c:pt idx="1086">
                  <c:v>284013</c:v>
                </c:pt>
                <c:pt idx="1087">
                  <c:v>317989</c:v>
                </c:pt>
                <c:pt idx="1088">
                  <c:v>284011</c:v>
                </c:pt>
                <c:pt idx="1089">
                  <c:v>309986</c:v>
                </c:pt>
                <c:pt idx="1090">
                  <c:v>292014</c:v>
                </c:pt>
                <c:pt idx="1091">
                  <c:v>309986</c:v>
                </c:pt>
                <c:pt idx="1092">
                  <c:v>284017</c:v>
                </c:pt>
                <c:pt idx="1093">
                  <c:v>317984</c:v>
                </c:pt>
                <c:pt idx="1094">
                  <c:v>285017</c:v>
                </c:pt>
                <c:pt idx="1095">
                  <c:v>309982</c:v>
                </c:pt>
                <c:pt idx="1096">
                  <c:v>282016</c:v>
                </c:pt>
                <c:pt idx="1097">
                  <c:v>309984</c:v>
                </c:pt>
                <c:pt idx="1098">
                  <c:v>284018</c:v>
                </c:pt>
                <c:pt idx="1099">
                  <c:v>343982</c:v>
                </c:pt>
                <c:pt idx="1100">
                  <c:v>284014</c:v>
                </c:pt>
                <c:pt idx="1101">
                  <c:v>309986</c:v>
                </c:pt>
                <c:pt idx="1102">
                  <c:v>292018</c:v>
                </c:pt>
                <c:pt idx="1103">
                  <c:v>310982</c:v>
                </c:pt>
                <c:pt idx="1104">
                  <c:v>284014</c:v>
                </c:pt>
                <c:pt idx="1105">
                  <c:v>317989</c:v>
                </c:pt>
                <c:pt idx="1106">
                  <c:v>291015</c:v>
                </c:pt>
                <c:pt idx="1107">
                  <c:v>310985</c:v>
                </c:pt>
                <c:pt idx="1108">
                  <c:v>292011</c:v>
                </c:pt>
                <c:pt idx="1109">
                  <c:v>309987</c:v>
                </c:pt>
                <c:pt idx="1110">
                  <c:v>284013</c:v>
                </c:pt>
                <c:pt idx="1111">
                  <c:v>317987</c:v>
                </c:pt>
                <c:pt idx="1112">
                  <c:v>284013</c:v>
                </c:pt>
                <c:pt idx="1113">
                  <c:v>309989</c:v>
                </c:pt>
                <c:pt idx="1114">
                  <c:v>292014</c:v>
                </c:pt>
                <c:pt idx="1115">
                  <c:v>309986</c:v>
                </c:pt>
                <c:pt idx="1116">
                  <c:v>311015</c:v>
                </c:pt>
                <c:pt idx="1117">
                  <c:v>324982</c:v>
                </c:pt>
                <c:pt idx="1118">
                  <c:v>284017</c:v>
                </c:pt>
                <c:pt idx="1119">
                  <c:v>309986</c:v>
                </c:pt>
                <c:pt idx="1120">
                  <c:v>293011</c:v>
                </c:pt>
                <c:pt idx="1121">
                  <c:v>309986</c:v>
                </c:pt>
                <c:pt idx="1122">
                  <c:v>284016</c:v>
                </c:pt>
                <c:pt idx="1123">
                  <c:v>317984</c:v>
                </c:pt>
                <c:pt idx="1124">
                  <c:v>284017</c:v>
                </c:pt>
                <c:pt idx="1125">
                  <c:v>309983</c:v>
                </c:pt>
                <c:pt idx="1126">
                  <c:v>292017</c:v>
                </c:pt>
                <c:pt idx="1127">
                  <c:v>309983</c:v>
                </c:pt>
                <c:pt idx="1128">
                  <c:v>274017</c:v>
                </c:pt>
                <c:pt idx="1129">
                  <c:v>318984</c:v>
                </c:pt>
                <c:pt idx="1130">
                  <c:v>284013</c:v>
                </c:pt>
                <c:pt idx="1131">
                  <c:v>309986</c:v>
                </c:pt>
                <c:pt idx="1132">
                  <c:v>292014</c:v>
                </c:pt>
                <c:pt idx="1133">
                  <c:v>335986</c:v>
                </c:pt>
                <c:pt idx="1134">
                  <c:v>284014</c:v>
                </c:pt>
                <c:pt idx="1135">
                  <c:v>317986</c:v>
                </c:pt>
                <c:pt idx="1136">
                  <c:v>284017</c:v>
                </c:pt>
                <c:pt idx="1137">
                  <c:v>309986</c:v>
                </c:pt>
                <c:pt idx="1138">
                  <c:v>299011</c:v>
                </c:pt>
                <c:pt idx="1139">
                  <c:v>309989</c:v>
                </c:pt>
                <c:pt idx="1140">
                  <c:v>284011</c:v>
                </c:pt>
                <c:pt idx="1141">
                  <c:v>317988</c:v>
                </c:pt>
                <c:pt idx="1142">
                  <c:v>285015</c:v>
                </c:pt>
                <c:pt idx="1143">
                  <c:v>309983</c:v>
                </c:pt>
                <c:pt idx="1144">
                  <c:v>292014</c:v>
                </c:pt>
                <c:pt idx="1145">
                  <c:v>309986</c:v>
                </c:pt>
                <c:pt idx="1146">
                  <c:v>284018</c:v>
                </c:pt>
                <c:pt idx="1147">
                  <c:v>5783982</c:v>
                </c:pt>
                <c:pt idx="1148">
                  <c:v>318017</c:v>
                </c:pt>
                <c:pt idx="1149">
                  <c:v>316983</c:v>
                </c:pt>
                <c:pt idx="1150">
                  <c:v>284014</c:v>
                </c:pt>
                <c:pt idx="1151">
                  <c:v>317986</c:v>
                </c:pt>
                <c:pt idx="1152">
                  <c:v>284014</c:v>
                </c:pt>
                <c:pt idx="1153">
                  <c:v>309986</c:v>
                </c:pt>
                <c:pt idx="1154">
                  <c:v>292018</c:v>
                </c:pt>
                <c:pt idx="1155">
                  <c:v>310982</c:v>
                </c:pt>
                <c:pt idx="1156">
                  <c:v>284014</c:v>
                </c:pt>
                <c:pt idx="1157">
                  <c:v>317989</c:v>
                </c:pt>
                <c:pt idx="1158">
                  <c:v>284011</c:v>
                </c:pt>
                <c:pt idx="1159">
                  <c:v>309986</c:v>
                </c:pt>
                <c:pt idx="1160">
                  <c:v>282015</c:v>
                </c:pt>
                <c:pt idx="1161">
                  <c:v>309985</c:v>
                </c:pt>
                <c:pt idx="1162">
                  <c:v>284015</c:v>
                </c:pt>
                <c:pt idx="1163">
                  <c:v>317988</c:v>
                </c:pt>
                <c:pt idx="1164">
                  <c:v>285014</c:v>
                </c:pt>
                <c:pt idx="1165">
                  <c:v>335986</c:v>
                </c:pt>
                <c:pt idx="1166">
                  <c:v>292014</c:v>
                </c:pt>
                <c:pt idx="1167">
                  <c:v>309983</c:v>
                </c:pt>
                <c:pt idx="1168">
                  <c:v>284014</c:v>
                </c:pt>
                <c:pt idx="1169">
                  <c:v>317986</c:v>
                </c:pt>
                <c:pt idx="1170">
                  <c:v>291014</c:v>
                </c:pt>
                <c:pt idx="1171">
                  <c:v>309986</c:v>
                </c:pt>
                <c:pt idx="1172">
                  <c:v>292014</c:v>
                </c:pt>
                <c:pt idx="1173">
                  <c:v>309990</c:v>
                </c:pt>
                <c:pt idx="1174">
                  <c:v>284014</c:v>
                </c:pt>
                <c:pt idx="1175">
                  <c:v>317985</c:v>
                </c:pt>
                <c:pt idx="1176">
                  <c:v>284014</c:v>
                </c:pt>
                <c:pt idx="1177">
                  <c:v>309983</c:v>
                </c:pt>
                <c:pt idx="1178">
                  <c:v>292016</c:v>
                </c:pt>
                <c:pt idx="1179">
                  <c:v>309984</c:v>
                </c:pt>
                <c:pt idx="1180">
                  <c:v>284017</c:v>
                </c:pt>
                <c:pt idx="1181">
                  <c:v>324983</c:v>
                </c:pt>
                <c:pt idx="1182">
                  <c:v>310017</c:v>
                </c:pt>
                <c:pt idx="1183">
                  <c:v>309986</c:v>
                </c:pt>
                <c:pt idx="1184">
                  <c:v>292014</c:v>
                </c:pt>
                <c:pt idx="1185">
                  <c:v>309983</c:v>
                </c:pt>
                <c:pt idx="1186">
                  <c:v>284014</c:v>
                </c:pt>
                <c:pt idx="1187">
                  <c:v>317986</c:v>
                </c:pt>
                <c:pt idx="1188">
                  <c:v>284018</c:v>
                </c:pt>
                <c:pt idx="1189">
                  <c:v>309982</c:v>
                </c:pt>
                <c:pt idx="1190">
                  <c:v>293016</c:v>
                </c:pt>
                <c:pt idx="1191">
                  <c:v>309984</c:v>
                </c:pt>
                <c:pt idx="1192">
                  <c:v>274017</c:v>
                </c:pt>
                <c:pt idx="1193">
                  <c:v>317983</c:v>
                </c:pt>
                <c:pt idx="1194">
                  <c:v>284018</c:v>
                </c:pt>
                <c:pt idx="1195">
                  <c:v>309983</c:v>
                </c:pt>
                <c:pt idx="1196">
                  <c:v>292013</c:v>
                </c:pt>
                <c:pt idx="1197">
                  <c:v>309989</c:v>
                </c:pt>
                <c:pt idx="1198">
                  <c:v>284011</c:v>
                </c:pt>
                <c:pt idx="1199">
                  <c:v>344986</c:v>
                </c:pt>
                <c:pt idx="1200">
                  <c:v>284017</c:v>
                </c:pt>
                <c:pt idx="1201">
                  <c:v>309985</c:v>
                </c:pt>
                <c:pt idx="1202">
                  <c:v>299012</c:v>
                </c:pt>
                <c:pt idx="1203">
                  <c:v>309989</c:v>
                </c:pt>
                <c:pt idx="1204">
                  <c:v>284011</c:v>
                </c:pt>
                <c:pt idx="1205">
                  <c:v>317987</c:v>
                </c:pt>
                <c:pt idx="1206">
                  <c:v>284014</c:v>
                </c:pt>
                <c:pt idx="1207">
                  <c:v>309986</c:v>
                </c:pt>
                <c:pt idx="1208">
                  <c:v>292013</c:v>
                </c:pt>
                <c:pt idx="1209">
                  <c:v>309989</c:v>
                </c:pt>
                <c:pt idx="1210">
                  <c:v>284014</c:v>
                </c:pt>
                <c:pt idx="1211">
                  <c:v>317987</c:v>
                </c:pt>
                <c:pt idx="1212">
                  <c:v>285014</c:v>
                </c:pt>
                <c:pt idx="1213">
                  <c:v>316983</c:v>
                </c:pt>
                <c:pt idx="1214">
                  <c:v>292016</c:v>
                </c:pt>
                <c:pt idx="1215">
                  <c:v>309983</c:v>
                </c:pt>
                <c:pt idx="1216">
                  <c:v>311018</c:v>
                </c:pt>
                <c:pt idx="1217">
                  <c:v>317982</c:v>
                </c:pt>
                <c:pt idx="1218">
                  <c:v>284016</c:v>
                </c:pt>
                <c:pt idx="1219">
                  <c:v>309984</c:v>
                </c:pt>
                <c:pt idx="1220">
                  <c:v>292017</c:v>
                </c:pt>
                <c:pt idx="1221">
                  <c:v>309983</c:v>
                </c:pt>
                <c:pt idx="1222">
                  <c:v>284014</c:v>
                </c:pt>
                <c:pt idx="1223">
                  <c:v>317986</c:v>
                </c:pt>
                <c:pt idx="1224">
                  <c:v>274017</c:v>
                </c:pt>
                <c:pt idx="1225">
                  <c:v>310984</c:v>
                </c:pt>
                <c:pt idx="1226">
                  <c:v>292013</c:v>
                </c:pt>
                <c:pt idx="1227">
                  <c:v>309986</c:v>
                </c:pt>
                <c:pt idx="1228">
                  <c:v>284017</c:v>
                </c:pt>
                <c:pt idx="1229">
                  <c:v>317983</c:v>
                </c:pt>
                <c:pt idx="1230">
                  <c:v>284017</c:v>
                </c:pt>
                <c:pt idx="1231">
                  <c:v>309984</c:v>
                </c:pt>
                <c:pt idx="1232">
                  <c:v>292017</c:v>
                </c:pt>
                <c:pt idx="1233">
                  <c:v>335985</c:v>
                </c:pt>
                <c:pt idx="1234">
                  <c:v>291011</c:v>
                </c:pt>
                <c:pt idx="1235">
                  <c:v>317989</c:v>
                </c:pt>
                <c:pt idx="1236">
                  <c:v>284011</c:v>
                </c:pt>
                <c:pt idx="1237">
                  <c:v>309986</c:v>
                </c:pt>
                <c:pt idx="1238">
                  <c:v>292014</c:v>
                </c:pt>
                <c:pt idx="1239">
                  <c:v>309986</c:v>
                </c:pt>
                <c:pt idx="1240">
                  <c:v>284017</c:v>
                </c:pt>
                <c:pt idx="1241">
                  <c:v>317983</c:v>
                </c:pt>
                <c:pt idx="1242">
                  <c:v>284015</c:v>
                </c:pt>
                <c:pt idx="1243">
                  <c:v>309985</c:v>
                </c:pt>
                <c:pt idx="1244">
                  <c:v>292017</c:v>
                </c:pt>
                <c:pt idx="1245">
                  <c:v>316983</c:v>
                </c:pt>
                <c:pt idx="1246">
                  <c:v>284018</c:v>
                </c:pt>
                <c:pt idx="1247">
                  <c:v>6196982</c:v>
                </c:pt>
                <c:pt idx="1248">
                  <c:v>318017</c:v>
                </c:pt>
                <c:pt idx="1249">
                  <c:v>309983</c:v>
                </c:pt>
                <c:pt idx="1250">
                  <c:v>284014</c:v>
                </c:pt>
                <c:pt idx="1251">
                  <c:v>318986</c:v>
                </c:pt>
                <c:pt idx="1252">
                  <c:v>284017</c:v>
                </c:pt>
                <c:pt idx="1253">
                  <c:v>309983</c:v>
                </c:pt>
                <c:pt idx="1254">
                  <c:v>292014</c:v>
                </c:pt>
                <c:pt idx="1255">
                  <c:v>309989</c:v>
                </c:pt>
                <c:pt idx="1256">
                  <c:v>274014</c:v>
                </c:pt>
                <c:pt idx="1257">
                  <c:v>317983</c:v>
                </c:pt>
                <c:pt idx="1258">
                  <c:v>284016</c:v>
                </c:pt>
                <c:pt idx="1259">
                  <c:v>309988</c:v>
                </c:pt>
                <c:pt idx="1260">
                  <c:v>293010</c:v>
                </c:pt>
                <c:pt idx="1261">
                  <c:v>309986</c:v>
                </c:pt>
                <c:pt idx="1262">
                  <c:v>284017</c:v>
                </c:pt>
                <c:pt idx="1263">
                  <c:v>317983</c:v>
                </c:pt>
                <c:pt idx="1264">
                  <c:v>284016</c:v>
                </c:pt>
                <c:pt idx="1265">
                  <c:v>335984</c:v>
                </c:pt>
                <c:pt idx="1266">
                  <c:v>299014</c:v>
                </c:pt>
                <c:pt idx="1267">
                  <c:v>309988</c:v>
                </c:pt>
                <c:pt idx="1268">
                  <c:v>284012</c:v>
                </c:pt>
                <c:pt idx="1269">
                  <c:v>317986</c:v>
                </c:pt>
                <c:pt idx="1270">
                  <c:v>284015</c:v>
                </c:pt>
                <c:pt idx="1271">
                  <c:v>309989</c:v>
                </c:pt>
                <c:pt idx="1272">
                  <c:v>292013</c:v>
                </c:pt>
                <c:pt idx="1273">
                  <c:v>310983</c:v>
                </c:pt>
                <c:pt idx="1274">
                  <c:v>284018</c:v>
                </c:pt>
                <c:pt idx="1275">
                  <c:v>317982</c:v>
                </c:pt>
                <c:pt idx="1276">
                  <c:v>284017</c:v>
                </c:pt>
                <c:pt idx="1277">
                  <c:v>316983</c:v>
                </c:pt>
                <c:pt idx="1278">
                  <c:v>292017</c:v>
                </c:pt>
                <c:pt idx="1279">
                  <c:v>309983</c:v>
                </c:pt>
                <c:pt idx="1280">
                  <c:v>284018</c:v>
                </c:pt>
                <c:pt idx="1281">
                  <c:v>317982</c:v>
                </c:pt>
                <c:pt idx="1282">
                  <c:v>310015</c:v>
                </c:pt>
                <c:pt idx="1283">
                  <c:v>309986</c:v>
                </c:pt>
                <c:pt idx="1284">
                  <c:v>292017</c:v>
                </c:pt>
                <c:pt idx="1285">
                  <c:v>309982</c:v>
                </c:pt>
                <c:pt idx="1286">
                  <c:v>285014</c:v>
                </c:pt>
                <c:pt idx="1287">
                  <c:v>317986</c:v>
                </c:pt>
                <c:pt idx="1288">
                  <c:v>274017</c:v>
                </c:pt>
                <c:pt idx="1289">
                  <c:v>309983</c:v>
                </c:pt>
                <c:pt idx="1290">
                  <c:v>292017</c:v>
                </c:pt>
                <c:pt idx="1291">
                  <c:v>309983</c:v>
                </c:pt>
                <c:pt idx="1292">
                  <c:v>284014</c:v>
                </c:pt>
                <c:pt idx="1293">
                  <c:v>317989</c:v>
                </c:pt>
                <c:pt idx="1294">
                  <c:v>284011</c:v>
                </c:pt>
                <c:pt idx="1295">
                  <c:v>310986</c:v>
                </c:pt>
                <c:pt idx="1296">
                  <c:v>292018</c:v>
                </c:pt>
                <c:pt idx="1297">
                  <c:v>309983</c:v>
                </c:pt>
                <c:pt idx="1298">
                  <c:v>291013</c:v>
                </c:pt>
                <c:pt idx="1299">
                  <c:v>344986</c:v>
                </c:pt>
                <c:pt idx="1300">
                  <c:v>284018</c:v>
                </c:pt>
                <c:pt idx="1301">
                  <c:v>309983</c:v>
                </c:pt>
                <c:pt idx="1302">
                  <c:v>292014</c:v>
                </c:pt>
                <c:pt idx="1303">
                  <c:v>309985</c:v>
                </c:pt>
                <c:pt idx="1304">
                  <c:v>284018</c:v>
                </c:pt>
                <c:pt idx="1305">
                  <c:v>317982</c:v>
                </c:pt>
                <c:pt idx="1306">
                  <c:v>285014</c:v>
                </c:pt>
                <c:pt idx="1307">
                  <c:v>309989</c:v>
                </c:pt>
                <c:pt idx="1308">
                  <c:v>293011</c:v>
                </c:pt>
                <c:pt idx="1309">
                  <c:v>316986</c:v>
                </c:pt>
                <c:pt idx="1310">
                  <c:v>285014</c:v>
                </c:pt>
                <c:pt idx="1311">
                  <c:v>317986</c:v>
                </c:pt>
                <c:pt idx="1312">
                  <c:v>285017</c:v>
                </c:pt>
                <c:pt idx="1313">
                  <c:v>309983</c:v>
                </c:pt>
                <c:pt idx="1314">
                  <c:v>292016</c:v>
                </c:pt>
                <c:pt idx="1315">
                  <c:v>309984</c:v>
                </c:pt>
                <c:pt idx="1316">
                  <c:v>310018</c:v>
                </c:pt>
                <c:pt idx="1317">
                  <c:v>317982</c:v>
                </c:pt>
                <c:pt idx="1318">
                  <c:v>284018</c:v>
                </c:pt>
                <c:pt idx="1319">
                  <c:v>309982</c:v>
                </c:pt>
                <c:pt idx="1320">
                  <c:v>282017</c:v>
                </c:pt>
                <c:pt idx="1321">
                  <c:v>310983</c:v>
                </c:pt>
                <c:pt idx="1322">
                  <c:v>284014</c:v>
                </c:pt>
                <c:pt idx="1323">
                  <c:v>317986</c:v>
                </c:pt>
                <c:pt idx="1324">
                  <c:v>284015</c:v>
                </c:pt>
                <c:pt idx="1325">
                  <c:v>309987</c:v>
                </c:pt>
                <c:pt idx="1326">
                  <c:v>292012</c:v>
                </c:pt>
                <c:pt idx="1327">
                  <c:v>309986</c:v>
                </c:pt>
                <c:pt idx="1328">
                  <c:v>284014</c:v>
                </c:pt>
                <c:pt idx="1329">
                  <c:v>317986</c:v>
                </c:pt>
                <c:pt idx="1330">
                  <c:v>291017</c:v>
                </c:pt>
                <c:pt idx="1331">
                  <c:v>309983</c:v>
                </c:pt>
                <c:pt idx="1332">
                  <c:v>292014</c:v>
                </c:pt>
                <c:pt idx="1333">
                  <c:v>335986</c:v>
                </c:pt>
                <c:pt idx="1334">
                  <c:v>284014</c:v>
                </c:pt>
                <c:pt idx="1335">
                  <c:v>317986</c:v>
                </c:pt>
                <c:pt idx="1336">
                  <c:v>284014</c:v>
                </c:pt>
                <c:pt idx="1337">
                  <c:v>309986</c:v>
                </c:pt>
                <c:pt idx="1338">
                  <c:v>292014</c:v>
                </c:pt>
                <c:pt idx="1339">
                  <c:v>309986</c:v>
                </c:pt>
                <c:pt idx="1340">
                  <c:v>284017</c:v>
                </c:pt>
                <c:pt idx="1341">
                  <c:v>324984</c:v>
                </c:pt>
                <c:pt idx="1342">
                  <c:v>284013</c:v>
                </c:pt>
                <c:pt idx="1343">
                  <c:v>309987</c:v>
                </c:pt>
                <c:pt idx="1344">
                  <c:v>292013</c:v>
                </c:pt>
                <c:pt idx="1345">
                  <c:v>309986</c:v>
                </c:pt>
                <c:pt idx="1346">
                  <c:v>284015</c:v>
                </c:pt>
                <c:pt idx="1347">
                  <c:v>5844988</c:v>
                </c:pt>
                <c:pt idx="1348">
                  <c:v>318011</c:v>
                </c:pt>
                <c:pt idx="1349">
                  <c:v>309986</c:v>
                </c:pt>
                <c:pt idx="1350">
                  <c:v>285018</c:v>
                </c:pt>
                <c:pt idx="1351">
                  <c:v>317982</c:v>
                </c:pt>
                <c:pt idx="1352">
                  <c:v>274017</c:v>
                </c:pt>
                <c:pt idx="1353">
                  <c:v>309983</c:v>
                </c:pt>
                <c:pt idx="1354">
                  <c:v>292014</c:v>
                </c:pt>
                <c:pt idx="1355">
                  <c:v>309986</c:v>
                </c:pt>
                <c:pt idx="1356">
                  <c:v>284018</c:v>
                </c:pt>
                <c:pt idx="1357">
                  <c:v>317982</c:v>
                </c:pt>
                <c:pt idx="1358">
                  <c:v>284018</c:v>
                </c:pt>
                <c:pt idx="1359">
                  <c:v>310985</c:v>
                </c:pt>
                <c:pt idx="1360">
                  <c:v>292011</c:v>
                </c:pt>
                <c:pt idx="1361">
                  <c:v>309987</c:v>
                </c:pt>
                <c:pt idx="1362">
                  <c:v>291016</c:v>
                </c:pt>
                <c:pt idx="1363">
                  <c:v>318983</c:v>
                </c:pt>
                <c:pt idx="1364">
                  <c:v>284014</c:v>
                </c:pt>
                <c:pt idx="1365">
                  <c:v>335987</c:v>
                </c:pt>
                <c:pt idx="1366">
                  <c:v>293013</c:v>
                </c:pt>
                <c:pt idx="1367">
                  <c:v>310986</c:v>
                </c:pt>
                <c:pt idx="1368">
                  <c:v>284018</c:v>
                </c:pt>
                <c:pt idx="1369">
                  <c:v>318982</c:v>
                </c:pt>
                <c:pt idx="1370">
                  <c:v>285014</c:v>
                </c:pt>
                <c:pt idx="1371">
                  <c:v>310986</c:v>
                </c:pt>
                <c:pt idx="1372">
                  <c:v>293018</c:v>
                </c:pt>
                <c:pt idx="1373">
                  <c:v>316986</c:v>
                </c:pt>
                <c:pt idx="1374">
                  <c:v>284013</c:v>
                </c:pt>
                <c:pt idx="1375">
                  <c:v>318983</c:v>
                </c:pt>
                <c:pt idx="1376">
                  <c:v>285014</c:v>
                </c:pt>
                <c:pt idx="1377">
                  <c:v>309986</c:v>
                </c:pt>
                <c:pt idx="1378">
                  <c:v>292014</c:v>
                </c:pt>
                <c:pt idx="1379">
                  <c:v>309986</c:v>
                </c:pt>
                <c:pt idx="1380">
                  <c:v>284014</c:v>
                </c:pt>
                <c:pt idx="1381">
                  <c:v>317986</c:v>
                </c:pt>
                <c:pt idx="1382">
                  <c:v>310014</c:v>
                </c:pt>
                <c:pt idx="1383">
                  <c:v>309986</c:v>
                </c:pt>
                <c:pt idx="1384">
                  <c:v>282014</c:v>
                </c:pt>
                <c:pt idx="1385">
                  <c:v>309987</c:v>
                </c:pt>
                <c:pt idx="1386">
                  <c:v>284013</c:v>
                </c:pt>
                <c:pt idx="1387">
                  <c:v>317987</c:v>
                </c:pt>
                <c:pt idx="1388">
                  <c:v>284013</c:v>
                </c:pt>
                <c:pt idx="1389">
                  <c:v>309989</c:v>
                </c:pt>
                <c:pt idx="1390">
                  <c:v>292014</c:v>
                </c:pt>
                <c:pt idx="1391">
                  <c:v>309986</c:v>
                </c:pt>
                <c:pt idx="1392">
                  <c:v>284014</c:v>
                </c:pt>
                <c:pt idx="1393">
                  <c:v>317984</c:v>
                </c:pt>
                <c:pt idx="1394">
                  <c:v>291013</c:v>
                </c:pt>
                <c:pt idx="1395">
                  <c:v>309986</c:v>
                </c:pt>
                <c:pt idx="1396">
                  <c:v>292014</c:v>
                </c:pt>
                <c:pt idx="1397">
                  <c:v>309986</c:v>
                </c:pt>
                <c:pt idx="1398">
                  <c:v>285018</c:v>
                </c:pt>
                <c:pt idx="1399">
                  <c:v>343983</c:v>
                </c:pt>
                <c:pt idx="1400">
                  <c:v>284013</c:v>
                </c:pt>
                <c:pt idx="1401">
                  <c:v>309986</c:v>
                </c:pt>
                <c:pt idx="1402">
                  <c:v>292018</c:v>
                </c:pt>
                <c:pt idx="1403">
                  <c:v>309982</c:v>
                </c:pt>
                <c:pt idx="1404">
                  <c:v>284018</c:v>
                </c:pt>
                <c:pt idx="1405">
                  <c:v>324985</c:v>
                </c:pt>
                <c:pt idx="1406">
                  <c:v>284014</c:v>
                </c:pt>
                <c:pt idx="1407">
                  <c:v>309983</c:v>
                </c:pt>
                <c:pt idx="1408">
                  <c:v>292017</c:v>
                </c:pt>
                <c:pt idx="1409">
                  <c:v>309983</c:v>
                </c:pt>
                <c:pt idx="1410">
                  <c:v>284018</c:v>
                </c:pt>
                <c:pt idx="1411">
                  <c:v>318982</c:v>
                </c:pt>
                <c:pt idx="1412">
                  <c:v>284014</c:v>
                </c:pt>
                <c:pt idx="1413">
                  <c:v>309986</c:v>
                </c:pt>
                <c:pt idx="1414">
                  <c:v>292015</c:v>
                </c:pt>
                <c:pt idx="1415">
                  <c:v>309985</c:v>
                </c:pt>
                <c:pt idx="1416">
                  <c:v>300015</c:v>
                </c:pt>
                <c:pt idx="1417">
                  <c:v>317985</c:v>
                </c:pt>
                <c:pt idx="1418">
                  <c:v>284014</c:v>
                </c:pt>
                <c:pt idx="1419">
                  <c:v>309989</c:v>
                </c:pt>
                <c:pt idx="1420">
                  <c:v>292011</c:v>
                </c:pt>
                <c:pt idx="1421">
                  <c:v>309987</c:v>
                </c:pt>
                <c:pt idx="1422">
                  <c:v>284013</c:v>
                </c:pt>
                <c:pt idx="1423">
                  <c:v>317986</c:v>
                </c:pt>
                <c:pt idx="1424">
                  <c:v>284015</c:v>
                </c:pt>
                <c:pt idx="1425">
                  <c:v>309989</c:v>
                </c:pt>
                <c:pt idx="1426">
                  <c:v>299012</c:v>
                </c:pt>
                <c:pt idx="1427">
                  <c:v>309984</c:v>
                </c:pt>
                <c:pt idx="1428">
                  <c:v>284014</c:v>
                </c:pt>
                <c:pt idx="1429">
                  <c:v>317989</c:v>
                </c:pt>
                <c:pt idx="1430">
                  <c:v>284011</c:v>
                </c:pt>
                <c:pt idx="1431">
                  <c:v>309986</c:v>
                </c:pt>
                <c:pt idx="1432">
                  <c:v>292014</c:v>
                </c:pt>
                <c:pt idx="1433">
                  <c:v>336986</c:v>
                </c:pt>
                <c:pt idx="1434">
                  <c:v>284015</c:v>
                </c:pt>
                <c:pt idx="1435">
                  <c:v>317985</c:v>
                </c:pt>
                <c:pt idx="1436">
                  <c:v>284015</c:v>
                </c:pt>
                <c:pt idx="1437">
                  <c:v>316985</c:v>
                </c:pt>
                <c:pt idx="1438">
                  <c:v>292014</c:v>
                </c:pt>
                <c:pt idx="1439">
                  <c:v>309986</c:v>
                </c:pt>
                <c:pt idx="1440">
                  <c:v>284014</c:v>
                </c:pt>
                <c:pt idx="1441">
                  <c:v>317990</c:v>
                </c:pt>
                <c:pt idx="1442">
                  <c:v>284013</c:v>
                </c:pt>
                <c:pt idx="1443">
                  <c:v>309983</c:v>
                </c:pt>
                <c:pt idx="1444">
                  <c:v>292017</c:v>
                </c:pt>
                <c:pt idx="1445">
                  <c:v>309983</c:v>
                </c:pt>
                <c:pt idx="1446">
                  <c:v>285014</c:v>
                </c:pt>
                <c:pt idx="1447">
                  <c:v>6173986</c:v>
                </c:pt>
                <c:pt idx="1448">
                  <c:v>308015</c:v>
                </c:pt>
                <c:pt idx="1449">
                  <c:v>309985</c:v>
                </c:pt>
                <c:pt idx="1450">
                  <c:v>284016</c:v>
                </c:pt>
                <c:pt idx="1451">
                  <c:v>317984</c:v>
                </c:pt>
                <c:pt idx="1452">
                  <c:v>284018</c:v>
                </c:pt>
                <c:pt idx="1453">
                  <c:v>309983</c:v>
                </c:pt>
                <c:pt idx="1454">
                  <c:v>292016</c:v>
                </c:pt>
                <c:pt idx="1455">
                  <c:v>310983</c:v>
                </c:pt>
                <c:pt idx="1456">
                  <c:v>284017</c:v>
                </c:pt>
                <c:pt idx="1457">
                  <c:v>317983</c:v>
                </c:pt>
                <c:pt idx="1458">
                  <c:v>291014</c:v>
                </c:pt>
                <c:pt idx="1459">
                  <c:v>310986</c:v>
                </c:pt>
                <c:pt idx="1460">
                  <c:v>292014</c:v>
                </c:pt>
                <c:pt idx="1461">
                  <c:v>309986</c:v>
                </c:pt>
                <c:pt idx="1462">
                  <c:v>284016</c:v>
                </c:pt>
                <c:pt idx="1463">
                  <c:v>317988</c:v>
                </c:pt>
                <c:pt idx="1464">
                  <c:v>284013</c:v>
                </c:pt>
                <c:pt idx="1465">
                  <c:v>335983</c:v>
                </c:pt>
                <c:pt idx="1466">
                  <c:v>292016</c:v>
                </c:pt>
                <c:pt idx="1467">
                  <c:v>309984</c:v>
                </c:pt>
                <c:pt idx="1468">
                  <c:v>285017</c:v>
                </c:pt>
                <c:pt idx="1469">
                  <c:v>324987</c:v>
                </c:pt>
                <c:pt idx="1470">
                  <c:v>284013</c:v>
                </c:pt>
                <c:pt idx="1471">
                  <c:v>309983</c:v>
                </c:pt>
                <c:pt idx="1472">
                  <c:v>292016</c:v>
                </c:pt>
                <c:pt idx="1473">
                  <c:v>309984</c:v>
                </c:pt>
                <c:pt idx="1474">
                  <c:v>284017</c:v>
                </c:pt>
                <c:pt idx="1475">
                  <c:v>317983</c:v>
                </c:pt>
                <c:pt idx="1476">
                  <c:v>284017</c:v>
                </c:pt>
                <c:pt idx="1477">
                  <c:v>309983</c:v>
                </c:pt>
                <c:pt idx="1478">
                  <c:v>292017</c:v>
                </c:pt>
                <c:pt idx="1479">
                  <c:v>309983</c:v>
                </c:pt>
                <c:pt idx="1480">
                  <c:v>274015</c:v>
                </c:pt>
                <c:pt idx="1481">
                  <c:v>318986</c:v>
                </c:pt>
                <c:pt idx="1482">
                  <c:v>310014</c:v>
                </c:pt>
                <c:pt idx="1483">
                  <c:v>309987</c:v>
                </c:pt>
                <c:pt idx="1484">
                  <c:v>292012</c:v>
                </c:pt>
                <c:pt idx="1485">
                  <c:v>309986</c:v>
                </c:pt>
                <c:pt idx="1486">
                  <c:v>284014</c:v>
                </c:pt>
                <c:pt idx="1487">
                  <c:v>317986</c:v>
                </c:pt>
                <c:pt idx="1488">
                  <c:v>284017</c:v>
                </c:pt>
                <c:pt idx="1489">
                  <c:v>309986</c:v>
                </c:pt>
                <c:pt idx="1490">
                  <c:v>299011</c:v>
                </c:pt>
                <c:pt idx="1491">
                  <c:v>309989</c:v>
                </c:pt>
                <c:pt idx="1492">
                  <c:v>284011</c:v>
                </c:pt>
                <c:pt idx="1493">
                  <c:v>317989</c:v>
                </c:pt>
                <c:pt idx="1494">
                  <c:v>285014</c:v>
                </c:pt>
                <c:pt idx="1495">
                  <c:v>309983</c:v>
                </c:pt>
                <c:pt idx="1496">
                  <c:v>292015</c:v>
                </c:pt>
                <c:pt idx="1497">
                  <c:v>309985</c:v>
                </c:pt>
                <c:pt idx="1498">
                  <c:v>284018</c:v>
                </c:pt>
                <c:pt idx="1499">
                  <c:v>343982</c:v>
                </c:pt>
                <c:pt idx="1500">
                  <c:v>284018</c:v>
                </c:pt>
                <c:pt idx="1501">
                  <c:v>316982</c:v>
                </c:pt>
                <c:pt idx="1502">
                  <c:v>292014</c:v>
                </c:pt>
                <c:pt idx="1503">
                  <c:v>309989</c:v>
                </c:pt>
                <c:pt idx="1504">
                  <c:v>284014</c:v>
                </c:pt>
                <c:pt idx="1505">
                  <c:v>317986</c:v>
                </c:pt>
                <c:pt idx="1506">
                  <c:v>284014</c:v>
                </c:pt>
                <c:pt idx="1507">
                  <c:v>310983</c:v>
                </c:pt>
                <c:pt idx="1508">
                  <c:v>292016</c:v>
                </c:pt>
                <c:pt idx="1509">
                  <c:v>309984</c:v>
                </c:pt>
                <c:pt idx="1510">
                  <c:v>284015</c:v>
                </c:pt>
                <c:pt idx="1511">
                  <c:v>317985</c:v>
                </c:pt>
                <c:pt idx="1512">
                  <c:v>274017</c:v>
                </c:pt>
                <c:pt idx="1513">
                  <c:v>309983</c:v>
                </c:pt>
                <c:pt idx="1514">
                  <c:v>292017</c:v>
                </c:pt>
                <c:pt idx="1515">
                  <c:v>309983</c:v>
                </c:pt>
                <c:pt idx="1516">
                  <c:v>310014</c:v>
                </c:pt>
                <c:pt idx="1517">
                  <c:v>317986</c:v>
                </c:pt>
                <c:pt idx="1518">
                  <c:v>284014</c:v>
                </c:pt>
                <c:pt idx="1519">
                  <c:v>309987</c:v>
                </c:pt>
                <c:pt idx="1520">
                  <c:v>292013</c:v>
                </c:pt>
                <c:pt idx="1521">
                  <c:v>309986</c:v>
                </c:pt>
                <c:pt idx="1522">
                  <c:v>291017</c:v>
                </c:pt>
                <c:pt idx="1523">
                  <c:v>317983</c:v>
                </c:pt>
                <c:pt idx="1524">
                  <c:v>284016</c:v>
                </c:pt>
                <c:pt idx="1525">
                  <c:v>309984</c:v>
                </c:pt>
                <c:pt idx="1526">
                  <c:v>292014</c:v>
                </c:pt>
                <c:pt idx="1527">
                  <c:v>309989</c:v>
                </c:pt>
                <c:pt idx="1528">
                  <c:v>284011</c:v>
                </c:pt>
                <c:pt idx="1529">
                  <c:v>318986</c:v>
                </c:pt>
                <c:pt idx="1530">
                  <c:v>284018</c:v>
                </c:pt>
                <c:pt idx="1531">
                  <c:v>309982</c:v>
                </c:pt>
                <c:pt idx="1532">
                  <c:v>292014</c:v>
                </c:pt>
                <c:pt idx="1533">
                  <c:v>342989</c:v>
                </c:pt>
                <c:pt idx="1534">
                  <c:v>284011</c:v>
                </c:pt>
                <c:pt idx="1535">
                  <c:v>317986</c:v>
                </c:pt>
                <c:pt idx="1536">
                  <c:v>284014</c:v>
                </c:pt>
                <c:pt idx="1537">
                  <c:v>309986</c:v>
                </c:pt>
                <c:pt idx="1538">
                  <c:v>292014</c:v>
                </c:pt>
                <c:pt idx="1539">
                  <c:v>309989</c:v>
                </c:pt>
                <c:pt idx="1540">
                  <c:v>284014</c:v>
                </c:pt>
                <c:pt idx="1541">
                  <c:v>317986</c:v>
                </c:pt>
                <c:pt idx="1542">
                  <c:v>285014</c:v>
                </c:pt>
                <c:pt idx="1543">
                  <c:v>309984</c:v>
                </c:pt>
                <c:pt idx="1544">
                  <c:v>282016</c:v>
                </c:pt>
                <c:pt idx="1545">
                  <c:v>309983</c:v>
                </c:pt>
                <c:pt idx="1546">
                  <c:v>284018</c:v>
                </c:pt>
                <c:pt idx="1547">
                  <c:v>6279982</c:v>
                </c:pt>
                <c:pt idx="1548">
                  <c:v>319014</c:v>
                </c:pt>
                <c:pt idx="1549">
                  <c:v>309989</c:v>
                </c:pt>
                <c:pt idx="1550">
                  <c:v>284011</c:v>
                </c:pt>
                <c:pt idx="1551">
                  <c:v>317987</c:v>
                </c:pt>
                <c:pt idx="1552">
                  <c:v>284013</c:v>
                </c:pt>
                <c:pt idx="1553">
                  <c:v>309986</c:v>
                </c:pt>
                <c:pt idx="1554">
                  <c:v>299018</c:v>
                </c:pt>
                <c:pt idx="1555">
                  <c:v>309983</c:v>
                </c:pt>
                <c:pt idx="1556">
                  <c:v>284013</c:v>
                </c:pt>
                <c:pt idx="1557">
                  <c:v>317986</c:v>
                </c:pt>
                <c:pt idx="1558">
                  <c:v>284014</c:v>
                </c:pt>
                <c:pt idx="1559">
                  <c:v>309986</c:v>
                </c:pt>
                <c:pt idx="1560">
                  <c:v>292014</c:v>
                </c:pt>
                <c:pt idx="1561">
                  <c:v>310986</c:v>
                </c:pt>
                <c:pt idx="1562">
                  <c:v>284014</c:v>
                </c:pt>
                <c:pt idx="1563">
                  <c:v>317986</c:v>
                </c:pt>
                <c:pt idx="1564">
                  <c:v>284018</c:v>
                </c:pt>
                <c:pt idx="1565">
                  <c:v>342982</c:v>
                </c:pt>
                <c:pt idx="1566">
                  <c:v>292015</c:v>
                </c:pt>
                <c:pt idx="1567">
                  <c:v>309985</c:v>
                </c:pt>
                <c:pt idx="1568">
                  <c:v>284017</c:v>
                </c:pt>
                <c:pt idx="1569">
                  <c:v>317983</c:v>
                </c:pt>
                <c:pt idx="1570">
                  <c:v>284015</c:v>
                </c:pt>
                <c:pt idx="1571">
                  <c:v>309985</c:v>
                </c:pt>
                <c:pt idx="1572">
                  <c:v>292017</c:v>
                </c:pt>
                <c:pt idx="1573">
                  <c:v>309983</c:v>
                </c:pt>
                <c:pt idx="1574">
                  <c:v>285014</c:v>
                </c:pt>
                <c:pt idx="1575">
                  <c:v>317986</c:v>
                </c:pt>
                <c:pt idx="1576">
                  <c:v>274018</c:v>
                </c:pt>
                <c:pt idx="1577">
                  <c:v>309982</c:v>
                </c:pt>
                <c:pt idx="1578">
                  <c:v>292018</c:v>
                </c:pt>
                <c:pt idx="1579">
                  <c:v>309982</c:v>
                </c:pt>
                <c:pt idx="1580">
                  <c:v>284014</c:v>
                </c:pt>
                <c:pt idx="1581">
                  <c:v>317986</c:v>
                </c:pt>
                <c:pt idx="1582">
                  <c:v>310014</c:v>
                </c:pt>
                <c:pt idx="1583">
                  <c:v>310987</c:v>
                </c:pt>
                <c:pt idx="1584">
                  <c:v>292013</c:v>
                </c:pt>
                <c:pt idx="1585">
                  <c:v>309986</c:v>
                </c:pt>
                <c:pt idx="1586">
                  <c:v>291014</c:v>
                </c:pt>
                <c:pt idx="1587">
                  <c:v>317986</c:v>
                </c:pt>
                <c:pt idx="1588">
                  <c:v>284014</c:v>
                </c:pt>
                <c:pt idx="1589">
                  <c:v>309986</c:v>
                </c:pt>
                <c:pt idx="1590">
                  <c:v>292014</c:v>
                </c:pt>
                <c:pt idx="1591">
                  <c:v>309986</c:v>
                </c:pt>
                <c:pt idx="1592">
                  <c:v>284017</c:v>
                </c:pt>
                <c:pt idx="1593">
                  <c:v>317983</c:v>
                </c:pt>
                <c:pt idx="1594">
                  <c:v>284017</c:v>
                </c:pt>
                <c:pt idx="1595">
                  <c:v>309983</c:v>
                </c:pt>
                <c:pt idx="1596">
                  <c:v>293014</c:v>
                </c:pt>
                <c:pt idx="1597">
                  <c:v>316986</c:v>
                </c:pt>
                <c:pt idx="1598">
                  <c:v>284017</c:v>
                </c:pt>
                <c:pt idx="1599">
                  <c:v>343983</c:v>
                </c:pt>
                <c:pt idx="1600">
                  <c:v>285014</c:v>
                </c:pt>
                <c:pt idx="1601">
                  <c:v>309986</c:v>
                </c:pt>
                <c:pt idx="1602">
                  <c:v>292018</c:v>
                </c:pt>
                <c:pt idx="1603">
                  <c:v>310982</c:v>
                </c:pt>
                <c:pt idx="1604">
                  <c:v>285017</c:v>
                </c:pt>
                <c:pt idx="1605">
                  <c:v>317983</c:v>
                </c:pt>
                <c:pt idx="1606">
                  <c:v>285014</c:v>
                </c:pt>
                <c:pt idx="1607">
                  <c:v>310986</c:v>
                </c:pt>
                <c:pt idx="1608">
                  <c:v>283017</c:v>
                </c:pt>
                <c:pt idx="1609">
                  <c:v>310983</c:v>
                </c:pt>
                <c:pt idx="1610">
                  <c:v>285017</c:v>
                </c:pt>
                <c:pt idx="1611">
                  <c:v>318983</c:v>
                </c:pt>
                <c:pt idx="1612">
                  <c:v>284017</c:v>
                </c:pt>
                <c:pt idx="1613">
                  <c:v>309984</c:v>
                </c:pt>
                <c:pt idx="1614">
                  <c:v>292014</c:v>
                </c:pt>
                <c:pt idx="1615">
                  <c:v>309985</c:v>
                </c:pt>
                <c:pt idx="1616">
                  <c:v>310014</c:v>
                </c:pt>
                <c:pt idx="1617">
                  <c:v>317987</c:v>
                </c:pt>
                <c:pt idx="1618">
                  <c:v>291013</c:v>
                </c:pt>
                <c:pt idx="1619">
                  <c:v>309986</c:v>
                </c:pt>
                <c:pt idx="1620">
                  <c:v>292014</c:v>
                </c:pt>
                <c:pt idx="1621">
                  <c:v>309986</c:v>
                </c:pt>
                <c:pt idx="1622">
                  <c:v>285014</c:v>
                </c:pt>
                <c:pt idx="1623">
                  <c:v>317986</c:v>
                </c:pt>
                <c:pt idx="1624">
                  <c:v>284015</c:v>
                </c:pt>
                <c:pt idx="1625">
                  <c:v>309986</c:v>
                </c:pt>
                <c:pt idx="1626">
                  <c:v>292013</c:v>
                </c:pt>
                <c:pt idx="1627">
                  <c:v>309986</c:v>
                </c:pt>
                <c:pt idx="1628">
                  <c:v>284017</c:v>
                </c:pt>
                <c:pt idx="1629">
                  <c:v>324983</c:v>
                </c:pt>
                <c:pt idx="1630">
                  <c:v>284014</c:v>
                </c:pt>
                <c:pt idx="1631">
                  <c:v>309987</c:v>
                </c:pt>
                <c:pt idx="1632">
                  <c:v>292013</c:v>
                </c:pt>
                <c:pt idx="1633">
                  <c:v>335989</c:v>
                </c:pt>
                <c:pt idx="1634">
                  <c:v>284011</c:v>
                </c:pt>
                <c:pt idx="1635">
                  <c:v>318986</c:v>
                </c:pt>
                <c:pt idx="1636">
                  <c:v>284016</c:v>
                </c:pt>
                <c:pt idx="1637">
                  <c:v>309985</c:v>
                </c:pt>
                <c:pt idx="1638">
                  <c:v>292016</c:v>
                </c:pt>
                <c:pt idx="1639">
                  <c:v>309983</c:v>
                </c:pt>
                <c:pt idx="1640">
                  <c:v>274017</c:v>
                </c:pt>
                <c:pt idx="1641">
                  <c:v>317986</c:v>
                </c:pt>
                <c:pt idx="1642">
                  <c:v>284011</c:v>
                </c:pt>
                <c:pt idx="1643">
                  <c:v>309986</c:v>
                </c:pt>
                <c:pt idx="1644">
                  <c:v>293018</c:v>
                </c:pt>
                <c:pt idx="1645">
                  <c:v>309982</c:v>
                </c:pt>
                <c:pt idx="1646">
                  <c:v>284014</c:v>
                </c:pt>
                <c:pt idx="1647">
                  <c:v>5938986</c:v>
                </c:pt>
                <c:pt idx="1648">
                  <c:v>318017</c:v>
                </c:pt>
                <c:pt idx="1649">
                  <c:v>309986</c:v>
                </c:pt>
                <c:pt idx="1650">
                  <c:v>291011</c:v>
                </c:pt>
                <c:pt idx="1651">
                  <c:v>317989</c:v>
                </c:pt>
                <c:pt idx="1652">
                  <c:v>284011</c:v>
                </c:pt>
                <c:pt idx="1653">
                  <c:v>309986</c:v>
                </c:pt>
                <c:pt idx="1654">
                  <c:v>293016</c:v>
                </c:pt>
                <c:pt idx="1655">
                  <c:v>309984</c:v>
                </c:pt>
                <c:pt idx="1656">
                  <c:v>284018</c:v>
                </c:pt>
                <c:pt idx="1657">
                  <c:v>317983</c:v>
                </c:pt>
                <c:pt idx="1658">
                  <c:v>284017</c:v>
                </c:pt>
                <c:pt idx="1659">
                  <c:v>309982</c:v>
                </c:pt>
                <c:pt idx="1660">
                  <c:v>292018</c:v>
                </c:pt>
                <c:pt idx="1661">
                  <c:v>316984</c:v>
                </c:pt>
                <c:pt idx="1662">
                  <c:v>284014</c:v>
                </c:pt>
                <c:pt idx="1663">
                  <c:v>317984</c:v>
                </c:pt>
                <c:pt idx="1664">
                  <c:v>339014</c:v>
                </c:pt>
                <c:pt idx="1665">
                  <c:v>336990</c:v>
                </c:pt>
                <c:pt idx="1666">
                  <c:v>292013</c:v>
                </c:pt>
                <c:pt idx="1667">
                  <c:v>309987</c:v>
                </c:pt>
                <c:pt idx="1668">
                  <c:v>284013</c:v>
                </c:pt>
                <c:pt idx="1669">
                  <c:v>317984</c:v>
                </c:pt>
                <c:pt idx="1670">
                  <c:v>284015</c:v>
                </c:pt>
                <c:pt idx="1671">
                  <c:v>309984</c:v>
                </c:pt>
                <c:pt idx="1672">
                  <c:v>282017</c:v>
                </c:pt>
                <c:pt idx="1673">
                  <c:v>309985</c:v>
                </c:pt>
                <c:pt idx="1674">
                  <c:v>284015</c:v>
                </c:pt>
                <c:pt idx="1675">
                  <c:v>317983</c:v>
                </c:pt>
                <c:pt idx="1676">
                  <c:v>284014</c:v>
                </c:pt>
                <c:pt idx="1677">
                  <c:v>309986</c:v>
                </c:pt>
                <c:pt idx="1678">
                  <c:v>292018</c:v>
                </c:pt>
                <c:pt idx="1679">
                  <c:v>309982</c:v>
                </c:pt>
                <c:pt idx="1680">
                  <c:v>284017</c:v>
                </c:pt>
                <c:pt idx="1681">
                  <c:v>317983</c:v>
                </c:pt>
                <c:pt idx="1682">
                  <c:v>317017</c:v>
                </c:pt>
                <c:pt idx="1683">
                  <c:v>309983</c:v>
                </c:pt>
                <c:pt idx="1684">
                  <c:v>292017</c:v>
                </c:pt>
                <c:pt idx="1685">
                  <c:v>309984</c:v>
                </c:pt>
                <c:pt idx="1686">
                  <c:v>284017</c:v>
                </c:pt>
                <c:pt idx="1687">
                  <c:v>317982</c:v>
                </c:pt>
                <c:pt idx="1688">
                  <c:v>284018</c:v>
                </c:pt>
                <c:pt idx="1689">
                  <c:v>310985</c:v>
                </c:pt>
                <c:pt idx="1690">
                  <c:v>292011</c:v>
                </c:pt>
                <c:pt idx="1691">
                  <c:v>309989</c:v>
                </c:pt>
                <c:pt idx="1692">
                  <c:v>284011</c:v>
                </c:pt>
                <c:pt idx="1693">
                  <c:v>324986</c:v>
                </c:pt>
                <c:pt idx="1694">
                  <c:v>284017</c:v>
                </c:pt>
                <c:pt idx="1695">
                  <c:v>309983</c:v>
                </c:pt>
                <c:pt idx="1696">
                  <c:v>292017</c:v>
                </c:pt>
                <c:pt idx="1697">
                  <c:v>309983</c:v>
                </c:pt>
                <c:pt idx="1698">
                  <c:v>284014</c:v>
                </c:pt>
                <c:pt idx="1699">
                  <c:v>343986</c:v>
                </c:pt>
                <c:pt idx="1700">
                  <c:v>284014</c:v>
                </c:pt>
                <c:pt idx="1701">
                  <c:v>309986</c:v>
                </c:pt>
                <c:pt idx="1702">
                  <c:v>292014</c:v>
                </c:pt>
                <c:pt idx="1703">
                  <c:v>309986</c:v>
                </c:pt>
                <c:pt idx="1704">
                  <c:v>276017</c:v>
                </c:pt>
                <c:pt idx="1705">
                  <c:v>318983</c:v>
                </c:pt>
                <c:pt idx="1706">
                  <c:v>285014</c:v>
                </c:pt>
                <c:pt idx="1707">
                  <c:v>311986</c:v>
                </c:pt>
                <c:pt idx="1708">
                  <c:v>293018</c:v>
                </c:pt>
                <c:pt idx="1709">
                  <c:v>310985</c:v>
                </c:pt>
                <c:pt idx="1710">
                  <c:v>285014</c:v>
                </c:pt>
                <c:pt idx="1711">
                  <c:v>318983</c:v>
                </c:pt>
                <c:pt idx="1712">
                  <c:v>285017</c:v>
                </c:pt>
                <c:pt idx="1713">
                  <c:v>310983</c:v>
                </c:pt>
                <c:pt idx="1714">
                  <c:v>300014</c:v>
                </c:pt>
                <c:pt idx="1715">
                  <c:v>310986</c:v>
                </c:pt>
                <c:pt idx="1716">
                  <c:v>310017</c:v>
                </c:pt>
                <c:pt idx="1717">
                  <c:v>317983</c:v>
                </c:pt>
                <c:pt idx="1718">
                  <c:v>284017</c:v>
                </c:pt>
                <c:pt idx="1719">
                  <c:v>309983</c:v>
                </c:pt>
                <c:pt idx="1720">
                  <c:v>292017</c:v>
                </c:pt>
                <c:pt idx="1721">
                  <c:v>309983</c:v>
                </c:pt>
                <c:pt idx="1722">
                  <c:v>284018</c:v>
                </c:pt>
                <c:pt idx="1723">
                  <c:v>317982</c:v>
                </c:pt>
                <c:pt idx="1724">
                  <c:v>285016</c:v>
                </c:pt>
                <c:pt idx="1725">
                  <c:v>316984</c:v>
                </c:pt>
                <c:pt idx="1726">
                  <c:v>292017</c:v>
                </c:pt>
                <c:pt idx="1727">
                  <c:v>309983</c:v>
                </c:pt>
                <c:pt idx="1728">
                  <c:v>284018</c:v>
                </c:pt>
                <c:pt idx="1729">
                  <c:v>317982</c:v>
                </c:pt>
                <c:pt idx="1730">
                  <c:v>284016</c:v>
                </c:pt>
                <c:pt idx="1731">
                  <c:v>309984</c:v>
                </c:pt>
                <c:pt idx="1732">
                  <c:v>292017</c:v>
                </c:pt>
                <c:pt idx="1733">
                  <c:v>335983</c:v>
                </c:pt>
                <c:pt idx="1734">
                  <c:v>284014</c:v>
                </c:pt>
                <c:pt idx="1735">
                  <c:v>317986</c:v>
                </c:pt>
                <c:pt idx="1736">
                  <c:v>274018</c:v>
                </c:pt>
                <c:pt idx="1737">
                  <c:v>309982</c:v>
                </c:pt>
                <c:pt idx="1738">
                  <c:v>292017</c:v>
                </c:pt>
                <c:pt idx="1739">
                  <c:v>309983</c:v>
                </c:pt>
                <c:pt idx="1740">
                  <c:v>284014</c:v>
                </c:pt>
                <c:pt idx="1741">
                  <c:v>317986</c:v>
                </c:pt>
                <c:pt idx="1742">
                  <c:v>284014</c:v>
                </c:pt>
                <c:pt idx="1743">
                  <c:v>309986</c:v>
                </c:pt>
                <c:pt idx="1744">
                  <c:v>292014</c:v>
                </c:pt>
                <c:pt idx="1745">
                  <c:v>309986</c:v>
                </c:pt>
                <c:pt idx="1746">
                  <c:v>291017</c:v>
                </c:pt>
                <c:pt idx="1747">
                  <c:v>6199983</c:v>
                </c:pt>
                <c:pt idx="1748">
                  <c:v>319017</c:v>
                </c:pt>
                <c:pt idx="1749">
                  <c:v>309983</c:v>
                </c:pt>
                <c:pt idx="1750">
                  <c:v>284014</c:v>
                </c:pt>
                <c:pt idx="1751">
                  <c:v>317989</c:v>
                </c:pt>
                <c:pt idx="1752">
                  <c:v>284011</c:v>
                </c:pt>
                <c:pt idx="1753">
                  <c:v>309986</c:v>
                </c:pt>
                <c:pt idx="1754">
                  <c:v>292014</c:v>
                </c:pt>
                <c:pt idx="1755">
                  <c:v>309986</c:v>
                </c:pt>
                <c:pt idx="1756">
                  <c:v>284017</c:v>
                </c:pt>
                <c:pt idx="1757">
                  <c:v>324983</c:v>
                </c:pt>
                <c:pt idx="1758">
                  <c:v>284014</c:v>
                </c:pt>
                <c:pt idx="1759">
                  <c:v>309986</c:v>
                </c:pt>
                <c:pt idx="1760">
                  <c:v>292014</c:v>
                </c:pt>
                <c:pt idx="1761">
                  <c:v>310989</c:v>
                </c:pt>
                <c:pt idx="1762">
                  <c:v>284014</c:v>
                </c:pt>
                <c:pt idx="1763">
                  <c:v>317984</c:v>
                </c:pt>
                <c:pt idx="1764">
                  <c:v>284014</c:v>
                </c:pt>
                <c:pt idx="1765">
                  <c:v>335985</c:v>
                </c:pt>
                <c:pt idx="1766">
                  <c:v>292017</c:v>
                </c:pt>
                <c:pt idx="1767">
                  <c:v>309983</c:v>
                </c:pt>
                <c:pt idx="1768">
                  <c:v>274014</c:v>
                </c:pt>
                <c:pt idx="1769">
                  <c:v>317989</c:v>
                </c:pt>
                <c:pt idx="1770">
                  <c:v>285015</c:v>
                </c:pt>
                <c:pt idx="1771">
                  <c:v>309983</c:v>
                </c:pt>
                <c:pt idx="1772">
                  <c:v>292016</c:v>
                </c:pt>
                <c:pt idx="1773">
                  <c:v>309983</c:v>
                </c:pt>
                <c:pt idx="1774">
                  <c:v>284014</c:v>
                </c:pt>
                <c:pt idx="1775">
                  <c:v>317986</c:v>
                </c:pt>
                <c:pt idx="1776">
                  <c:v>284014</c:v>
                </c:pt>
                <c:pt idx="1777">
                  <c:v>309986</c:v>
                </c:pt>
                <c:pt idx="1778">
                  <c:v>299018</c:v>
                </c:pt>
                <c:pt idx="1779">
                  <c:v>309982</c:v>
                </c:pt>
                <c:pt idx="1780">
                  <c:v>284016</c:v>
                </c:pt>
                <c:pt idx="1781">
                  <c:v>317984</c:v>
                </c:pt>
                <c:pt idx="1782">
                  <c:v>310017</c:v>
                </c:pt>
                <c:pt idx="1783">
                  <c:v>310984</c:v>
                </c:pt>
                <c:pt idx="1784">
                  <c:v>292013</c:v>
                </c:pt>
                <c:pt idx="1785">
                  <c:v>309986</c:v>
                </c:pt>
                <c:pt idx="1786">
                  <c:v>284017</c:v>
                </c:pt>
                <c:pt idx="1787">
                  <c:v>317983</c:v>
                </c:pt>
                <c:pt idx="1788">
                  <c:v>284017</c:v>
                </c:pt>
                <c:pt idx="1789">
                  <c:v>316986</c:v>
                </c:pt>
                <c:pt idx="1790">
                  <c:v>292011</c:v>
                </c:pt>
                <c:pt idx="1791">
                  <c:v>309986</c:v>
                </c:pt>
                <c:pt idx="1792">
                  <c:v>284014</c:v>
                </c:pt>
                <c:pt idx="1793">
                  <c:v>317986</c:v>
                </c:pt>
                <c:pt idx="1794">
                  <c:v>284014</c:v>
                </c:pt>
                <c:pt idx="1795">
                  <c:v>309989</c:v>
                </c:pt>
                <c:pt idx="1796">
                  <c:v>293014</c:v>
                </c:pt>
                <c:pt idx="1797">
                  <c:v>309983</c:v>
                </c:pt>
                <c:pt idx="1798">
                  <c:v>284017</c:v>
                </c:pt>
                <c:pt idx="1799">
                  <c:v>343983</c:v>
                </c:pt>
                <c:pt idx="1800">
                  <c:v>274016</c:v>
                </c:pt>
                <c:pt idx="1801">
                  <c:v>309984</c:v>
                </c:pt>
                <c:pt idx="1802">
                  <c:v>292017</c:v>
                </c:pt>
                <c:pt idx="1803">
                  <c:v>309984</c:v>
                </c:pt>
                <c:pt idx="1804">
                  <c:v>284017</c:v>
                </c:pt>
                <c:pt idx="1805">
                  <c:v>318982</c:v>
                </c:pt>
                <c:pt idx="1806">
                  <c:v>284014</c:v>
                </c:pt>
                <c:pt idx="1807">
                  <c:v>309989</c:v>
                </c:pt>
                <c:pt idx="1808">
                  <c:v>292011</c:v>
                </c:pt>
                <c:pt idx="1809">
                  <c:v>309986</c:v>
                </c:pt>
                <c:pt idx="1810">
                  <c:v>291018</c:v>
                </c:pt>
                <c:pt idx="1811">
                  <c:v>317982</c:v>
                </c:pt>
                <c:pt idx="1812">
                  <c:v>284017</c:v>
                </c:pt>
                <c:pt idx="1813">
                  <c:v>309983</c:v>
                </c:pt>
                <c:pt idx="1814">
                  <c:v>292015</c:v>
                </c:pt>
                <c:pt idx="1815">
                  <c:v>309985</c:v>
                </c:pt>
                <c:pt idx="1816">
                  <c:v>310014</c:v>
                </c:pt>
                <c:pt idx="1817">
                  <c:v>317986</c:v>
                </c:pt>
                <c:pt idx="1818">
                  <c:v>285017</c:v>
                </c:pt>
                <c:pt idx="1819">
                  <c:v>309986</c:v>
                </c:pt>
                <c:pt idx="1820">
                  <c:v>292014</c:v>
                </c:pt>
                <c:pt idx="1821">
                  <c:v>316986</c:v>
                </c:pt>
                <c:pt idx="1822">
                  <c:v>285014</c:v>
                </c:pt>
                <c:pt idx="1823">
                  <c:v>317983</c:v>
                </c:pt>
                <c:pt idx="1824">
                  <c:v>284016</c:v>
                </c:pt>
                <c:pt idx="1825">
                  <c:v>309984</c:v>
                </c:pt>
                <c:pt idx="1826">
                  <c:v>292017</c:v>
                </c:pt>
                <c:pt idx="1827">
                  <c:v>309983</c:v>
                </c:pt>
                <c:pt idx="1828">
                  <c:v>284018</c:v>
                </c:pt>
                <c:pt idx="1829">
                  <c:v>317982</c:v>
                </c:pt>
                <c:pt idx="1830">
                  <c:v>284018</c:v>
                </c:pt>
                <c:pt idx="1831">
                  <c:v>310985</c:v>
                </c:pt>
                <c:pt idx="1832">
                  <c:v>282015</c:v>
                </c:pt>
                <c:pt idx="1833">
                  <c:v>335982</c:v>
                </c:pt>
                <c:pt idx="1834">
                  <c:v>284017</c:v>
                </c:pt>
                <c:pt idx="1835">
                  <c:v>317983</c:v>
                </c:pt>
                <c:pt idx="1836">
                  <c:v>284015</c:v>
                </c:pt>
                <c:pt idx="1837">
                  <c:v>309985</c:v>
                </c:pt>
                <c:pt idx="1838">
                  <c:v>292014</c:v>
                </c:pt>
                <c:pt idx="1839">
                  <c:v>309989</c:v>
                </c:pt>
                <c:pt idx="1840">
                  <c:v>285014</c:v>
                </c:pt>
                <c:pt idx="1841">
                  <c:v>317983</c:v>
                </c:pt>
                <c:pt idx="1842">
                  <c:v>291014</c:v>
                </c:pt>
                <c:pt idx="1843">
                  <c:v>309986</c:v>
                </c:pt>
                <c:pt idx="1844">
                  <c:v>293017</c:v>
                </c:pt>
                <c:pt idx="1845">
                  <c:v>309987</c:v>
                </c:pt>
                <c:pt idx="1846">
                  <c:v>285014</c:v>
                </c:pt>
                <c:pt idx="1847">
                  <c:v>6481982</c:v>
                </c:pt>
                <c:pt idx="1848">
                  <c:v>318018</c:v>
                </c:pt>
                <c:pt idx="1849">
                  <c:v>309983</c:v>
                </c:pt>
                <c:pt idx="1850">
                  <c:v>284013</c:v>
                </c:pt>
                <c:pt idx="1851">
                  <c:v>317986</c:v>
                </c:pt>
                <c:pt idx="1852">
                  <c:v>284014</c:v>
                </c:pt>
                <c:pt idx="1853">
                  <c:v>316986</c:v>
                </c:pt>
                <c:pt idx="1854">
                  <c:v>292014</c:v>
                </c:pt>
                <c:pt idx="1855">
                  <c:v>309986</c:v>
                </c:pt>
                <c:pt idx="1856">
                  <c:v>285015</c:v>
                </c:pt>
                <c:pt idx="1857">
                  <c:v>317985</c:v>
                </c:pt>
                <c:pt idx="1858">
                  <c:v>284014</c:v>
                </c:pt>
                <c:pt idx="1859">
                  <c:v>309986</c:v>
                </c:pt>
                <c:pt idx="1860">
                  <c:v>292014</c:v>
                </c:pt>
                <c:pt idx="1861">
                  <c:v>309986</c:v>
                </c:pt>
                <c:pt idx="1862">
                  <c:v>284017</c:v>
                </c:pt>
                <c:pt idx="1863">
                  <c:v>317983</c:v>
                </c:pt>
                <c:pt idx="1864">
                  <c:v>274015</c:v>
                </c:pt>
                <c:pt idx="1865">
                  <c:v>336988</c:v>
                </c:pt>
                <c:pt idx="1866">
                  <c:v>292014</c:v>
                </c:pt>
                <c:pt idx="1867">
                  <c:v>309986</c:v>
                </c:pt>
                <c:pt idx="1868">
                  <c:v>284014</c:v>
                </c:pt>
                <c:pt idx="1869">
                  <c:v>317984</c:v>
                </c:pt>
                <c:pt idx="1870">
                  <c:v>284014</c:v>
                </c:pt>
                <c:pt idx="1871">
                  <c:v>309985</c:v>
                </c:pt>
                <c:pt idx="1872">
                  <c:v>292014</c:v>
                </c:pt>
                <c:pt idx="1873">
                  <c:v>309986</c:v>
                </c:pt>
                <c:pt idx="1874">
                  <c:v>291017</c:v>
                </c:pt>
                <c:pt idx="1875">
                  <c:v>317983</c:v>
                </c:pt>
                <c:pt idx="1876">
                  <c:v>284018</c:v>
                </c:pt>
                <c:pt idx="1877">
                  <c:v>309983</c:v>
                </c:pt>
                <c:pt idx="1878">
                  <c:v>292016</c:v>
                </c:pt>
                <c:pt idx="1879">
                  <c:v>309983</c:v>
                </c:pt>
                <c:pt idx="1880">
                  <c:v>284018</c:v>
                </c:pt>
                <c:pt idx="1881">
                  <c:v>317982</c:v>
                </c:pt>
                <c:pt idx="1882">
                  <c:v>310018</c:v>
                </c:pt>
                <c:pt idx="1883">
                  <c:v>309982</c:v>
                </c:pt>
                <c:pt idx="1884">
                  <c:v>292018</c:v>
                </c:pt>
                <c:pt idx="1885">
                  <c:v>316985</c:v>
                </c:pt>
                <c:pt idx="1886">
                  <c:v>284014</c:v>
                </c:pt>
                <c:pt idx="1887">
                  <c:v>317983</c:v>
                </c:pt>
                <c:pt idx="1888">
                  <c:v>284014</c:v>
                </c:pt>
                <c:pt idx="1889">
                  <c:v>309986</c:v>
                </c:pt>
                <c:pt idx="1890">
                  <c:v>292014</c:v>
                </c:pt>
                <c:pt idx="1891">
                  <c:v>310986</c:v>
                </c:pt>
                <c:pt idx="1892">
                  <c:v>284014</c:v>
                </c:pt>
                <c:pt idx="1893">
                  <c:v>317986</c:v>
                </c:pt>
                <c:pt idx="1894">
                  <c:v>284014</c:v>
                </c:pt>
                <c:pt idx="1895">
                  <c:v>309986</c:v>
                </c:pt>
                <c:pt idx="1896">
                  <c:v>282018</c:v>
                </c:pt>
                <c:pt idx="1897">
                  <c:v>359986</c:v>
                </c:pt>
                <c:pt idx="1898">
                  <c:v>285014</c:v>
                </c:pt>
                <c:pt idx="1899">
                  <c:v>344983</c:v>
                </c:pt>
                <c:pt idx="1900">
                  <c:v>284016</c:v>
                </c:pt>
                <c:pt idx="1901">
                  <c:v>310983</c:v>
                </c:pt>
                <c:pt idx="1902">
                  <c:v>292014</c:v>
                </c:pt>
                <c:pt idx="1903">
                  <c:v>310986</c:v>
                </c:pt>
                <c:pt idx="1904">
                  <c:v>284014</c:v>
                </c:pt>
                <c:pt idx="1905">
                  <c:v>318986</c:v>
                </c:pt>
                <c:pt idx="1906">
                  <c:v>291014</c:v>
                </c:pt>
                <c:pt idx="1907">
                  <c:v>309986</c:v>
                </c:pt>
                <c:pt idx="1908">
                  <c:v>292017</c:v>
                </c:pt>
                <c:pt idx="1909">
                  <c:v>310983</c:v>
                </c:pt>
                <c:pt idx="1910">
                  <c:v>284014</c:v>
                </c:pt>
                <c:pt idx="1911">
                  <c:v>317986</c:v>
                </c:pt>
                <c:pt idx="1912">
                  <c:v>284014</c:v>
                </c:pt>
                <c:pt idx="1913">
                  <c:v>309988</c:v>
                </c:pt>
                <c:pt idx="1914">
                  <c:v>292012</c:v>
                </c:pt>
                <c:pt idx="1915">
                  <c:v>309986</c:v>
                </c:pt>
                <c:pt idx="1916">
                  <c:v>310014</c:v>
                </c:pt>
                <c:pt idx="1917">
                  <c:v>324986</c:v>
                </c:pt>
                <c:pt idx="1918">
                  <c:v>284015</c:v>
                </c:pt>
                <c:pt idx="1919">
                  <c:v>309985</c:v>
                </c:pt>
                <c:pt idx="1920">
                  <c:v>292017</c:v>
                </c:pt>
                <c:pt idx="1921">
                  <c:v>309983</c:v>
                </c:pt>
                <c:pt idx="1922">
                  <c:v>285017</c:v>
                </c:pt>
                <c:pt idx="1923">
                  <c:v>317983</c:v>
                </c:pt>
                <c:pt idx="1924">
                  <c:v>284017</c:v>
                </c:pt>
                <c:pt idx="1925">
                  <c:v>309985</c:v>
                </c:pt>
                <c:pt idx="1926">
                  <c:v>292015</c:v>
                </c:pt>
                <c:pt idx="1927">
                  <c:v>309983</c:v>
                </c:pt>
                <c:pt idx="1928">
                  <c:v>274017</c:v>
                </c:pt>
                <c:pt idx="1929">
                  <c:v>317983</c:v>
                </c:pt>
                <c:pt idx="1930">
                  <c:v>284017</c:v>
                </c:pt>
                <c:pt idx="1931">
                  <c:v>310983</c:v>
                </c:pt>
                <c:pt idx="1932">
                  <c:v>292018</c:v>
                </c:pt>
                <c:pt idx="1933">
                  <c:v>335982</c:v>
                </c:pt>
                <c:pt idx="1934">
                  <c:v>284017</c:v>
                </c:pt>
                <c:pt idx="1935">
                  <c:v>317983</c:v>
                </c:pt>
                <c:pt idx="1936">
                  <c:v>284015</c:v>
                </c:pt>
                <c:pt idx="1937">
                  <c:v>309985</c:v>
                </c:pt>
                <c:pt idx="1938">
                  <c:v>299016</c:v>
                </c:pt>
                <c:pt idx="1939">
                  <c:v>309984</c:v>
                </c:pt>
                <c:pt idx="1940">
                  <c:v>284018</c:v>
                </c:pt>
                <c:pt idx="1941">
                  <c:v>317982</c:v>
                </c:pt>
                <c:pt idx="1942">
                  <c:v>284018</c:v>
                </c:pt>
                <c:pt idx="1943">
                  <c:v>309982</c:v>
                </c:pt>
                <c:pt idx="1944">
                  <c:v>292018</c:v>
                </c:pt>
                <c:pt idx="1945">
                  <c:v>309982</c:v>
                </c:pt>
                <c:pt idx="1946">
                  <c:v>284014</c:v>
                </c:pt>
                <c:pt idx="1947">
                  <c:v>6298990</c:v>
                </c:pt>
                <c:pt idx="1948">
                  <c:v>318010</c:v>
                </c:pt>
                <c:pt idx="1949">
                  <c:v>316986</c:v>
                </c:pt>
                <c:pt idx="1950">
                  <c:v>284014</c:v>
                </c:pt>
                <c:pt idx="1951">
                  <c:v>317986</c:v>
                </c:pt>
                <c:pt idx="1952">
                  <c:v>285017</c:v>
                </c:pt>
                <c:pt idx="1953">
                  <c:v>309983</c:v>
                </c:pt>
                <c:pt idx="1954">
                  <c:v>293014</c:v>
                </c:pt>
                <c:pt idx="1955">
                  <c:v>309986</c:v>
                </c:pt>
                <c:pt idx="1956">
                  <c:v>284017</c:v>
                </c:pt>
                <c:pt idx="1957">
                  <c:v>317983</c:v>
                </c:pt>
                <c:pt idx="1958">
                  <c:v>284017</c:v>
                </c:pt>
                <c:pt idx="1959">
                  <c:v>309983</c:v>
                </c:pt>
                <c:pt idx="1960">
                  <c:v>282018</c:v>
                </c:pt>
                <c:pt idx="1961">
                  <c:v>309982</c:v>
                </c:pt>
                <c:pt idx="1962">
                  <c:v>284017</c:v>
                </c:pt>
                <c:pt idx="1963">
                  <c:v>317983</c:v>
                </c:pt>
                <c:pt idx="1964">
                  <c:v>284016</c:v>
                </c:pt>
                <c:pt idx="1965">
                  <c:v>335984</c:v>
                </c:pt>
                <c:pt idx="1966">
                  <c:v>292017</c:v>
                </c:pt>
                <c:pt idx="1967">
                  <c:v>309983</c:v>
                </c:pt>
                <c:pt idx="1968">
                  <c:v>284014</c:v>
                </c:pt>
                <c:pt idx="1969">
                  <c:v>317986</c:v>
                </c:pt>
                <c:pt idx="1970">
                  <c:v>291018</c:v>
                </c:pt>
                <c:pt idx="1971">
                  <c:v>309982</c:v>
                </c:pt>
                <c:pt idx="1972">
                  <c:v>292018</c:v>
                </c:pt>
                <c:pt idx="1973">
                  <c:v>309982</c:v>
                </c:pt>
                <c:pt idx="1974">
                  <c:v>284015</c:v>
                </c:pt>
                <c:pt idx="1975">
                  <c:v>317985</c:v>
                </c:pt>
                <c:pt idx="1976">
                  <c:v>285014</c:v>
                </c:pt>
                <c:pt idx="1977">
                  <c:v>309986</c:v>
                </c:pt>
                <c:pt idx="1978">
                  <c:v>292014</c:v>
                </c:pt>
                <c:pt idx="1979">
                  <c:v>309989</c:v>
                </c:pt>
                <c:pt idx="1980">
                  <c:v>284014</c:v>
                </c:pt>
                <c:pt idx="1981">
                  <c:v>324986</c:v>
                </c:pt>
                <c:pt idx="1982">
                  <c:v>310011</c:v>
                </c:pt>
                <c:pt idx="1983">
                  <c:v>309986</c:v>
                </c:pt>
                <c:pt idx="1984">
                  <c:v>292014</c:v>
                </c:pt>
                <c:pt idx="1985">
                  <c:v>309986</c:v>
                </c:pt>
                <c:pt idx="1986">
                  <c:v>284018</c:v>
                </c:pt>
                <c:pt idx="1987">
                  <c:v>317982</c:v>
                </c:pt>
                <c:pt idx="1988">
                  <c:v>284017</c:v>
                </c:pt>
                <c:pt idx="1989">
                  <c:v>309983</c:v>
                </c:pt>
                <c:pt idx="1990">
                  <c:v>292017</c:v>
                </c:pt>
                <c:pt idx="1991">
                  <c:v>309983</c:v>
                </c:pt>
                <c:pt idx="1992">
                  <c:v>274017</c:v>
                </c:pt>
                <c:pt idx="1993">
                  <c:v>317983</c:v>
                </c:pt>
                <c:pt idx="1994">
                  <c:v>284018</c:v>
                </c:pt>
                <c:pt idx="1995">
                  <c:v>309983</c:v>
                </c:pt>
                <c:pt idx="1996">
                  <c:v>292016</c:v>
                </c:pt>
                <c:pt idx="1997">
                  <c:v>309983</c:v>
                </c:pt>
                <c:pt idx="1998">
                  <c:v>285017</c:v>
                </c:pt>
                <c:pt idx="1999">
                  <c:v>343983</c:v>
                </c:pt>
                <c:pt idx="2000">
                  <c:v>284017</c:v>
                </c:pt>
                <c:pt idx="2001">
                  <c:v>309983</c:v>
                </c:pt>
                <c:pt idx="2002">
                  <c:v>299014</c:v>
                </c:pt>
                <c:pt idx="2003">
                  <c:v>309986</c:v>
                </c:pt>
                <c:pt idx="2004">
                  <c:v>284018</c:v>
                </c:pt>
                <c:pt idx="2005">
                  <c:v>317982</c:v>
                </c:pt>
                <c:pt idx="2006">
                  <c:v>284018</c:v>
                </c:pt>
                <c:pt idx="2007">
                  <c:v>309983</c:v>
                </c:pt>
                <c:pt idx="2008">
                  <c:v>292016</c:v>
                </c:pt>
                <c:pt idx="2009">
                  <c:v>309983</c:v>
                </c:pt>
                <c:pt idx="2010">
                  <c:v>284014</c:v>
                </c:pt>
                <c:pt idx="2011">
                  <c:v>318986</c:v>
                </c:pt>
                <c:pt idx="2012">
                  <c:v>284014</c:v>
                </c:pt>
                <c:pt idx="2013">
                  <c:v>316986</c:v>
                </c:pt>
                <c:pt idx="2014">
                  <c:v>292017</c:v>
                </c:pt>
                <c:pt idx="2015">
                  <c:v>310983</c:v>
                </c:pt>
                <c:pt idx="2016">
                  <c:v>310014</c:v>
                </c:pt>
                <c:pt idx="2017">
                  <c:v>317986</c:v>
                </c:pt>
                <c:pt idx="2018">
                  <c:v>284017</c:v>
                </c:pt>
                <c:pt idx="2019">
                  <c:v>309987</c:v>
                </c:pt>
                <c:pt idx="2020">
                  <c:v>292013</c:v>
                </c:pt>
                <c:pt idx="2021">
                  <c:v>309985</c:v>
                </c:pt>
                <c:pt idx="2022">
                  <c:v>284014</c:v>
                </c:pt>
                <c:pt idx="2023">
                  <c:v>317984</c:v>
                </c:pt>
                <c:pt idx="2024">
                  <c:v>274017</c:v>
                </c:pt>
                <c:pt idx="2025">
                  <c:v>309986</c:v>
                </c:pt>
                <c:pt idx="2026">
                  <c:v>292014</c:v>
                </c:pt>
                <c:pt idx="2027">
                  <c:v>309983</c:v>
                </c:pt>
                <c:pt idx="2028">
                  <c:v>284014</c:v>
                </c:pt>
                <c:pt idx="2029">
                  <c:v>317986</c:v>
                </c:pt>
                <c:pt idx="2030">
                  <c:v>284014</c:v>
                </c:pt>
                <c:pt idx="2031">
                  <c:v>309986</c:v>
                </c:pt>
                <c:pt idx="2032">
                  <c:v>292018</c:v>
                </c:pt>
                <c:pt idx="2033">
                  <c:v>336982</c:v>
                </c:pt>
                <c:pt idx="2034">
                  <c:v>291014</c:v>
                </c:pt>
                <c:pt idx="2035">
                  <c:v>317986</c:v>
                </c:pt>
                <c:pt idx="2036">
                  <c:v>284018</c:v>
                </c:pt>
                <c:pt idx="2037">
                  <c:v>310983</c:v>
                </c:pt>
                <c:pt idx="2038">
                  <c:v>292013</c:v>
                </c:pt>
                <c:pt idx="2039">
                  <c:v>309989</c:v>
                </c:pt>
                <c:pt idx="2040">
                  <c:v>284011</c:v>
                </c:pt>
                <c:pt idx="2041">
                  <c:v>317989</c:v>
                </c:pt>
                <c:pt idx="2042">
                  <c:v>284011</c:v>
                </c:pt>
                <c:pt idx="2043">
                  <c:v>309986</c:v>
                </c:pt>
                <c:pt idx="2044">
                  <c:v>292015</c:v>
                </c:pt>
                <c:pt idx="2045">
                  <c:v>316985</c:v>
                </c:pt>
                <c:pt idx="2046">
                  <c:v>284014</c:v>
                </c:pt>
                <c:pt idx="2047">
                  <c:v>6605989</c:v>
                </c:pt>
                <c:pt idx="2048">
                  <c:v>318011</c:v>
                </c:pt>
                <c:pt idx="2049">
                  <c:v>309986</c:v>
                </c:pt>
                <c:pt idx="2050">
                  <c:v>284015</c:v>
                </c:pt>
                <c:pt idx="2051">
                  <c:v>317988</c:v>
                </c:pt>
                <c:pt idx="2052">
                  <c:v>284014</c:v>
                </c:pt>
                <c:pt idx="2053">
                  <c:v>309983</c:v>
                </c:pt>
                <c:pt idx="2054">
                  <c:v>292017</c:v>
                </c:pt>
                <c:pt idx="2055">
                  <c:v>309983</c:v>
                </c:pt>
                <c:pt idx="2056">
                  <c:v>274017</c:v>
                </c:pt>
                <c:pt idx="2057">
                  <c:v>317987</c:v>
                </c:pt>
                <c:pt idx="2058">
                  <c:v>284013</c:v>
                </c:pt>
                <c:pt idx="2059">
                  <c:v>309983</c:v>
                </c:pt>
                <c:pt idx="2060">
                  <c:v>292016</c:v>
                </c:pt>
                <c:pt idx="2061">
                  <c:v>309984</c:v>
                </c:pt>
                <c:pt idx="2062">
                  <c:v>284017</c:v>
                </c:pt>
                <c:pt idx="2063">
                  <c:v>317983</c:v>
                </c:pt>
                <c:pt idx="2064">
                  <c:v>285014</c:v>
                </c:pt>
                <c:pt idx="2065">
                  <c:v>335989</c:v>
                </c:pt>
                <c:pt idx="2066">
                  <c:v>299011</c:v>
                </c:pt>
                <c:pt idx="2067">
                  <c:v>309986</c:v>
                </c:pt>
                <c:pt idx="2068">
                  <c:v>285014</c:v>
                </c:pt>
                <c:pt idx="2069">
                  <c:v>317986</c:v>
                </c:pt>
                <c:pt idx="2070">
                  <c:v>284015</c:v>
                </c:pt>
                <c:pt idx="2071">
                  <c:v>309986</c:v>
                </c:pt>
                <c:pt idx="2072">
                  <c:v>292013</c:v>
                </c:pt>
                <c:pt idx="2073">
                  <c:v>309986</c:v>
                </c:pt>
                <c:pt idx="2074">
                  <c:v>284017</c:v>
                </c:pt>
                <c:pt idx="2075">
                  <c:v>317983</c:v>
                </c:pt>
                <c:pt idx="2076">
                  <c:v>284017</c:v>
                </c:pt>
                <c:pt idx="2077">
                  <c:v>316985</c:v>
                </c:pt>
                <c:pt idx="2078">
                  <c:v>292012</c:v>
                </c:pt>
                <c:pt idx="2079">
                  <c:v>309986</c:v>
                </c:pt>
                <c:pt idx="2080">
                  <c:v>284014</c:v>
                </c:pt>
                <c:pt idx="2081">
                  <c:v>317986</c:v>
                </c:pt>
                <c:pt idx="2082">
                  <c:v>310014</c:v>
                </c:pt>
                <c:pt idx="2083">
                  <c:v>309986</c:v>
                </c:pt>
                <c:pt idx="2084">
                  <c:v>292014</c:v>
                </c:pt>
                <c:pt idx="2085">
                  <c:v>309986</c:v>
                </c:pt>
                <c:pt idx="2086">
                  <c:v>284014</c:v>
                </c:pt>
                <c:pt idx="2087">
                  <c:v>317989</c:v>
                </c:pt>
                <c:pt idx="2088">
                  <c:v>274011</c:v>
                </c:pt>
                <c:pt idx="2089">
                  <c:v>309986</c:v>
                </c:pt>
                <c:pt idx="2090">
                  <c:v>292014</c:v>
                </c:pt>
                <c:pt idx="2091">
                  <c:v>309990</c:v>
                </c:pt>
                <c:pt idx="2092">
                  <c:v>284013</c:v>
                </c:pt>
                <c:pt idx="2093">
                  <c:v>317987</c:v>
                </c:pt>
                <c:pt idx="2094">
                  <c:v>284013</c:v>
                </c:pt>
                <c:pt idx="2095">
                  <c:v>309983</c:v>
                </c:pt>
                <c:pt idx="2096">
                  <c:v>292015</c:v>
                </c:pt>
                <c:pt idx="2097">
                  <c:v>309985</c:v>
                </c:pt>
                <c:pt idx="2098">
                  <c:v>291017</c:v>
                </c:pt>
                <c:pt idx="2099">
                  <c:v>343983</c:v>
                </c:pt>
                <c:pt idx="2100">
                  <c:v>284017</c:v>
                </c:pt>
                <c:pt idx="2101">
                  <c:v>309984</c:v>
                </c:pt>
                <c:pt idx="2102">
                  <c:v>292016</c:v>
                </c:pt>
                <c:pt idx="2103">
                  <c:v>310983</c:v>
                </c:pt>
                <c:pt idx="2104">
                  <c:v>284017</c:v>
                </c:pt>
                <c:pt idx="2105">
                  <c:v>317983</c:v>
                </c:pt>
                <c:pt idx="2106">
                  <c:v>284017</c:v>
                </c:pt>
                <c:pt idx="2107">
                  <c:v>309983</c:v>
                </c:pt>
                <c:pt idx="2108">
                  <c:v>292015</c:v>
                </c:pt>
                <c:pt idx="2109">
                  <c:v>316985</c:v>
                </c:pt>
                <c:pt idx="2110">
                  <c:v>284018</c:v>
                </c:pt>
                <c:pt idx="2111">
                  <c:v>317982</c:v>
                </c:pt>
                <c:pt idx="2112">
                  <c:v>284017</c:v>
                </c:pt>
                <c:pt idx="2113">
                  <c:v>309984</c:v>
                </c:pt>
                <c:pt idx="2114">
                  <c:v>292014</c:v>
                </c:pt>
                <c:pt idx="2115">
                  <c:v>309985</c:v>
                </c:pt>
                <c:pt idx="2116">
                  <c:v>311014</c:v>
                </c:pt>
                <c:pt idx="2117">
                  <c:v>317988</c:v>
                </c:pt>
                <c:pt idx="2118">
                  <c:v>284012</c:v>
                </c:pt>
                <c:pt idx="2119">
                  <c:v>309986</c:v>
                </c:pt>
                <c:pt idx="2120">
                  <c:v>282014</c:v>
                </c:pt>
                <c:pt idx="2121">
                  <c:v>309989</c:v>
                </c:pt>
                <c:pt idx="2122">
                  <c:v>284011</c:v>
                </c:pt>
                <c:pt idx="2123">
                  <c:v>317986</c:v>
                </c:pt>
                <c:pt idx="2124">
                  <c:v>284014</c:v>
                </c:pt>
                <c:pt idx="2125">
                  <c:v>309986</c:v>
                </c:pt>
                <c:pt idx="2126">
                  <c:v>292014</c:v>
                </c:pt>
                <c:pt idx="2127">
                  <c:v>309989</c:v>
                </c:pt>
                <c:pt idx="2128">
                  <c:v>284014</c:v>
                </c:pt>
                <c:pt idx="2129">
                  <c:v>317986</c:v>
                </c:pt>
                <c:pt idx="2130">
                  <c:v>291011</c:v>
                </c:pt>
                <c:pt idx="2131">
                  <c:v>309986</c:v>
                </c:pt>
                <c:pt idx="2132">
                  <c:v>292015</c:v>
                </c:pt>
                <c:pt idx="2133">
                  <c:v>335985</c:v>
                </c:pt>
                <c:pt idx="2134">
                  <c:v>284018</c:v>
                </c:pt>
                <c:pt idx="2135">
                  <c:v>365982</c:v>
                </c:pt>
                <c:pt idx="2136">
                  <c:v>285017</c:v>
                </c:pt>
                <c:pt idx="2137">
                  <c:v>310983</c:v>
                </c:pt>
                <c:pt idx="2138">
                  <c:v>293014</c:v>
                </c:pt>
                <c:pt idx="2139">
                  <c:v>310986</c:v>
                </c:pt>
                <c:pt idx="2140">
                  <c:v>285018</c:v>
                </c:pt>
                <c:pt idx="2141">
                  <c:v>324982</c:v>
                </c:pt>
                <c:pt idx="2142">
                  <c:v>284018</c:v>
                </c:pt>
                <c:pt idx="2143">
                  <c:v>309986</c:v>
                </c:pt>
                <c:pt idx="2144">
                  <c:v>292013</c:v>
                </c:pt>
                <c:pt idx="2145">
                  <c:v>309983</c:v>
                </c:pt>
                <c:pt idx="2146">
                  <c:v>284015</c:v>
                </c:pt>
                <c:pt idx="2147">
                  <c:v>7004985</c:v>
                </c:pt>
                <c:pt idx="2148">
                  <c:v>318014</c:v>
                </c:pt>
                <c:pt idx="2149">
                  <c:v>309986</c:v>
                </c:pt>
                <c:pt idx="2150">
                  <c:v>284017</c:v>
                </c:pt>
                <c:pt idx="2151">
                  <c:v>317983</c:v>
                </c:pt>
                <c:pt idx="2152">
                  <c:v>274014</c:v>
                </c:pt>
                <c:pt idx="2153">
                  <c:v>309986</c:v>
                </c:pt>
                <c:pt idx="2154">
                  <c:v>292014</c:v>
                </c:pt>
                <c:pt idx="2155">
                  <c:v>309986</c:v>
                </c:pt>
                <c:pt idx="2156">
                  <c:v>285014</c:v>
                </c:pt>
                <c:pt idx="2157">
                  <c:v>317987</c:v>
                </c:pt>
                <c:pt idx="2158">
                  <c:v>284013</c:v>
                </c:pt>
                <c:pt idx="2159">
                  <c:v>309986</c:v>
                </c:pt>
                <c:pt idx="2160">
                  <c:v>292014</c:v>
                </c:pt>
                <c:pt idx="2161">
                  <c:v>309986</c:v>
                </c:pt>
                <c:pt idx="2162">
                  <c:v>291014</c:v>
                </c:pt>
                <c:pt idx="2163">
                  <c:v>317986</c:v>
                </c:pt>
                <c:pt idx="2164">
                  <c:v>284014</c:v>
                </c:pt>
                <c:pt idx="2165">
                  <c:v>335989</c:v>
                </c:pt>
                <c:pt idx="2166">
                  <c:v>292011</c:v>
                </c:pt>
                <c:pt idx="2167">
                  <c:v>309989</c:v>
                </c:pt>
                <c:pt idx="2168">
                  <c:v>284011</c:v>
                </c:pt>
                <c:pt idx="2169">
                  <c:v>318987</c:v>
                </c:pt>
                <c:pt idx="2170">
                  <c:v>284015</c:v>
                </c:pt>
                <c:pt idx="2171">
                  <c:v>309984</c:v>
                </c:pt>
                <c:pt idx="2172">
                  <c:v>292017</c:v>
                </c:pt>
                <c:pt idx="2173">
                  <c:v>316983</c:v>
                </c:pt>
                <c:pt idx="2174">
                  <c:v>284017</c:v>
                </c:pt>
                <c:pt idx="2175">
                  <c:v>317983</c:v>
                </c:pt>
                <c:pt idx="2176">
                  <c:v>284017</c:v>
                </c:pt>
                <c:pt idx="2177">
                  <c:v>309984</c:v>
                </c:pt>
                <c:pt idx="2178">
                  <c:v>292016</c:v>
                </c:pt>
                <c:pt idx="2179">
                  <c:v>309983</c:v>
                </c:pt>
                <c:pt idx="2180">
                  <c:v>284014</c:v>
                </c:pt>
                <c:pt idx="2181">
                  <c:v>317986</c:v>
                </c:pt>
                <c:pt idx="2182">
                  <c:v>310016</c:v>
                </c:pt>
                <c:pt idx="2183">
                  <c:v>309984</c:v>
                </c:pt>
                <c:pt idx="2184">
                  <c:v>282017</c:v>
                </c:pt>
                <c:pt idx="2185">
                  <c:v>309985</c:v>
                </c:pt>
                <c:pt idx="2186">
                  <c:v>284015</c:v>
                </c:pt>
                <c:pt idx="2187">
                  <c:v>317983</c:v>
                </c:pt>
                <c:pt idx="2188">
                  <c:v>284014</c:v>
                </c:pt>
                <c:pt idx="2189">
                  <c:v>310986</c:v>
                </c:pt>
                <c:pt idx="2190">
                  <c:v>292017</c:v>
                </c:pt>
                <c:pt idx="2191">
                  <c:v>310983</c:v>
                </c:pt>
                <c:pt idx="2192">
                  <c:v>285017</c:v>
                </c:pt>
                <c:pt idx="2193">
                  <c:v>317984</c:v>
                </c:pt>
                <c:pt idx="2194">
                  <c:v>291013</c:v>
                </c:pt>
                <c:pt idx="2195">
                  <c:v>310987</c:v>
                </c:pt>
                <c:pt idx="2196">
                  <c:v>292016</c:v>
                </c:pt>
                <c:pt idx="2197">
                  <c:v>309983</c:v>
                </c:pt>
                <c:pt idx="2198">
                  <c:v>284018</c:v>
                </c:pt>
                <c:pt idx="2199">
                  <c:v>343983</c:v>
                </c:pt>
                <c:pt idx="2200">
                  <c:v>284013</c:v>
                </c:pt>
                <c:pt idx="2201">
                  <c:v>309986</c:v>
                </c:pt>
                <c:pt idx="2202">
                  <c:v>292018</c:v>
                </c:pt>
                <c:pt idx="2203">
                  <c:v>309982</c:v>
                </c:pt>
                <c:pt idx="2204">
                  <c:v>285014</c:v>
                </c:pt>
                <c:pt idx="2205">
                  <c:v>324986</c:v>
                </c:pt>
                <c:pt idx="2206">
                  <c:v>284018</c:v>
                </c:pt>
                <c:pt idx="2207">
                  <c:v>309983</c:v>
                </c:pt>
                <c:pt idx="2208">
                  <c:v>293013</c:v>
                </c:pt>
                <c:pt idx="2209">
                  <c:v>309987</c:v>
                </c:pt>
                <c:pt idx="2210">
                  <c:v>284013</c:v>
                </c:pt>
                <c:pt idx="2211">
                  <c:v>317986</c:v>
                </c:pt>
                <c:pt idx="2212">
                  <c:v>284014</c:v>
                </c:pt>
                <c:pt idx="2213">
                  <c:v>309989</c:v>
                </c:pt>
                <c:pt idx="2214">
                  <c:v>292014</c:v>
                </c:pt>
                <c:pt idx="2215">
                  <c:v>309986</c:v>
                </c:pt>
                <c:pt idx="2216">
                  <c:v>300011</c:v>
                </c:pt>
                <c:pt idx="2217">
                  <c:v>317988</c:v>
                </c:pt>
                <c:pt idx="2218">
                  <c:v>284012</c:v>
                </c:pt>
                <c:pt idx="2219">
                  <c:v>309986</c:v>
                </c:pt>
                <c:pt idx="2220">
                  <c:v>292014</c:v>
                </c:pt>
                <c:pt idx="2221">
                  <c:v>309986</c:v>
                </c:pt>
                <c:pt idx="2222">
                  <c:v>284014</c:v>
                </c:pt>
                <c:pt idx="2223">
                  <c:v>317989</c:v>
                </c:pt>
                <c:pt idx="2224">
                  <c:v>284014</c:v>
                </c:pt>
                <c:pt idx="2225">
                  <c:v>309983</c:v>
                </c:pt>
                <c:pt idx="2226">
                  <c:v>299015</c:v>
                </c:pt>
                <c:pt idx="2227">
                  <c:v>309986</c:v>
                </c:pt>
                <c:pt idx="2228">
                  <c:v>284016</c:v>
                </c:pt>
                <c:pt idx="2229">
                  <c:v>317983</c:v>
                </c:pt>
                <c:pt idx="2230">
                  <c:v>285018</c:v>
                </c:pt>
                <c:pt idx="2231">
                  <c:v>309982</c:v>
                </c:pt>
                <c:pt idx="2232">
                  <c:v>292018</c:v>
                </c:pt>
                <c:pt idx="2233">
                  <c:v>335982</c:v>
                </c:pt>
                <c:pt idx="2234">
                  <c:v>284015</c:v>
                </c:pt>
                <c:pt idx="2235">
                  <c:v>317985</c:v>
                </c:pt>
                <c:pt idx="2236">
                  <c:v>284017</c:v>
                </c:pt>
                <c:pt idx="2237">
                  <c:v>316983</c:v>
                </c:pt>
                <c:pt idx="2238">
                  <c:v>292017</c:v>
                </c:pt>
                <c:pt idx="2239">
                  <c:v>309984</c:v>
                </c:pt>
                <c:pt idx="2240">
                  <c:v>284017</c:v>
                </c:pt>
                <c:pt idx="2241">
                  <c:v>317982</c:v>
                </c:pt>
                <c:pt idx="2242">
                  <c:v>284018</c:v>
                </c:pt>
                <c:pt idx="2243">
                  <c:v>310985</c:v>
                </c:pt>
                <c:pt idx="2244">
                  <c:v>292011</c:v>
                </c:pt>
                <c:pt idx="2245">
                  <c:v>309986</c:v>
                </c:pt>
                <c:pt idx="2246">
                  <c:v>284014</c:v>
                </c:pt>
                <c:pt idx="2247">
                  <c:v>7150986</c:v>
                </c:pt>
                <c:pt idx="2248">
                  <c:v>309016</c:v>
                </c:pt>
                <c:pt idx="2249">
                  <c:v>310984</c:v>
                </c:pt>
                <c:pt idx="2250">
                  <c:v>285014</c:v>
                </c:pt>
                <c:pt idx="2251">
                  <c:v>317989</c:v>
                </c:pt>
                <c:pt idx="2252">
                  <c:v>284011</c:v>
                </c:pt>
                <c:pt idx="2253">
                  <c:v>309986</c:v>
                </c:pt>
                <c:pt idx="2254">
                  <c:v>292014</c:v>
                </c:pt>
                <c:pt idx="2255">
                  <c:v>309986</c:v>
                </c:pt>
                <c:pt idx="2256">
                  <c:v>284017</c:v>
                </c:pt>
                <c:pt idx="2257">
                  <c:v>317983</c:v>
                </c:pt>
                <c:pt idx="2258">
                  <c:v>291014</c:v>
                </c:pt>
                <c:pt idx="2259">
                  <c:v>309986</c:v>
                </c:pt>
                <c:pt idx="2260">
                  <c:v>292014</c:v>
                </c:pt>
                <c:pt idx="2261">
                  <c:v>309986</c:v>
                </c:pt>
                <c:pt idx="2262">
                  <c:v>284017</c:v>
                </c:pt>
                <c:pt idx="2263">
                  <c:v>317983</c:v>
                </c:pt>
                <c:pt idx="2264">
                  <c:v>285014</c:v>
                </c:pt>
                <c:pt idx="2265">
                  <c:v>335986</c:v>
                </c:pt>
                <c:pt idx="2266">
                  <c:v>292017</c:v>
                </c:pt>
                <c:pt idx="2267">
                  <c:v>309983</c:v>
                </c:pt>
                <c:pt idx="2268">
                  <c:v>284018</c:v>
                </c:pt>
                <c:pt idx="2269">
                  <c:v>324982</c:v>
                </c:pt>
                <c:pt idx="2270">
                  <c:v>284017</c:v>
                </c:pt>
                <c:pt idx="2271">
                  <c:v>309983</c:v>
                </c:pt>
                <c:pt idx="2272">
                  <c:v>292017</c:v>
                </c:pt>
                <c:pt idx="2273">
                  <c:v>309983</c:v>
                </c:pt>
                <c:pt idx="2274">
                  <c:v>284018</c:v>
                </c:pt>
                <c:pt idx="2275">
                  <c:v>317982</c:v>
                </c:pt>
                <c:pt idx="2276">
                  <c:v>284018</c:v>
                </c:pt>
                <c:pt idx="2277">
                  <c:v>310985</c:v>
                </c:pt>
                <c:pt idx="2278">
                  <c:v>292011</c:v>
                </c:pt>
                <c:pt idx="2279">
                  <c:v>309989</c:v>
                </c:pt>
                <c:pt idx="2280">
                  <c:v>274013</c:v>
                </c:pt>
                <c:pt idx="2281">
                  <c:v>317984</c:v>
                </c:pt>
                <c:pt idx="2282">
                  <c:v>310017</c:v>
                </c:pt>
                <c:pt idx="2283">
                  <c:v>309983</c:v>
                </c:pt>
                <c:pt idx="2284">
                  <c:v>292016</c:v>
                </c:pt>
                <c:pt idx="2285">
                  <c:v>309984</c:v>
                </c:pt>
                <c:pt idx="2286">
                  <c:v>285017</c:v>
                </c:pt>
                <c:pt idx="2287">
                  <c:v>317983</c:v>
                </c:pt>
                <c:pt idx="2288">
                  <c:v>284017</c:v>
                </c:pt>
                <c:pt idx="2289">
                  <c:v>309983</c:v>
                </c:pt>
                <c:pt idx="2290">
                  <c:v>299014</c:v>
                </c:pt>
                <c:pt idx="2291">
                  <c:v>309986</c:v>
                </c:pt>
                <c:pt idx="2292">
                  <c:v>284014</c:v>
                </c:pt>
                <c:pt idx="2293">
                  <c:v>317986</c:v>
                </c:pt>
                <c:pt idx="2294">
                  <c:v>284014</c:v>
                </c:pt>
                <c:pt idx="2295">
                  <c:v>309989</c:v>
                </c:pt>
                <c:pt idx="2296">
                  <c:v>292014</c:v>
                </c:pt>
                <c:pt idx="2297">
                  <c:v>309985</c:v>
                </c:pt>
                <c:pt idx="2298">
                  <c:v>284015</c:v>
                </c:pt>
                <c:pt idx="2299">
                  <c:v>344983</c:v>
                </c:pt>
                <c:pt idx="2300">
                  <c:v>284018</c:v>
                </c:pt>
                <c:pt idx="2301">
                  <c:v>316984</c:v>
                </c:pt>
                <c:pt idx="2302">
                  <c:v>292015</c:v>
                </c:pt>
                <c:pt idx="2303">
                  <c:v>309983</c:v>
                </c:pt>
                <c:pt idx="2304">
                  <c:v>284014</c:v>
                </c:pt>
                <c:pt idx="2305">
                  <c:v>317986</c:v>
                </c:pt>
                <c:pt idx="2306">
                  <c:v>284018</c:v>
                </c:pt>
                <c:pt idx="2307">
                  <c:v>309982</c:v>
                </c:pt>
                <c:pt idx="2308">
                  <c:v>292018</c:v>
                </c:pt>
                <c:pt idx="2309">
                  <c:v>309982</c:v>
                </c:pt>
                <c:pt idx="2310">
                  <c:v>284017</c:v>
                </c:pt>
                <c:pt idx="2311">
                  <c:v>317983</c:v>
                </c:pt>
                <c:pt idx="2312">
                  <c:v>274018</c:v>
                </c:pt>
                <c:pt idx="2313">
                  <c:v>309982</c:v>
                </c:pt>
                <c:pt idx="2314">
                  <c:v>292018</c:v>
                </c:pt>
                <c:pt idx="2315">
                  <c:v>309982</c:v>
                </c:pt>
                <c:pt idx="2316">
                  <c:v>310017</c:v>
                </c:pt>
                <c:pt idx="2317">
                  <c:v>317983</c:v>
                </c:pt>
                <c:pt idx="2318">
                  <c:v>284017</c:v>
                </c:pt>
                <c:pt idx="2319">
                  <c:v>309983</c:v>
                </c:pt>
                <c:pt idx="2320">
                  <c:v>292015</c:v>
                </c:pt>
                <c:pt idx="2321">
                  <c:v>309985</c:v>
                </c:pt>
                <c:pt idx="2322">
                  <c:v>291018</c:v>
                </c:pt>
                <c:pt idx="2323">
                  <c:v>317982</c:v>
                </c:pt>
                <c:pt idx="2324">
                  <c:v>284017</c:v>
                </c:pt>
                <c:pt idx="2325">
                  <c:v>310985</c:v>
                </c:pt>
                <c:pt idx="2326">
                  <c:v>292012</c:v>
                </c:pt>
                <c:pt idx="2327">
                  <c:v>309986</c:v>
                </c:pt>
                <c:pt idx="2328">
                  <c:v>284014</c:v>
                </c:pt>
                <c:pt idx="2329">
                  <c:v>317986</c:v>
                </c:pt>
                <c:pt idx="2330">
                  <c:v>284017</c:v>
                </c:pt>
                <c:pt idx="2331">
                  <c:v>309986</c:v>
                </c:pt>
                <c:pt idx="2332">
                  <c:v>292014</c:v>
                </c:pt>
                <c:pt idx="2333">
                  <c:v>342983</c:v>
                </c:pt>
                <c:pt idx="2334">
                  <c:v>284014</c:v>
                </c:pt>
                <c:pt idx="2335">
                  <c:v>317986</c:v>
                </c:pt>
                <c:pt idx="2336">
                  <c:v>284015</c:v>
                </c:pt>
                <c:pt idx="2337">
                  <c:v>309986</c:v>
                </c:pt>
                <c:pt idx="2338">
                  <c:v>292013</c:v>
                </c:pt>
                <c:pt idx="2339">
                  <c:v>309986</c:v>
                </c:pt>
                <c:pt idx="2340">
                  <c:v>284017</c:v>
                </c:pt>
                <c:pt idx="2341">
                  <c:v>317983</c:v>
                </c:pt>
                <c:pt idx="2342">
                  <c:v>284017</c:v>
                </c:pt>
                <c:pt idx="2343">
                  <c:v>309983</c:v>
                </c:pt>
                <c:pt idx="2344">
                  <c:v>282015</c:v>
                </c:pt>
                <c:pt idx="2345">
                  <c:v>309986</c:v>
                </c:pt>
                <c:pt idx="2346">
                  <c:v>284016</c:v>
                </c:pt>
                <c:pt idx="2347">
                  <c:v>7284983</c:v>
                </c:pt>
                <c:pt idx="2348">
                  <c:v>318014</c:v>
                </c:pt>
                <c:pt idx="2349">
                  <c:v>309986</c:v>
                </c:pt>
                <c:pt idx="2350">
                  <c:v>284017</c:v>
                </c:pt>
                <c:pt idx="2351">
                  <c:v>317983</c:v>
                </c:pt>
                <c:pt idx="2352">
                  <c:v>284017</c:v>
                </c:pt>
                <c:pt idx="2353">
                  <c:v>309983</c:v>
                </c:pt>
                <c:pt idx="2354">
                  <c:v>299014</c:v>
                </c:pt>
                <c:pt idx="2355">
                  <c:v>309986</c:v>
                </c:pt>
                <c:pt idx="2356">
                  <c:v>284014</c:v>
                </c:pt>
                <c:pt idx="2357">
                  <c:v>317986</c:v>
                </c:pt>
                <c:pt idx="2358">
                  <c:v>285017</c:v>
                </c:pt>
                <c:pt idx="2359">
                  <c:v>309983</c:v>
                </c:pt>
                <c:pt idx="2360">
                  <c:v>292014</c:v>
                </c:pt>
                <c:pt idx="2361">
                  <c:v>309986</c:v>
                </c:pt>
                <c:pt idx="2362">
                  <c:v>284016</c:v>
                </c:pt>
                <c:pt idx="2363">
                  <c:v>317984</c:v>
                </c:pt>
                <c:pt idx="2364">
                  <c:v>284017</c:v>
                </c:pt>
                <c:pt idx="2365">
                  <c:v>342984</c:v>
                </c:pt>
                <c:pt idx="2366">
                  <c:v>292016</c:v>
                </c:pt>
                <c:pt idx="2367">
                  <c:v>309983</c:v>
                </c:pt>
                <c:pt idx="2368">
                  <c:v>284014</c:v>
                </c:pt>
                <c:pt idx="2369">
                  <c:v>317986</c:v>
                </c:pt>
                <c:pt idx="2370">
                  <c:v>284018</c:v>
                </c:pt>
                <c:pt idx="2371">
                  <c:v>310982</c:v>
                </c:pt>
                <c:pt idx="2372">
                  <c:v>292014</c:v>
                </c:pt>
                <c:pt idx="2373">
                  <c:v>309986</c:v>
                </c:pt>
                <c:pt idx="2374">
                  <c:v>284014</c:v>
                </c:pt>
                <c:pt idx="2375">
                  <c:v>317989</c:v>
                </c:pt>
                <c:pt idx="2376">
                  <c:v>274013</c:v>
                </c:pt>
                <c:pt idx="2377">
                  <c:v>309984</c:v>
                </c:pt>
                <c:pt idx="2378">
                  <c:v>292014</c:v>
                </c:pt>
                <c:pt idx="2379">
                  <c:v>309989</c:v>
                </c:pt>
                <c:pt idx="2380">
                  <c:v>285014</c:v>
                </c:pt>
                <c:pt idx="2381">
                  <c:v>317983</c:v>
                </c:pt>
                <c:pt idx="2382">
                  <c:v>310017</c:v>
                </c:pt>
                <c:pt idx="2383">
                  <c:v>309983</c:v>
                </c:pt>
                <c:pt idx="2384">
                  <c:v>292017</c:v>
                </c:pt>
                <c:pt idx="2385">
                  <c:v>309983</c:v>
                </c:pt>
                <c:pt idx="2386">
                  <c:v>314016</c:v>
                </c:pt>
                <c:pt idx="2387">
                  <c:v>328984</c:v>
                </c:pt>
                <c:pt idx="2388">
                  <c:v>285014</c:v>
                </c:pt>
                <c:pt idx="2389">
                  <c:v>310986</c:v>
                </c:pt>
                <c:pt idx="2390">
                  <c:v>293018</c:v>
                </c:pt>
                <c:pt idx="2391">
                  <c:v>310985</c:v>
                </c:pt>
                <c:pt idx="2392">
                  <c:v>285014</c:v>
                </c:pt>
                <c:pt idx="2393">
                  <c:v>318983</c:v>
                </c:pt>
                <c:pt idx="2394">
                  <c:v>285017</c:v>
                </c:pt>
                <c:pt idx="2395">
                  <c:v>310983</c:v>
                </c:pt>
                <c:pt idx="2396">
                  <c:v>294014</c:v>
                </c:pt>
                <c:pt idx="2397">
                  <c:v>317986</c:v>
                </c:pt>
                <c:pt idx="2398">
                  <c:v>284018</c:v>
                </c:pt>
                <c:pt idx="2399">
                  <c:v>343982</c:v>
                </c:pt>
                <c:pt idx="2400">
                  <c:v>284014</c:v>
                </c:pt>
                <c:pt idx="2401">
                  <c:v>309986</c:v>
                </c:pt>
                <c:pt idx="2402">
                  <c:v>292018</c:v>
                </c:pt>
                <c:pt idx="2403">
                  <c:v>309982</c:v>
                </c:pt>
                <c:pt idx="2404">
                  <c:v>284017</c:v>
                </c:pt>
                <c:pt idx="2405">
                  <c:v>317983</c:v>
                </c:pt>
                <c:pt idx="2406">
                  <c:v>284016</c:v>
                </c:pt>
                <c:pt idx="2407">
                  <c:v>309984</c:v>
                </c:pt>
                <c:pt idx="2408">
                  <c:v>282018</c:v>
                </c:pt>
                <c:pt idx="2409">
                  <c:v>309982</c:v>
                </c:pt>
                <c:pt idx="2410">
                  <c:v>284017</c:v>
                </c:pt>
                <c:pt idx="2411">
                  <c:v>317983</c:v>
                </c:pt>
                <c:pt idx="2412">
                  <c:v>284014</c:v>
                </c:pt>
                <c:pt idx="2413">
                  <c:v>309989</c:v>
                </c:pt>
                <c:pt idx="2414">
                  <c:v>292011</c:v>
                </c:pt>
                <c:pt idx="2415">
                  <c:v>309989</c:v>
                </c:pt>
                <c:pt idx="2416">
                  <c:v>311015</c:v>
                </c:pt>
                <c:pt idx="2417">
                  <c:v>317982</c:v>
                </c:pt>
                <c:pt idx="2418">
                  <c:v>291014</c:v>
                </c:pt>
                <c:pt idx="2419">
                  <c:v>310986</c:v>
                </c:pt>
                <c:pt idx="2420">
                  <c:v>293014</c:v>
                </c:pt>
                <c:pt idx="2421">
                  <c:v>310986</c:v>
                </c:pt>
                <c:pt idx="2422">
                  <c:v>285014</c:v>
                </c:pt>
                <c:pt idx="2423">
                  <c:v>317989</c:v>
                </c:pt>
                <c:pt idx="2424">
                  <c:v>284011</c:v>
                </c:pt>
                <c:pt idx="2425">
                  <c:v>309986</c:v>
                </c:pt>
                <c:pt idx="2426">
                  <c:v>292014</c:v>
                </c:pt>
                <c:pt idx="2427">
                  <c:v>309986</c:v>
                </c:pt>
                <c:pt idx="2428">
                  <c:v>284016</c:v>
                </c:pt>
                <c:pt idx="2429">
                  <c:v>324984</c:v>
                </c:pt>
                <c:pt idx="2430">
                  <c:v>284014</c:v>
                </c:pt>
                <c:pt idx="2431">
                  <c:v>309986</c:v>
                </c:pt>
                <c:pt idx="2432">
                  <c:v>292014</c:v>
                </c:pt>
                <c:pt idx="2433">
                  <c:v>335986</c:v>
                </c:pt>
                <c:pt idx="2434">
                  <c:v>284014</c:v>
                </c:pt>
                <c:pt idx="2435">
                  <c:v>317986</c:v>
                </c:pt>
                <c:pt idx="2436">
                  <c:v>284018</c:v>
                </c:pt>
                <c:pt idx="2437">
                  <c:v>309986</c:v>
                </c:pt>
                <c:pt idx="2438">
                  <c:v>292013</c:v>
                </c:pt>
                <c:pt idx="2439">
                  <c:v>309985</c:v>
                </c:pt>
                <c:pt idx="2440">
                  <c:v>274012</c:v>
                </c:pt>
                <c:pt idx="2441">
                  <c:v>317986</c:v>
                </c:pt>
                <c:pt idx="2442">
                  <c:v>284017</c:v>
                </c:pt>
                <c:pt idx="2443">
                  <c:v>309986</c:v>
                </c:pt>
                <c:pt idx="2444">
                  <c:v>292015</c:v>
                </c:pt>
                <c:pt idx="2445">
                  <c:v>309983</c:v>
                </c:pt>
                <c:pt idx="2446">
                  <c:v>284013</c:v>
                </c:pt>
                <c:pt idx="2447">
                  <c:v>6047986</c:v>
                </c:pt>
                <c:pt idx="2448">
                  <c:v>318018</c:v>
                </c:pt>
                <c:pt idx="2449">
                  <c:v>309982</c:v>
                </c:pt>
                <c:pt idx="2450">
                  <c:v>291016</c:v>
                </c:pt>
                <c:pt idx="2451">
                  <c:v>317984</c:v>
                </c:pt>
                <c:pt idx="2452">
                  <c:v>284014</c:v>
                </c:pt>
                <c:pt idx="2453">
                  <c:v>309986</c:v>
                </c:pt>
                <c:pt idx="2454">
                  <c:v>292018</c:v>
                </c:pt>
                <c:pt idx="2455">
                  <c:v>309982</c:v>
                </c:pt>
                <c:pt idx="2456">
                  <c:v>284017</c:v>
                </c:pt>
                <c:pt idx="2457">
                  <c:v>317983</c:v>
                </c:pt>
                <c:pt idx="2458">
                  <c:v>284016</c:v>
                </c:pt>
                <c:pt idx="2459">
                  <c:v>310984</c:v>
                </c:pt>
                <c:pt idx="2460">
                  <c:v>292014</c:v>
                </c:pt>
                <c:pt idx="2461">
                  <c:v>316986</c:v>
                </c:pt>
                <c:pt idx="2462">
                  <c:v>284014</c:v>
                </c:pt>
                <c:pt idx="2463">
                  <c:v>317986</c:v>
                </c:pt>
                <c:pt idx="2464">
                  <c:v>284014</c:v>
                </c:pt>
                <c:pt idx="2465">
                  <c:v>335989</c:v>
                </c:pt>
                <c:pt idx="2466">
                  <c:v>292011</c:v>
                </c:pt>
                <c:pt idx="2467">
                  <c:v>309988</c:v>
                </c:pt>
                <c:pt idx="2468">
                  <c:v>284012</c:v>
                </c:pt>
                <c:pt idx="2469">
                  <c:v>317986</c:v>
                </c:pt>
                <c:pt idx="2470">
                  <c:v>284014</c:v>
                </c:pt>
                <c:pt idx="2471">
                  <c:v>309986</c:v>
                </c:pt>
                <c:pt idx="2472">
                  <c:v>282014</c:v>
                </c:pt>
                <c:pt idx="2473">
                  <c:v>309987</c:v>
                </c:pt>
                <c:pt idx="2474">
                  <c:v>284013</c:v>
                </c:pt>
                <c:pt idx="2475">
                  <c:v>317986</c:v>
                </c:pt>
                <c:pt idx="2476">
                  <c:v>284014</c:v>
                </c:pt>
                <c:pt idx="2477">
                  <c:v>309990</c:v>
                </c:pt>
                <c:pt idx="2478">
                  <c:v>292013</c:v>
                </c:pt>
                <c:pt idx="2479">
                  <c:v>309987</c:v>
                </c:pt>
                <c:pt idx="2480">
                  <c:v>285014</c:v>
                </c:pt>
                <c:pt idx="2481">
                  <c:v>318982</c:v>
                </c:pt>
                <c:pt idx="2482">
                  <c:v>317017</c:v>
                </c:pt>
                <c:pt idx="2483">
                  <c:v>309983</c:v>
                </c:pt>
                <c:pt idx="2484">
                  <c:v>292014</c:v>
                </c:pt>
                <c:pt idx="2485">
                  <c:v>310986</c:v>
                </c:pt>
                <c:pt idx="2486">
                  <c:v>284014</c:v>
                </c:pt>
                <c:pt idx="2487">
                  <c:v>318986</c:v>
                </c:pt>
                <c:pt idx="2488">
                  <c:v>284017</c:v>
                </c:pt>
                <c:pt idx="2489">
                  <c:v>309986</c:v>
                </c:pt>
                <c:pt idx="2490">
                  <c:v>292014</c:v>
                </c:pt>
                <c:pt idx="2491">
                  <c:v>309985</c:v>
                </c:pt>
                <c:pt idx="2492">
                  <c:v>284014</c:v>
                </c:pt>
                <c:pt idx="2493">
                  <c:v>324987</c:v>
                </c:pt>
                <c:pt idx="2494">
                  <c:v>284011</c:v>
                </c:pt>
                <c:pt idx="2495">
                  <c:v>309986</c:v>
                </c:pt>
                <c:pt idx="2496">
                  <c:v>292014</c:v>
                </c:pt>
                <c:pt idx="2497">
                  <c:v>309986</c:v>
                </c:pt>
                <c:pt idx="2498">
                  <c:v>284016</c:v>
                </c:pt>
                <c:pt idx="2499">
                  <c:v>343984</c:v>
                </c:pt>
                <c:pt idx="2500">
                  <c:v>284017</c:v>
                </c:pt>
                <c:pt idx="2501">
                  <c:v>309983</c:v>
                </c:pt>
                <c:pt idx="2502">
                  <c:v>292016</c:v>
                </c:pt>
                <c:pt idx="2503">
                  <c:v>309984</c:v>
                </c:pt>
                <c:pt idx="2504">
                  <c:v>274017</c:v>
                </c:pt>
                <c:pt idx="2505">
                  <c:v>317983</c:v>
                </c:pt>
                <c:pt idx="2506">
                  <c:v>284017</c:v>
                </c:pt>
                <c:pt idx="2507">
                  <c:v>310984</c:v>
                </c:pt>
                <c:pt idx="2508">
                  <c:v>292017</c:v>
                </c:pt>
                <c:pt idx="2509">
                  <c:v>309982</c:v>
                </c:pt>
                <c:pt idx="2510">
                  <c:v>284014</c:v>
                </c:pt>
                <c:pt idx="2511">
                  <c:v>317986</c:v>
                </c:pt>
                <c:pt idx="2512">
                  <c:v>284014</c:v>
                </c:pt>
                <c:pt idx="2513">
                  <c:v>309989</c:v>
                </c:pt>
                <c:pt idx="2514">
                  <c:v>299011</c:v>
                </c:pt>
                <c:pt idx="2515">
                  <c:v>309986</c:v>
                </c:pt>
                <c:pt idx="2516">
                  <c:v>310018</c:v>
                </c:pt>
                <c:pt idx="2517">
                  <c:v>317982</c:v>
                </c:pt>
                <c:pt idx="2518">
                  <c:v>284017</c:v>
                </c:pt>
                <c:pt idx="2519">
                  <c:v>309983</c:v>
                </c:pt>
                <c:pt idx="2520">
                  <c:v>293014</c:v>
                </c:pt>
                <c:pt idx="2521">
                  <c:v>309986</c:v>
                </c:pt>
                <c:pt idx="2522">
                  <c:v>284014</c:v>
                </c:pt>
                <c:pt idx="2523">
                  <c:v>317986</c:v>
                </c:pt>
                <c:pt idx="2524">
                  <c:v>284017</c:v>
                </c:pt>
                <c:pt idx="2525">
                  <c:v>316983</c:v>
                </c:pt>
                <c:pt idx="2526">
                  <c:v>292014</c:v>
                </c:pt>
                <c:pt idx="2527">
                  <c:v>309989</c:v>
                </c:pt>
                <c:pt idx="2528">
                  <c:v>284011</c:v>
                </c:pt>
                <c:pt idx="2529">
                  <c:v>317989</c:v>
                </c:pt>
                <c:pt idx="2530">
                  <c:v>284011</c:v>
                </c:pt>
                <c:pt idx="2531">
                  <c:v>309986</c:v>
                </c:pt>
                <c:pt idx="2532">
                  <c:v>292014</c:v>
                </c:pt>
                <c:pt idx="2533">
                  <c:v>336986</c:v>
                </c:pt>
                <c:pt idx="2534">
                  <c:v>284014</c:v>
                </c:pt>
                <c:pt idx="2535">
                  <c:v>317986</c:v>
                </c:pt>
                <c:pt idx="2536">
                  <c:v>274017</c:v>
                </c:pt>
                <c:pt idx="2537">
                  <c:v>309983</c:v>
                </c:pt>
                <c:pt idx="2538">
                  <c:v>292018</c:v>
                </c:pt>
                <c:pt idx="2539">
                  <c:v>309982</c:v>
                </c:pt>
                <c:pt idx="2540">
                  <c:v>284018</c:v>
                </c:pt>
                <c:pt idx="2541">
                  <c:v>317982</c:v>
                </c:pt>
                <c:pt idx="2542">
                  <c:v>284018</c:v>
                </c:pt>
                <c:pt idx="2543">
                  <c:v>309982</c:v>
                </c:pt>
                <c:pt idx="2544">
                  <c:v>292018</c:v>
                </c:pt>
                <c:pt idx="2545">
                  <c:v>309982</c:v>
                </c:pt>
                <c:pt idx="2546">
                  <c:v>291017</c:v>
                </c:pt>
                <c:pt idx="2547">
                  <c:v>5722983</c:v>
                </c:pt>
                <c:pt idx="2548">
                  <c:v>319014</c:v>
                </c:pt>
                <c:pt idx="2549">
                  <c:v>356986</c:v>
                </c:pt>
                <c:pt idx="2550">
                  <c:v>285014</c:v>
                </c:pt>
                <c:pt idx="2551">
                  <c:v>317986</c:v>
                </c:pt>
                <c:pt idx="2552">
                  <c:v>285017</c:v>
                </c:pt>
                <c:pt idx="2553">
                  <c:v>310983</c:v>
                </c:pt>
                <c:pt idx="2554">
                  <c:v>292014</c:v>
                </c:pt>
                <c:pt idx="2555">
                  <c:v>309986</c:v>
                </c:pt>
                <c:pt idx="2556">
                  <c:v>285014</c:v>
                </c:pt>
                <c:pt idx="2557">
                  <c:v>324986</c:v>
                </c:pt>
                <c:pt idx="2558">
                  <c:v>284018</c:v>
                </c:pt>
                <c:pt idx="2559">
                  <c:v>309982</c:v>
                </c:pt>
                <c:pt idx="2560">
                  <c:v>292018</c:v>
                </c:pt>
                <c:pt idx="2561">
                  <c:v>309982</c:v>
                </c:pt>
                <c:pt idx="2562">
                  <c:v>284014</c:v>
                </c:pt>
                <c:pt idx="2563">
                  <c:v>317986</c:v>
                </c:pt>
                <c:pt idx="2564">
                  <c:v>284014</c:v>
                </c:pt>
                <c:pt idx="2565">
                  <c:v>335989</c:v>
                </c:pt>
                <c:pt idx="2566">
                  <c:v>292011</c:v>
                </c:pt>
                <c:pt idx="2567">
                  <c:v>309989</c:v>
                </c:pt>
                <c:pt idx="2568">
                  <c:v>274013</c:v>
                </c:pt>
                <c:pt idx="2569">
                  <c:v>317984</c:v>
                </c:pt>
                <c:pt idx="2570">
                  <c:v>284014</c:v>
                </c:pt>
                <c:pt idx="2571">
                  <c:v>309989</c:v>
                </c:pt>
                <c:pt idx="2572">
                  <c:v>292011</c:v>
                </c:pt>
                <c:pt idx="2573">
                  <c:v>309988</c:v>
                </c:pt>
                <c:pt idx="2574">
                  <c:v>284012</c:v>
                </c:pt>
                <c:pt idx="2575">
                  <c:v>317986</c:v>
                </c:pt>
                <c:pt idx="2576">
                  <c:v>284014</c:v>
                </c:pt>
                <c:pt idx="2577">
                  <c:v>309986</c:v>
                </c:pt>
                <c:pt idx="2578">
                  <c:v>299017</c:v>
                </c:pt>
                <c:pt idx="2579">
                  <c:v>309983</c:v>
                </c:pt>
                <c:pt idx="2580">
                  <c:v>284014</c:v>
                </c:pt>
                <c:pt idx="2581">
                  <c:v>317989</c:v>
                </c:pt>
                <c:pt idx="2582">
                  <c:v>311011</c:v>
                </c:pt>
                <c:pt idx="2583">
                  <c:v>309989</c:v>
                </c:pt>
                <c:pt idx="2584">
                  <c:v>292014</c:v>
                </c:pt>
                <c:pt idx="2585">
                  <c:v>309985</c:v>
                </c:pt>
                <c:pt idx="2586">
                  <c:v>284015</c:v>
                </c:pt>
                <c:pt idx="2587">
                  <c:v>317983</c:v>
                </c:pt>
                <c:pt idx="2588">
                  <c:v>284014</c:v>
                </c:pt>
                <c:pt idx="2589">
                  <c:v>316987</c:v>
                </c:pt>
                <c:pt idx="2590">
                  <c:v>292013</c:v>
                </c:pt>
                <c:pt idx="2591">
                  <c:v>309986</c:v>
                </c:pt>
                <c:pt idx="2592">
                  <c:v>284016</c:v>
                </c:pt>
                <c:pt idx="2593">
                  <c:v>317987</c:v>
                </c:pt>
                <c:pt idx="2594">
                  <c:v>284014</c:v>
                </c:pt>
                <c:pt idx="2595">
                  <c:v>309983</c:v>
                </c:pt>
                <c:pt idx="2596">
                  <c:v>292017</c:v>
                </c:pt>
                <c:pt idx="2597">
                  <c:v>309984</c:v>
                </c:pt>
                <c:pt idx="2598">
                  <c:v>284017</c:v>
                </c:pt>
                <c:pt idx="2599">
                  <c:v>343982</c:v>
                </c:pt>
                <c:pt idx="2600">
                  <c:v>274017</c:v>
                </c:pt>
                <c:pt idx="2601">
                  <c:v>309983</c:v>
                </c:pt>
                <c:pt idx="2602">
                  <c:v>292014</c:v>
                </c:pt>
                <c:pt idx="2603">
                  <c:v>309986</c:v>
                </c:pt>
                <c:pt idx="2604">
                  <c:v>284018</c:v>
                </c:pt>
                <c:pt idx="2605">
                  <c:v>317982</c:v>
                </c:pt>
                <c:pt idx="2606">
                  <c:v>284018</c:v>
                </c:pt>
                <c:pt idx="2607">
                  <c:v>309983</c:v>
                </c:pt>
                <c:pt idx="2608">
                  <c:v>292016</c:v>
                </c:pt>
                <c:pt idx="2609">
                  <c:v>309983</c:v>
                </c:pt>
                <c:pt idx="2610">
                  <c:v>291014</c:v>
                </c:pt>
                <c:pt idx="2611">
                  <c:v>317986</c:v>
                </c:pt>
                <c:pt idx="2612">
                  <c:v>284014</c:v>
                </c:pt>
                <c:pt idx="2613">
                  <c:v>309986</c:v>
                </c:pt>
                <c:pt idx="2614">
                  <c:v>292018</c:v>
                </c:pt>
                <c:pt idx="2615">
                  <c:v>309982</c:v>
                </c:pt>
                <c:pt idx="2616">
                  <c:v>310016</c:v>
                </c:pt>
                <c:pt idx="2617">
                  <c:v>318984</c:v>
                </c:pt>
                <c:pt idx="2618">
                  <c:v>284015</c:v>
                </c:pt>
                <c:pt idx="2619">
                  <c:v>309985</c:v>
                </c:pt>
                <c:pt idx="2620">
                  <c:v>292014</c:v>
                </c:pt>
                <c:pt idx="2621">
                  <c:v>316986</c:v>
                </c:pt>
                <c:pt idx="2622">
                  <c:v>284014</c:v>
                </c:pt>
                <c:pt idx="2623">
                  <c:v>317986</c:v>
                </c:pt>
                <c:pt idx="2624">
                  <c:v>284014</c:v>
                </c:pt>
                <c:pt idx="2625">
                  <c:v>309989</c:v>
                </c:pt>
                <c:pt idx="2626">
                  <c:v>292011</c:v>
                </c:pt>
                <c:pt idx="2627">
                  <c:v>309987</c:v>
                </c:pt>
                <c:pt idx="2628">
                  <c:v>284013</c:v>
                </c:pt>
                <c:pt idx="2629">
                  <c:v>317986</c:v>
                </c:pt>
                <c:pt idx="2630">
                  <c:v>284014</c:v>
                </c:pt>
                <c:pt idx="2631">
                  <c:v>309989</c:v>
                </c:pt>
                <c:pt idx="2632">
                  <c:v>282011</c:v>
                </c:pt>
                <c:pt idx="2633">
                  <c:v>335989</c:v>
                </c:pt>
                <c:pt idx="2634">
                  <c:v>284011</c:v>
                </c:pt>
                <c:pt idx="2635">
                  <c:v>317988</c:v>
                </c:pt>
                <c:pt idx="2636">
                  <c:v>284012</c:v>
                </c:pt>
                <c:pt idx="2637">
                  <c:v>309986</c:v>
                </c:pt>
                <c:pt idx="2638">
                  <c:v>292014</c:v>
                </c:pt>
                <c:pt idx="2639">
                  <c:v>309986</c:v>
                </c:pt>
                <c:pt idx="2640">
                  <c:v>284014</c:v>
                </c:pt>
                <c:pt idx="2641">
                  <c:v>317990</c:v>
                </c:pt>
                <c:pt idx="2642">
                  <c:v>291010</c:v>
                </c:pt>
                <c:pt idx="2643">
                  <c:v>310989</c:v>
                </c:pt>
                <c:pt idx="2644">
                  <c:v>292014</c:v>
                </c:pt>
                <c:pt idx="2645">
                  <c:v>309983</c:v>
                </c:pt>
                <c:pt idx="2646">
                  <c:v>284014</c:v>
                </c:pt>
                <c:pt idx="2647">
                  <c:v>7607989</c:v>
                </c:pt>
                <c:pt idx="2648">
                  <c:v>318014</c:v>
                </c:pt>
                <c:pt idx="2649">
                  <c:v>309983</c:v>
                </c:pt>
                <c:pt idx="2650">
                  <c:v>284014</c:v>
                </c:pt>
                <c:pt idx="2651">
                  <c:v>317989</c:v>
                </c:pt>
                <c:pt idx="2652">
                  <c:v>284011</c:v>
                </c:pt>
                <c:pt idx="2653">
                  <c:v>316986</c:v>
                </c:pt>
                <c:pt idx="2654">
                  <c:v>292017</c:v>
                </c:pt>
                <c:pt idx="2655">
                  <c:v>309984</c:v>
                </c:pt>
                <c:pt idx="2656">
                  <c:v>284013</c:v>
                </c:pt>
                <c:pt idx="2657">
                  <c:v>317986</c:v>
                </c:pt>
                <c:pt idx="2658">
                  <c:v>285014</c:v>
                </c:pt>
                <c:pt idx="2659">
                  <c:v>309989</c:v>
                </c:pt>
                <c:pt idx="2660">
                  <c:v>292014</c:v>
                </c:pt>
                <c:pt idx="2661">
                  <c:v>309987</c:v>
                </c:pt>
                <c:pt idx="2662">
                  <c:v>284013</c:v>
                </c:pt>
                <c:pt idx="2663">
                  <c:v>317984</c:v>
                </c:pt>
                <c:pt idx="2664">
                  <c:v>274013</c:v>
                </c:pt>
                <c:pt idx="2665">
                  <c:v>335986</c:v>
                </c:pt>
                <c:pt idx="2666">
                  <c:v>292014</c:v>
                </c:pt>
                <c:pt idx="2667">
                  <c:v>310986</c:v>
                </c:pt>
                <c:pt idx="2668">
                  <c:v>284018</c:v>
                </c:pt>
                <c:pt idx="2669">
                  <c:v>317982</c:v>
                </c:pt>
                <c:pt idx="2670">
                  <c:v>284018</c:v>
                </c:pt>
                <c:pt idx="2671">
                  <c:v>309983</c:v>
                </c:pt>
                <c:pt idx="2672">
                  <c:v>292016</c:v>
                </c:pt>
                <c:pt idx="2673">
                  <c:v>309983</c:v>
                </c:pt>
                <c:pt idx="2674">
                  <c:v>291014</c:v>
                </c:pt>
                <c:pt idx="2675">
                  <c:v>317986</c:v>
                </c:pt>
                <c:pt idx="2676">
                  <c:v>284018</c:v>
                </c:pt>
                <c:pt idx="2677">
                  <c:v>309982</c:v>
                </c:pt>
                <c:pt idx="2678">
                  <c:v>292018</c:v>
                </c:pt>
                <c:pt idx="2679">
                  <c:v>309982</c:v>
                </c:pt>
                <c:pt idx="2680">
                  <c:v>285014</c:v>
                </c:pt>
                <c:pt idx="2681">
                  <c:v>317989</c:v>
                </c:pt>
                <c:pt idx="2682">
                  <c:v>310012</c:v>
                </c:pt>
                <c:pt idx="2683">
                  <c:v>309986</c:v>
                </c:pt>
                <c:pt idx="2684">
                  <c:v>292013</c:v>
                </c:pt>
                <c:pt idx="2685">
                  <c:v>316986</c:v>
                </c:pt>
                <c:pt idx="2686">
                  <c:v>284014</c:v>
                </c:pt>
                <c:pt idx="2687">
                  <c:v>317986</c:v>
                </c:pt>
                <c:pt idx="2688">
                  <c:v>284014</c:v>
                </c:pt>
                <c:pt idx="2689">
                  <c:v>309989</c:v>
                </c:pt>
                <c:pt idx="2690">
                  <c:v>292011</c:v>
                </c:pt>
                <c:pt idx="2691">
                  <c:v>309986</c:v>
                </c:pt>
                <c:pt idx="2692">
                  <c:v>284014</c:v>
                </c:pt>
                <c:pt idx="2693">
                  <c:v>317986</c:v>
                </c:pt>
                <c:pt idx="2694">
                  <c:v>284014</c:v>
                </c:pt>
                <c:pt idx="2695">
                  <c:v>309989</c:v>
                </c:pt>
                <c:pt idx="2696">
                  <c:v>282011</c:v>
                </c:pt>
                <c:pt idx="2697">
                  <c:v>309986</c:v>
                </c:pt>
                <c:pt idx="2698">
                  <c:v>284014</c:v>
                </c:pt>
                <c:pt idx="2699">
                  <c:v>343988</c:v>
                </c:pt>
                <c:pt idx="2700">
                  <c:v>284012</c:v>
                </c:pt>
                <c:pt idx="2701">
                  <c:v>309986</c:v>
                </c:pt>
                <c:pt idx="2702">
                  <c:v>292014</c:v>
                </c:pt>
                <c:pt idx="2703">
                  <c:v>309990</c:v>
                </c:pt>
                <c:pt idx="2704">
                  <c:v>284010</c:v>
                </c:pt>
                <c:pt idx="2705">
                  <c:v>317990</c:v>
                </c:pt>
                <c:pt idx="2706">
                  <c:v>291010</c:v>
                </c:pt>
                <c:pt idx="2707">
                  <c:v>309986</c:v>
                </c:pt>
                <c:pt idx="2708">
                  <c:v>292014</c:v>
                </c:pt>
                <c:pt idx="2709">
                  <c:v>309986</c:v>
                </c:pt>
                <c:pt idx="2710">
                  <c:v>284017</c:v>
                </c:pt>
                <c:pt idx="2711">
                  <c:v>317983</c:v>
                </c:pt>
                <c:pt idx="2712">
                  <c:v>284018</c:v>
                </c:pt>
                <c:pt idx="2713">
                  <c:v>309982</c:v>
                </c:pt>
                <c:pt idx="2714">
                  <c:v>292016</c:v>
                </c:pt>
                <c:pt idx="2715">
                  <c:v>310984</c:v>
                </c:pt>
                <c:pt idx="2716">
                  <c:v>310017</c:v>
                </c:pt>
                <c:pt idx="2717">
                  <c:v>324983</c:v>
                </c:pt>
                <c:pt idx="2718">
                  <c:v>285018</c:v>
                </c:pt>
                <c:pt idx="2719">
                  <c:v>310982</c:v>
                </c:pt>
                <c:pt idx="2720">
                  <c:v>292014</c:v>
                </c:pt>
                <c:pt idx="2721">
                  <c:v>310986</c:v>
                </c:pt>
                <c:pt idx="2722">
                  <c:v>285014</c:v>
                </c:pt>
                <c:pt idx="2723">
                  <c:v>318986</c:v>
                </c:pt>
                <c:pt idx="2724">
                  <c:v>285014</c:v>
                </c:pt>
                <c:pt idx="2725">
                  <c:v>310987</c:v>
                </c:pt>
                <c:pt idx="2726">
                  <c:v>292016</c:v>
                </c:pt>
                <c:pt idx="2727">
                  <c:v>310984</c:v>
                </c:pt>
                <c:pt idx="2728">
                  <c:v>274015</c:v>
                </c:pt>
                <c:pt idx="2729">
                  <c:v>317984</c:v>
                </c:pt>
                <c:pt idx="2730">
                  <c:v>284014</c:v>
                </c:pt>
                <c:pt idx="2731">
                  <c:v>309986</c:v>
                </c:pt>
                <c:pt idx="2732">
                  <c:v>292018</c:v>
                </c:pt>
                <c:pt idx="2733">
                  <c:v>335982</c:v>
                </c:pt>
                <c:pt idx="2734">
                  <c:v>284017</c:v>
                </c:pt>
                <c:pt idx="2735">
                  <c:v>317983</c:v>
                </c:pt>
                <c:pt idx="2736">
                  <c:v>284018</c:v>
                </c:pt>
                <c:pt idx="2737">
                  <c:v>309983</c:v>
                </c:pt>
                <c:pt idx="2738">
                  <c:v>299015</c:v>
                </c:pt>
                <c:pt idx="2739">
                  <c:v>309984</c:v>
                </c:pt>
                <c:pt idx="2740">
                  <c:v>284018</c:v>
                </c:pt>
                <c:pt idx="2741">
                  <c:v>318982</c:v>
                </c:pt>
                <c:pt idx="2742">
                  <c:v>284014</c:v>
                </c:pt>
                <c:pt idx="2743">
                  <c:v>309989</c:v>
                </c:pt>
                <c:pt idx="2744">
                  <c:v>292011</c:v>
                </c:pt>
                <c:pt idx="2745">
                  <c:v>309989</c:v>
                </c:pt>
                <c:pt idx="2746">
                  <c:v>284011</c:v>
                </c:pt>
                <c:pt idx="2747">
                  <c:v>6904986</c:v>
                </c:pt>
                <c:pt idx="2748">
                  <c:v>318015</c:v>
                </c:pt>
                <c:pt idx="2749">
                  <c:v>316985</c:v>
                </c:pt>
                <c:pt idx="2750">
                  <c:v>284014</c:v>
                </c:pt>
                <c:pt idx="2751">
                  <c:v>318989</c:v>
                </c:pt>
                <c:pt idx="2752">
                  <c:v>284014</c:v>
                </c:pt>
                <c:pt idx="2753">
                  <c:v>309983</c:v>
                </c:pt>
                <c:pt idx="2754">
                  <c:v>292014</c:v>
                </c:pt>
                <c:pt idx="2755">
                  <c:v>309986</c:v>
                </c:pt>
                <c:pt idx="2756">
                  <c:v>284016</c:v>
                </c:pt>
                <c:pt idx="2757">
                  <c:v>317984</c:v>
                </c:pt>
                <c:pt idx="2758">
                  <c:v>284017</c:v>
                </c:pt>
                <c:pt idx="2759">
                  <c:v>309983</c:v>
                </c:pt>
                <c:pt idx="2760">
                  <c:v>283018</c:v>
                </c:pt>
                <c:pt idx="2761">
                  <c:v>309983</c:v>
                </c:pt>
                <c:pt idx="2762">
                  <c:v>284013</c:v>
                </c:pt>
                <c:pt idx="2763">
                  <c:v>317986</c:v>
                </c:pt>
                <c:pt idx="2764">
                  <c:v>284014</c:v>
                </c:pt>
                <c:pt idx="2765">
                  <c:v>335986</c:v>
                </c:pt>
                <c:pt idx="2766">
                  <c:v>292014</c:v>
                </c:pt>
                <c:pt idx="2767">
                  <c:v>309986</c:v>
                </c:pt>
                <c:pt idx="2768">
                  <c:v>284014</c:v>
                </c:pt>
                <c:pt idx="2769">
                  <c:v>318989</c:v>
                </c:pt>
                <c:pt idx="2770">
                  <c:v>291011</c:v>
                </c:pt>
                <c:pt idx="2771">
                  <c:v>309986</c:v>
                </c:pt>
                <c:pt idx="2772">
                  <c:v>292015</c:v>
                </c:pt>
                <c:pt idx="2773">
                  <c:v>310985</c:v>
                </c:pt>
                <c:pt idx="2774">
                  <c:v>285017</c:v>
                </c:pt>
                <c:pt idx="2775">
                  <c:v>363984</c:v>
                </c:pt>
                <c:pt idx="2776">
                  <c:v>284016</c:v>
                </c:pt>
                <c:pt idx="2777">
                  <c:v>309983</c:v>
                </c:pt>
                <c:pt idx="2778">
                  <c:v>292017</c:v>
                </c:pt>
                <c:pt idx="2779">
                  <c:v>309983</c:v>
                </c:pt>
                <c:pt idx="2780">
                  <c:v>284019</c:v>
                </c:pt>
                <c:pt idx="2781">
                  <c:v>324981</c:v>
                </c:pt>
                <c:pt idx="2782">
                  <c:v>310014</c:v>
                </c:pt>
                <c:pt idx="2783">
                  <c:v>309986</c:v>
                </c:pt>
                <c:pt idx="2784">
                  <c:v>292014</c:v>
                </c:pt>
                <c:pt idx="2785">
                  <c:v>309986</c:v>
                </c:pt>
                <c:pt idx="2786">
                  <c:v>284017</c:v>
                </c:pt>
                <c:pt idx="2787">
                  <c:v>317987</c:v>
                </c:pt>
                <c:pt idx="2788">
                  <c:v>284010</c:v>
                </c:pt>
                <c:pt idx="2789">
                  <c:v>309986</c:v>
                </c:pt>
                <c:pt idx="2790">
                  <c:v>293018</c:v>
                </c:pt>
                <c:pt idx="2791">
                  <c:v>309982</c:v>
                </c:pt>
                <c:pt idx="2792">
                  <c:v>274018</c:v>
                </c:pt>
                <c:pt idx="2793">
                  <c:v>317982</c:v>
                </c:pt>
                <c:pt idx="2794">
                  <c:v>284018</c:v>
                </c:pt>
                <c:pt idx="2795">
                  <c:v>309982</c:v>
                </c:pt>
                <c:pt idx="2796">
                  <c:v>292017</c:v>
                </c:pt>
                <c:pt idx="2797">
                  <c:v>309983</c:v>
                </c:pt>
                <c:pt idx="2798">
                  <c:v>284014</c:v>
                </c:pt>
                <c:pt idx="2799">
                  <c:v>344989</c:v>
                </c:pt>
                <c:pt idx="2800">
                  <c:v>284011</c:v>
                </c:pt>
                <c:pt idx="2801">
                  <c:v>309986</c:v>
                </c:pt>
                <c:pt idx="2802">
                  <c:v>299015</c:v>
                </c:pt>
                <c:pt idx="2803">
                  <c:v>309985</c:v>
                </c:pt>
                <c:pt idx="2804">
                  <c:v>284015</c:v>
                </c:pt>
                <c:pt idx="2805">
                  <c:v>317985</c:v>
                </c:pt>
                <c:pt idx="2806">
                  <c:v>284014</c:v>
                </c:pt>
                <c:pt idx="2807">
                  <c:v>309986</c:v>
                </c:pt>
                <c:pt idx="2808">
                  <c:v>292014</c:v>
                </c:pt>
                <c:pt idx="2809">
                  <c:v>309986</c:v>
                </c:pt>
                <c:pt idx="2810">
                  <c:v>284017</c:v>
                </c:pt>
                <c:pt idx="2811">
                  <c:v>317983</c:v>
                </c:pt>
                <c:pt idx="2812">
                  <c:v>284018</c:v>
                </c:pt>
                <c:pt idx="2813">
                  <c:v>316985</c:v>
                </c:pt>
                <c:pt idx="2814">
                  <c:v>292011</c:v>
                </c:pt>
                <c:pt idx="2815">
                  <c:v>309987</c:v>
                </c:pt>
                <c:pt idx="2816">
                  <c:v>311017</c:v>
                </c:pt>
                <c:pt idx="2817">
                  <c:v>317982</c:v>
                </c:pt>
                <c:pt idx="2818">
                  <c:v>284017</c:v>
                </c:pt>
                <c:pt idx="2819">
                  <c:v>309983</c:v>
                </c:pt>
                <c:pt idx="2820">
                  <c:v>292016</c:v>
                </c:pt>
                <c:pt idx="2821">
                  <c:v>309984</c:v>
                </c:pt>
                <c:pt idx="2822">
                  <c:v>284018</c:v>
                </c:pt>
                <c:pt idx="2823">
                  <c:v>317982</c:v>
                </c:pt>
                <c:pt idx="2824">
                  <c:v>274017</c:v>
                </c:pt>
                <c:pt idx="2825">
                  <c:v>310983</c:v>
                </c:pt>
                <c:pt idx="2826">
                  <c:v>292018</c:v>
                </c:pt>
                <c:pt idx="2827">
                  <c:v>309982</c:v>
                </c:pt>
                <c:pt idx="2828">
                  <c:v>284014</c:v>
                </c:pt>
                <c:pt idx="2829">
                  <c:v>317986</c:v>
                </c:pt>
                <c:pt idx="2830">
                  <c:v>284014</c:v>
                </c:pt>
                <c:pt idx="2831">
                  <c:v>309989</c:v>
                </c:pt>
                <c:pt idx="2832">
                  <c:v>292011</c:v>
                </c:pt>
                <c:pt idx="2833">
                  <c:v>335989</c:v>
                </c:pt>
                <c:pt idx="2834">
                  <c:v>291015</c:v>
                </c:pt>
                <c:pt idx="2835">
                  <c:v>317982</c:v>
                </c:pt>
                <c:pt idx="2836">
                  <c:v>284017</c:v>
                </c:pt>
                <c:pt idx="2837">
                  <c:v>309984</c:v>
                </c:pt>
                <c:pt idx="2838">
                  <c:v>292016</c:v>
                </c:pt>
                <c:pt idx="2839">
                  <c:v>309983</c:v>
                </c:pt>
                <c:pt idx="2840">
                  <c:v>284014</c:v>
                </c:pt>
                <c:pt idx="2841">
                  <c:v>317986</c:v>
                </c:pt>
                <c:pt idx="2842">
                  <c:v>284014</c:v>
                </c:pt>
                <c:pt idx="2843">
                  <c:v>309986</c:v>
                </c:pt>
                <c:pt idx="2844">
                  <c:v>292015</c:v>
                </c:pt>
                <c:pt idx="2845">
                  <c:v>316985</c:v>
                </c:pt>
                <c:pt idx="2846">
                  <c:v>284014</c:v>
                </c:pt>
                <c:pt idx="2847">
                  <c:v>4819986</c:v>
                </c:pt>
                <c:pt idx="2848">
                  <c:v>318016</c:v>
                </c:pt>
                <c:pt idx="2849">
                  <c:v>309984</c:v>
                </c:pt>
                <c:pt idx="2850">
                  <c:v>284017</c:v>
                </c:pt>
                <c:pt idx="2851">
                  <c:v>317983</c:v>
                </c:pt>
                <c:pt idx="2852">
                  <c:v>284017</c:v>
                </c:pt>
                <c:pt idx="2853">
                  <c:v>309983</c:v>
                </c:pt>
                <c:pt idx="2854">
                  <c:v>292017</c:v>
                </c:pt>
                <c:pt idx="2855">
                  <c:v>310983</c:v>
                </c:pt>
                <c:pt idx="2856">
                  <c:v>274014</c:v>
                </c:pt>
                <c:pt idx="2857">
                  <c:v>318986</c:v>
                </c:pt>
                <c:pt idx="2858">
                  <c:v>285017</c:v>
                </c:pt>
                <c:pt idx="2859">
                  <c:v>310983</c:v>
                </c:pt>
                <c:pt idx="2860">
                  <c:v>293015</c:v>
                </c:pt>
                <c:pt idx="2861">
                  <c:v>310985</c:v>
                </c:pt>
                <c:pt idx="2862">
                  <c:v>284014</c:v>
                </c:pt>
                <c:pt idx="2863">
                  <c:v>318986</c:v>
                </c:pt>
                <c:pt idx="2864">
                  <c:v>284018</c:v>
                </c:pt>
                <c:pt idx="2865">
                  <c:v>335982</c:v>
                </c:pt>
                <c:pt idx="2866">
                  <c:v>299014</c:v>
                </c:pt>
                <c:pt idx="2867">
                  <c:v>309989</c:v>
                </c:pt>
                <c:pt idx="2868">
                  <c:v>284014</c:v>
                </c:pt>
                <c:pt idx="2869">
                  <c:v>317985</c:v>
                </c:pt>
                <c:pt idx="2870">
                  <c:v>285015</c:v>
                </c:pt>
                <c:pt idx="2871">
                  <c:v>309984</c:v>
                </c:pt>
                <c:pt idx="2872">
                  <c:v>292016</c:v>
                </c:pt>
                <c:pt idx="2873">
                  <c:v>309983</c:v>
                </c:pt>
                <c:pt idx="2874">
                  <c:v>284014</c:v>
                </c:pt>
                <c:pt idx="2875">
                  <c:v>317986</c:v>
                </c:pt>
                <c:pt idx="2876">
                  <c:v>284014</c:v>
                </c:pt>
                <c:pt idx="2877">
                  <c:v>316986</c:v>
                </c:pt>
                <c:pt idx="2878">
                  <c:v>292018</c:v>
                </c:pt>
                <c:pt idx="2879">
                  <c:v>309982</c:v>
                </c:pt>
                <c:pt idx="2880">
                  <c:v>284014</c:v>
                </c:pt>
                <c:pt idx="2881">
                  <c:v>317986</c:v>
                </c:pt>
                <c:pt idx="2882">
                  <c:v>310017</c:v>
                </c:pt>
                <c:pt idx="2883">
                  <c:v>309983</c:v>
                </c:pt>
                <c:pt idx="2884">
                  <c:v>292014</c:v>
                </c:pt>
                <c:pt idx="2885">
                  <c:v>309989</c:v>
                </c:pt>
                <c:pt idx="2886">
                  <c:v>284011</c:v>
                </c:pt>
                <c:pt idx="2887">
                  <c:v>317989</c:v>
                </c:pt>
                <c:pt idx="2888">
                  <c:v>274012</c:v>
                </c:pt>
                <c:pt idx="2889">
                  <c:v>309985</c:v>
                </c:pt>
                <c:pt idx="2890">
                  <c:v>292014</c:v>
                </c:pt>
                <c:pt idx="2891">
                  <c:v>309989</c:v>
                </c:pt>
                <c:pt idx="2892">
                  <c:v>284011</c:v>
                </c:pt>
                <c:pt idx="2893">
                  <c:v>317988</c:v>
                </c:pt>
                <c:pt idx="2894">
                  <c:v>284012</c:v>
                </c:pt>
                <c:pt idx="2895">
                  <c:v>309986</c:v>
                </c:pt>
                <c:pt idx="2896">
                  <c:v>292014</c:v>
                </c:pt>
                <c:pt idx="2897">
                  <c:v>309990</c:v>
                </c:pt>
                <c:pt idx="2898">
                  <c:v>291010</c:v>
                </c:pt>
                <c:pt idx="2899">
                  <c:v>343986</c:v>
                </c:pt>
                <c:pt idx="2900">
                  <c:v>284014</c:v>
                </c:pt>
                <c:pt idx="2901">
                  <c:v>309986</c:v>
                </c:pt>
                <c:pt idx="2902">
                  <c:v>292014</c:v>
                </c:pt>
                <c:pt idx="2903">
                  <c:v>309986</c:v>
                </c:pt>
                <c:pt idx="2904">
                  <c:v>284014</c:v>
                </c:pt>
                <c:pt idx="2905">
                  <c:v>318988</c:v>
                </c:pt>
                <c:pt idx="2906">
                  <c:v>284014</c:v>
                </c:pt>
                <c:pt idx="2907">
                  <c:v>309984</c:v>
                </c:pt>
                <c:pt idx="2908">
                  <c:v>292014</c:v>
                </c:pt>
                <c:pt idx="2909">
                  <c:v>316986</c:v>
                </c:pt>
                <c:pt idx="2910">
                  <c:v>284017</c:v>
                </c:pt>
                <c:pt idx="2911">
                  <c:v>317983</c:v>
                </c:pt>
                <c:pt idx="2912">
                  <c:v>284016</c:v>
                </c:pt>
                <c:pt idx="2913">
                  <c:v>309985</c:v>
                </c:pt>
                <c:pt idx="2914">
                  <c:v>292016</c:v>
                </c:pt>
                <c:pt idx="2915">
                  <c:v>309983</c:v>
                </c:pt>
                <c:pt idx="2916">
                  <c:v>310018</c:v>
                </c:pt>
                <c:pt idx="2917">
                  <c:v>317983</c:v>
                </c:pt>
                <c:pt idx="2918">
                  <c:v>284017</c:v>
                </c:pt>
                <c:pt idx="2919">
                  <c:v>309982</c:v>
                </c:pt>
                <c:pt idx="2920">
                  <c:v>282017</c:v>
                </c:pt>
                <c:pt idx="2921">
                  <c:v>309983</c:v>
                </c:pt>
                <c:pt idx="2922">
                  <c:v>284019</c:v>
                </c:pt>
                <c:pt idx="2923">
                  <c:v>317981</c:v>
                </c:pt>
                <c:pt idx="2924">
                  <c:v>284018</c:v>
                </c:pt>
                <c:pt idx="2925">
                  <c:v>309982</c:v>
                </c:pt>
                <c:pt idx="2926">
                  <c:v>292018</c:v>
                </c:pt>
                <c:pt idx="2927">
                  <c:v>310985</c:v>
                </c:pt>
                <c:pt idx="2928">
                  <c:v>284011</c:v>
                </c:pt>
                <c:pt idx="2929">
                  <c:v>317987</c:v>
                </c:pt>
                <c:pt idx="2930">
                  <c:v>291016</c:v>
                </c:pt>
                <c:pt idx="2931">
                  <c:v>310983</c:v>
                </c:pt>
                <c:pt idx="2932">
                  <c:v>292014</c:v>
                </c:pt>
                <c:pt idx="2933">
                  <c:v>335987</c:v>
                </c:pt>
                <c:pt idx="2934">
                  <c:v>284013</c:v>
                </c:pt>
                <c:pt idx="2935">
                  <c:v>317986</c:v>
                </c:pt>
                <c:pt idx="2936">
                  <c:v>284014</c:v>
                </c:pt>
                <c:pt idx="2937">
                  <c:v>309989</c:v>
                </c:pt>
                <c:pt idx="2938">
                  <c:v>292014</c:v>
                </c:pt>
                <c:pt idx="2939">
                  <c:v>309987</c:v>
                </c:pt>
                <c:pt idx="2940">
                  <c:v>285014</c:v>
                </c:pt>
                <c:pt idx="2941">
                  <c:v>324982</c:v>
                </c:pt>
                <c:pt idx="2942">
                  <c:v>284017</c:v>
                </c:pt>
                <c:pt idx="2943">
                  <c:v>309983</c:v>
                </c:pt>
                <c:pt idx="2944">
                  <c:v>292017</c:v>
                </c:pt>
                <c:pt idx="2945">
                  <c:v>309983</c:v>
                </c:pt>
                <c:pt idx="2946">
                  <c:v>284018</c:v>
                </c:pt>
                <c:pt idx="2947">
                  <c:v>13782982</c:v>
                </c:pt>
                <c:pt idx="2948">
                  <c:v>318018</c:v>
                </c:pt>
                <c:pt idx="2949">
                  <c:v>309982</c:v>
                </c:pt>
                <c:pt idx="2950">
                  <c:v>284018</c:v>
                </c:pt>
                <c:pt idx="2951">
                  <c:v>317982</c:v>
                </c:pt>
                <c:pt idx="2952">
                  <c:v>274014</c:v>
                </c:pt>
                <c:pt idx="2953">
                  <c:v>309986</c:v>
                </c:pt>
                <c:pt idx="2954">
                  <c:v>293017</c:v>
                </c:pt>
                <c:pt idx="2955">
                  <c:v>309983</c:v>
                </c:pt>
                <c:pt idx="2956">
                  <c:v>284014</c:v>
                </c:pt>
                <c:pt idx="2957">
                  <c:v>317989</c:v>
                </c:pt>
                <c:pt idx="2958">
                  <c:v>284011</c:v>
                </c:pt>
                <c:pt idx="2959">
                  <c:v>309986</c:v>
                </c:pt>
                <c:pt idx="2960">
                  <c:v>292014</c:v>
                </c:pt>
                <c:pt idx="2961">
                  <c:v>309986</c:v>
                </c:pt>
                <c:pt idx="2962">
                  <c:v>291014</c:v>
                </c:pt>
                <c:pt idx="2963">
                  <c:v>317986</c:v>
                </c:pt>
                <c:pt idx="2964">
                  <c:v>284014</c:v>
                </c:pt>
                <c:pt idx="2965">
                  <c:v>335989</c:v>
                </c:pt>
                <c:pt idx="2966">
                  <c:v>292011</c:v>
                </c:pt>
                <c:pt idx="2967">
                  <c:v>310986</c:v>
                </c:pt>
                <c:pt idx="2968">
                  <c:v>284016</c:v>
                </c:pt>
                <c:pt idx="2969">
                  <c:v>317987</c:v>
                </c:pt>
                <c:pt idx="2970">
                  <c:v>284014</c:v>
                </c:pt>
                <c:pt idx="2971">
                  <c:v>309983</c:v>
                </c:pt>
                <c:pt idx="2972">
                  <c:v>292017</c:v>
                </c:pt>
                <c:pt idx="2973">
                  <c:v>373983</c:v>
                </c:pt>
                <c:pt idx="2974">
                  <c:v>285017</c:v>
                </c:pt>
                <c:pt idx="2975">
                  <c:v>318983</c:v>
                </c:pt>
                <c:pt idx="2976">
                  <c:v>285014</c:v>
                </c:pt>
                <c:pt idx="2977">
                  <c:v>309986</c:v>
                </c:pt>
                <c:pt idx="2978">
                  <c:v>293017</c:v>
                </c:pt>
                <c:pt idx="2979">
                  <c:v>310984</c:v>
                </c:pt>
                <c:pt idx="2980">
                  <c:v>284017</c:v>
                </c:pt>
                <c:pt idx="2981">
                  <c:v>317982</c:v>
                </c:pt>
                <c:pt idx="2982">
                  <c:v>310018</c:v>
                </c:pt>
                <c:pt idx="2983">
                  <c:v>309982</c:v>
                </c:pt>
                <c:pt idx="2984">
                  <c:v>282014</c:v>
                </c:pt>
                <c:pt idx="2985">
                  <c:v>309986</c:v>
                </c:pt>
                <c:pt idx="2986">
                  <c:v>284018</c:v>
                </c:pt>
                <c:pt idx="2987">
                  <c:v>317982</c:v>
                </c:pt>
                <c:pt idx="2988">
                  <c:v>285014</c:v>
                </c:pt>
                <c:pt idx="2989">
                  <c:v>309989</c:v>
                </c:pt>
                <c:pt idx="2990">
                  <c:v>292011</c:v>
                </c:pt>
                <c:pt idx="2991">
                  <c:v>309987</c:v>
                </c:pt>
                <c:pt idx="2992">
                  <c:v>284013</c:v>
                </c:pt>
                <c:pt idx="2993">
                  <c:v>317986</c:v>
                </c:pt>
                <c:pt idx="2994">
                  <c:v>291017</c:v>
                </c:pt>
                <c:pt idx="2995">
                  <c:v>309983</c:v>
                </c:pt>
                <c:pt idx="2996">
                  <c:v>292016</c:v>
                </c:pt>
                <c:pt idx="2997">
                  <c:v>309984</c:v>
                </c:pt>
                <c:pt idx="2998">
                  <c:v>284014</c:v>
                </c:pt>
                <c:pt idx="2999">
                  <c:v>343986</c:v>
                </c:pt>
                <c:pt idx="3000">
                  <c:v>284015</c:v>
                </c:pt>
                <c:pt idx="3001">
                  <c:v>309986</c:v>
                </c:pt>
                <c:pt idx="3002">
                  <c:v>292013</c:v>
                </c:pt>
                <c:pt idx="3003">
                  <c:v>309986</c:v>
                </c:pt>
                <c:pt idx="3004">
                  <c:v>284017</c:v>
                </c:pt>
                <c:pt idx="3005">
                  <c:v>324983</c:v>
                </c:pt>
                <c:pt idx="3006">
                  <c:v>284014</c:v>
                </c:pt>
                <c:pt idx="3007">
                  <c:v>309989</c:v>
                </c:pt>
                <c:pt idx="3008">
                  <c:v>292011</c:v>
                </c:pt>
                <c:pt idx="3009">
                  <c:v>309986</c:v>
                </c:pt>
                <c:pt idx="3010">
                  <c:v>284014</c:v>
                </c:pt>
                <c:pt idx="3011">
                  <c:v>317986</c:v>
                </c:pt>
                <c:pt idx="3012">
                  <c:v>284014</c:v>
                </c:pt>
                <c:pt idx="3013">
                  <c:v>309989</c:v>
                </c:pt>
                <c:pt idx="3014">
                  <c:v>293014</c:v>
                </c:pt>
                <c:pt idx="3015">
                  <c:v>309983</c:v>
                </c:pt>
                <c:pt idx="3016">
                  <c:v>300017</c:v>
                </c:pt>
                <c:pt idx="3017">
                  <c:v>317983</c:v>
                </c:pt>
                <c:pt idx="3018">
                  <c:v>284016</c:v>
                </c:pt>
                <c:pt idx="3019">
                  <c:v>309984</c:v>
                </c:pt>
                <c:pt idx="3020">
                  <c:v>292017</c:v>
                </c:pt>
                <c:pt idx="3021">
                  <c:v>309984</c:v>
                </c:pt>
                <c:pt idx="3022">
                  <c:v>284017</c:v>
                </c:pt>
                <c:pt idx="3023">
                  <c:v>318982</c:v>
                </c:pt>
                <c:pt idx="3024">
                  <c:v>284014</c:v>
                </c:pt>
                <c:pt idx="3025">
                  <c:v>309989</c:v>
                </c:pt>
                <c:pt idx="3026">
                  <c:v>299011</c:v>
                </c:pt>
                <c:pt idx="3027">
                  <c:v>309986</c:v>
                </c:pt>
                <c:pt idx="3028">
                  <c:v>284018</c:v>
                </c:pt>
                <c:pt idx="3029">
                  <c:v>317982</c:v>
                </c:pt>
                <c:pt idx="3030">
                  <c:v>284017</c:v>
                </c:pt>
                <c:pt idx="3031">
                  <c:v>309983</c:v>
                </c:pt>
                <c:pt idx="3032">
                  <c:v>292016</c:v>
                </c:pt>
                <c:pt idx="3033">
                  <c:v>335985</c:v>
                </c:pt>
                <c:pt idx="3034">
                  <c:v>284013</c:v>
                </c:pt>
                <c:pt idx="3035">
                  <c:v>317986</c:v>
                </c:pt>
                <c:pt idx="3036">
                  <c:v>284014</c:v>
                </c:pt>
                <c:pt idx="3037">
                  <c:v>316986</c:v>
                </c:pt>
                <c:pt idx="3038">
                  <c:v>292018</c:v>
                </c:pt>
                <c:pt idx="3039">
                  <c:v>309982</c:v>
                </c:pt>
                <c:pt idx="3040">
                  <c:v>285015</c:v>
                </c:pt>
                <c:pt idx="3041">
                  <c:v>317987</c:v>
                </c:pt>
                <c:pt idx="3042">
                  <c:v>284012</c:v>
                </c:pt>
                <c:pt idx="3043">
                  <c:v>309986</c:v>
                </c:pt>
                <c:pt idx="3044">
                  <c:v>292014</c:v>
                </c:pt>
                <c:pt idx="3045">
                  <c:v>309986</c:v>
                </c:pt>
                <c:pt idx="3046">
                  <c:v>284014</c:v>
                </c:pt>
                <c:pt idx="3047">
                  <c:v>15028986</c:v>
                </c:pt>
                <c:pt idx="3048">
                  <c:v>308017</c:v>
                </c:pt>
                <c:pt idx="3049">
                  <c:v>309983</c:v>
                </c:pt>
                <c:pt idx="3050">
                  <c:v>284014</c:v>
                </c:pt>
                <c:pt idx="3051">
                  <c:v>317986</c:v>
                </c:pt>
                <c:pt idx="3052">
                  <c:v>284014</c:v>
                </c:pt>
                <c:pt idx="3053">
                  <c:v>309986</c:v>
                </c:pt>
                <c:pt idx="3054">
                  <c:v>292014</c:v>
                </c:pt>
                <c:pt idx="3055">
                  <c:v>310987</c:v>
                </c:pt>
                <c:pt idx="3056">
                  <c:v>284015</c:v>
                </c:pt>
                <c:pt idx="3057">
                  <c:v>317984</c:v>
                </c:pt>
                <c:pt idx="3058">
                  <c:v>291014</c:v>
                </c:pt>
                <c:pt idx="3059">
                  <c:v>310986</c:v>
                </c:pt>
                <c:pt idx="3060">
                  <c:v>292018</c:v>
                </c:pt>
                <c:pt idx="3061">
                  <c:v>309983</c:v>
                </c:pt>
                <c:pt idx="3062">
                  <c:v>284017</c:v>
                </c:pt>
                <c:pt idx="3063">
                  <c:v>317982</c:v>
                </c:pt>
                <c:pt idx="3064">
                  <c:v>284018</c:v>
                </c:pt>
                <c:pt idx="3065">
                  <c:v>335982</c:v>
                </c:pt>
                <c:pt idx="3066">
                  <c:v>292018</c:v>
                </c:pt>
                <c:pt idx="3067">
                  <c:v>309982</c:v>
                </c:pt>
                <c:pt idx="3068">
                  <c:v>285014</c:v>
                </c:pt>
                <c:pt idx="3069">
                  <c:v>326987</c:v>
                </c:pt>
                <c:pt idx="3070">
                  <c:v>285015</c:v>
                </c:pt>
                <c:pt idx="3071">
                  <c:v>310984</c:v>
                </c:pt>
                <c:pt idx="3072">
                  <c:v>294014</c:v>
                </c:pt>
                <c:pt idx="3073">
                  <c:v>310986</c:v>
                </c:pt>
                <c:pt idx="3074">
                  <c:v>285017</c:v>
                </c:pt>
                <c:pt idx="3075">
                  <c:v>318983</c:v>
                </c:pt>
                <c:pt idx="3076">
                  <c:v>287016</c:v>
                </c:pt>
                <c:pt idx="3077">
                  <c:v>311988</c:v>
                </c:pt>
                <c:pt idx="3078">
                  <c:v>294014</c:v>
                </c:pt>
                <c:pt idx="3079">
                  <c:v>312982</c:v>
                </c:pt>
                <c:pt idx="3080">
                  <c:v>274017</c:v>
                </c:pt>
                <c:pt idx="3081">
                  <c:v>318983</c:v>
                </c:pt>
                <c:pt idx="3082">
                  <c:v>311016</c:v>
                </c:pt>
                <c:pt idx="3083">
                  <c:v>310984</c:v>
                </c:pt>
                <c:pt idx="3084">
                  <c:v>292014</c:v>
                </c:pt>
                <c:pt idx="3085">
                  <c:v>309986</c:v>
                </c:pt>
                <c:pt idx="3086">
                  <c:v>284014</c:v>
                </c:pt>
                <c:pt idx="3087">
                  <c:v>317986</c:v>
                </c:pt>
                <c:pt idx="3088">
                  <c:v>284018</c:v>
                </c:pt>
                <c:pt idx="3089">
                  <c:v>309986</c:v>
                </c:pt>
                <c:pt idx="3090">
                  <c:v>299010</c:v>
                </c:pt>
                <c:pt idx="3091">
                  <c:v>309989</c:v>
                </c:pt>
                <c:pt idx="3092">
                  <c:v>284011</c:v>
                </c:pt>
                <c:pt idx="3093">
                  <c:v>317988</c:v>
                </c:pt>
                <c:pt idx="3094">
                  <c:v>285014</c:v>
                </c:pt>
                <c:pt idx="3095">
                  <c:v>309984</c:v>
                </c:pt>
                <c:pt idx="3096">
                  <c:v>292017</c:v>
                </c:pt>
                <c:pt idx="3097">
                  <c:v>309983</c:v>
                </c:pt>
                <c:pt idx="3098">
                  <c:v>284018</c:v>
                </c:pt>
                <c:pt idx="3099">
                  <c:v>343982</c:v>
                </c:pt>
                <c:pt idx="3100">
                  <c:v>284018</c:v>
                </c:pt>
                <c:pt idx="3101">
                  <c:v>316986</c:v>
                </c:pt>
                <c:pt idx="3102">
                  <c:v>292013</c:v>
                </c:pt>
                <c:pt idx="3103">
                  <c:v>309986</c:v>
                </c:pt>
                <c:pt idx="3104">
                  <c:v>284014</c:v>
                </c:pt>
                <c:pt idx="3105">
                  <c:v>317985</c:v>
                </c:pt>
                <c:pt idx="3106">
                  <c:v>284014</c:v>
                </c:pt>
                <c:pt idx="3107">
                  <c:v>310984</c:v>
                </c:pt>
                <c:pt idx="3108">
                  <c:v>292017</c:v>
                </c:pt>
                <c:pt idx="3109">
                  <c:v>309983</c:v>
                </c:pt>
                <c:pt idx="3110">
                  <c:v>284014</c:v>
                </c:pt>
                <c:pt idx="3111">
                  <c:v>317987</c:v>
                </c:pt>
                <c:pt idx="3112">
                  <c:v>274014</c:v>
                </c:pt>
                <c:pt idx="3113">
                  <c:v>309985</c:v>
                </c:pt>
                <c:pt idx="3114">
                  <c:v>292017</c:v>
                </c:pt>
                <c:pt idx="3115">
                  <c:v>309983</c:v>
                </c:pt>
                <c:pt idx="3116">
                  <c:v>311014</c:v>
                </c:pt>
                <c:pt idx="3117">
                  <c:v>317986</c:v>
                </c:pt>
                <c:pt idx="3118">
                  <c:v>284014</c:v>
                </c:pt>
                <c:pt idx="3119">
                  <c:v>309990</c:v>
                </c:pt>
                <c:pt idx="3120">
                  <c:v>292013</c:v>
                </c:pt>
                <c:pt idx="3121">
                  <c:v>309987</c:v>
                </c:pt>
                <c:pt idx="3122">
                  <c:v>291010</c:v>
                </c:pt>
                <c:pt idx="3123">
                  <c:v>317989</c:v>
                </c:pt>
                <c:pt idx="3124">
                  <c:v>284011</c:v>
                </c:pt>
                <c:pt idx="3125">
                  <c:v>309986</c:v>
                </c:pt>
                <c:pt idx="3126">
                  <c:v>292014</c:v>
                </c:pt>
                <c:pt idx="3127">
                  <c:v>309986</c:v>
                </c:pt>
                <c:pt idx="3128">
                  <c:v>284018</c:v>
                </c:pt>
                <c:pt idx="3129">
                  <c:v>317982</c:v>
                </c:pt>
                <c:pt idx="3130">
                  <c:v>284016</c:v>
                </c:pt>
                <c:pt idx="3131">
                  <c:v>309984</c:v>
                </c:pt>
                <c:pt idx="3132">
                  <c:v>292017</c:v>
                </c:pt>
                <c:pt idx="3133">
                  <c:v>342984</c:v>
                </c:pt>
                <c:pt idx="3134">
                  <c:v>284013</c:v>
                </c:pt>
                <c:pt idx="3135">
                  <c:v>317986</c:v>
                </c:pt>
                <c:pt idx="3136">
                  <c:v>284014</c:v>
                </c:pt>
                <c:pt idx="3137">
                  <c:v>309989</c:v>
                </c:pt>
                <c:pt idx="3138">
                  <c:v>292014</c:v>
                </c:pt>
                <c:pt idx="3139">
                  <c:v>309987</c:v>
                </c:pt>
                <c:pt idx="3140">
                  <c:v>284013</c:v>
                </c:pt>
                <c:pt idx="3141">
                  <c:v>317984</c:v>
                </c:pt>
                <c:pt idx="3142">
                  <c:v>285015</c:v>
                </c:pt>
                <c:pt idx="3143">
                  <c:v>309984</c:v>
                </c:pt>
                <c:pt idx="3144">
                  <c:v>282016</c:v>
                </c:pt>
                <c:pt idx="3145">
                  <c:v>309984</c:v>
                </c:pt>
                <c:pt idx="3146">
                  <c:v>284017</c:v>
                </c:pt>
                <c:pt idx="3147">
                  <c:v>34712984</c:v>
                </c:pt>
                <c:pt idx="3148">
                  <c:v>318016</c:v>
                </c:pt>
                <c:pt idx="3149">
                  <c:v>309986</c:v>
                </c:pt>
                <c:pt idx="3150">
                  <c:v>284014</c:v>
                </c:pt>
                <c:pt idx="3151">
                  <c:v>317984</c:v>
                </c:pt>
                <c:pt idx="3152">
                  <c:v>284014</c:v>
                </c:pt>
                <c:pt idx="3153">
                  <c:v>309985</c:v>
                </c:pt>
                <c:pt idx="3154">
                  <c:v>299014</c:v>
                </c:pt>
                <c:pt idx="3155">
                  <c:v>309986</c:v>
                </c:pt>
                <c:pt idx="3156">
                  <c:v>284017</c:v>
                </c:pt>
                <c:pt idx="3157">
                  <c:v>317983</c:v>
                </c:pt>
                <c:pt idx="3158">
                  <c:v>284018</c:v>
                </c:pt>
                <c:pt idx="3159">
                  <c:v>309983</c:v>
                </c:pt>
                <c:pt idx="3160">
                  <c:v>292016</c:v>
                </c:pt>
                <c:pt idx="3161">
                  <c:v>309983</c:v>
                </c:pt>
                <c:pt idx="3162">
                  <c:v>284018</c:v>
                </c:pt>
                <c:pt idx="3163">
                  <c:v>317982</c:v>
                </c:pt>
                <c:pt idx="3164">
                  <c:v>285014</c:v>
                </c:pt>
                <c:pt idx="3165">
                  <c:v>342986</c:v>
                </c:pt>
                <c:pt idx="3166">
                  <c:v>292017</c:v>
                </c:pt>
                <c:pt idx="3167">
                  <c:v>309983</c:v>
                </c:pt>
                <c:pt idx="3168">
                  <c:v>284017</c:v>
                </c:pt>
                <c:pt idx="3169">
                  <c:v>317983</c:v>
                </c:pt>
                <c:pt idx="3170">
                  <c:v>284018</c:v>
                </c:pt>
                <c:pt idx="3171">
                  <c:v>309983</c:v>
                </c:pt>
                <c:pt idx="3172">
                  <c:v>292016</c:v>
                </c:pt>
                <c:pt idx="3173">
                  <c:v>310983</c:v>
                </c:pt>
                <c:pt idx="3174">
                  <c:v>284017</c:v>
                </c:pt>
                <c:pt idx="3175">
                  <c:v>317983</c:v>
                </c:pt>
                <c:pt idx="3176">
                  <c:v>274014</c:v>
                </c:pt>
                <c:pt idx="3177">
                  <c:v>309986</c:v>
                </c:pt>
                <c:pt idx="3178">
                  <c:v>292014</c:v>
                </c:pt>
                <c:pt idx="3179">
                  <c:v>309986</c:v>
                </c:pt>
                <c:pt idx="3180">
                  <c:v>284017</c:v>
                </c:pt>
                <c:pt idx="3181">
                  <c:v>317983</c:v>
                </c:pt>
                <c:pt idx="3182">
                  <c:v>311017</c:v>
                </c:pt>
                <c:pt idx="3183">
                  <c:v>309983</c:v>
                </c:pt>
                <c:pt idx="3184">
                  <c:v>292017</c:v>
                </c:pt>
                <c:pt idx="3185">
                  <c:v>309983</c:v>
                </c:pt>
                <c:pt idx="3186">
                  <c:v>291017</c:v>
                </c:pt>
                <c:pt idx="3187">
                  <c:v>317983</c:v>
                </c:pt>
                <c:pt idx="3188">
                  <c:v>284017</c:v>
                </c:pt>
                <c:pt idx="3189">
                  <c:v>309983</c:v>
                </c:pt>
                <c:pt idx="3190">
                  <c:v>292016</c:v>
                </c:pt>
                <c:pt idx="3191">
                  <c:v>309984</c:v>
                </c:pt>
                <c:pt idx="3192">
                  <c:v>284018</c:v>
                </c:pt>
                <c:pt idx="3193">
                  <c:v>317982</c:v>
                </c:pt>
                <c:pt idx="3194">
                  <c:v>284018</c:v>
                </c:pt>
                <c:pt idx="3195">
                  <c:v>309982</c:v>
                </c:pt>
                <c:pt idx="3196">
                  <c:v>292018</c:v>
                </c:pt>
                <c:pt idx="3197">
                  <c:v>316984</c:v>
                </c:pt>
                <c:pt idx="3198">
                  <c:v>284015</c:v>
                </c:pt>
                <c:pt idx="3199">
                  <c:v>344983</c:v>
                </c:pt>
                <c:pt idx="3200">
                  <c:v>284018</c:v>
                </c:pt>
                <c:pt idx="3201">
                  <c:v>309982</c:v>
                </c:pt>
                <c:pt idx="3202">
                  <c:v>292017</c:v>
                </c:pt>
                <c:pt idx="3203">
                  <c:v>309983</c:v>
                </c:pt>
                <c:pt idx="3204">
                  <c:v>284014</c:v>
                </c:pt>
                <c:pt idx="3205">
                  <c:v>317986</c:v>
                </c:pt>
                <c:pt idx="3206">
                  <c:v>284014</c:v>
                </c:pt>
                <c:pt idx="3207">
                  <c:v>309986</c:v>
                </c:pt>
                <c:pt idx="3208">
                  <c:v>283015</c:v>
                </c:pt>
                <c:pt idx="3209">
                  <c:v>309985</c:v>
                </c:pt>
                <c:pt idx="3210">
                  <c:v>284014</c:v>
                </c:pt>
                <c:pt idx="3211">
                  <c:v>317986</c:v>
                </c:pt>
                <c:pt idx="3212">
                  <c:v>284017</c:v>
                </c:pt>
                <c:pt idx="3213">
                  <c:v>309986</c:v>
                </c:pt>
                <c:pt idx="3214">
                  <c:v>292014</c:v>
                </c:pt>
                <c:pt idx="3215">
                  <c:v>309985</c:v>
                </c:pt>
                <c:pt idx="3216">
                  <c:v>310012</c:v>
                </c:pt>
                <c:pt idx="3217">
                  <c:v>318986</c:v>
                </c:pt>
                <c:pt idx="3218">
                  <c:v>291017</c:v>
                </c:pt>
                <c:pt idx="3219">
                  <c:v>309985</c:v>
                </c:pt>
                <c:pt idx="3220">
                  <c:v>292016</c:v>
                </c:pt>
                <c:pt idx="3221">
                  <c:v>310982</c:v>
                </c:pt>
                <c:pt idx="3222">
                  <c:v>284017</c:v>
                </c:pt>
                <c:pt idx="3223">
                  <c:v>317983</c:v>
                </c:pt>
                <c:pt idx="3224">
                  <c:v>284017</c:v>
                </c:pt>
                <c:pt idx="3225">
                  <c:v>309983</c:v>
                </c:pt>
                <c:pt idx="3226">
                  <c:v>292016</c:v>
                </c:pt>
                <c:pt idx="3227">
                  <c:v>309984</c:v>
                </c:pt>
                <c:pt idx="3228">
                  <c:v>284014</c:v>
                </c:pt>
                <c:pt idx="3229">
                  <c:v>324986</c:v>
                </c:pt>
                <c:pt idx="3230">
                  <c:v>284018</c:v>
                </c:pt>
                <c:pt idx="3231">
                  <c:v>309982</c:v>
                </c:pt>
                <c:pt idx="3232">
                  <c:v>292016</c:v>
                </c:pt>
                <c:pt idx="3233">
                  <c:v>335985</c:v>
                </c:pt>
                <c:pt idx="3234">
                  <c:v>285013</c:v>
                </c:pt>
                <c:pt idx="3235">
                  <c:v>317988</c:v>
                </c:pt>
                <c:pt idx="3236">
                  <c:v>284012</c:v>
                </c:pt>
                <c:pt idx="3237">
                  <c:v>309986</c:v>
                </c:pt>
                <c:pt idx="3238">
                  <c:v>292014</c:v>
                </c:pt>
                <c:pt idx="3239">
                  <c:v>310986</c:v>
                </c:pt>
                <c:pt idx="3240">
                  <c:v>323015</c:v>
                </c:pt>
                <c:pt idx="3241">
                  <c:v>319985</c:v>
                </c:pt>
                <c:pt idx="3242">
                  <c:v>284014</c:v>
                </c:pt>
                <c:pt idx="3243">
                  <c:v>310989</c:v>
                </c:pt>
                <c:pt idx="3244">
                  <c:v>292015</c:v>
                </c:pt>
                <c:pt idx="3245">
                  <c:v>310982</c:v>
                </c:pt>
                <c:pt idx="3246">
                  <c:v>284017</c:v>
                </c:pt>
                <c:pt idx="3247">
                  <c:v>27881985</c:v>
                </c:pt>
                <c:pt idx="3248">
                  <c:v>318015</c:v>
                </c:pt>
                <c:pt idx="3249">
                  <c:v>309986</c:v>
                </c:pt>
                <c:pt idx="3250">
                  <c:v>291011</c:v>
                </c:pt>
                <c:pt idx="3251">
                  <c:v>317989</c:v>
                </c:pt>
                <c:pt idx="3252">
                  <c:v>284011</c:v>
                </c:pt>
                <c:pt idx="3253">
                  <c:v>309986</c:v>
                </c:pt>
                <c:pt idx="3254">
                  <c:v>292015</c:v>
                </c:pt>
                <c:pt idx="3255">
                  <c:v>309986</c:v>
                </c:pt>
                <c:pt idx="3256">
                  <c:v>284016</c:v>
                </c:pt>
                <c:pt idx="3257">
                  <c:v>317983</c:v>
                </c:pt>
                <c:pt idx="3258">
                  <c:v>285018</c:v>
                </c:pt>
                <c:pt idx="3259">
                  <c:v>309982</c:v>
                </c:pt>
                <c:pt idx="3260">
                  <c:v>292018</c:v>
                </c:pt>
                <c:pt idx="3261">
                  <c:v>316985</c:v>
                </c:pt>
                <c:pt idx="3262">
                  <c:v>285015</c:v>
                </c:pt>
                <c:pt idx="3263">
                  <c:v>317982</c:v>
                </c:pt>
                <c:pt idx="3264">
                  <c:v>284016</c:v>
                </c:pt>
                <c:pt idx="3265">
                  <c:v>335984</c:v>
                </c:pt>
                <c:pt idx="3266">
                  <c:v>292018</c:v>
                </c:pt>
                <c:pt idx="3267">
                  <c:v>309982</c:v>
                </c:pt>
                <c:pt idx="3268">
                  <c:v>284014</c:v>
                </c:pt>
                <c:pt idx="3269">
                  <c:v>317986</c:v>
                </c:pt>
                <c:pt idx="3270">
                  <c:v>284014</c:v>
                </c:pt>
                <c:pt idx="3271">
                  <c:v>310986</c:v>
                </c:pt>
                <c:pt idx="3272">
                  <c:v>282015</c:v>
                </c:pt>
                <c:pt idx="3273">
                  <c:v>309986</c:v>
                </c:pt>
                <c:pt idx="3274">
                  <c:v>284013</c:v>
                </c:pt>
                <c:pt idx="3275">
                  <c:v>317986</c:v>
                </c:pt>
                <c:pt idx="3276">
                  <c:v>284014</c:v>
                </c:pt>
                <c:pt idx="3277">
                  <c:v>309989</c:v>
                </c:pt>
                <c:pt idx="3278">
                  <c:v>292014</c:v>
                </c:pt>
                <c:pt idx="3279">
                  <c:v>309986</c:v>
                </c:pt>
                <c:pt idx="3280">
                  <c:v>285015</c:v>
                </c:pt>
                <c:pt idx="3281">
                  <c:v>317982</c:v>
                </c:pt>
                <c:pt idx="3282">
                  <c:v>317017</c:v>
                </c:pt>
                <c:pt idx="3283">
                  <c:v>309986</c:v>
                </c:pt>
                <c:pt idx="3284">
                  <c:v>293011</c:v>
                </c:pt>
                <c:pt idx="3285">
                  <c:v>309986</c:v>
                </c:pt>
                <c:pt idx="3286">
                  <c:v>284016</c:v>
                </c:pt>
                <c:pt idx="3287">
                  <c:v>317984</c:v>
                </c:pt>
                <c:pt idx="3288">
                  <c:v>284017</c:v>
                </c:pt>
                <c:pt idx="3289">
                  <c:v>309983</c:v>
                </c:pt>
                <c:pt idx="3290">
                  <c:v>292017</c:v>
                </c:pt>
                <c:pt idx="3291">
                  <c:v>309983</c:v>
                </c:pt>
                <c:pt idx="3292">
                  <c:v>284014</c:v>
                </c:pt>
                <c:pt idx="3293">
                  <c:v>324986</c:v>
                </c:pt>
                <c:pt idx="3294">
                  <c:v>284018</c:v>
                </c:pt>
                <c:pt idx="3295">
                  <c:v>309982</c:v>
                </c:pt>
                <c:pt idx="3296">
                  <c:v>292017</c:v>
                </c:pt>
                <c:pt idx="3297">
                  <c:v>309983</c:v>
                </c:pt>
                <c:pt idx="3298">
                  <c:v>284014</c:v>
                </c:pt>
                <c:pt idx="3299">
                  <c:v>343986</c:v>
                </c:pt>
                <c:pt idx="3300">
                  <c:v>284014</c:v>
                </c:pt>
                <c:pt idx="3301">
                  <c:v>309989</c:v>
                </c:pt>
                <c:pt idx="3302">
                  <c:v>292011</c:v>
                </c:pt>
                <c:pt idx="3303">
                  <c:v>309988</c:v>
                </c:pt>
                <c:pt idx="3304">
                  <c:v>274012</c:v>
                </c:pt>
                <c:pt idx="3305">
                  <c:v>317987</c:v>
                </c:pt>
                <c:pt idx="3306">
                  <c:v>285013</c:v>
                </c:pt>
                <c:pt idx="3307">
                  <c:v>309986</c:v>
                </c:pt>
                <c:pt idx="3308">
                  <c:v>292014</c:v>
                </c:pt>
                <c:pt idx="3309">
                  <c:v>309986</c:v>
                </c:pt>
                <c:pt idx="3310">
                  <c:v>284014</c:v>
                </c:pt>
                <c:pt idx="3311">
                  <c:v>317990</c:v>
                </c:pt>
                <c:pt idx="3312">
                  <c:v>284013</c:v>
                </c:pt>
                <c:pt idx="3313">
                  <c:v>309983</c:v>
                </c:pt>
                <c:pt idx="3314">
                  <c:v>299014</c:v>
                </c:pt>
                <c:pt idx="3315">
                  <c:v>309986</c:v>
                </c:pt>
                <c:pt idx="3316">
                  <c:v>310014</c:v>
                </c:pt>
                <c:pt idx="3317">
                  <c:v>317987</c:v>
                </c:pt>
                <c:pt idx="3318">
                  <c:v>284016</c:v>
                </c:pt>
                <c:pt idx="3319">
                  <c:v>310983</c:v>
                </c:pt>
                <c:pt idx="3320">
                  <c:v>292014</c:v>
                </c:pt>
                <c:pt idx="3321">
                  <c:v>309986</c:v>
                </c:pt>
                <c:pt idx="3322">
                  <c:v>284015</c:v>
                </c:pt>
                <c:pt idx="3323">
                  <c:v>317985</c:v>
                </c:pt>
                <c:pt idx="3324">
                  <c:v>284017</c:v>
                </c:pt>
                <c:pt idx="3325">
                  <c:v>316984</c:v>
                </c:pt>
                <c:pt idx="3326">
                  <c:v>292016</c:v>
                </c:pt>
                <c:pt idx="3327">
                  <c:v>309983</c:v>
                </c:pt>
                <c:pt idx="3328">
                  <c:v>284018</c:v>
                </c:pt>
                <c:pt idx="3329">
                  <c:v>317982</c:v>
                </c:pt>
                <c:pt idx="3330">
                  <c:v>284018</c:v>
                </c:pt>
                <c:pt idx="3331">
                  <c:v>309982</c:v>
                </c:pt>
                <c:pt idx="3332">
                  <c:v>293014</c:v>
                </c:pt>
                <c:pt idx="3333">
                  <c:v>335989</c:v>
                </c:pt>
                <c:pt idx="3334">
                  <c:v>284011</c:v>
                </c:pt>
                <c:pt idx="3335">
                  <c:v>317989</c:v>
                </c:pt>
                <c:pt idx="3336">
                  <c:v>274012</c:v>
                </c:pt>
                <c:pt idx="3337">
                  <c:v>309985</c:v>
                </c:pt>
                <c:pt idx="3338">
                  <c:v>292014</c:v>
                </c:pt>
                <c:pt idx="3339">
                  <c:v>309989</c:v>
                </c:pt>
                <c:pt idx="3340">
                  <c:v>284011</c:v>
                </c:pt>
                <c:pt idx="3341">
                  <c:v>317988</c:v>
                </c:pt>
                <c:pt idx="3342">
                  <c:v>285014</c:v>
                </c:pt>
                <c:pt idx="3343">
                  <c:v>357984</c:v>
                </c:pt>
                <c:pt idx="3344">
                  <c:v>292017</c:v>
                </c:pt>
                <c:pt idx="3345">
                  <c:v>309983</c:v>
                </c:pt>
                <c:pt idx="3346">
                  <c:v>291014</c:v>
                </c:pt>
                <c:pt idx="3347">
                  <c:v>17399986</c:v>
                </c:pt>
                <c:pt idx="3348">
                  <c:v>318014</c:v>
                </c:pt>
                <c:pt idx="3349">
                  <c:v>309986</c:v>
                </c:pt>
                <c:pt idx="3350">
                  <c:v>284015</c:v>
                </c:pt>
                <c:pt idx="3351">
                  <c:v>317985</c:v>
                </c:pt>
                <c:pt idx="3352">
                  <c:v>284017</c:v>
                </c:pt>
                <c:pt idx="3353">
                  <c:v>309983</c:v>
                </c:pt>
                <c:pt idx="3354">
                  <c:v>293015</c:v>
                </c:pt>
                <c:pt idx="3355">
                  <c:v>309986</c:v>
                </c:pt>
                <c:pt idx="3356">
                  <c:v>284016</c:v>
                </c:pt>
                <c:pt idx="3357">
                  <c:v>324983</c:v>
                </c:pt>
                <c:pt idx="3358">
                  <c:v>285014</c:v>
                </c:pt>
                <c:pt idx="3359">
                  <c:v>309986</c:v>
                </c:pt>
                <c:pt idx="3360">
                  <c:v>292014</c:v>
                </c:pt>
                <c:pt idx="3361">
                  <c:v>309986</c:v>
                </c:pt>
                <c:pt idx="3362">
                  <c:v>284015</c:v>
                </c:pt>
                <c:pt idx="3363">
                  <c:v>317988</c:v>
                </c:pt>
                <c:pt idx="3364">
                  <c:v>284014</c:v>
                </c:pt>
                <c:pt idx="3365">
                  <c:v>335983</c:v>
                </c:pt>
                <c:pt idx="3366">
                  <c:v>292015</c:v>
                </c:pt>
                <c:pt idx="3367">
                  <c:v>310985</c:v>
                </c:pt>
                <c:pt idx="3368">
                  <c:v>274018</c:v>
                </c:pt>
                <c:pt idx="3369">
                  <c:v>317982</c:v>
                </c:pt>
                <c:pt idx="3370">
                  <c:v>284018</c:v>
                </c:pt>
                <c:pt idx="3371">
                  <c:v>309982</c:v>
                </c:pt>
                <c:pt idx="3372">
                  <c:v>292018</c:v>
                </c:pt>
                <c:pt idx="3373">
                  <c:v>309982</c:v>
                </c:pt>
                <c:pt idx="3374">
                  <c:v>284014</c:v>
                </c:pt>
                <c:pt idx="3375">
                  <c:v>317986</c:v>
                </c:pt>
                <c:pt idx="3376">
                  <c:v>285014</c:v>
                </c:pt>
                <c:pt idx="3377">
                  <c:v>309986</c:v>
                </c:pt>
                <c:pt idx="3378">
                  <c:v>299017</c:v>
                </c:pt>
                <c:pt idx="3379">
                  <c:v>309983</c:v>
                </c:pt>
                <c:pt idx="3380">
                  <c:v>285015</c:v>
                </c:pt>
                <c:pt idx="3381">
                  <c:v>317985</c:v>
                </c:pt>
                <c:pt idx="3382">
                  <c:v>310014</c:v>
                </c:pt>
                <c:pt idx="3383">
                  <c:v>309986</c:v>
                </c:pt>
                <c:pt idx="3384">
                  <c:v>292015</c:v>
                </c:pt>
                <c:pt idx="3385">
                  <c:v>309989</c:v>
                </c:pt>
                <c:pt idx="3386">
                  <c:v>284013</c:v>
                </c:pt>
                <c:pt idx="3387">
                  <c:v>317986</c:v>
                </c:pt>
                <c:pt idx="3388">
                  <c:v>284014</c:v>
                </c:pt>
                <c:pt idx="3389">
                  <c:v>316983</c:v>
                </c:pt>
                <c:pt idx="3390">
                  <c:v>292014</c:v>
                </c:pt>
                <c:pt idx="3391">
                  <c:v>309986</c:v>
                </c:pt>
                <c:pt idx="3392">
                  <c:v>284017</c:v>
                </c:pt>
                <c:pt idx="3393">
                  <c:v>318983</c:v>
                </c:pt>
                <c:pt idx="3394">
                  <c:v>284018</c:v>
                </c:pt>
                <c:pt idx="3395">
                  <c:v>309982</c:v>
                </c:pt>
                <c:pt idx="3396">
                  <c:v>292018</c:v>
                </c:pt>
                <c:pt idx="3397">
                  <c:v>309982</c:v>
                </c:pt>
                <c:pt idx="3398">
                  <c:v>284014</c:v>
                </c:pt>
                <c:pt idx="3399">
                  <c:v>343986</c:v>
                </c:pt>
                <c:pt idx="3400">
                  <c:v>274014</c:v>
                </c:pt>
                <c:pt idx="3401">
                  <c:v>309986</c:v>
                </c:pt>
                <c:pt idx="3402">
                  <c:v>293017</c:v>
                </c:pt>
                <c:pt idx="3403">
                  <c:v>309983</c:v>
                </c:pt>
                <c:pt idx="3404">
                  <c:v>284014</c:v>
                </c:pt>
                <c:pt idx="3405">
                  <c:v>317986</c:v>
                </c:pt>
                <c:pt idx="3406">
                  <c:v>284014</c:v>
                </c:pt>
                <c:pt idx="3407">
                  <c:v>309986</c:v>
                </c:pt>
                <c:pt idx="3408">
                  <c:v>292014</c:v>
                </c:pt>
                <c:pt idx="3409">
                  <c:v>309986</c:v>
                </c:pt>
                <c:pt idx="3410">
                  <c:v>291014</c:v>
                </c:pt>
                <c:pt idx="3411">
                  <c:v>317986</c:v>
                </c:pt>
                <c:pt idx="3412">
                  <c:v>284015</c:v>
                </c:pt>
                <c:pt idx="3413">
                  <c:v>309986</c:v>
                </c:pt>
                <c:pt idx="3414">
                  <c:v>292013</c:v>
                </c:pt>
                <c:pt idx="3415">
                  <c:v>309986</c:v>
                </c:pt>
                <c:pt idx="3416">
                  <c:v>310014</c:v>
                </c:pt>
                <c:pt idx="3417">
                  <c:v>317987</c:v>
                </c:pt>
                <c:pt idx="3418">
                  <c:v>284013</c:v>
                </c:pt>
                <c:pt idx="3419">
                  <c:v>309986</c:v>
                </c:pt>
                <c:pt idx="3420">
                  <c:v>292014</c:v>
                </c:pt>
                <c:pt idx="3421">
                  <c:v>316986</c:v>
                </c:pt>
                <c:pt idx="3422">
                  <c:v>284014</c:v>
                </c:pt>
                <c:pt idx="3423">
                  <c:v>318986</c:v>
                </c:pt>
                <c:pt idx="3424">
                  <c:v>284018</c:v>
                </c:pt>
                <c:pt idx="3425">
                  <c:v>310982</c:v>
                </c:pt>
                <c:pt idx="3426">
                  <c:v>293017</c:v>
                </c:pt>
                <c:pt idx="3427">
                  <c:v>309983</c:v>
                </c:pt>
                <c:pt idx="3428">
                  <c:v>285017</c:v>
                </c:pt>
                <c:pt idx="3429">
                  <c:v>318983</c:v>
                </c:pt>
                <c:pt idx="3430">
                  <c:v>284014</c:v>
                </c:pt>
                <c:pt idx="3431">
                  <c:v>309986</c:v>
                </c:pt>
                <c:pt idx="3432">
                  <c:v>282017</c:v>
                </c:pt>
                <c:pt idx="3433">
                  <c:v>335987</c:v>
                </c:pt>
                <c:pt idx="3434">
                  <c:v>284013</c:v>
                </c:pt>
                <c:pt idx="3435">
                  <c:v>317986</c:v>
                </c:pt>
                <c:pt idx="3436">
                  <c:v>284014</c:v>
                </c:pt>
                <c:pt idx="3437">
                  <c:v>310983</c:v>
                </c:pt>
                <c:pt idx="3438">
                  <c:v>292016</c:v>
                </c:pt>
                <c:pt idx="3439">
                  <c:v>309984</c:v>
                </c:pt>
                <c:pt idx="3440">
                  <c:v>284014</c:v>
                </c:pt>
                <c:pt idx="3441">
                  <c:v>317986</c:v>
                </c:pt>
                <c:pt idx="3442">
                  <c:v>291018</c:v>
                </c:pt>
                <c:pt idx="3443">
                  <c:v>309982</c:v>
                </c:pt>
                <c:pt idx="3444">
                  <c:v>292018</c:v>
                </c:pt>
                <c:pt idx="3445">
                  <c:v>309982</c:v>
                </c:pt>
                <c:pt idx="3446">
                  <c:v>284016</c:v>
                </c:pt>
                <c:pt idx="3447">
                  <c:v>13543984</c:v>
                </c:pt>
                <c:pt idx="3448">
                  <c:v>318017</c:v>
                </c:pt>
                <c:pt idx="3449">
                  <c:v>309984</c:v>
                </c:pt>
                <c:pt idx="3450">
                  <c:v>284017</c:v>
                </c:pt>
                <c:pt idx="3451">
                  <c:v>317982</c:v>
                </c:pt>
                <c:pt idx="3452">
                  <c:v>285014</c:v>
                </c:pt>
                <c:pt idx="3453">
                  <c:v>316986</c:v>
                </c:pt>
                <c:pt idx="3454">
                  <c:v>292014</c:v>
                </c:pt>
                <c:pt idx="3455">
                  <c:v>309986</c:v>
                </c:pt>
                <c:pt idx="3456">
                  <c:v>284018</c:v>
                </c:pt>
                <c:pt idx="3457">
                  <c:v>317982</c:v>
                </c:pt>
                <c:pt idx="3458">
                  <c:v>284017</c:v>
                </c:pt>
                <c:pt idx="3459">
                  <c:v>309983</c:v>
                </c:pt>
                <c:pt idx="3460">
                  <c:v>292016</c:v>
                </c:pt>
                <c:pt idx="3461">
                  <c:v>309984</c:v>
                </c:pt>
                <c:pt idx="3462">
                  <c:v>284014</c:v>
                </c:pt>
                <c:pt idx="3463">
                  <c:v>317989</c:v>
                </c:pt>
                <c:pt idx="3464">
                  <c:v>274014</c:v>
                </c:pt>
                <c:pt idx="3465">
                  <c:v>335983</c:v>
                </c:pt>
                <c:pt idx="3466">
                  <c:v>292017</c:v>
                </c:pt>
                <c:pt idx="3467">
                  <c:v>309983</c:v>
                </c:pt>
                <c:pt idx="3468">
                  <c:v>284014</c:v>
                </c:pt>
                <c:pt idx="3469">
                  <c:v>317987</c:v>
                </c:pt>
                <c:pt idx="3470">
                  <c:v>284013</c:v>
                </c:pt>
                <c:pt idx="3471">
                  <c:v>309986</c:v>
                </c:pt>
                <c:pt idx="3472">
                  <c:v>292014</c:v>
                </c:pt>
                <c:pt idx="3473">
                  <c:v>309986</c:v>
                </c:pt>
                <c:pt idx="3474">
                  <c:v>291014</c:v>
                </c:pt>
                <c:pt idx="3475">
                  <c:v>317986</c:v>
                </c:pt>
                <c:pt idx="3476">
                  <c:v>284014</c:v>
                </c:pt>
                <c:pt idx="3477">
                  <c:v>309987</c:v>
                </c:pt>
                <c:pt idx="3478">
                  <c:v>293013</c:v>
                </c:pt>
                <c:pt idx="3479">
                  <c:v>309989</c:v>
                </c:pt>
                <c:pt idx="3480">
                  <c:v>284014</c:v>
                </c:pt>
                <c:pt idx="3481">
                  <c:v>317987</c:v>
                </c:pt>
                <c:pt idx="3482">
                  <c:v>310012</c:v>
                </c:pt>
                <c:pt idx="3483">
                  <c:v>309984</c:v>
                </c:pt>
                <c:pt idx="3484">
                  <c:v>292017</c:v>
                </c:pt>
                <c:pt idx="3485">
                  <c:v>316983</c:v>
                </c:pt>
                <c:pt idx="3486">
                  <c:v>284017</c:v>
                </c:pt>
                <c:pt idx="3487">
                  <c:v>317983</c:v>
                </c:pt>
                <c:pt idx="3488">
                  <c:v>284017</c:v>
                </c:pt>
                <c:pt idx="3489">
                  <c:v>309984</c:v>
                </c:pt>
                <c:pt idx="3490">
                  <c:v>292016</c:v>
                </c:pt>
                <c:pt idx="3491">
                  <c:v>309983</c:v>
                </c:pt>
                <c:pt idx="3492">
                  <c:v>284014</c:v>
                </c:pt>
                <c:pt idx="3493">
                  <c:v>317986</c:v>
                </c:pt>
                <c:pt idx="3494">
                  <c:v>284018</c:v>
                </c:pt>
                <c:pt idx="3495">
                  <c:v>309982</c:v>
                </c:pt>
                <c:pt idx="3496">
                  <c:v>282017</c:v>
                </c:pt>
                <c:pt idx="3497">
                  <c:v>309983</c:v>
                </c:pt>
                <c:pt idx="3498">
                  <c:v>284018</c:v>
                </c:pt>
                <c:pt idx="3499">
                  <c:v>343982</c:v>
                </c:pt>
                <c:pt idx="3500">
                  <c:v>284014</c:v>
                </c:pt>
                <c:pt idx="3501">
                  <c:v>309986</c:v>
                </c:pt>
                <c:pt idx="3502">
                  <c:v>292018</c:v>
                </c:pt>
                <c:pt idx="3503">
                  <c:v>309982</c:v>
                </c:pt>
                <c:pt idx="3504">
                  <c:v>284017</c:v>
                </c:pt>
                <c:pt idx="3505">
                  <c:v>317983</c:v>
                </c:pt>
                <c:pt idx="3506">
                  <c:v>291017</c:v>
                </c:pt>
                <c:pt idx="3507">
                  <c:v>309983</c:v>
                </c:pt>
                <c:pt idx="3508">
                  <c:v>292017</c:v>
                </c:pt>
                <c:pt idx="3509">
                  <c:v>309983</c:v>
                </c:pt>
                <c:pt idx="3510">
                  <c:v>284018</c:v>
                </c:pt>
                <c:pt idx="3511">
                  <c:v>317983</c:v>
                </c:pt>
                <c:pt idx="3512">
                  <c:v>284016</c:v>
                </c:pt>
                <c:pt idx="3513">
                  <c:v>310984</c:v>
                </c:pt>
                <c:pt idx="3514">
                  <c:v>292013</c:v>
                </c:pt>
                <c:pt idx="3515">
                  <c:v>309986</c:v>
                </c:pt>
                <c:pt idx="3516">
                  <c:v>310014</c:v>
                </c:pt>
                <c:pt idx="3517">
                  <c:v>324986</c:v>
                </c:pt>
                <c:pt idx="3518">
                  <c:v>284017</c:v>
                </c:pt>
                <c:pt idx="3519">
                  <c:v>309983</c:v>
                </c:pt>
                <c:pt idx="3520">
                  <c:v>292017</c:v>
                </c:pt>
                <c:pt idx="3521">
                  <c:v>309983</c:v>
                </c:pt>
                <c:pt idx="3522">
                  <c:v>284014</c:v>
                </c:pt>
                <c:pt idx="3523">
                  <c:v>317987</c:v>
                </c:pt>
                <c:pt idx="3524">
                  <c:v>284013</c:v>
                </c:pt>
                <c:pt idx="3525">
                  <c:v>309986</c:v>
                </c:pt>
                <c:pt idx="3526">
                  <c:v>292014</c:v>
                </c:pt>
                <c:pt idx="3527">
                  <c:v>309986</c:v>
                </c:pt>
                <c:pt idx="3528">
                  <c:v>274015</c:v>
                </c:pt>
                <c:pt idx="3529">
                  <c:v>317988</c:v>
                </c:pt>
                <c:pt idx="3530">
                  <c:v>284011</c:v>
                </c:pt>
                <c:pt idx="3531">
                  <c:v>309986</c:v>
                </c:pt>
                <c:pt idx="3532">
                  <c:v>292014</c:v>
                </c:pt>
                <c:pt idx="3533">
                  <c:v>335987</c:v>
                </c:pt>
                <c:pt idx="3534">
                  <c:v>284016</c:v>
                </c:pt>
                <c:pt idx="3535">
                  <c:v>317983</c:v>
                </c:pt>
                <c:pt idx="3536">
                  <c:v>284017</c:v>
                </c:pt>
                <c:pt idx="3537">
                  <c:v>309983</c:v>
                </c:pt>
                <c:pt idx="3538">
                  <c:v>299014</c:v>
                </c:pt>
                <c:pt idx="3539">
                  <c:v>310986</c:v>
                </c:pt>
                <c:pt idx="3540">
                  <c:v>284016</c:v>
                </c:pt>
                <c:pt idx="3541">
                  <c:v>318984</c:v>
                </c:pt>
                <c:pt idx="3542">
                  <c:v>284018</c:v>
                </c:pt>
                <c:pt idx="3543">
                  <c:v>310985</c:v>
                </c:pt>
                <c:pt idx="3544">
                  <c:v>293011</c:v>
                </c:pt>
                <c:pt idx="3545">
                  <c:v>310986</c:v>
                </c:pt>
                <c:pt idx="3546">
                  <c:v>285017</c:v>
                </c:pt>
                <c:pt idx="3547">
                  <c:v>11734983</c:v>
                </c:pt>
                <c:pt idx="3548">
                  <c:v>318018</c:v>
                </c:pt>
                <c:pt idx="3549">
                  <c:v>316982</c:v>
                </c:pt>
                <c:pt idx="3550">
                  <c:v>284014</c:v>
                </c:pt>
                <c:pt idx="3551">
                  <c:v>318986</c:v>
                </c:pt>
                <c:pt idx="3552">
                  <c:v>284018</c:v>
                </c:pt>
                <c:pt idx="3553">
                  <c:v>309983</c:v>
                </c:pt>
                <c:pt idx="3554">
                  <c:v>292016</c:v>
                </c:pt>
                <c:pt idx="3555">
                  <c:v>310984</c:v>
                </c:pt>
                <c:pt idx="3556">
                  <c:v>285014</c:v>
                </c:pt>
                <c:pt idx="3557">
                  <c:v>318985</c:v>
                </c:pt>
                <c:pt idx="3558">
                  <c:v>285014</c:v>
                </c:pt>
                <c:pt idx="3559">
                  <c:v>309989</c:v>
                </c:pt>
                <c:pt idx="3560">
                  <c:v>283011</c:v>
                </c:pt>
                <c:pt idx="3561">
                  <c:v>309989</c:v>
                </c:pt>
                <c:pt idx="3562">
                  <c:v>285015</c:v>
                </c:pt>
                <c:pt idx="3563">
                  <c:v>317982</c:v>
                </c:pt>
                <c:pt idx="3564">
                  <c:v>284017</c:v>
                </c:pt>
                <c:pt idx="3565">
                  <c:v>335984</c:v>
                </c:pt>
                <c:pt idx="3566">
                  <c:v>292017</c:v>
                </c:pt>
                <c:pt idx="3567">
                  <c:v>309983</c:v>
                </c:pt>
                <c:pt idx="3568">
                  <c:v>284013</c:v>
                </c:pt>
                <c:pt idx="3569">
                  <c:v>318986</c:v>
                </c:pt>
                <c:pt idx="3570">
                  <c:v>291014</c:v>
                </c:pt>
                <c:pt idx="3571">
                  <c:v>309986</c:v>
                </c:pt>
                <c:pt idx="3572">
                  <c:v>292017</c:v>
                </c:pt>
                <c:pt idx="3573">
                  <c:v>310983</c:v>
                </c:pt>
                <c:pt idx="3574">
                  <c:v>284014</c:v>
                </c:pt>
                <c:pt idx="3575">
                  <c:v>317986</c:v>
                </c:pt>
                <c:pt idx="3576">
                  <c:v>284014</c:v>
                </c:pt>
                <c:pt idx="3577">
                  <c:v>309987</c:v>
                </c:pt>
                <c:pt idx="3578">
                  <c:v>292013</c:v>
                </c:pt>
                <c:pt idx="3579">
                  <c:v>309986</c:v>
                </c:pt>
                <c:pt idx="3580">
                  <c:v>284014</c:v>
                </c:pt>
                <c:pt idx="3581">
                  <c:v>324986</c:v>
                </c:pt>
                <c:pt idx="3582">
                  <c:v>310017</c:v>
                </c:pt>
                <c:pt idx="3583">
                  <c:v>309983</c:v>
                </c:pt>
                <c:pt idx="3584">
                  <c:v>292017</c:v>
                </c:pt>
                <c:pt idx="3585">
                  <c:v>309983</c:v>
                </c:pt>
                <c:pt idx="3586">
                  <c:v>285017</c:v>
                </c:pt>
                <c:pt idx="3587">
                  <c:v>317983</c:v>
                </c:pt>
                <c:pt idx="3588">
                  <c:v>284017</c:v>
                </c:pt>
                <c:pt idx="3589">
                  <c:v>309984</c:v>
                </c:pt>
                <c:pt idx="3590">
                  <c:v>292016</c:v>
                </c:pt>
                <c:pt idx="3591">
                  <c:v>309983</c:v>
                </c:pt>
                <c:pt idx="3592">
                  <c:v>274017</c:v>
                </c:pt>
                <c:pt idx="3593">
                  <c:v>317983</c:v>
                </c:pt>
                <c:pt idx="3594">
                  <c:v>284017</c:v>
                </c:pt>
                <c:pt idx="3595">
                  <c:v>310983</c:v>
                </c:pt>
                <c:pt idx="3596">
                  <c:v>292018</c:v>
                </c:pt>
                <c:pt idx="3597">
                  <c:v>309982</c:v>
                </c:pt>
                <c:pt idx="3598">
                  <c:v>284017</c:v>
                </c:pt>
                <c:pt idx="3599">
                  <c:v>343983</c:v>
                </c:pt>
                <c:pt idx="3600">
                  <c:v>284017</c:v>
                </c:pt>
                <c:pt idx="3601">
                  <c:v>309983</c:v>
                </c:pt>
                <c:pt idx="3602">
                  <c:v>299016</c:v>
                </c:pt>
                <c:pt idx="3603">
                  <c:v>309984</c:v>
                </c:pt>
                <c:pt idx="3604">
                  <c:v>284018</c:v>
                </c:pt>
                <c:pt idx="3605">
                  <c:v>317982</c:v>
                </c:pt>
                <c:pt idx="3606">
                  <c:v>284018</c:v>
                </c:pt>
                <c:pt idx="3607">
                  <c:v>309982</c:v>
                </c:pt>
                <c:pt idx="3608">
                  <c:v>293014</c:v>
                </c:pt>
                <c:pt idx="3609">
                  <c:v>309989</c:v>
                </c:pt>
                <c:pt idx="3610">
                  <c:v>284011</c:v>
                </c:pt>
                <c:pt idx="3611">
                  <c:v>317986</c:v>
                </c:pt>
                <c:pt idx="3612">
                  <c:v>284015</c:v>
                </c:pt>
                <c:pt idx="3613">
                  <c:v>316985</c:v>
                </c:pt>
                <c:pt idx="3614">
                  <c:v>292017</c:v>
                </c:pt>
                <c:pt idx="3615">
                  <c:v>309983</c:v>
                </c:pt>
                <c:pt idx="3616">
                  <c:v>310014</c:v>
                </c:pt>
                <c:pt idx="3617">
                  <c:v>317986</c:v>
                </c:pt>
                <c:pt idx="3618">
                  <c:v>284014</c:v>
                </c:pt>
                <c:pt idx="3619">
                  <c:v>309986</c:v>
                </c:pt>
                <c:pt idx="3620">
                  <c:v>293017</c:v>
                </c:pt>
                <c:pt idx="3621">
                  <c:v>310983</c:v>
                </c:pt>
                <c:pt idx="3622">
                  <c:v>284017</c:v>
                </c:pt>
                <c:pt idx="3623">
                  <c:v>317983</c:v>
                </c:pt>
                <c:pt idx="3624">
                  <c:v>274017</c:v>
                </c:pt>
                <c:pt idx="3625">
                  <c:v>309983</c:v>
                </c:pt>
                <c:pt idx="3626">
                  <c:v>292015</c:v>
                </c:pt>
                <c:pt idx="3627">
                  <c:v>309985</c:v>
                </c:pt>
                <c:pt idx="3628">
                  <c:v>284016</c:v>
                </c:pt>
                <c:pt idx="3629">
                  <c:v>317984</c:v>
                </c:pt>
                <c:pt idx="3630">
                  <c:v>285015</c:v>
                </c:pt>
                <c:pt idx="3631">
                  <c:v>309986</c:v>
                </c:pt>
                <c:pt idx="3632">
                  <c:v>292013</c:v>
                </c:pt>
                <c:pt idx="3633">
                  <c:v>335986</c:v>
                </c:pt>
                <c:pt idx="3634">
                  <c:v>291017</c:v>
                </c:pt>
                <c:pt idx="3635">
                  <c:v>317983</c:v>
                </c:pt>
                <c:pt idx="3636">
                  <c:v>284017</c:v>
                </c:pt>
                <c:pt idx="3637">
                  <c:v>309983</c:v>
                </c:pt>
                <c:pt idx="3638">
                  <c:v>292015</c:v>
                </c:pt>
                <c:pt idx="3639">
                  <c:v>309985</c:v>
                </c:pt>
                <c:pt idx="3640">
                  <c:v>284014</c:v>
                </c:pt>
                <c:pt idx="3641">
                  <c:v>317989</c:v>
                </c:pt>
                <c:pt idx="3642">
                  <c:v>284011</c:v>
                </c:pt>
                <c:pt idx="3643">
                  <c:v>310986</c:v>
                </c:pt>
                <c:pt idx="3644">
                  <c:v>292016</c:v>
                </c:pt>
                <c:pt idx="3645">
                  <c:v>316984</c:v>
                </c:pt>
                <c:pt idx="3646">
                  <c:v>284014</c:v>
                </c:pt>
                <c:pt idx="3647">
                  <c:v>10569986</c:v>
                </c:pt>
                <c:pt idx="3648">
                  <c:v>318017</c:v>
                </c:pt>
                <c:pt idx="3649">
                  <c:v>309983</c:v>
                </c:pt>
                <c:pt idx="3650">
                  <c:v>284014</c:v>
                </c:pt>
                <c:pt idx="3651">
                  <c:v>317986</c:v>
                </c:pt>
                <c:pt idx="3652">
                  <c:v>284014</c:v>
                </c:pt>
                <c:pt idx="3653">
                  <c:v>309986</c:v>
                </c:pt>
                <c:pt idx="3654">
                  <c:v>292014</c:v>
                </c:pt>
                <c:pt idx="3655">
                  <c:v>309986</c:v>
                </c:pt>
                <c:pt idx="3656">
                  <c:v>275017</c:v>
                </c:pt>
                <c:pt idx="3657">
                  <c:v>317983</c:v>
                </c:pt>
                <c:pt idx="3658">
                  <c:v>284017</c:v>
                </c:pt>
                <c:pt idx="3659">
                  <c:v>310983</c:v>
                </c:pt>
                <c:pt idx="3660">
                  <c:v>292014</c:v>
                </c:pt>
                <c:pt idx="3661">
                  <c:v>309986</c:v>
                </c:pt>
                <c:pt idx="3662">
                  <c:v>284017</c:v>
                </c:pt>
                <c:pt idx="3663">
                  <c:v>317983</c:v>
                </c:pt>
                <c:pt idx="3664">
                  <c:v>284017</c:v>
                </c:pt>
                <c:pt idx="3665">
                  <c:v>336983</c:v>
                </c:pt>
                <c:pt idx="3666">
                  <c:v>299018</c:v>
                </c:pt>
                <c:pt idx="3667">
                  <c:v>309982</c:v>
                </c:pt>
                <c:pt idx="3668">
                  <c:v>284017</c:v>
                </c:pt>
                <c:pt idx="3669">
                  <c:v>317983</c:v>
                </c:pt>
                <c:pt idx="3670">
                  <c:v>284016</c:v>
                </c:pt>
                <c:pt idx="3671">
                  <c:v>309984</c:v>
                </c:pt>
                <c:pt idx="3672">
                  <c:v>292014</c:v>
                </c:pt>
                <c:pt idx="3673">
                  <c:v>309989</c:v>
                </c:pt>
                <c:pt idx="3674">
                  <c:v>284011</c:v>
                </c:pt>
                <c:pt idx="3675">
                  <c:v>317988</c:v>
                </c:pt>
                <c:pt idx="3676">
                  <c:v>284012</c:v>
                </c:pt>
                <c:pt idx="3677">
                  <c:v>316986</c:v>
                </c:pt>
                <c:pt idx="3678">
                  <c:v>292017</c:v>
                </c:pt>
                <c:pt idx="3679">
                  <c:v>309983</c:v>
                </c:pt>
                <c:pt idx="3680">
                  <c:v>284014</c:v>
                </c:pt>
                <c:pt idx="3681">
                  <c:v>317986</c:v>
                </c:pt>
                <c:pt idx="3682">
                  <c:v>311014</c:v>
                </c:pt>
                <c:pt idx="3683">
                  <c:v>309986</c:v>
                </c:pt>
                <c:pt idx="3684">
                  <c:v>292014</c:v>
                </c:pt>
                <c:pt idx="3685">
                  <c:v>309990</c:v>
                </c:pt>
                <c:pt idx="3686">
                  <c:v>284013</c:v>
                </c:pt>
                <c:pt idx="3687">
                  <c:v>317985</c:v>
                </c:pt>
                <c:pt idx="3688">
                  <c:v>274012</c:v>
                </c:pt>
                <c:pt idx="3689">
                  <c:v>309990</c:v>
                </c:pt>
                <c:pt idx="3690">
                  <c:v>292013</c:v>
                </c:pt>
                <c:pt idx="3691">
                  <c:v>310983</c:v>
                </c:pt>
                <c:pt idx="3692">
                  <c:v>284018</c:v>
                </c:pt>
                <c:pt idx="3693">
                  <c:v>317983</c:v>
                </c:pt>
                <c:pt idx="3694">
                  <c:v>284015</c:v>
                </c:pt>
                <c:pt idx="3695">
                  <c:v>309984</c:v>
                </c:pt>
                <c:pt idx="3696">
                  <c:v>292017</c:v>
                </c:pt>
                <c:pt idx="3697">
                  <c:v>309983</c:v>
                </c:pt>
                <c:pt idx="3698">
                  <c:v>291018</c:v>
                </c:pt>
                <c:pt idx="3699">
                  <c:v>343982</c:v>
                </c:pt>
                <c:pt idx="3700">
                  <c:v>284014</c:v>
                </c:pt>
                <c:pt idx="3701">
                  <c:v>309986</c:v>
                </c:pt>
                <c:pt idx="3702">
                  <c:v>292018</c:v>
                </c:pt>
                <c:pt idx="3703">
                  <c:v>309982</c:v>
                </c:pt>
                <c:pt idx="3704">
                  <c:v>284017</c:v>
                </c:pt>
                <c:pt idx="3705">
                  <c:v>317983</c:v>
                </c:pt>
                <c:pt idx="3706">
                  <c:v>284015</c:v>
                </c:pt>
                <c:pt idx="3707">
                  <c:v>309985</c:v>
                </c:pt>
                <c:pt idx="3708">
                  <c:v>292014</c:v>
                </c:pt>
                <c:pt idx="3709">
                  <c:v>316986</c:v>
                </c:pt>
                <c:pt idx="3710">
                  <c:v>285014</c:v>
                </c:pt>
                <c:pt idx="3711">
                  <c:v>317986</c:v>
                </c:pt>
                <c:pt idx="3712">
                  <c:v>285015</c:v>
                </c:pt>
                <c:pt idx="3713">
                  <c:v>310985</c:v>
                </c:pt>
                <c:pt idx="3714">
                  <c:v>292017</c:v>
                </c:pt>
                <c:pt idx="3715">
                  <c:v>310983</c:v>
                </c:pt>
                <c:pt idx="3716">
                  <c:v>311014</c:v>
                </c:pt>
                <c:pt idx="3717">
                  <c:v>318986</c:v>
                </c:pt>
                <c:pt idx="3718">
                  <c:v>284017</c:v>
                </c:pt>
                <c:pt idx="3719">
                  <c:v>309983</c:v>
                </c:pt>
                <c:pt idx="3720">
                  <c:v>282015</c:v>
                </c:pt>
                <c:pt idx="3721">
                  <c:v>309986</c:v>
                </c:pt>
                <c:pt idx="3722">
                  <c:v>284016</c:v>
                </c:pt>
                <c:pt idx="3723">
                  <c:v>317983</c:v>
                </c:pt>
                <c:pt idx="3724">
                  <c:v>284017</c:v>
                </c:pt>
                <c:pt idx="3725">
                  <c:v>309983</c:v>
                </c:pt>
                <c:pt idx="3726">
                  <c:v>293018</c:v>
                </c:pt>
                <c:pt idx="3727">
                  <c:v>309982</c:v>
                </c:pt>
                <c:pt idx="3728">
                  <c:v>284016</c:v>
                </c:pt>
                <c:pt idx="3729">
                  <c:v>317984</c:v>
                </c:pt>
                <c:pt idx="3730">
                  <c:v>291017</c:v>
                </c:pt>
                <c:pt idx="3731">
                  <c:v>309983</c:v>
                </c:pt>
                <c:pt idx="3732">
                  <c:v>292014</c:v>
                </c:pt>
                <c:pt idx="3733">
                  <c:v>335987</c:v>
                </c:pt>
                <c:pt idx="3734">
                  <c:v>284017</c:v>
                </c:pt>
                <c:pt idx="3735">
                  <c:v>317982</c:v>
                </c:pt>
                <c:pt idx="3736">
                  <c:v>284018</c:v>
                </c:pt>
                <c:pt idx="3737">
                  <c:v>309982</c:v>
                </c:pt>
                <c:pt idx="3738">
                  <c:v>292016</c:v>
                </c:pt>
                <c:pt idx="3739">
                  <c:v>310984</c:v>
                </c:pt>
                <c:pt idx="3740">
                  <c:v>284014</c:v>
                </c:pt>
                <c:pt idx="3741">
                  <c:v>324986</c:v>
                </c:pt>
                <c:pt idx="3742">
                  <c:v>284017</c:v>
                </c:pt>
                <c:pt idx="3743">
                  <c:v>310983</c:v>
                </c:pt>
                <c:pt idx="3744">
                  <c:v>292014</c:v>
                </c:pt>
                <c:pt idx="3745">
                  <c:v>309986</c:v>
                </c:pt>
                <c:pt idx="3746">
                  <c:v>284017</c:v>
                </c:pt>
                <c:pt idx="3747">
                  <c:v>19975983</c:v>
                </c:pt>
                <c:pt idx="3748">
                  <c:v>318014</c:v>
                </c:pt>
                <c:pt idx="3749">
                  <c:v>309986</c:v>
                </c:pt>
                <c:pt idx="3750">
                  <c:v>284017</c:v>
                </c:pt>
                <c:pt idx="3751">
                  <c:v>318983</c:v>
                </c:pt>
                <c:pt idx="3752">
                  <c:v>297014</c:v>
                </c:pt>
                <c:pt idx="3753">
                  <c:v>320986</c:v>
                </c:pt>
                <c:pt idx="3754">
                  <c:v>294014</c:v>
                </c:pt>
                <c:pt idx="3755">
                  <c:v>310986</c:v>
                </c:pt>
                <c:pt idx="3756">
                  <c:v>285014</c:v>
                </c:pt>
                <c:pt idx="3757">
                  <c:v>318989</c:v>
                </c:pt>
                <c:pt idx="3758">
                  <c:v>285015</c:v>
                </c:pt>
                <c:pt idx="3759">
                  <c:v>311983</c:v>
                </c:pt>
                <c:pt idx="3760">
                  <c:v>293016</c:v>
                </c:pt>
                <c:pt idx="3761">
                  <c:v>310983</c:v>
                </c:pt>
                <c:pt idx="3762">
                  <c:v>292018</c:v>
                </c:pt>
                <c:pt idx="3763">
                  <c:v>317982</c:v>
                </c:pt>
                <c:pt idx="3764">
                  <c:v>284016</c:v>
                </c:pt>
                <c:pt idx="3765">
                  <c:v>335984</c:v>
                </c:pt>
                <c:pt idx="3766">
                  <c:v>292018</c:v>
                </c:pt>
                <c:pt idx="3767">
                  <c:v>310985</c:v>
                </c:pt>
                <c:pt idx="3768">
                  <c:v>284011</c:v>
                </c:pt>
                <c:pt idx="3769">
                  <c:v>317986</c:v>
                </c:pt>
                <c:pt idx="3770">
                  <c:v>284014</c:v>
                </c:pt>
                <c:pt idx="3771">
                  <c:v>309986</c:v>
                </c:pt>
                <c:pt idx="3772">
                  <c:v>292014</c:v>
                </c:pt>
                <c:pt idx="3773">
                  <c:v>316986</c:v>
                </c:pt>
                <c:pt idx="3774">
                  <c:v>284014</c:v>
                </c:pt>
                <c:pt idx="3775">
                  <c:v>317986</c:v>
                </c:pt>
                <c:pt idx="3776">
                  <c:v>284014</c:v>
                </c:pt>
                <c:pt idx="3777">
                  <c:v>309986</c:v>
                </c:pt>
                <c:pt idx="3778">
                  <c:v>292015</c:v>
                </c:pt>
                <c:pt idx="3779">
                  <c:v>309986</c:v>
                </c:pt>
                <c:pt idx="3780">
                  <c:v>285013</c:v>
                </c:pt>
                <c:pt idx="3781">
                  <c:v>317986</c:v>
                </c:pt>
                <c:pt idx="3782">
                  <c:v>368017</c:v>
                </c:pt>
                <c:pt idx="3783">
                  <c:v>310983</c:v>
                </c:pt>
                <c:pt idx="3784">
                  <c:v>282017</c:v>
                </c:pt>
                <c:pt idx="3785">
                  <c:v>309983</c:v>
                </c:pt>
                <c:pt idx="3786">
                  <c:v>284014</c:v>
                </c:pt>
                <c:pt idx="3787">
                  <c:v>317986</c:v>
                </c:pt>
                <c:pt idx="3788">
                  <c:v>284015</c:v>
                </c:pt>
                <c:pt idx="3789">
                  <c:v>309985</c:v>
                </c:pt>
                <c:pt idx="3790">
                  <c:v>292014</c:v>
                </c:pt>
                <c:pt idx="3791">
                  <c:v>309986</c:v>
                </c:pt>
                <c:pt idx="3792">
                  <c:v>284017</c:v>
                </c:pt>
                <c:pt idx="3793">
                  <c:v>317983</c:v>
                </c:pt>
                <c:pt idx="3794">
                  <c:v>291014</c:v>
                </c:pt>
                <c:pt idx="3795">
                  <c:v>309989</c:v>
                </c:pt>
                <c:pt idx="3796">
                  <c:v>293011</c:v>
                </c:pt>
                <c:pt idx="3797">
                  <c:v>310986</c:v>
                </c:pt>
                <c:pt idx="3798">
                  <c:v>284018</c:v>
                </c:pt>
                <c:pt idx="3799">
                  <c:v>343982</c:v>
                </c:pt>
                <c:pt idx="3800">
                  <c:v>284014</c:v>
                </c:pt>
                <c:pt idx="3801">
                  <c:v>309986</c:v>
                </c:pt>
                <c:pt idx="3802">
                  <c:v>292018</c:v>
                </c:pt>
                <c:pt idx="3803">
                  <c:v>309982</c:v>
                </c:pt>
                <c:pt idx="3804">
                  <c:v>284017</c:v>
                </c:pt>
                <c:pt idx="3805">
                  <c:v>324986</c:v>
                </c:pt>
                <c:pt idx="3806">
                  <c:v>284014</c:v>
                </c:pt>
                <c:pt idx="3807">
                  <c:v>309983</c:v>
                </c:pt>
                <c:pt idx="3808">
                  <c:v>292017</c:v>
                </c:pt>
                <c:pt idx="3809">
                  <c:v>309983</c:v>
                </c:pt>
                <c:pt idx="3810">
                  <c:v>284018</c:v>
                </c:pt>
                <c:pt idx="3811">
                  <c:v>317983</c:v>
                </c:pt>
                <c:pt idx="3812">
                  <c:v>284015</c:v>
                </c:pt>
                <c:pt idx="3813">
                  <c:v>309984</c:v>
                </c:pt>
                <c:pt idx="3814">
                  <c:v>292017</c:v>
                </c:pt>
                <c:pt idx="3815">
                  <c:v>309983</c:v>
                </c:pt>
                <c:pt idx="3816">
                  <c:v>300018</c:v>
                </c:pt>
                <c:pt idx="3817">
                  <c:v>317982</c:v>
                </c:pt>
                <c:pt idx="3818">
                  <c:v>284018</c:v>
                </c:pt>
                <c:pt idx="3819">
                  <c:v>309982</c:v>
                </c:pt>
                <c:pt idx="3820">
                  <c:v>292016</c:v>
                </c:pt>
                <c:pt idx="3821">
                  <c:v>309985</c:v>
                </c:pt>
                <c:pt idx="3822">
                  <c:v>284013</c:v>
                </c:pt>
                <c:pt idx="3823">
                  <c:v>317986</c:v>
                </c:pt>
                <c:pt idx="3824">
                  <c:v>284014</c:v>
                </c:pt>
                <c:pt idx="3825">
                  <c:v>309986</c:v>
                </c:pt>
                <c:pt idx="3826">
                  <c:v>299018</c:v>
                </c:pt>
                <c:pt idx="3827">
                  <c:v>309982</c:v>
                </c:pt>
                <c:pt idx="3828">
                  <c:v>285015</c:v>
                </c:pt>
                <c:pt idx="3829">
                  <c:v>317988</c:v>
                </c:pt>
                <c:pt idx="3830">
                  <c:v>284011</c:v>
                </c:pt>
                <c:pt idx="3831">
                  <c:v>310986</c:v>
                </c:pt>
                <c:pt idx="3832">
                  <c:v>292017</c:v>
                </c:pt>
                <c:pt idx="3833">
                  <c:v>335984</c:v>
                </c:pt>
                <c:pt idx="3834">
                  <c:v>284014</c:v>
                </c:pt>
                <c:pt idx="3835">
                  <c:v>317985</c:v>
                </c:pt>
                <c:pt idx="3836">
                  <c:v>284014</c:v>
                </c:pt>
                <c:pt idx="3837">
                  <c:v>316986</c:v>
                </c:pt>
                <c:pt idx="3838">
                  <c:v>292014</c:v>
                </c:pt>
                <c:pt idx="3839">
                  <c:v>309986</c:v>
                </c:pt>
                <c:pt idx="3840">
                  <c:v>284018</c:v>
                </c:pt>
                <c:pt idx="3841">
                  <c:v>317985</c:v>
                </c:pt>
                <c:pt idx="3842">
                  <c:v>284014</c:v>
                </c:pt>
                <c:pt idx="3843">
                  <c:v>309983</c:v>
                </c:pt>
                <c:pt idx="3844">
                  <c:v>292017</c:v>
                </c:pt>
                <c:pt idx="3845">
                  <c:v>309983</c:v>
                </c:pt>
                <c:pt idx="3846">
                  <c:v>284017</c:v>
                </c:pt>
                <c:pt idx="3847">
                  <c:v>22580983</c:v>
                </c:pt>
                <c:pt idx="3848">
                  <c:v>308014</c:v>
                </c:pt>
                <c:pt idx="3849">
                  <c:v>309989</c:v>
                </c:pt>
                <c:pt idx="3850">
                  <c:v>284014</c:v>
                </c:pt>
                <c:pt idx="3851">
                  <c:v>317986</c:v>
                </c:pt>
                <c:pt idx="3852">
                  <c:v>284014</c:v>
                </c:pt>
                <c:pt idx="3853">
                  <c:v>309983</c:v>
                </c:pt>
                <c:pt idx="3854">
                  <c:v>292015</c:v>
                </c:pt>
                <c:pt idx="3855">
                  <c:v>310985</c:v>
                </c:pt>
                <c:pt idx="3856">
                  <c:v>284015</c:v>
                </c:pt>
                <c:pt idx="3857">
                  <c:v>317985</c:v>
                </c:pt>
                <c:pt idx="3858">
                  <c:v>291018</c:v>
                </c:pt>
                <c:pt idx="3859">
                  <c:v>310983</c:v>
                </c:pt>
                <c:pt idx="3860">
                  <c:v>292013</c:v>
                </c:pt>
                <c:pt idx="3861">
                  <c:v>309989</c:v>
                </c:pt>
                <c:pt idx="3862">
                  <c:v>284011</c:v>
                </c:pt>
                <c:pt idx="3863">
                  <c:v>317989</c:v>
                </c:pt>
                <c:pt idx="3864">
                  <c:v>284011</c:v>
                </c:pt>
                <c:pt idx="3865">
                  <c:v>335986</c:v>
                </c:pt>
                <c:pt idx="3866">
                  <c:v>293017</c:v>
                </c:pt>
                <c:pt idx="3867">
                  <c:v>309983</c:v>
                </c:pt>
                <c:pt idx="3868">
                  <c:v>285017</c:v>
                </c:pt>
                <c:pt idx="3869">
                  <c:v>324983</c:v>
                </c:pt>
                <c:pt idx="3870">
                  <c:v>284016</c:v>
                </c:pt>
                <c:pt idx="3871">
                  <c:v>309984</c:v>
                </c:pt>
                <c:pt idx="3872">
                  <c:v>293018</c:v>
                </c:pt>
                <c:pt idx="3873">
                  <c:v>309982</c:v>
                </c:pt>
                <c:pt idx="3874">
                  <c:v>284014</c:v>
                </c:pt>
                <c:pt idx="3875">
                  <c:v>317986</c:v>
                </c:pt>
                <c:pt idx="3876">
                  <c:v>284015</c:v>
                </c:pt>
                <c:pt idx="3877">
                  <c:v>309989</c:v>
                </c:pt>
                <c:pt idx="3878">
                  <c:v>292010</c:v>
                </c:pt>
                <c:pt idx="3879">
                  <c:v>309986</c:v>
                </c:pt>
                <c:pt idx="3880">
                  <c:v>274014</c:v>
                </c:pt>
                <c:pt idx="3881">
                  <c:v>318987</c:v>
                </c:pt>
                <c:pt idx="3882">
                  <c:v>310013</c:v>
                </c:pt>
                <c:pt idx="3883">
                  <c:v>309986</c:v>
                </c:pt>
                <c:pt idx="3884">
                  <c:v>292014</c:v>
                </c:pt>
                <c:pt idx="3885">
                  <c:v>309986</c:v>
                </c:pt>
                <c:pt idx="3886">
                  <c:v>284017</c:v>
                </c:pt>
                <c:pt idx="3887">
                  <c:v>317983</c:v>
                </c:pt>
                <c:pt idx="3888">
                  <c:v>284016</c:v>
                </c:pt>
                <c:pt idx="3889">
                  <c:v>309984</c:v>
                </c:pt>
                <c:pt idx="3890">
                  <c:v>299014</c:v>
                </c:pt>
                <c:pt idx="3891">
                  <c:v>309986</c:v>
                </c:pt>
                <c:pt idx="3892">
                  <c:v>284017</c:v>
                </c:pt>
                <c:pt idx="3893">
                  <c:v>317983</c:v>
                </c:pt>
                <c:pt idx="3894">
                  <c:v>285015</c:v>
                </c:pt>
                <c:pt idx="3895">
                  <c:v>309985</c:v>
                </c:pt>
                <c:pt idx="3896">
                  <c:v>292014</c:v>
                </c:pt>
                <c:pt idx="3897">
                  <c:v>309986</c:v>
                </c:pt>
                <c:pt idx="3898">
                  <c:v>284017</c:v>
                </c:pt>
                <c:pt idx="3899">
                  <c:v>343983</c:v>
                </c:pt>
                <c:pt idx="3900">
                  <c:v>284016</c:v>
                </c:pt>
                <c:pt idx="3901">
                  <c:v>316985</c:v>
                </c:pt>
                <c:pt idx="3902">
                  <c:v>292016</c:v>
                </c:pt>
                <c:pt idx="3903">
                  <c:v>309983</c:v>
                </c:pt>
                <c:pt idx="3904">
                  <c:v>284018</c:v>
                </c:pt>
                <c:pt idx="3905">
                  <c:v>317982</c:v>
                </c:pt>
                <c:pt idx="3906">
                  <c:v>284018</c:v>
                </c:pt>
                <c:pt idx="3907">
                  <c:v>310982</c:v>
                </c:pt>
                <c:pt idx="3908">
                  <c:v>292014</c:v>
                </c:pt>
                <c:pt idx="3909">
                  <c:v>309989</c:v>
                </c:pt>
                <c:pt idx="3910">
                  <c:v>284011</c:v>
                </c:pt>
                <c:pt idx="3911">
                  <c:v>317988</c:v>
                </c:pt>
                <c:pt idx="3912">
                  <c:v>274012</c:v>
                </c:pt>
                <c:pt idx="3913">
                  <c:v>309989</c:v>
                </c:pt>
                <c:pt idx="3914">
                  <c:v>292011</c:v>
                </c:pt>
                <c:pt idx="3915">
                  <c:v>309989</c:v>
                </c:pt>
                <c:pt idx="3916">
                  <c:v>311015</c:v>
                </c:pt>
                <c:pt idx="3917">
                  <c:v>317982</c:v>
                </c:pt>
                <c:pt idx="3918">
                  <c:v>284017</c:v>
                </c:pt>
                <c:pt idx="3919">
                  <c:v>309983</c:v>
                </c:pt>
                <c:pt idx="3920">
                  <c:v>292017</c:v>
                </c:pt>
                <c:pt idx="3921">
                  <c:v>309983</c:v>
                </c:pt>
                <c:pt idx="3922">
                  <c:v>291014</c:v>
                </c:pt>
                <c:pt idx="3923">
                  <c:v>317986</c:v>
                </c:pt>
                <c:pt idx="3924">
                  <c:v>284014</c:v>
                </c:pt>
                <c:pt idx="3925">
                  <c:v>309989</c:v>
                </c:pt>
                <c:pt idx="3926">
                  <c:v>292014</c:v>
                </c:pt>
                <c:pt idx="3927">
                  <c:v>309986</c:v>
                </c:pt>
                <c:pt idx="3928">
                  <c:v>284014</c:v>
                </c:pt>
                <c:pt idx="3929">
                  <c:v>318983</c:v>
                </c:pt>
                <c:pt idx="3930">
                  <c:v>285014</c:v>
                </c:pt>
                <c:pt idx="3931">
                  <c:v>309986</c:v>
                </c:pt>
                <c:pt idx="3932">
                  <c:v>292014</c:v>
                </c:pt>
                <c:pt idx="3933">
                  <c:v>342986</c:v>
                </c:pt>
                <c:pt idx="3934">
                  <c:v>284015</c:v>
                </c:pt>
                <c:pt idx="3935">
                  <c:v>317985</c:v>
                </c:pt>
                <c:pt idx="3936">
                  <c:v>284017</c:v>
                </c:pt>
                <c:pt idx="3937">
                  <c:v>309983</c:v>
                </c:pt>
                <c:pt idx="3938">
                  <c:v>292017</c:v>
                </c:pt>
                <c:pt idx="3939">
                  <c:v>309984</c:v>
                </c:pt>
                <c:pt idx="3940">
                  <c:v>284013</c:v>
                </c:pt>
                <c:pt idx="3941">
                  <c:v>317989</c:v>
                </c:pt>
                <c:pt idx="3942">
                  <c:v>285014</c:v>
                </c:pt>
                <c:pt idx="3943">
                  <c:v>309983</c:v>
                </c:pt>
                <c:pt idx="3944">
                  <c:v>282014</c:v>
                </c:pt>
                <c:pt idx="3945">
                  <c:v>309986</c:v>
                </c:pt>
                <c:pt idx="3946">
                  <c:v>284017</c:v>
                </c:pt>
                <c:pt idx="3947">
                  <c:v>11478983</c:v>
                </c:pt>
                <c:pt idx="3948">
                  <c:v>318018</c:v>
                </c:pt>
                <c:pt idx="3949">
                  <c:v>309983</c:v>
                </c:pt>
                <c:pt idx="3950">
                  <c:v>284013</c:v>
                </c:pt>
                <c:pt idx="3951">
                  <c:v>317986</c:v>
                </c:pt>
                <c:pt idx="3952">
                  <c:v>284014</c:v>
                </c:pt>
                <c:pt idx="3953">
                  <c:v>309986</c:v>
                </c:pt>
                <c:pt idx="3954">
                  <c:v>299018</c:v>
                </c:pt>
                <c:pt idx="3955">
                  <c:v>310985</c:v>
                </c:pt>
                <c:pt idx="3956">
                  <c:v>284012</c:v>
                </c:pt>
                <c:pt idx="3957">
                  <c:v>317985</c:v>
                </c:pt>
                <c:pt idx="3958">
                  <c:v>284014</c:v>
                </c:pt>
                <c:pt idx="3959">
                  <c:v>309986</c:v>
                </c:pt>
                <c:pt idx="3960">
                  <c:v>292014</c:v>
                </c:pt>
                <c:pt idx="3961">
                  <c:v>310986</c:v>
                </c:pt>
                <c:pt idx="3962">
                  <c:v>284018</c:v>
                </c:pt>
                <c:pt idx="3963">
                  <c:v>317982</c:v>
                </c:pt>
                <c:pt idx="3964">
                  <c:v>285014</c:v>
                </c:pt>
                <c:pt idx="3965">
                  <c:v>342986</c:v>
                </c:pt>
                <c:pt idx="3966">
                  <c:v>292017</c:v>
                </c:pt>
                <c:pt idx="3967">
                  <c:v>309983</c:v>
                </c:pt>
                <c:pt idx="3968">
                  <c:v>284017</c:v>
                </c:pt>
                <c:pt idx="3969">
                  <c:v>317983</c:v>
                </c:pt>
                <c:pt idx="3970">
                  <c:v>284015</c:v>
                </c:pt>
                <c:pt idx="3971">
                  <c:v>309985</c:v>
                </c:pt>
                <c:pt idx="3972">
                  <c:v>292017</c:v>
                </c:pt>
                <c:pt idx="3973">
                  <c:v>309983</c:v>
                </c:pt>
                <c:pt idx="3974">
                  <c:v>284014</c:v>
                </c:pt>
                <c:pt idx="3975">
                  <c:v>318986</c:v>
                </c:pt>
                <c:pt idx="3976">
                  <c:v>274014</c:v>
                </c:pt>
                <c:pt idx="3977">
                  <c:v>310989</c:v>
                </c:pt>
                <c:pt idx="3978">
                  <c:v>292014</c:v>
                </c:pt>
                <c:pt idx="3979">
                  <c:v>309985</c:v>
                </c:pt>
                <c:pt idx="3980">
                  <c:v>284015</c:v>
                </c:pt>
                <c:pt idx="3981">
                  <c:v>317983</c:v>
                </c:pt>
                <c:pt idx="3982">
                  <c:v>310017</c:v>
                </c:pt>
                <c:pt idx="3983">
                  <c:v>309983</c:v>
                </c:pt>
                <c:pt idx="3984">
                  <c:v>292017</c:v>
                </c:pt>
                <c:pt idx="3985">
                  <c:v>309983</c:v>
                </c:pt>
                <c:pt idx="3986">
                  <c:v>291018</c:v>
                </c:pt>
                <c:pt idx="3987">
                  <c:v>317982</c:v>
                </c:pt>
                <c:pt idx="3988">
                  <c:v>284017</c:v>
                </c:pt>
                <c:pt idx="3989">
                  <c:v>310983</c:v>
                </c:pt>
                <c:pt idx="3990">
                  <c:v>293016</c:v>
                </c:pt>
                <c:pt idx="3991">
                  <c:v>309984</c:v>
                </c:pt>
                <c:pt idx="3992">
                  <c:v>285017</c:v>
                </c:pt>
                <c:pt idx="3993">
                  <c:v>318984</c:v>
                </c:pt>
                <c:pt idx="3994">
                  <c:v>284013</c:v>
                </c:pt>
                <c:pt idx="3995">
                  <c:v>309986</c:v>
                </c:pt>
                <c:pt idx="3996">
                  <c:v>292018</c:v>
                </c:pt>
                <c:pt idx="3997">
                  <c:v>316982</c:v>
                </c:pt>
                <c:pt idx="3998">
                  <c:v>284014</c:v>
                </c:pt>
                <c:pt idx="3999">
                  <c:v>343986</c:v>
                </c:pt>
                <c:pt idx="4000">
                  <c:v>284017</c:v>
                </c:pt>
                <c:pt idx="4001">
                  <c:v>309983</c:v>
                </c:pt>
                <c:pt idx="4002">
                  <c:v>292014</c:v>
                </c:pt>
                <c:pt idx="4003">
                  <c:v>310986</c:v>
                </c:pt>
                <c:pt idx="4004">
                  <c:v>284015</c:v>
                </c:pt>
                <c:pt idx="4005">
                  <c:v>317986</c:v>
                </c:pt>
                <c:pt idx="4006">
                  <c:v>284013</c:v>
                </c:pt>
                <c:pt idx="4007">
                  <c:v>309989</c:v>
                </c:pt>
                <c:pt idx="4008">
                  <c:v>282015</c:v>
                </c:pt>
                <c:pt idx="4009">
                  <c:v>309982</c:v>
                </c:pt>
                <c:pt idx="4010">
                  <c:v>284015</c:v>
                </c:pt>
                <c:pt idx="4011">
                  <c:v>317985</c:v>
                </c:pt>
                <c:pt idx="4012">
                  <c:v>285014</c:v>
                </c:pt>
                <c:pt idx="4013">
                  <c:v>309986</c:v>
                </c:pt>
                <c:pt idx="4014">
                  <c:v>292014</c:v>
                </c:pt>
                <c:pt idx="4015">
                  <c:v>309986</c:v>
                </c:pt>
                <c:pt idx="4016">
                  <c:v>310017</c:v>
                </c:pt>
                <c:pt idx="4017">
                  <c:v>317983</c:v>
                </c:pt>
                <c:pt idx="4018">
                  <c:v>291014</c:v>
                </c:pt>
                <c:pt idx="4019">
                  <c:v>309986</c:v>
                </c:pt>
                <c:pt idx="4020">
                  <c:v>292014</c:v>
                </c:pt>
                <c:pt idx="4021">
                  <c:v>309986</c:v>
                </c:pt>
                <c:pt idx="4022">
                  <c:v>284015</c:v>
                </c:pt>
                <c:pt idx="4023">
                  <c:v>317985</c:v>
                </c:pt>
                <c:pt idx="4024">
                  <c:v>284017</c:v>
                </c:pt>
                <c:pt idx="4025">
                  <c:v>310983</c:v>
                </c:pt>
                <c:pt idx="4026">
                  <c:v>292014</c:v>
                </c:pt>
                <c:pt idx="4027">
                  <c:v>309986</c:v>
                </c:pt>
                <c:pt idx="4028">
                  <c:v>285015</c:v>
                </c:pt>
                <c:pt idx="4029">
                  <c:v>324985</c:v>
                </c:pt>
                <c:pt idx="4030">
                  <c:v>284018</c:v>
                </c:pt>
                <c:pt idx="4031">
                  <c:v>309982</c:v>
                </c:pt>
                <c:pt idx="4032">
                  <c:v>292018</c:v>
                </c:pt>
                <c:pt idx="4033">
                  <c:v>335982</c:v>
                </c:pt>
                <c:pt idx="4034">
                  <c:v>284017</c:v>
                </c:pt>
                <c:pt idx="4035">
                  <c:v>317983</c:v>
                </c:pt>
                <c:pt idx="4036">
                  <c:v>284017</c:v>
                </c:pt>
                <c:pt idx="4037">
                  <c:v>309983</c:v>
                </c:pt>
                <c:pt idx="4038">
                  <c:v>293014</c:v>
                </c:pt>
                <c:pt idx="4039">
                  <c:v>309986</c:v>
                </c:pt>
                <c:pt idx="4040">
                  <c:v>274015</c:v>
                </c:pt>
                <c:pt idx="4041">
                  <c:v>317988</c:v>
                </c:pt>
                <c:pt idx="4042">
                  <c:v>284011</c:v>
                </c:pt>
                <c:pt idx="4043">
                  <c:v>309986</c:v>
                </c:pt>
                <c:pt idx="4044">
                  <c:v>292014</c:v>
                </c:pt>
                <c:pt idx="4045">
                  <c:v>309986</c:v>
                </c:pt>
                <c:pt idx="4046">
                  <c:v>284017</c:v>
                </c:pt>
                <c:pt idx="4047">
                  <c:v>23910985</c:v>
                </c:pt>
                <c:pt idx="4048">
                  <c:v>318012</c:v>
                </c:pt>
                <c:pt idx="4049">
                  <c:v>309989</c:v>
                </c:pt>
                <c:pt idx="4050">
                  <c:v>291015</c:v>
                </c:pt>
                <c:pt idx="4051">
                  <c:v>317982</c:v>
                </c:pt>
                <c:pt idx="4052">
                  <c:v>285014</c:v>
                </c:pt>
                <c:pt idx="4053">
                  <c:v>309986</c:v>
                </c:pt>
                <c:pt idx="4054">
                  <c:v>292014</c:v>
                </c:pt>
                <c:pt idx="4055">
                  <c:v>309986</c:v>
                </c:pt>
                <c:pt idx="4056">
                  <c:v>284014</c:v>
                </c:pt>
                <c:pt idx="4057">
                  <c:v>318988</c:v>
                </c:pt>
                <c:pt idx="4058">
                  <c:v>284015</c:v>
                </c:pt>
                <c:pt idx="4059">
                  <c:v>309984</c:v>
                </c:pt>
                <c:pt idx="4060">
                  <c:v>292013</c:v>
                </c:pt>
                <c:pt idx="4061">
                  <c:v>316986</c:v>
                </c:pt>
                <c:pt idx="4062">
                  <c:v>284017</c:v>
                </c:pt>
                <c:pt idx="4063">
                  <c:v>317983</c:v>
                </c:pt>
                <c:pt idx="4064">
                  <c:v>284016</c:v>
                </c:pt>
                <c:pt idx="4065">
                  <c:v>335984</c:v>
                </c:pt>
                <c:pt idx="4066">
                  <c:v>292017</c:v>
                </c:pt>
                <c:pt idx="4067">
                  <c:v>309983</c:v>
                </c:pt>
                <c:pt idx="4068">
                  <c:v>284018</c:v>
                </c:pt>
                <c:pt idx="4069">
                  <c:v>317982</c:v>
                </c:pt>
                <c:pt idx="4070">
                  <c:v>284018</c:v>
                </c:pt>
                <c:pt idx="4071">
                  <c:v>309982</c:v>
                </c:pt>
                <c:pt idx="4072">
                  <c:v>282017</c:v>
                </c:pt>
                <c:pt idx="4073">
                  <c:v>309983</c:v>
                </c:pt>
                <c:pt idx="4074">
                  <c:v>284018</c:v>
                </c:pt>
                <c:pt idx="4075">
                  <c:v>317982</c:v>
                </c:pt>
                <c:pt idx="4076">
                  <c:v>284018</c:v>
                </c:pt>
                <c:pt idx="4077">
                  <c:v>309982</c:v>
                </c:pt>
                <c:pt idx="4078">
                  <c:v>292018</c:v>
                </c:pt>
                <c:pt idx="4079">
                  <c:v>309982</c:v>
                </c:pt>
                <c:pt idx="4080">
                  <c:v>284014</c:v>
                </c:pt>
                <c:pt idx="4081">
                  <c:v>317986</c:v>
                </c:pt>
                <c:pt idx="4082">
                  <c:v>317017</c:v>
                </c:pt>
                <c:pt idx="4083">
                  <c:v>309983</c:v>
                </c:pt>
                <c:pt idx="4084">
                  <c:v>292017</c:v>
                </c:pt>
                <c:pt idx="4085">
                  <c:v>309983</c:v>
                </c:pt>
                <c:pt idx="4086">
                  <c:v>285014</c:v>
                </c:pt>
                <c:pt idx="4087">
                  <c:v>318986</c:v>
                </c:pt>
                <c:pt idx="4088">
                  <c:v>284014</c:v>
                </c:pt>
                <c:pt idx="4089">
                  <c:v>310986</c:v>
                </c:pt>
                <c:pt idx="4090">
                  <c:v>292017</c:v>
                </c:pt>
                <c:pt idx="4091">
                  <c:v>309983</c:v>
                </c:pt>
                <c:pt idx="4092">
                  <c:v>285014</c:v>
                </c:pt>
                <c:pt idx="4093">
                  <c:v>324986</c:v>
                </c:pt>
                <c:pt idx="4094">
                  <c:v>284014</c:v>
                </c:pt>
                <c:pt idx="4095">
                  <c:v>309986</c:v>
                </c:pt>
                <c:pt idx="4096">
                  <c:v>292018</c:v>
                </c:pt>
                <c:pt idx="4097">
                  <c:v>309982</c:v>
                </c:pt>
                <c:pt idx="4098">
                  <c:v>284017</c:v>
                </c:pt>
                <c:pt idx="4099">
                  <c:v>343983</c:v>
                </c:pt>
                <c:pt idx="4100">
                  <c:v>284017</c:v>
                </c:pt>
                <c:pt idx="4101">
                  <c:v>309983</c:v>
                </c:pt>
                <c:pt idx="4102">
                  <c:v>292017</c:v>
                </c:pt>
                <c:pt idx="4103">
                  <c:v>309983</c:v>
                </c:pt>
                <c:pt idx="4104">
                  <c:v>274017</c:v>
                </c:pt>
                <c:pt idx="4105">
                  <c:v>317983</c:v>
                </c:pt>
                <c:pt idx="4106">
                  <c:v>284017</c:v>
                </c:pt>
                <c:pt idx="4107">
                  <c:v>309983</c:v>
                </c:pt>
                <c:pt idx="4108">
                  <c:v>292016</c:v>
                </c:pt>
                <c:pt idx="4109">
                  <c:v>309984</c:v>
                </c:pt>
                <c:pt idx="4110">
                  <c:v>284014</c:v>
                </c:pt>
                <c:pt idx="4111">
                  <c:v>317989</c:v>
                </c:pt>
                <c:pt idx="4112">
                  <c:v>284011</c:v>
                </c:pt>
                <c:pt idx="4113">
                  <c:v>309986</c:v>
                </c:pt>
                <c:pt idx="4114">
                  <c:v>299016</c:v>
                </c:pt>
                <c:pt idx="4115">
                  <c:v>309984</c:v>
                </c:pt>
                <c:pt idx="4116">
                  <c:v>311014</c:v>
                </c:pt>
                <c:pt idx="4117">
                  <c:v>317989</c:v>
                </c:pt>
                <c:pt idx="4118">
                  <c:v>284011</c:v>
                </c:pt>
                <c:pt idx="4119">
                  <c:v>310986</c:v>
                </c:pt>
                <c:pt idx="4120">
                  <c:v>292018</c:v>
                </c:pt>
                <c:pt idx="4121">
                  <c:v>310982</c:v>
                </c:pt>
                <c:pt idx="4122">
                  <c:v>285014</c:v>
                </c:pt>
                <c:pt idx="4123">
                  <c:v>317989</c:v>
                </c:pt>
                <c:pt idx="4124">
                  <c:v>284011</c:v>
                </c:pt>
                <c:pt idx="4125">
                  <c:v>316986</c:v>
                </c:pt>
                <c:pt idx="4126">
                  <c:v>292017</c:v>
                </c:pt>
                <c:pt idx="4127">
                  <c:v>309983</c:v>
                </c:pt>
                <c:pt idx="4128">
                  <c:v>284014</c:v>
                </c:pt>
                <c:pt idx="4129">
                  <c:v>317986</c:v>
                </c:pt>
                <c:pt idx="4130">
                  <c:v>284014</c:v>
                </c:pt>
                <c:pt idx="4131">
                  <c:v>309986</c:v>
                </c:pt>
                <c:pt idx="4132">
                  <c:v>292014</c:v>
                </c:pt>
                <c:pt idx="4133">
                  <c:v>336989</c:v>
                </c:pt>
                <c:pt idx="4134">
                  <c:v>284014</c:v>
                </c:pt>
                <c:pt idx="4135">
                  <c:v>318983</c:v>
                </c:pt>
                <c:pt idx="4136">
                  <c:v>274014</c:v>
                </c:pt>
                <c:pt idx="4137">
                  <c:v>309986</c:v>
                </c:pt>
                <c:pt idx="4138">
                  <c:v>292017</c:v>
                </c:pt>
                <c:pt idx="4139">
                  <c:v>309983</c:v>
                </c:pt>
                <c:pt idx="4140">
                  <c:v>284018</c:v>
                </c:pt>
                <c:pt idx="4141">
                  <c:v>317982</c:v>
                </c:pt>
                <c:pt idx="4142">
                  <c:v>284017</c:v>
                </c:pt>
                <c:pt idx="4143">
                  <c:v>309983</c:v>
                </c:pt>
                <c:pt idx="4144">
                  <c:v>293015</c:v>
                </c:pt>
                <c:pt idx="4145">
                  <c:v>309986</c:v>
                </c:pt>
                <c:pt idx="4146">
                  <c:v>291016</c:v>
                </c:pt>
                <c:pt idx="4147">
                  <c:v>16531983</c:v>
                </c:pt>
                <c:pt idx="4148">
                  <c:v>318018</c:v>
                </c:pt>
                <c:pt idx="4149">
                  <c:v>309982</c:v>
                </c:pt>
                <c:pt idx="4150">
                  <c:v>285014</c:v>
                </c:pt>
                <c:pt idx="4151">
                  <c:v>317986</c:v>
                </c:pt>
                <c:pt idx="4152">
                  <c:v>285017</c:v>
                </c:pt>
                <c:pt idx="4153">
                  <c:v>309984</c:v>
                </c:pt>
                <c:pt idx="4154">
                  <c:v>293013</c:v>
                </c:pt>
                <c:pt idx="4155">
                  <c:v>309986</c:v>
                </c:pt>
                <c:pt idx="4156">
                  <c:v>284017</c:v>
                </c:pt>
                <c:pt idx="4157">
                  <c:v>324983</c:v>
                </c:pt>
                <c:pt idx="4158">
                  <c:v>284014</c:v>
                </c:pt>
                <c:pt idx="4159">
                  <c:v>309986</c:v>
                </c:pt>
                <c:pt idx="4160">
                  <c:v>292017</c:v>
                </c:pt>
                <c:pt idx="4161">
                  <c:v>309983</c:v>
                </c:pt>
                <c:pt idx="4162">
                  <c:v>284018</c:v>
                </c:pt>
                <c:pt idx="4163">
                  <c:v>317982</c:v>
                </c:pt>
                <c:pt idx="4164">
                  <c:v>284017</c:v>
                </c:pt>
                <c:pt idx="4165">
                  <c:v>336987</c:v>
                </c:pt>
                <c:pt idx="4166">
                  <c:v>292010</c:v>
                </c:pt>
                <c:pt idx="4167">
                  <c:v>309989</c:v>
                </c:pt>
                <c:pt idx="4168">
                  <c:v>274013</c:v>
                </c:pt>
                <c:pt idx="4169">
                  <c:v>317984</c:v>
                </c:pt>
                <c:pt idx="4170">
                  <c:v>284014</c:v>
                </c:pt>
                <c:pt idx="4171">
                  <c:v>309989</c:v>
                </c:pt>
                <c:pt idx="4172">
                  <c:v>292012</c:v>
                </c:pt>
                <c:pt idx="4173">
                  <c:v>309989</c:v>
                </c:pt>
                <c:pt idx="4174">
                  <c:v>285013</c:v>
                </c:pt>
                <c:pt idx="4175">
                  <c:v>318983</c:v>
                </c:pt>
                <c:pt idx="4176">
                  <c:v>284018</c:v>
                </c:pt>
                <c:pt idx="4177">
                  <c:v>309982</c:v>
                </c:pt>
                <c:pt idx="4178">
                  <c:v>299017</c:v>
                </c:pt>
                <c:pt idx="4179">
                  <c:v>310983</c:v>
                </c:pt>
                <c:pt idx="4180">
                  <c:v>285014</c:v>
                </c:pt>
                <c:pt idx="4181">
                  <c:v>317986</c:v>
                </c:pt>
                <c:pt idx="4182">
                  <c:v>310014</c:v>
                </c:pt>
                <c:pt idx="4183">
                  <c:v>309989</c:v>
                </c:pt>
                <c:pt idx="4184">
                  <c:v>292011</c:v>
                </c:pt>
                <c:pt idx="4185">
                  <c:v>309987</c:v>
                </c:pt>
                <c:pt idx="4186">
                  <c:v>285015</c:v>
                </c:pt>
                <c:pt idx="4187">
                  <c:v>318984</c:v>
                </c:pt>
                <c:pt idx="4188">
                  <c:v>284018</c:v>
                </c:pt>
                <c:pt idx="4189">
                  <c:v>316985</c:v>
                </c:pt>
                <c:pt idx="4190">
                  <c:v>292015</c:v>
                </c:pt>
                <c:pt idx="4191">
                  <c:v>310982</c:v>
                </c:pt>
                <c:pt idx="4192">
                  <c:v>284016</c:v>
                </c:pt>
                <c:pt idx="4193">
                  <c:v>317984</c:v>
                </c:pt>
                <c:pt idx="4194">
                  <c:v>284017</c:v>
                </c:pt>
                <c:pt idx="4195">
                  <c:v>309983</c:v>
                </c:pt>
                <c:pt idx="4196">
                  <c:v>292017</c:v>
                </c:pt>
                <c:pt idx="4197">
                  <c:v>309983</c:v>
                </c:pt>
                <c:pt idx="4198">
                  <c:v>284014</c:v>
                </c:pt>
                <c:pt idx="4199">
                  <c:v>343986</c:v>
                </c:pt>
                <c:pt idx="4200">
                  <c:v>274017</c:v>
                </c:pt>
                <c:pt idx="4201">
                  <c:v>309983</c:v>
                </c:pt>
                <c:pt idx="4202">
                  <c:v>293014</c:v>
                </c:pt>
                <c:pt idx="4203">
                  <c:v>309986</c:v>
                </c:pt>
                <c:pt idx="4204">
                  <c:v>284014</c:v>
                </c:pt>
                <c:pt idx="4205">
                  <c:v>317986</c:v>
                </c:pt>
                <c:pt idx="4206">
                  <c:v>284018</c:v>
                </c:pt>
                <c:pt idx="4207">
                  <c:v>309986</c:v>
                </c:pt>
                <c:pt idx="4208">
                  <c:v>292013</c:v>
                </c:pt>
                <c:pt idx="4209">
                  <c:v>310983</c:v>
                </c:pt>
                <c:pt idx="4210">
                  <c:v>291017</c:v>
                </c:pt>
                <c:pt idx="4211">
                  <c:v>317983</c:v>
                </c:pt>
                <c:pt idx="4212">
                  <c:v>284017</c:v>
                </c:pt>
                <c:pt idx="4213">
                  <c:v>310983</c:v>
                </c:pt>
                <c:pt idx="4214">
                  <c:v>292018</c:v>
                </c:pt>
                <c:pt idx="4215">
                  <c:v>309982</c:v>
                </c:pt>
                <c:pt idx="4216">
                  <c:v>310017</c:v>
                </c:pt>
                <c:pt idx="4217">
                  <c:v>317983</c:v>
                </c:pt>
                <c:pt idx="4218">
                  <c:v>284017</c:v>
                </c:pt>
                <c:pt idx="4219">
                  <c:v>309983</c:v>
                </c:pt>
                <c:pt idx="4220">
                  <c:v>293014</c:v>
                </c:pt>
                <c:pt idx="4221">
                  <c:v>316986</c:v>
                </c:pt>
                <c:pt idx="4222">
                  <c:v>284014</c:v>
                </c:pt>
                <c:pt idx="4223">
                  <c:v>317986</c:v>
                </c:pt>
                <c:pt idx="4224">
                  <c:v>284014</c:v>
                </c:pt>
                <c:pt idx="4225">
                  <c:v>309987</c:v>
                </c:pt>
                <c:pt idx="4226">
                  <c:v>293014</c:v>
                </c:pt>
                <c:pt idx="4227">
                  <c:v>309989</c:v>
                </c:pt>
                <c:pt idx="4228">
                  <c:v>284013</c:v>
                </c:pt>
                <c:pt idx="4229">
                  <c:v>317986</c:v>
                </c:pt>
                <c:pt idx="4230">
                  <c:v>284014</c:v>
                </c:pt>
                <c:pt idx="4231">
                  <c:v>309983</c:v>
                </c:pt>
                <c:pt idx="4232">
                  <c:v>282017</c:v>
                </c:pt>
                <c:pt idx="4233">
                  <c:v>335983</c:v>
                </c:pt>
                <c:pt idx="4234">
                  <c:v>284017</c:v>
                </c:pt>
                <c:pt idx="4235">
                  <c:v>317987</c:v>
                </c:pt>
                <c:pt idx="4236">
                  <c:v>284014</c:v>
                </c:pt>
                <c:pt idx="4237">
                  <c:v>362982</c:v>
                </c:pt>
                <c:pt idx="4238">
                  <c:v>293015</c:v>
                </c:pt>
                <c:pt idx="4239">
                  <c:v>309985</c:v>
                </c:pt>
                <c:pt idx="4240">
                  <c:v>284015</c:v>
                </c:pt>
                <c:pt idx="4241">
                  <c:v>317985</c:v>
                </c:pt>
                <c:pt idx="4242">
                  <c:v>291018</c:v>
                </c:pt>
                <c:pt idx="4243">
                  <c:v>309982</c:v>
                </c:pt>
                <c:pt idx="4244">
                  <c:v>292018</c:v>
                </c:pt>
                <c:pt idx="4245">
                  <c:v>309982</c:v>
                </c:pt>
                <c:pt idx="4246">
                  <c:v>285014</c:v>
                </c:pt>
                <c:pt idx="4247">
                  <c:v>19261986</c:v>
                </c:pt>
                <c:pt idx="4248">
                  <c:v>318017</c:v>
                </c:pt>
                <c:pt idx="4249">
                  <c:v>309983</c:v>
                </c:pt>
                <c:pt idx="4250">
                  <c:v>284015</c:v>
                </c:pt>
                <c:pt idx="4251">
                  <c:v>317985</c:v>
                </c:pt>
                <c:pt idx="4252">
                  <c:v>285017</c:v>
                </c:pt>
                <c:pt idx="4253">
                  <c:v>316984</c:v>
                </c:pt>
                <c:pt idx="4254">
                  <c:v>292016</c:v>
                </c:pt>
                <c:pt idx="4255">
                  <c:v>309983</c:v>
                </c:pt>
                <c:pt idx="4256">
                  <c:v>285014</c:v>
                </c:pt>
                <c:pt idx="4257">
                  <c:v>317986</c:v>
                </c:pt>
                <c:pt idx="4258">
                  <c:v>284014</c:v>
                </c:pt>
                <c:pt idx="4259">
                  <c:v>309988</c:v>
                </c:pt>
                <c:pt idx="4260">
                  <c:v>293012</c:v>
                </c:pt>
                <c:pt idx="4261">
                  <c:v>310986</c:v>
                </c:pt>
                <c:pt idx="4262">
                  <c:v>284018</c:v>
                </c:pt>
                <c:pt idx="4263">
                  <c:v>318982</c:v>
                </c:pt>
                <c:pt idx="4264">
                  <c:v>274018</c:v>
                </c:pt>
                <c:pt idx="4265">
                  <c:v>336982</c:v>
                </c:pt>
                <c:pt idx="4266">
                  <c:v>293015</c:v>
                </c:pt>
                <c:pt idx="4267">
                  <c:v>310986</c:v>
                </c:pt>
                <c:pt idx="4268">
                  <c:v>284015</c:v>
                </c:pt>
                <c:pt idx="4269">
                  <c:v>317984</c:v>
                </c:pt>
                <c:pt idx="4270">
                  <c:v>284014</c:v>
                </c:pt>
                <c:pt idx="4271">
                  <c:v>309986</c:v>
                </c:pt>
                <c:pt idx="4272">
                  <c:v>292018</c:v>
                </c:pt>
                <c:pt idx="4273">
                  <c:v>309982</c:v>
                </c:pt>
                <c:pt idx="4274">
                  <c:v>291015</c:v>
                </c:pt>
                <c:pt idx="4275">
                  <c:v>317988</c:v>
                </c:pt>
                <c:pt idx="4276">
                  <c:v>284014</c:v>
                </c:pt>
                <c:pt idx="4277">
                  <c:v>309983</c:v>
                </c:pt>
                <c:pt idx="4278">
                  <c:v>293017</c:v>
                </c:pt>
                <c:pt idx="4279">
                  <c:v>309983</c:v>
                </c:pt>
                <c:pt idx="4280">
                  <c:v>285015</c:v>
                </c:pt>
                <c:pt idx="4281">
                  <c:v>317985</c:v>
                </c:pt>
                <c:pt idx="4282">
                  <c:v>310014</c:v>
                </c:pt>
                <c:pt idx="4283">
                  <c:v>309986</c:v>
                </c:pt>
                <c:pt idx="4284">
                  <c:v>292015</c:v>
                </c:pt>
                <c:pt idx="4285">
                  <c:v>316985</c:v>
                </c:pt>
                <c:pt idx="4286">
                  <c:v>285014</c:v>
                </c:pt>
                <c:pt idx="4287">
                  <c:v>317987</c:v>
                </c:pt>
                <c:pt idx="4288">
                  <c:v>284016</c:v>
                </c:pt>
                <c:pt idx="4289">
                  <c:v>309987</c:v>
                </c:pt>
                <c:pt idx="4290">
                  <c:v>292013</c:v>
                </c:pt>
                <c:pt idx="4291">
                  <c:v>310983</c:v>
                </c:pt>
                <c:pt idx="4292">
                  <c:v>285014</c:v>
                </c:pt>
                <c:pt idx="4293">
                  <c:v>317987</c:v>
                </c:pt>
                <c:pt idx="4294">
                  <c:v>285013</c:v>
                </c:pt>
                <c:pt idx="4295">
                  <c:v>310986</c:v>
                </c:pt>
                <c:pt idx="4296">
                  <c:v>282014</c:v>
                </c:pt>
                <c:pt idx="4297">
                  <c:v>310986</c:v>
                </c:pt>
                <c:pt idx="4298">
                  <c:v>284018</c:v>
                </c:pt>
                <c:pt idx="4299">
                  <c:v>344982</c:v>
                </c:pt>
                <c:pt idx="4300">
                  <c:v>285014</c:v>
                </c:pt>
                <c:pt idx="4301">
                  <c:v>310986</c:v>
                </c:pt>
                <c:pt idx="4302">
                  <c:v>292017</c:v>
                </c:pt>
                <c:pt idx="4303">
                  <c:v>310983</c:v>
                </c:pt>
                <c:pt idx="4304">
                  <c:v>285014</c:v>
                </c:pt>
                <c:pt idx="4305">
                  <c:v>318986</c:v>
                </c:pt>
                <c:pt idx="4306">
                  <c:v>291014</c:v>
                </c:pt>
                <c:pt idx="4307">
                  <c:v>309989</c:v>
                </c:pt>
                <c:pt idx="4308">
                  <c:v>292011</c:v>
                </c:pt>
                <c:pt idx="4309">
                  <c:v>309989</c:v>
                </c:pt>
                <c:pt idx="4310">
                  <c:v>284011</c:v>
                </c:pt>
                <c:pt idx="4311">
                  <c:v>317986</c:v>
                </c:pt>
                <c:pt idx="4312">
                  <c:v>284015</c:v>
                </c:pt>
                <c:pt idx="4313">
                  <c:v>310985</c:v>
                </c:pt>
                <c:pt idx="4314">
                  <c:v>292017</c:v>
                </c:pt>
                <c:pt idx="4315">
                  <c:v>310983</c:v>
                </c:pt>
                <c:pt idx="4316">
                  <c:v>310017</c:v>
                </c:pt>
                <c:pt idx="4317">
                  <c:v>324987</c:v>
                </c:pt>
                <c:pt idx="4318">
                  <c:v>285014</c:v>
                </c:pt>
                <c:pt idx="4319">
                  <c:v>310985</c:v>
                </c:pt>
                <c:pt idx="4320">
                  <c:v>292011</c:v>
                </c:pt>
                <c:pt idx="4321">
                  <c:v>310986</c:v>
                </c:pt>
                <c:pt idx="4322">
                  <c:v>284016</c:v>
                </c:pt>
                <c:pt idx="4323">
                  <c:v>318984</c:v>
                </c:pt>
                <c:pt idx="4324">
                  <c:v>284018</c:v>
                </c:pt>
                <c:pt idx="4325">
                  <c:v>310985</c:v>
                </c:pt>
                <c:pt idx="4326">
                  <c:v>293011</c:v>
                </c:pt>
                <c:pt idx="4327">
                  <c:v>310987</c:v>
                </c:pt>
                <c:pt idx="4328">
                  <c:v>275013</c:v>
                </c:pt>
                <c:pt idx="4329">
                  <c:v>318986</c:v>
                </c:pt>
                <c:pt idx="4330">
                  <c:v>284017</c:v>
                </c:pt>
                <c:pt idx="4331">
                  <c:v>310983</c:v>
                </c:pt>
                <c:pt idx="4332">
                  <c:v>292014</c:v>
                </c:pt>
                <c:pt idx="4333">
                  <c:v>335986</c:v>
                </c:pt>
                <c:pt idx="4334">
                  <c:v>284014</c:v>
                </c:pt>
                <c:pt idx="4335">
                  <c:v>318988</c:v>
                </c:pt>
                <c:pt idx="4336">
                  <c:v>284014</c:v>
                </c:pt>
                <c:pt idx="4337">
                  <c:v>310984</c:v>
                </c:pt>
                <c:pt idx="4338">
                  <c:v>299017</c:v>
                </c:pt>
                <c:pt idx="4339">
                  <c:v>310983</c:v>
                </c:pt>
                <c:pt idx="4340">
                  <c:v>284017</c:v>
                </c:pt>
                <c:pt idx="4341">
                  <c:v>317983</c:v>
                </c:pt>
                <c:pt idx="4342">
                  <c:v>284016</c:v>
                </c:pt>
                <c:pt idx="4343">
                  <c:v>309984</c:v>
                </c:pt>
                <c:pt idx="4344">
                  <c:v>292014</c:v>
                </c:pt>
                <c:pt idx="4345">
                  <c:v>309989</c:v>
                </c:pt>
                <c:pt idx="4346">
                  <c:v>284011</c:v>
                </c:pt>
                <c:pt idx="4347">
                  <c:v>9528986</c:v>
                </c:pt>
                <c:pt idx="4348">
                  <c:v>319014</c:v>
                </c:pt>
                <c:pt idx="4349">
                  <c:v>316986</c:v>
                </c:pt>
                <c:pt idx="4350">
                  <c:v>284016</c:v>
                </c:pt>
                <c:pt idx="4351">
                  <c:v>317984</c:v>
                </c:pt>
                <c:pt idx="4352">
                  <c:v>284017</c:v>
                </c:pt>
                <c:pt idx="4353">
                  <c:v>309983</c:v>
                </c:pt>
                <c:pt idx="4354">
                  <c:v>293014</c:v>
                </c:pt>
                <c:pt idx="4355">
                  <c:v>309986</c:v>
                </c:pt>
                <c:pt idx="4356">
                  <c:v>327014</c:v>
                </c:pt>
                <c:pt idx="4357">
                  <c:v>317989</c:v>
                </c:pt>
                <c:pt idx="4358">
                  <c:v>285014</c:v>
                </c:pt>
                <c:pt idx="4359">
                  <c:v>310983</c:v>
                </c:pt>
                <c:pt idx="4360">
                  <c:v>283014</c:v>
                </c:pt>
                <c:pt idx="4361">
                  <c:v>310986</c:v>
                </c:pt>
                <c:pt idx="4362">
                  <c:v>285014</c:v>
                </c:pt>
                <c:pt idx="4363">
                  <c:v>318989</c:v>
                </c:pt>
                <c:pt idx="4364">
                  <c:v>284014</c:v>
                </c:pt>
                <c:pt idx="4365">
                  <c:v>336983</c:v>
                </c:pt>
                <c:pt idx="4366">
                  <c:v>292018</c:v>
                </c:pt>
                <c:pt idx="4367">
                  <c:v>310985</c:v>
                </c:pt>
                <c:pt idx="4368">
                  <c:v>285014</c:v>
                </c:pt>
                <c:pt idx="4369">
                  <c:v>317983</c:v>
                </c:pt>
                <c:pt idx="4370">
                  <c:v>291014</c:v>
                </c:pt>
                <c:pt idx="4371">
                  <c:v>309986</c:v>
                </c:pt>
                <c:pt idx="4372">
                  <c:v>292015</c:v>
                </c:pt>
                <c:pt idx="4373">
                  <c:v>309986</c:v>
                </c:pt>
                <c:pt idx="4374">
                  <c:v>284016</c:v>
                </c:pt>
                <c:pt idx="4375">
                  <c:v>317983</c:v>
                </c:pt>
                <c:pt idx="4376">
                  <c:v>284017</c:v>
                </c:pt>
                <c:pt idx="4377">
                  <c:v>309984</c:v>
                </c:pt>
                <c:pt idx="4378">
                  <c:v>292016</c:v>
                </c:pt>
                <c:pt idx="4379">
                  <c:v>309983</c:v>
                </c:pt>
                <c:pt idx="4380">
                  <c:v>284014</c:v>
                </c:pt>
                <c:pt idx="4381">
                  <c:v>324986</c:v>
                </c:pt>
                <c:pt idx="4382">
                  <c:v>310014</c:v>
                </c:pt>
                <c:pt idx="4383">
                  <c:v>310986</c:v>
                </c:pt>
                <c:pt idx="4384">
                  <c:v>292018</c:v>
                </c:pt>
                <c:pt idx="4385">
                  <c:v>310982</c:v>
                </c:pt>
                <c:pt idx="4386">
                  <c:v>285014</c:v>
                </c:pt>
                <c:pt idx="4387">
                  <c:v>317989</c:v>
                </c:pt>
                <c:pt idx="4388">
                  <c:v>285014</c:v>
                </c:pt>
                <c:pt idx="4389">
                  <c:v>309983</c:v>
                </c:pt>
                <c:pt idx="4390">
                  <c:v>293018</c:v>
                </c:pt>
                <c:pt idx="4391">
                  <c:v>309982</c:v>
                </c:pt>
                <c:pt idx="4392">
                  <c:v>274014</c:v>
                </c:pt>
                <c:pt idx="4393">
                  <c:v>318986</c:v>
                </c:pt>
                <c:pt idx="4394">
                  <c:v>285015</c:v>
                </c:pt>
                <c:pt idx="4395">
                  <c:v>309986</c:v>
                </c:pt>
                <c:pt idx="4396">
                  <c:v>293016</c:v>
                </c:pt>
                <c:pt idx="4397">
                  <c:v>310983</c:v>
                </c:pt>
                <c:pt idx="4398">
                  <c:v>285014</c:v>
                </c:pt>
                <c:pt idx="4399">
                  <c:v>344988</c:v>
                </c:pt>
                <c:pt idx="4400">
                  <c:v>285015</c:v>
                </c:pt>
                <c:pt idx="4401">
                  <c:v>310984</c:v>
                </c:pt>
                <c:pt idx="4402">
                  <c:v>299016</c:v>
                </c:pt>
                <c:pt idx="4403">
                  <c:v>309986</c:v>
                </c:pt>
                <c:pt idx="4404">
                  <c:v>284014</c:v>
                </c:pt>
                <c:pt idx="4405">
                  <c:v>317985</c:v>
                </c:pt>
                <c:pt idx="4406">
                  <c:v>284014</c:v>
                </c:pt>
                <c:pt idx="4407">
                  <c:v>309984</c:v>
                </c:pt>
                <c:pt idx="4408">
                  <c:v>292014</c:v>
                </c:pt>
                <c:pt idx="4409">
                  <c:v>309986</c:v>
                </c:pt>
                <c:pt idx="4410">
                  <c:v>284017</c:v>
                </c:pt>
                <c:pt idx="4411">
                  <c:v>317983</c:v>
                </c:pt>
                <c:pt idx="4412">
                  <c:v>284017</c:v>
                </c:pt>
                <c:pt idx="4413">
                  <c:v>316984</c:v>
                </c:pt>
                <c:pt idx="4414">
                  <c:v>293017</c:v>
                </c:pt>
                <c:pt idx="4415">
                  <c:v>310985</c:v>
                </c:pt>
                <c:pt idx="4416">
                  <c:v>311014</c:v>
                </c:pt>
                <c:pt idx="4417">
                  <c:v>318983</c:v>
                </c:pt>
                <c:pt idx="4418">
                  <c:v>284014</c:v>
                </c:pt>
                <c:pt idx="4419">
                  <c:v>310986</c:v>
                </c:pt>
                <c:pt idx="4420">
                  <c:v>293014</c:v>
                </c:pt>
                <c:pt idx="4421">
                  <c:v>309986</c:v>
                </c:pt>
                <c:pt idx="4422">
                  <c:v>284017</c:v>
                </c:pt>
                <c:pt idx="4423">
                  <c:v>318984</c:v>
                </c:pt>
                <c:pt idx="4424">
                  <c:v>274013</c:v>
                </c:pt>
                <c:pt idx="4425">
                  <c:v>310987</c:v>
                </c:pt>
                <c:pt idx="4426">
                  <c:v>292015</c:v>
                </c:pt>
                <c:pt idx="4427">
                  <c:v>310984</c:v>
                </c:pt>
                <c:pt idx="4428">
                  <c:v>284014</c:v>
                </c:pt>
                <c:pt idx="4429">
                  <c:v>317986</c:v>
                </c:pt>
                <c:pt idx="4430">
                  <c:v>285015</c:v>
                </c:pt>
                <c:pt idx="4431">
                  <c:v>310985</c:v>
                </c:pt>
                <c:pt idx="4432">
                  <c:v>293017</c:v>
                </c:pt>
                <c:pt idx="4433">
                  <c:v>336983</c:v>
                </c:pt>
                <c:pt idx="4434">
                  <c:v>293014</c:v>
                </c:pt>
                <c:pt idx="4435">
                  <c:v>319986</c:v>
                </c:pt>
                <c:pt idx="4436">
                  <c:v>286015</c:v>
                </c:pt>
                <c:pt idx="4437">
                  <c:v>311985</c:v>
                </c:pt>
                <c:pt idx="4438">
                  <c:v>294014</c:v>
                </c:pt>
                <c:pt idx="4439">
                  <c:v>311986</c:v>
                </c:pt>
                <c:pt idx="4440">
                  <c:v>285014</c:v>
                </c:pt>
                <c:pt idx="4441">
                  <c:v>319989</c:v>
                </c:pt>
                <c:pt idx="4442">
                  <c:v>286011</c:v>
                </c:pt>
                <c:pt idx="4443">
                  <c:v>310987</c:v>
                </c:pt>
                <c:pt idx="4444">
                  <c:v>294017</c:v>
                </c:pt>
                <c:pt idx="4445">
                  <c:v>317982</c:v>
                </c:pt>
                <c:pt idx="4446">
                  <c:v>284018</c:v>
                </c:pt>
                <c:pt idx="4447">
                  <c:v>10212982</c:v>
                </c:pt>
                <c:pt idx="4448">
                  <c:v>318014</c:v>
                </c:pt>
                <c:pt idx="4449">
                  <c:v>309987</c:v>
                </c:pt>
                <c:pt idx="4450">
                  <c:v>284013</c:v>
                </c:pt>
                <c:pt idx="4451">
                  <c:v>318990</c:v>
                </c:pt>
                <c:pt idx="4452">
                  <c:v>284013</c:v>
                </c:pt>
                <c:pt idx="4453">
                  <c:v>309983</c:v>
                </c:pt>
                <c:pt idx="4454">
                  <c:v>292017</c:v>
                </c:pt>
                <c:pt idx="4455">
                  <c:v>309983</c:v>
                </c:pt>
                <c:pt idx="4456">
                  <c:v>274018</c:v>
                </c:pt>
                <c:pt idx="4457">
                  <c:v>317985</c:v>
                </c:pt>
                <c:pt idx="4458">
                  <c:v>284014</c:v>
                </c:pt>
                <c:pt idx="4459">
                  <c:v>309983</c:v>
                </c:pt>
                <c:pt idx="4460">
                  <c:v>293017</c:v>
                </c:pt>
                <c:pt idx="4461">
                  <c:v>309983</c:v>
                </c:pt>
                <c:pt idx="4462">
                  <c:v>284014</c:v>
                </c:pt>
                <c:pt idx="4463">
                  <c:v>317986</c:v>
                </c:pt>
                <c:pt idx="4464">
                  <c:v>284014</c:v>
                </c:pt>
                <c:pt idx="4465">
                  <c:v>335989</c:v>
                </c:pt>
                <c:pt idx="4466">
                  <c:v>299011</c:v>
                </c:pt>
                <c:pt idx="4467">
                  <c:v>310986</c:v>
                </c:pt>
                <c:pt idx="4468">
                  <c:v>285014</c:v>
                </c:pt>
                <c:pt idx="4469">
                  <c:v>317987</c:v>
                </c:pt>
                <c:pt idx="4470">
                  <c:v>284016</c:v>
                </c:pt>
                <c:pt idx="4471">
                  <c:v>309987</c:v>
                </c:pt>
                <c:pt idx="4472">
                  <c:v>293010</c:v>
                </c:pt>
                <c:pt idx="4473">
                  <c:v>310986</c:v>
                </c:pt>
                <c:pt idx="4474">
                  <c:v>285014</c:v>
                </c:pt>
                <c:pt idx="4475">
                  <c:v>317986</c:v>
                </c:pt>
                <c:pt idx="4476">
                  <c:v>284017</c:v>
                </c:pt>
                <c:pt idx="4477">
                  <c:v>316983</c:v>
                </c:pt>
                <c:pt idx="4478">
                  <c:v>292014</c:v>
                </c:pt>
                <c:pt idx="4479">
                  <c:v>309989</c:v>
                </c:pt>
                <c:pt idx="4480">
                  <c:v>284011</c:v>
                </c:pt>
                <c:pt idx="4481">
                  <c:v>317989</c:v>
                </c:pt>
                <c:pt idx="4482">
                  <c:v>310011</c:v>
                </c:pt>
                <c:pt idx="4483">
                  <c:v>309986</c:v>
                </c:pt>
                <c:pt idx="4484">
                  <c:v>292014</c:v>
                </c:pt>
                <c:pt idx="4485">
                  <c:v>309986</c:v>
                </c:pt>
                <c:pt idx="4486">
                  <c:v>285014</c:v>
                </c:pt>
                <c:pt idx="4487">
                  <c:v>318986</c:v>
                </c:pt>
                <c:pt idx="4488">
                  <c:v>274014</c:v>
                </c:pt>
                <c:pt idx="4489">
                  <c:v>309986</c:v>
                </c:pt>
                <c:pt idx="4490">
                  <c:v>292018</c:v>
                </c:pt>
                <c:pt idx="4491">
                  <c:v>309982</c:v>
                </c:pt>
                <c:pt idx="4492">
                  <c:v>284017</c:v>
                </c:pt>
                <c:pt idx="4493">
                  <c:v>317984</c:v>
                </c:pt>
                <c:pt idx="4494">
                  <c:v>284016</c:v>
                </c:pt>
                <c:pt idx="4495">
                  <c:v>310983</c:v>
                </c:pt>
                <c:pt idx="4496">
                  <c:v>292014</c:v>
                </c:pt>
                <c:pt idx="4497">
                  <c:v>310986</c:v>
                </c:pt>
                <c:pt idx="4498">
                  <c:v>291014</c:v>
                </c:pt>
                <c:pt idx="4499">
                  <c:v>344986</c:v>
                </c:pt>
                <c:pt idx="4500">
                  <c:v>285014</c:v>
                </c:pt>
                <c:pt idx="4501">
                  <c:v>310987</c:v>
                </c:pt>
                <c:pt idx="4502">
                  <c:v>293013</c:v>
                </c:pt>
                <c:pt idx="4503">
                  <c:v>310988</c:v>
                </c:pt>
                <c:pt idx="4504">
                  <c:v>284014</c:v>
                </c:pt>
                <c:pt idx="4505">
                  <c:v>318984</c:v>
                </c:pt>
                <c:pt idx="4506">
                  <c:v>285014</c:v>
                </c:pt>
                <c:pt idx="4507">
                  <c:v>309986</c:v>
                </c:pt>
                <c:pt idx="4508">
                  <c:v>293017</c:v>
                </c:pt>
                <c:pt idx="4509">
                  <c:v>316983</c:v>
                </c:pt>
                <c:pt idx="4510">
                  <c:v>285017</c:v>
                </c:pt>
                <c:pt idx="4511">
                  <c:v>317983</c:v>
                </c:pt>
                <c:pt idx="4512">
                  <c:v>284017</c:v>
                </c:pt>
                <c:pt idx="4513">
                  <c:v>309983</c:v>
                </c:pt>
                <c:pt idx="4514">
                  <c:v>292016</c:v>
                </c:pt>
                <c:pt idx="4515">
                  <c:v>310984</c:v>
                </c:pt>
                <c:pt idx="4516">
                  <c:v>311014</c:v>
                </c:pt>
                <c:pt idx="4517">
                  <c:v>317986</c:v>
                </c:pt>
                <c:pt idx="4518">
                  <c:v>284014</c:v>
                </c:pt>
                <c:pt idx="4519">
                  <c:v>309986</c:v>
                </c:pt>
                <c:pt idx="4520">
                  <c:v>282017</c:v>
                </c:pt>
                <c:pt idx="4521">
                  <c:v>310983</c:v>
                </c:pt>
                <c:pt idx="4522">
                  <c:v>284014</c:v>
                </c:pt>
                <c:pt idx="4523">
                  <c:v>318988</c:v>
                </c:pt>
                <c:pt idx="4524">
                  <c:v>284014</c:v>
                </c:pt>
                <c:pt idx="4525">
                  <c:v>309984</c:v>
                </c:pt>
                <c:pt idx="4526">
                  <c:v>292014</c:v>
                </c:pt>
                <c:pt idx="4527">
                  <c:v>309986</c:v>
                </c:pt>
                <c:pt idx="4528">
                  <c:v>284017</c:v>
                </c:pt>
                <c:pt idx="4529">
                  <c:v>317983</c:v>
                </c:pt>
                <c:pt idx="4530">
                  <c:v>291016</c:v>
                </c:pt>
                <c:pt idx="4531">
                  <c:v>310984</c:v>
                </c:pt>
                <c:pt idx="4532">
                  <c:v>292018</c:v>
                </c:pt>
                <c:pt idx="4533">
                  <c:v>335982</c:v>
                </c:pt>
                <c:pt idx="4534">
                  <c:v>285014</c:v>
                </c:pt>
                <c:pt idx="4535">
                  <c:v>317986</c:v>
                </c:pt>
                <c:pt idx="4536">
                  <c:v>285017</c:v>
                </c:pt>
                <c:pt idx="4537">
                  <c:v>309984</c:v>
                </c:pt>
                <c:pt idx="4538">
                  <c:v>293018</c:v>
                </c:pt>
                <c:pt idx="4539">
                  <c:v>309982</c:v>
                </c:pt>
                <c:pt idx="4540">
                  <c:v>285013</c:v>
                </c:pt>
                <c:pt idx="4541">
                  <c:v>324987</c:v>
                </c:pt>
                <c:pt idx="4542">
                  <c:v>284017</c:v>
                </c:pt>
                <c:pt idx="4543">
                  <c:v>309982</c:v>
                </c:pt>
                <c:pt idx="4544">
                  <c:v>292018</c:v>
                </c:pt>
                <c:pt idx="4545">
                  <c:v>309982</c:v>
                </c:pt>
                <c:pt idx="4546">
                  <c:v>284015</c:v>
                </c:pt>
                <c:pt idx="4547">
                  <c:v>11188985</c:v>
                </c:pt>
                <c:pt idx="4548">
                  <c:v>318016</c:v>
                </c:pt>
                <c:pt idx="4549">
                  <c:v>310984</c:v>
                </c:pt>
                <c:pt idx="4550">
                  <c:v>284017</c:v>
                </c:pt>
                <c:pt idx="4551">
                  <c:v>318986</c:v>
                </c:pt>
                <c:pt idx="4552">
                  <c:v>274014</c:v>
                </c:pt>
                <c:pt idx="4553">
                  <c:v>309983</c:v>
                </c:pt>
                <c:pt idx="4554">
                  <c:v>292014</c:v>
                </c:pt>
                <c:pt idx="4555">
                  <c:v>309989</c:v>
                </c:pt>
                <c:pt idx="4556">
                  <c:v>336011</c:v>
                </c:pt>
                <c:pt idx="4557">
                  <c:v>317986</c:v>
                </c:pt>
                <c:pt idx="4558">
                  <c:v>284014</c:v>
                </c:pt>
                <c:pt idx="4559">
                  <c:v>309986</c:v>
                </c:pt>
                <c:pt idx="4560">
                  <c:v>292014</c:v>
                </c:pt>
                <c:pt idx="4561">
                  <c:v>309986</c:v>
                </c:pt>
                <c:pt idx="4562">
                  <c:v>291017</c:v>
                </c:pt>
                <c:pt idx="4563">
                  <c:v>318986</c:v>
                </c:pt>
                <c:pt idx="4564">
                  <c:v>285014</c:v>
                </c:pt>
                <c:pt idx="4565">
                  <c:v>336983</c:v>
                </c:pt>
                <c:pt idx="4566">
                  <c:v>292016</c:v>
                </c:pt>
                <c:pt idx="4567">
                  <c:v>310984</c:v>
                </c:pt>
                <c:pt idx="4568">
                  <c:v>284014</c:v>
                </c:pt>
                <c:pt idx="4569">
                  <c:v>318986</c:v>
                </c:pt>
                <c:pt idx="4570">
                  <c:v>284014</c:v>
                </c:pt>
                <c:pt idx="4571">
                  <c:v>310987</c:v>
                </c:pt>
                <c:pt idx="4572">
                  <c:v>293016</c:v>
                </c:pt>
                <c:pt idx="4573">
                  <c:v>316984</c:v>
                </c:pt>
                <c:pt idx="4574">
                  <c:v>284013</c:v>
                </c:pt>
                <c:pt idx="4575">
                  <c:v>317986</c:v>
                </c:pt>
                <c:pt idx="4576">
                  <c:v>284014</c:v>
                </c:pt>
                <c:pt idx="4577">
                  <c:v>309986</c:v>
                </c:pt>
                <c:pt idx="4578">
                  <c:v>292018</c:v>
                </c:pt>
                <c:pt idx="4579">
                  <c:v>309982</c:v>
                </c:pt>
                <c:pt idx="4580">
                  <c:v>284017</c:v>
                </c:pt>
                <c:pt idx="4581">
                  <c:v>317983</c:v>
                </c:pt>
                <c:pt idx="4582">
                  <c:v>310018</c:v>
                </c:pt>
                <c:pt idx="4583">
                  <c:v>309983</c:v>
                </c:pt>
                <c:pt idx="4584">
                  <c:v>282013</c:v>
                </c:pt>
                <c:pt idx="4585">
                  <c:v>309986</c:v>
                </c:pt>
                <c:pt idx="4586">
                  <c:v>284017</c:v>
                </c:pt>
                <c:pt idx="4587">
                  <c:v>317983</c:v>
                </c:pt>
                <c:pt idx="4588">
                  <c:v>284017</c:v>
                </c:pt>
                <c:pt idx="4589">
                  <c:v>309983</c:v>
                </c:pt>
                <c:pt idx="4590">
                  <c:v>292016</c:v>
                </c:pt>
                <c:pt idx="4591">
                  <c:v>309985</c:v>
                </c:pt>
                <c:pt idx="4592">
                  <c:v>284013</c:v>
                </c:pt>
                <c:pt idx="4593">
                  <c:v>317989</c:v>
                </c:pt>
                <c:pt idx="4594">
                  <c:v>291015</c:v>
                </c:pt>
                <c:pt idx="4595">
                  <c:v>310984</c:v>
                </c:pt>
                <c:pt idx="4596">
                  <c:v>293012</c:v>
                </c:pt>
                <c:pt idx="4597">
                  <c:v>310986</c:v>
                </c:pt>
                <c:pt idx="4598">
                  <c:v>284018</c:v>
                </c:pt>
                <c:pt idx="4599">
                  <c:v>344982</c:v>
                </c:pt>
                <c:pt idx="4600">
                  <c:v>285014</c:v>
                </c:pt>
                <c:pt idx="4601">
                  <c:v>310987</c:v>
                </c:pt>
                <c:pt idx="4602">
                  <c:v>293013</c:v>
                </c:pt>
                <c:pt idx="4603">
                  <c:v>310986</c:v>
                </c:pt>
                <c:pt idx="4604">
                  <c:v>285014</c:v>
                </c:pt>
                <c:pt idx="4605">
                  <c:v>324986</c:v>
                </c:pt>
                <c:pt idx="4606">
                  <c:v>284014</c:v>
                </c:pt>
                <c:pt idx="4607">
                  <c:v>309986</c:v>
                </c:pt>
                <c:pt idx="4608">
                  <c:v>292014</c:v>
                </c:pt>
                <c:pt idx="4609">
                  <c:v>309989</c:v>
                </c:pt>
                <c:pt idx="4610">
                  <c:v>284011</c:v>
                </c:pt>
                <c:pt idx="4611">
                  <c:v>317987</c:v>
                </c:pt>
                <c:pt idx="4612">
                  <c:v>284013</c:v>
                </c:pt>
                <c:pt idx="4613">
                  <c:v>309986</c:v>
                </c:pt>
                <c:pt idx="4614">
                  <c:v>292014</c:v>
                </c:pt>
                <c:pt idx="4615">
                  <c:v>309990</c:v>
                </c:pt>
                <c:pt idx="4616">
                  <c:v>300010</c:v>
                </c:pt>
                <c:pt idx="4617">
                  <c:v>317989</c:v>
                </c:pt>
                <c:pt idx="4618">
                  <c:v>284011</c:v>
                </c:pt>
                <c:pt idx="4619">
                  <c:v>309986</c:v>
                </c:pt>
                <c:pt idx="4620">
                  <c:v>292014</c:v>
                </c:pt>
                <c:pt idx="4621">
                  <c:v>309986</c:v>
                </c:pt>
                <c:pt idx="4622">
                  <c:v>284017</c:v>
                </c:pt>
                <c:pt idx="4623">
                  <c:v>317983</c:v>
                </c:pt>
                <c:pt idx="4624">
                  <c:v>284014</c:v>
                </c:pt>
                <c:pt idx="4625">
                  <c:v>309986</c:v>
                </c:pt>
                <c:pt idx="4626">
                  <c:v>299015</c:v>
                </c:pt>
                <c:pt idx="4627">
                  <c:v>310987</c:v>
                </c:pt>
                <c:pt idx="4628">
                  <c:v>285015</c:v>
                </c:pt>
                <c:pt idx="4629">
                  <c:v>318983</c:v>
                </c:pt>
                <c:pt idx="4630">
                  <c:v>285015</c:v>
                </c:pt>
                <c:pt idx="4631">
                  <c:v>310985</c:v>
                </c:pt>
                <c:pt idx="4632">
                  <c:v>293017</c:v>
                </c:pt>
                <c:pt idx="4633">
                  <c:v>336983</c:v>
                </c:pt>
                <c:pt idx="4634">
                  <c:v>285017</c:v>
                </c:pt>
                <c:pt idx="4635">
                  <c:v>318983</c:v>
                </c:pt>
                <c:pt idx="4636">
                  <c:v>285018</c:v>
                </c:pt>
                <c:pt idx="4637">
                  <c:v>316982</c:v>
                </c:pt>
                <c:pt idx="4638">
                  <c:v>292017</c:v>
                </c:pt>
                <c:pt idx="4639">
                  <c:v>309983</c:v>
                </c:pt>
                <c:pt idx="4640">
                  <c:v>284018</c:v>
                </c:pt>
                <c:pt idx="4641">
                  <c:v>317982</c:v>
                </c:pt>
                <c:pt idx="4642">
                  <c:v>284018</c:v>
                </c:pt>
                <c:pt idx="4643">
                  <c:v>309982</c:v>
                </c:pt>
                <c:pt idx="4644">
                  <c:v>292016</c:v>
                </c:pt>
                <c:pt idx="4645">
                  <c:v>309984</c:v>
                </c:pt>
                <c:pt idx="4646">
                  <c:v>284014</c:v>
                </c:pt>
                <c:pt idx="4647">
                  <c:v>6575986</c:v>
                </c:pt>
                <c:pt idx="4648">
                  <c:v>308014</c:v>
                </c:pt>
                <c:pt idx="4649">
                  <c:v>309986</c:v>
                </c:pt>
                <c:pt idx="4650">
                  <c:v>284017</c:v>
                </c:pt>
                <c:pt idx="4651">
                  <c:v>317983</c:v>
                </c:pt>
                <c:pt idx="4652">
                  <c:v>284017</c:v>
                </c:pt>
                <c:pt idx="4653">
                  <c:v>310983</c:v>
                </c:pt>
                <c:pt idx="4654">
                  <c:v>292018</c:v>
                </c:pt>
                <c:pt idx="4655">
                  <c:v>309982</c:v>
                </c:pt>
                <c:pt idx="4656">
                  <c:v>284017</c:v>
                </c:pt>
                <c:pt idx="4657">
                  <c:v>317983</c:v>
                </c:pt>
                <c:pt idx="4658">
                  <c:v>291017</c:v>
                </c:pt>
                <c:pt idx="4659">
                  <c:v>310983</c:v>
                </c:pt>
                <c:pt idx="4660">
                  <c:v>293014</c:v>
                </c:pt>
                <c:pt idx="4661">
                  <c:v>310986</c:v>
                </c:pt>
                <c:pt idx="4662">
                  <c:v>285018</c:v>
                </c:pt>
                <c:pt idx="4663">
                  <c:v>318982</c:v>
                </c:pt>
                <c:pt idx="4664">
                  <c:v>285014</c:v>
                </c:pt>
                <c:pt idx="4665">
                  <c:v>336989</c:v>
                </c:pt>
                <c:pt idx="4666">
                  <c:v>293013</c:v>
                </c:pt>
                <c:pt idx="4667">
                  <c:v>310984</c:v>
                </c:pt>
                <c:pt idx="4668">
                  <c:v>284014</c:v>
                </c:pt>
                <c:pt idx="4669">
                  <c:v>324986</c:v>
                </c:pt>
                <c:pt idx="4670">
                  <c:v>285017</c:v>
                </c:pt>
                <c:pt idx="4671">
                  <c:v>309983</c:v>
                </c:pt>
                <c:pt idx="4672">
                  <c:v>292015</c:v>
                </c:pt>
                <c:pt idx="4673">
                  <c:v>309985</c:v>
                </c:pt>
                <c:pt idx="4674">
                  <c:v>284014</c:v>
                </c:pt>
                <c:pt idx="4675">
                  <c:v>317989</c:v>
                </c:pt>
                <c:pt idx="4676">
                  <c:v>284011</c:v>
                </c:pt>
                <c:pt idx="4677">
                  <c:v>309986</c:v>
                </c:pt>
                <c:pt idx="4678">
                  <c:v>292014</c:v>
                </c:pt>
                <c:pt idx="4679">
                  <c:v>310986</c:v>
                </c:pt>
                <c:pt idx="4680">
                  <c:v>274017</c:v>
                </c:pt>
                <c:pt idx="4681">
                  <c:v>317983</c:v>
                </c:pt>
                <c:pt idx="4682">
                  <c:v>310017</c:v>
                </c:pt>
                <c:pt idx="4683">
                  <c:v>309984</c:v>
                </c:pt>
                <c:pt idx="4684">
                  <c:v>292016</c:v>
                </c:pt>
                <c:pt idx="4685">
                  <c:v>309983</c:v>
                </c:pt>
                <c:pt idx="4686">
                  <c:v>284014</c:v>
                </c:pt>
                <c:pt idx="4687">
                  <c:v>317986</c:v>
                </c:pt>
                <c:pt idx="4688">
                  <c:v>285017</c:v>
                </c:pt>
                <c:pt idx="4689">
                  <c:v>309983</c:v>
                </c:pt>
                <c:pt idx="4690">
                  <c:v>299017</c:v>
                </c:pt>
                <c:pt idx="4691">
                  <c:v>310983</c:v>
                </c:pt>
                <c:pt idx="4692">
                  <c:v>285014</c:v>
                </c:pt>
                <c:pt idx="4693">
                  <c:v>318986</c:v>
                </c:pt>
                <c:pt idx="4694">
                  <c:v>285018</c:v>
                </c:pt>
                <c:pt idx="4695">
                  <c:v>310982</c:v>
                </c:pt>
                <c:pt idx="4696">
                  <c:v>293014</c:v>
                </c:pt>
                <c:pt idx="4697">
                  <c:v>310986</c:v>
                </c:pt>
                <c:pt idx="4698">
                  <c:v>285017</c:v>
                </c:pt>
                <c:pt idx="4699">
                  <c:v>344983</c:v>
                </c:pt>
                <c:pt idx="4700">
                  <c:v>285014</c:v>
                </c:pt>
                <c:pt idx="4701">
                  <c:v>316986</c:v>
                </c:pt>
                <c:pt idx="4702">
                  <c:v>292016</c:v>
                </c:pt>
                <c:pt idx="4703">
                  <c:v>309984</c:v>
                </c:pt>
                <c:pt idx="4704">
                  <c:v>284015</c:v>
                </c:pt>
                <c:pt idx="4705">
                  <c:v>318985</c:v>
                </c:pt>
                <c:pt idx="4706">
                  <c:v>284017</c:v>
                </c:pt>
                <c:pt idx="4707">
                  <c:v>309983</c:v>
                </c:pt>
                <c:pt idx="4708">
                  <c:v>292017</c:v>
                </c:pt>
                <c:pt idx="4709">
                  <c:v>309983</c:v>
                </c:pt>
                <c:pt idx="4710">
                  <c:v>284018</c:v>
                </c:pt>
                <c:pt idx="4711">
                  <c:v>317982</c:v>
                </c:pt>
                <c:pt idx="4712">
                  <c:v>274017</c:v>
                </c:pt>
                <c:pt idx="4713">
                  <c:v>309983</c:v>
                </c:pt>
                <c:pt idx="4714">
                  <c:v>293018</c:v>
                </c:pt>
                <c:pt idx="4715">
                  <c:v>309982</c:v>
                </c:pt>
                <c:pt idx="4716">
                  <c:v>310017</c:v>
                </c:pt>
                <c:pt idx="4717">
                  <c:v>317983</c:v>
                </c:pt>
                <c:pt idx="4718">
                  <c:v>284017</c:v>
                </c:pt>
                <c:pt idx="4719">
                  <c:v>309983</c:v>
                </c:pt>
                <c:pt idx="4720">
                  <c:v>292016</c:v>
                </c:pt>
                <c:pt idx="4721">
                  <c:v>309984</c:v>
                </c:pt>
                <c:pt idx="4722">
                  <c:v>291018</c:v>
                </c:pt>
                <c:pt idx="4723">
                  <c:v>318982</c:v>
                </c:pt>
                <c:pt idx="4724">
                  <c:v>285014</c:v>
                </c:pt>
                <c:pt idx="4725">
                  <c:v>310986</c:v>
                </c:pt>
                <c:pt idx="4726">
                  <c:v>293018</c:v>
                </c:pt>
                <c:pt idx="4727">
                  <c:v>310985</c:v>
                </c:pt>
                <c:pt idx="4728">
                  <c:v>285014</c:v>
                </c:pt>
                <c:pt idx="4729">
                  <c:v>318983</c:v>
                </c:pt>
                <c:pt idx="4730">
                  <c:v>285017</c:v>
                </c:pt>
                <c:pt idx="4731">
                  <c:v>310983</c:v>
                </c:pt>
                <c:pt idx="4732">
                  <c:v>293017</c:v>
                </c:pt>
                <c:pt idx="4733">
                  <c:v>342983</c:v>
                </c:pt>
                <c:pt idx="4734">
                  <c:v>284014</c:v>
                </c:pt>
                <c:pt idx="4735">
                  <c:v>317989</c:v>
                </c:pt>
                <c:pt idx="4736">
                  <c:v>284012</c:v>
                </c:pt>
                <c:pt idx="4737">
                  <c:v>309986</c:v>
                </c:pt>
                <c:pt idx="4738">
                  <c:v>292013</c:v>
                </c:pt>
                <c:pt idx="4739">
                  <c:v>309986</c:v>
                </c:pt>
                <c:pt idx="4740">
                  <c:v>285018</c:v>
                </c:pt>
                <c:pt idx="4741">
                  <c:v>317982</c:v>
                </c:pt>
                <c:pt idx="4742">
                  <c:v>284018</c:v>
                </c:pt>
                <c:pt idx="4743">
                  <c:v>309982</c:v>
                </c:pt>
                <c:pt idx="4744">
                  <c:v>282017</c:v>
                </c:pt>
                <c:pt idx="4745">
                  <c:v>309983</c:v>
                </c:pt>
                <c:pt idx="4746">
                  <c:v>284018</c:v>
                </c:pt>
                <c:pt idx="4747">
                  <c:v>9542982</c:v>
                </c:pt>
                <c:pt idx="4748">
                  <c:v>318017</c:v>
                </c:pt>
                <c:pt idx="4749">
                  <c:v>309983</c:v>
                </c:pt>
                <c:pt idx="4750">
                  <c:v>284019</c:v>
                </c:pt>
                <c:pt idx="4751">
                  <c:v>317981</c:v>
                </c:pt>
                <c:pt idx="4752">
                  <c:v>285014</c:v>
                </c:pt>
                <c:pt idx="4753">
                  <c:v>309989</c:v>
                </c:pt>
                <c:pt idx="4754">
                  <c:v>299013</c:v>
                </c:pt>
                <c:pt idx="4755">
                  <c:v>310984</c:v>
                </c:pt>
                <c:pt idx="4756">
                  <c:v>285014</c:v>
                </c:pt>
                <c:pt idx="4757">
                  <c:v>318989</c:v>
                </c:pt>
                <c:pt idx="4758">
                  <c:v>285015</c:v>
                </c:pt>
                <c:pt idx="4759">
                  <c:v>310985</c:v>
                </c:pt>
                <c:pt idx="4760">
                  <c:v>293011</c:v>
                </c:pt>
                <c:pt idx="4761">
                  <c:v>310986</c:v>
                </c:pt>
                <c:pt idx="4762">
                  <c:v>285016</c:v>
                </c:pt>
                <c:pt idx="4763">
                  <c:v>318987</c:v>
                </c:pt>
                <c:pt idx="4764">
                  <c:v>285014</c:v>
                </c:pt>
                <c:pt idx="4765">
                  <c:v>342983</c:v>
                </c:pt>
                <c:pt idx="4766">
                  <c:v>292014</c:v>
                </c:pt>
                <c:pt idx="4767">
                  <c:v>309989</c:v>
                </c:pt>
                <c:pt idx="4768">
                  <c:v>284011</c:v>
                </c:pt>
                <c:pt idx="4769">
                  <c:v>318986</c:v>
                </c:pt>
                <c:pt idx="4770">
                  <c:v>284017</c:v>
                </c:pt>
                <c:pt idx="4771">
                  <c:v>309983</c:v>
                </c:pt>
                <c:pt idx="4772">
                  <c:v>292018</c:v>
                </c:pt>
                <c:pt idx="4773">
                  <c:v>309982</c:v>
                </c:pt>
                <c:pt idx="4774">
                  <c:v>284018</c:v>
                </c:pt>
                <c:pt idx="4775">
                  <c:v>317982</c:v>
                </c:pt>
                <c:pt idx="4776">
                  <c:v>274015</c:v>
                </c:pt>
                <c:pt idx="4777">
                  <c:v>309985</c:v>
                </c:pt>
                <c:pt idx="4778">
                  <c:v>293018</c:v>
                </c:pt>
                <c:pt idx="4779">
                  <c:v>309982</c:v>
                </c:pt>
                <c:pt idx="4780">
                  <c:v>284014</c:v>
                </c:pt>
                <c:pt idx="4781">
                  <c:v>317986</c:v>
                </c:pt>
                <c:pt idx="4782">
                  <c:v>310016</c:v>
                </c:pt>
                <c:pt idx="4783">
                  <c:v>309984</c:v>
                </c:pt>
                <c:pt idx="4784">
                  <c:v>292014</c:v>
                </c:pt>
                <c:pt idx="4785">
                  <c:v>309989</c:v>
                </c:pt>
                <c:pt idx="4786">
                  <c:v>291015</c:v>
                </c:pt>
                <c:pt idx="4787">
                  <c:v>318982</c:v>
                </c:pt>
                <c:pt idx="4788">
                  <c:v>285014</c:v>
                </c:pt>
                <c:pt idx="4789">
                  <c:v>310986</c:v>
                </c:pt>
                <c:pt idx="4790">
                  <c:v>293018</c:v>
                </c:pt>
                <c:pt idx="4791">
                  <c:v>310985</c:v>
                </c:pt>
                <c:pt idx="4792">
                  <c:v>285014</c:v>
                </c:pt>
                <c:pt idx="4793">
                  <c:v>318983</c:v>
                </c:pt>
                <c:pt idx="4794">
                  <c:v>284018</c:v>
                </c:pt>
                <c:pt idx="4795">
                  <c:v>310985</c:v>
                </c:pt>
                <c:pt idx="4796">
                  <c:v>293011</c:v>
                </c:pt>
                <c:pt idx="4797">
                  <c:v>377986</c:v>
                </c:pt>
                <c:pt idx="4798">
                  <c:v>284017</c:v>
                </c:pt>
                <c:pt idx="4799">
                  <c:v>344983</c:v>
                </c:pt>
                <c:pt idx="4800">
                  <c:v>285017</c:v>
                </c:pt>
                <c:pt idx="4801">
                  <c:v>310983</c:v>
                </c:pt>
                <c:pt idx="4802">
                  <c:v>292016</c:v>
                </c:pt>
                <c:pt idx="4803">
                  <c:v>309985</c:v>
                </c:pt>
                <c:pt idx="4804">
                  <c:v>284015</c:v>
                </c:pt>
                <c:pt idx="4805">
                  <c:v>317984</c:v>
                </c:pt>
                <c:pt idx="4806">
                  <c:v>284017</c:v>
                </c:pt>
                <c:pt idx="4807">
                  <c:v>309983</c:v>
                </c:pt>
                <c:pt idx="4808">
                  <c:v>282014</c:v>
                </c:pt>
                <c:pt idx="4809">
                  <c:v>309986</c:v>
                </c:pt>
                <c:pt idx="4810">
                  <c:v>284017</c:v>
                </c:pt>
                <c:pt idx="4811">
                  <c:v>317984</c:v>
                </c:pt>
                <c:pt idx="4812">
                  <c:v>284016</c:v>
                </c:pt>
                <c:pt idx="4813">
                  <c:v>309983</c:v>
                </c:pt>
                <c:pt idx="4814">
                  <c:v>292016</c:v>
                </c:pt>
                <c:pt idx="4815">
                  <c:v>309984</c:v>
                </c:pt>
                <c:pt idx="4816">
                  <c:v>310014</c:v>
                </c:pt>
                <c:pt idx="4817">
                  <c:v>317986</c:v>
                </c:pt>
                <c:pt idx="4818">
                  <c:v>291018</c:v>
                </c:pt>
                <c:pt idx="4819">
                  <c:v>310982</c:v>
                </c:pt>
                <c:pt idx="4820">
                  <c:v>293014</c:v>
                </c:pt>
                <c:pt idx="4821">
                  <c:v>310987</c:v>
                </c:pt>
                <c:pt idx="4822">
                  <c:v>285016</c:v>
                </c:pt>
                <c:pt idx="4823">
                  <c:v>318983</c:v>
                </c:pt>
                <c:pt idx="4824">
                  <c:v>285017</c:v>
                </c:pt>
                <c:pt idx="4825">
                  <c:v>310984</c:v>
                </c:pt>
                <c:pt idx="4826">
                  <c:v>293016</c:v>
                </c:pt>
                <c:pt idx="4827">
                  <c:v>310983</c:v>
                </c:pt>
                <c:pt idx="4828">
                  <c:v>285017</c:v>
                </c:pt>
                <c:pt idx="4829">
                  <c:v>324986</c:v>
                </c:pt>
                <c:pt idx="4830">
                  <c:v>284011</c:v>
                </c:pt>
                <c:pt idx="4831">
                  <c:v>309986</c:v>
                </c:pt>
                <c:pt idx="4832">
                  <c:v>292015</c:v>
                </c:pt>
                <c:pt idx="4833">
                  <c:v>335985</c:v>
                </c:pt>
                <c:pt idx="4834">
                  <c:v>284018</c:v>
                </c:pt>
                <c:pt idx="4835">
                  <c:v>317982</c:v>
                </c:pt>
                <c:pt idx="4836">
                  <c:v>284017</c:v>
                </c:pt>
                <c:pt idx="4837">
                  <c:v>309983</c:v>
                </c:pt>
                <c:pt idx="4838">
                  <c:v>292017</c:v>
                </c:pt>
                <c:pt idx="4839">
                  <c:v>309983</c:v>
                </c:pt>
                <c:pt idx="4840">
                  <c:v>274017</c:v>
                </c:pt>
                <c:pt idx="4841">
                  <c:v>317983</c:v>
                </c:pt>
                <c:pt idx="4842">
                  <c:v>284018</c:v>
                </c:pt>
                <c:pt idx="4843">
                  <c:v>309983</c:v>
                </c:pt>
                <c:pt idx="4844">
                  <c:v>292016</c:v>
                </c:pt>
                <c:pt idx="4845">
                  <c:v>309983</c:v>
                </c:pt>
                <c:pt idx="4846">
                  <c:v>284018</c:v>
                </c:pt>
                <c:pt idx="4847">
                  <c:v>12130982</c:v>
                </c:pt>
                <c:pt idx="4848">
                  <c:v>319016</c:v>
                </c:pt>
                <c:pt idx="4849">
                  <c:v>310984</c:v>
                </c:pt>
                <c:pt idx="4850">
                  <c:v>291017</c:v>
                </c:pt>
                <c:pt idx="4851">
                  <c:v>317983</c:v>
                </c:pt>
                <c:pt idx="4852">
                  <c:v>284018</c:v>
                </c:pt>
                <c:pt idx="4853">
                  <c:v>309983</c:v>
                </c:pt>
                <c:pt idx="4854">
                  <c:v>293013</c:v>
                </c:pt>
                <c:pt idx="4855">
                  <c:v>310986</c:v>
                </c:pt>
                <c:pt idx="4856">
                  <c:v>284014</c:v>
                </c:pt>
                <c:pt idx="4857">
                  <c:v>318986</c:v>
                </c:pt>
                <c:pt idx="4858">
                  <c:v>285014</c:v>
                </c:pt>
                <c:pt idx="4859">
                  <c:v>309986</c:v>
                </c:pt>
                <c:pt idx="4860">
                  <c:v>293017</c:v>
                </c:pt>
                <c:pt idx="4861">
                  <c:v>316986</c:v>
                </c:pt>
                <c:pt idx="4862">
                  <c:v>285014</c:v>
                </c:pt>
                <c:pt idx="4863">
                  <c:v>318983</c:v>
                </c:pt>
                <c:pt idx="4864">
                  <c:v>284018</c:v>
                </c:pt>
                <c:pt idx="4865">
                  <c:v>336982</c:v>
                </c:pt>
                <c:pt idx="4866">
                  <c:v>293015</c:v>
                </c:pt>
                <c:pt idx="4867">
                  <c:v>309986</c:v>
                </c:pt>
                <c:pt idx="4868">
                  <c:v>284016</c:v>
                </c:pt>
                <c:pt idx="4869">
                  <c:v>318984</c:v>
                </c:pt>
                <c:pt idx="4870">
                  <c:v>285015</c:v>
                </c:pt>
                <c:pt idx="4871">
                  <c:v>310984</c:v>
                </c:pt>
                <c:pt idx="4872">
                  <c:v>283014</c:v>
                </c:pt>
                <c:pt idx="4873">
                  <c:v>310986</c:v>
                </c:pt>
                <c:pt idx="4874">
                  <c:v>285018</c:v>
                </c:pt>
                <c:pt idx="4875">
                  <c:v>318982</c:v>
                </c:pt>
                <c:pt idx="4876">
                  <c:v>285014</c:v>
                </c:pt>
                <c:pt idx="4877">
                  <c:v>310986</c:v>
                </c:pt>
                <c:pt idx="4878">
                  <c:v>293018</c:v>
                </c:pt>
                <c:pt idx="4879">
                  <c:v>310982</c:v>
                </c:pt>
                <c:pt idx="4880">
                  <c:v>285017</c:v>
                </c:pt>
                <c:pt idx="4881">
                  <c:v>318983</c:v>
                </c:pt>
                <c:pt idx="4882">
                  <c:v>317014</c:v>
                </c:pt>
                <c:pt idx="4883">
                  <c:v>310986</c:v>
                </c:pt>
                <c:pt idx="4884">
                  <c:v>292017</c:v>
                </c:pt>
                <c:pt idx="4885">
                  <c:v>310983</c:v>
                </c:pt>
                <c:pt idx="4886">
                  <c:v>284017</c:v>
                </c:pt>
                <c:pt idx="4887">
                  <c:v>317983</c:v>
                </c:pt>
                <c:pt idx="4888">
                  <c:v>284017</c:v>
                </c:pt>
                <c:pt idx="4889">
                  <c:v>310983</c:v>
                </c:pt>
                <c:pt idx="4890">
                  <c:v>292014</c:v>
                </c:pt>
                <c:pt idx="4891">
                  <c:v>310986</c:v>
                </c:pt>
                <c:pt idx="4892">
                  <c:v>285017</c:v>
                </c:pt>
                <c:pt idx="4893">
                  <c:v>324983</c:v>
                </c:pt>
                <c:pt idx="4894">
                  <c:v>285018</c:v>
                </c:pt>
                <c:pt idx="4895">
                  <c:v>310985</c:v>
                </c:pt>
                <c:pt idx="4896">
                  <c:v>293011</c:v>
                </c:pt>
                <c:pt idx="4897">
                  <c:v>310986</c:v>
                </c:pt>
                <c:pt idx="4898">
                  <c:v>285017</c:v>
                </c:pt>
                <c:pt idx="4899">
                  <c:v>344983</c:v>
                </c:pt>
                <c:pt idx="4900">
                  <c:v>285014</c:v>
                </c:pt>
                <c:pt idx="4901">
                  <c:v>310986</c:v>
                </c:pt>
                <c:pt idx="4902">
                  <c:v>293017</c:v>
                </c:pt>
                <c:pt idx="4903">
                  <c:v>310984</c:v>
                </c:pt>
                <c:pt idx="4904">
                  <c:v>275013</c:v>
                </c:pt>
                <c:pt idx="4905">
                  <c:v>318986</c:v>
                </c:pt>
                <c:pt idx="4906">
                  <c:v>285018</c:v>
                </c:pt>
                <c:pt idx="4907">
                  <c:v>310982</c:v>
                </c:pt>
                <c:pt idx="4908">
                  <c:v>293014</c:v>
                </c:pt>
                <c:pt idx="4909">
                  <c:v>310986</c:v>
                </c:pt>
                <c:pt idx="4910">
                  <c:v>285017</c:v>
                </c:pt>
                <c:pt idx="4911">
                  <c:v>318984</c:v>
                </c:pt>
                <c:pt idx="4912">
                  <c:v>285016</c:v>
                </c:pt>
                <c:pt idx="4913">
                  <c:v>310983</c:v>
                </c:pt>
                <c:pt idx="4914">
                  <c:v>299014</c:v>
                </c:pt>
                <c:pt idx="4915">
                  <c:v>310986</c:v>
                </c:pt>
                <c:pt idx="4916">
                  <c:v>310016</c:v>
                </c:pt>
                <c:pt idx="4917">
                  <c:v>317984</c:v>
                </c:pt>
                <c:pt idx="4918">
                  <c:v>285017</c:v>
                </c:pt>
                <c:pt idx="4919">
                  <c:v>309983</c:v>
                </c:pt>
                <c:pt idx="4920">
                  <c:v>293014</c:v>
                </c:pt>
                <c:pt idx="4921">
                  <c:v>310989</c:v>
                </c:pt>
                <c:pt idx="4922">
                  <c:v>285014</c:v>
                </c:pt>
                <c:pt idx="4923">
                  <c:v>318983</c:v>
                </c:pt>
                <c:pt idx="4924">
                  <c:v>284014</c:v>
                </c:pt>
                <c:pt idx="4925">
                  <c:v>316986</c:v>
                </c:pt>
                <c:pt idx="4926">
                  <c:v>293016</c:v>
                </c:pt>
                <c:pt idx="4927">
                  <c:v>309984</c:v>
                </c:pt>
                <c:pt idx="4928">
                  <c:v>285017</c:v>
                </c:pt>
                <c:pt idx="4929">
                  <c:v>318983</c:v>
                </c:pt>
                <c:pt idx="4930">
                  <c:v>285018</c:v>
                </c:pt>
                <c:pt idx="4931">
                  <c:v>310982</c:v>
                </c:pt>
                <c:pt idx="4932">
                  <c:v>293017</c:v>
                </c:pt>
                <c:pt idx="4933">
                  <c:v>336983</c:v>
                </c:pt>
                <c:pt idx="4934">
                  <c:v>285014</c:v>
                </c:pt>
                <c:pt idx="4935">
                  <c:v>318988</c:v>
                </c:pt>
                <c:pt idx="4936">
                  <c:v>275013</c:v>
                </c:pt>
                <c:pt idx="4937">
                  <c:v>310985</c:v>
                </c:pt>
                <c:pt idx="4938">
                  <c:v>293018</c:v>
                </c:pt>
                <c:pt idx="4939">
                  <c:v>310982</c:v>
                </c:pt>
                <c:pt idx="4940">
                  <c:v>285018</c:v>
                </c:pt>
                <c:pt idx="4941">
                  <c:v>318982</c:v>
                </c:pt>
                <c:pt idx="4942">
                  <c:v>285017</c:v>
                </c:pt>
                <c:pt idx="4943">
                  <c:v>310983</c:v>
                </c:pt>
                <c:pt idx="4944">
                  <c:v>293017</c:v>
                </c:pt>
                <c:pt idx="4945">
                  <c:v>310983</c:v>
                </c:pt>
                <c:pt idx="4946">
                  <c:v>291018</c:v>
                </c:pt>
                <c:pt idx="4947">
                  <c:v>12570982</c:v>
                </c:pt>
                <c:pt idx="4948">
                  <c:v>318016</c:v>
                </c:pt>
                <c:pt idx="4949">
                  <c:v>310985</c:v>
                </c:pt>
                <c:pt idx="4950">
                  <c:v>285013</c:v>
                </c:pt>
                <c:pt idx="4951">
                  <c:v>317989</c:v>
                </c:pt>
                <c:pt idx="4952">
                  <c:v>284011</c:v>
                </c:pt>
                <c:pt idx="4953">
                  <c:v>310986</c:v>
                </c:pt>
                <c:pt idx="4954">
                  <c:v>292018</c:v>
                </c:pt>
                <c:pt idx="4955">
                  <c:v>310982</c:v>
                </c:pt>
                <c:pt idx="4956">
                  <c:v>285014</c:v>
                </c:pt>
                <c:pt idx="4957">
                  <c:v>324986</c:v>
                </c:pt>
                <c:pt idx="4958">
                  <c:v>285014</c:v>
                </c:pt>
                <c:pt idx="4959">
                  <c:v>310986</c:v>
                </c:pt>
                <c:pt idx="4960">
                  <c:v>293015</c:v>
                </c:pt>
                <c:pt idx="4961">
                  <c:v>310985</c:v>
                </c:pt>
                <c:pt idx="4962">
                  <c:v>285014</c:v>
                </c:pt>
                <c:pt idx="4963">
                  <c:v>318986</c:v>
                </c:pt>
                <c:pt idx="4964">
                  <c:v>285019</c:v>
                </c:pt>
                <c:pt idx="4965">
                  <c:v>336981</c:v>
                </c:pt>
                <c:pt idx="4966">
                  <c:v>293015</c:v>
                </c:pt>
                <c:pt idx="4967">
                  <c:v>367985</c:v>
                </c:pt>
                <c:pt idx="4968">
                  <c:v>276018</c:v>
                </c:pt>
                <c:pt idx="4969">
                  <c:v>318982</c:v>
                </c:pt>
                <c:pt idx="4970">
                  <c:v>285014</c:v>
                </c:pt>
                <c:pt idx="4971">
                  <c:v>310986</c:v>
                </c:pt>
                <c:pt idx="4972">
                  <c:v>293018</c:v>
                </c:pt>
                <c:pt idx="4973">
                  <c:v>310982</c:v>
                </c:pt>
                <c:pt idx="4974">
                  <c:v>285017</c:v>
                </c:pt>
                <c:pt idx="4975">
                  <c:v>318983</c:v>
                </c:pt>
                <c:pt idx="4976">
                  <c:v>285015</c:v>
                </c:pt>
                <c:pt idx="4977">
                  <c:v>310985</c:v>
                </c:pt>
                <c:pt idx="4978">
                  <c:v>299018</c:v>
                </c:pt>
                <c:pt idx="4979">
                  <c:v>309982</c:v>
                </c:pt>
                <c:pt idx="4980">
                  <c:v>284017</c:v>
                </c:pt>
                <c:pt idx="4981">
                  <c:v>317983</c:v>
                </c:pt>
                <c:pt idx="4982">
                  <c:v>310017</c:v>
                </c:pt>
                <c:pt idx="4983">
                  <c:v>309983</c:v>
                </c:pt>
                <c:pt idx="4984">
                  <c:v>292017</c:v>
                </c:pt>
                <c:pt idx="4985">
                  <c:v>309983</c:v>
                </c:pt>
                <c:pt idx="4986">
                  <c:v>284015</c:v>
                </c:pt>
                <c:pt idx="4987">
                  <c:v>317988</c:v>
                </c:pt>
                <c:pt idx="4988">
                  <c:v>284011</c:v>
                </c:pt>
                <c:pt idx="4989">
                  <c:v>316986</c:v>
                </c:pt>
                <c:pt idx="4990">
                  <c:v>293014</c:v>
                </c:pt>
                <c:pt idx="4991">
                  <c:v>310986</c:v>
                </c:pt>
                <c:pt idx="4992">
                  <c:v>285018</c:v>
                </c:pt>
                <c:pt idx="4993">
                  <c:v>318982</c:v>
                </c:pt>
                <c:pt idx="4994">
                  <c:v>285014</c:v>
                </c:pt>
                <c:pt idx="4995">
                  <c:v>310986</c:v>
                </c:pt>
                <c:pt idx="4996">
                  <c:v>293018</c:v>
                </c:pt>
                <c:pt idx="4997">
                  <c:v>310982</c:v>
                </c:pt>
                <c:pt idx="4998">
                  <c:v>285017</c:v>
                </c:pt>
                <c:pt idx="4999">
                  <c:v>344986</c:v>
                </c:pt>
                <c:pt idx="5000">
                  <c:v>275014</c:v>
                </c:pt>
                <c:pt idx="5001">
                  <c:v>310983</c:v>
                </c:pt>
                <c:pt idx="5002">
                  <c:v>293014</c:v>
                </c:pt>
                <c:pt idx="5003">
                  <c:v>310986</c:v>
                </c:pt>
                <c:pt idx="5004">
                  <c:v>285018</c:v>
                </c:pt>
                <c:pt idx="5005">
                  <c:v>318982</c:v>
                </c:pt>
                <c:pt idx="5006">
                  <c:v>285014</c:v>
                </c:pt>
                <c:pt idx="5007">
                  <c:v>310986</c:v>
                </c:pt>
                <c:pt idx="5008">
                  <c:v>293019</c:v>
                </c:pt>
                <c:pt idx="5009">
                  <c:v>310981</c:v>
                </c:pt>
                <c:pt idx="5010">
                  <c:v>291018</c:v>
                </c:pt>
                <c:pt idx="5011">
                  <c:v>317983</c:v>
                </c:pt>
                <c:pt idx="5012">
                  <c:v>284017</c:v>
                </c:pt>
                <c:pt idx="5013">
                  <c:v>309982</c:v>
                </c:pt>
                <c:pt idx="5014">
                  <c:v>292017</c:v>
                </c:pt>
                <c:pt idx="5015">
                  <c:v>309983</c:v>
                </c:pt>
                <c:pt idx="5016">
                  <c:v>310015</c:v>
                </c:pt>
                <c:pt idx="5017">
                  <c:v>317985</c:v>
                </c:pt>
                <c:pt idx="5018">
                  <c:v>284014</c:v>
                </c:pt>
                <c:pt idx="5019">
                  <c:v>309989</c:v>
                </c:pt>
                <c:pt idx="5020">
                  <c:v>292012</c:v>
                </c:pt>
                <c:pt idx="5021">
                  <c:v>316985</c:v>
                </c:pt>
                <c:pt idx="5022">
                  <c:v>285014</c:v>
                </c:pt>
                <c:pt idx="5023">
                  <c:v>318986</c:v>
                </c:pt>
                <c:pt idx="5024">
                  <c:v>285017</c:v>
                </c:pt>
                <c:pt idx="5025">
                  <c:v>310983</c:v>
                </c:pt>
                <c:pt idx="5026">
                  <c:v>293015</c:v>
                </c:pt>
                <c:pt idx="5027">
                  <c:v>310985</c:v>
                </c:pt>
                <c:pt idx="5028">
                  <c:v>285018</c:v>
                </c:pt>
                <c:pt idx="5029">
                  <c:v>318982</c:v>
                </c:pt>
                <c:pt idx="5030">
                  <c:v>285015</c:v>
                </c:pt>
                <c:pt idx="5031">
                  <c:v>310985</c:v>
                </c:pt>
                <c:pt idx="5032">
                  <c:v>283017</c:v>
                </c:pt>
                <c:pt idx="5033">
                  <c:v>336983</c:v>
                </c:pt>
                <c:pt idx="5034">
                  <c:v>285014</c:v>
                </c:pt>
                <c:pt idx="5035">
                  <c:v>318986</c:v>
                </c:pt>
                <c:pt idx="5036">
                  <c:v>285017</c:v>
                </c:pt>
                <c:pt idx="5037">
                  <c:v>310983</c:v>
                </c:pt>
                <c:pt idx="5038">
                  <c:v>293014</c:v>
                </c:pt>
                <c:pt idx="5039">
                  <c:v>310986</c:v>
                </c:pt>
                <c:pt idx="5040">
                  <c:v>285018</c:v>
                </c:pt>
                <c:pt idx="5041">
                  <c:v>318982</c:v>
                </c:pt>
                <c:pt idx="5042">
                  <c:v>291017</c:v>
                </c:pt>
                <c:pt idx="5043">
                  <c:v>309983</c:v>
                </c:pt>
                <c:pt idx="5044">
                  <c:v>292014</c:v>
                </c:pt>
                <c:pt idx="5045">
                  <c:v>309986</c:v>
                </c:pt>
                <c:pt idx="5046">
                  <c:v>284016</c:v>
                </c:pt>
                <c:pt idx="5047">
                  <c:v>10064984</c:v>
                </c:pt>
                <c:pt idx="5048">
                  <c:v>319019</c:v>
                </c:pt>
                <c:pt idx="5049">
                  <c:v>310981</c:v>
                </c:pt>
                <c:pt idx="5050">
                  <c:v>285017</c:v>
                </c:pt>
                <c:pt idx="5051">
                  <c:v>318983</c:v>
                </c:pt>
                <c:pt idx="5052">
                  <c:v>285018</c:v>
                </c:pt>
                <c:pt idx="5053">
                  <c:v>316982</c:v>
                </c:pt>
                <c:pt idx="5054">
                  <c:v>292016</c:v>
                </c:pt>
                <c:pt idx="5055">
                  <c:v>310985</c:v>
                </c:pt>
                <c:pt idx="5056">
                  <c:v>284016</c:v>
                </c:pt>
                <c:pt idx="5057">
                  <c:v>317983</c:v>
                </c:pt>
                <c:pt idx="5058">
                  <c:v>285014</c:v>
                </c:pt>
                <c:pt idx="5059">
                  <c:v>310986</c:v>
                </c:pt>
                <c:pt idx="5060">
                  <c:v>292018</c:v>
                </c:pt>
                <c:pt idx="5061">
                  <c:v>309982</c:v>
                </c:pt>
                <c:pt idx="5062">
                  <c:v>285017</c:v>
                </c:pt>
                <c:pt idx="5063">
                  <c:v>317983</c:v>
                </c:pt>
                <c:pt idx="5064">
                  <c:v>274018</c:v>
                </c:pt>
                <c:pt idx="5065">
                  <c:v>335982</c:v>
                </c:pt>
                <c:pt idx="5066">
                  <c:v>292014</c:v>
                </c:pt>
                <c:pt idx="5067">
                  <c:v>310986</c:v>
                </c:pt>
                <c:pt idx="5068">
                  <c:v>284015</c:v>
                </c:pt>
                <c:pt idx="5069">
                  <c:v>317985</c:v>
                </c:pt>
                <c:pt idx="5070">
                  <c:v>285017</c:v>
                </c:pt>
                <c:pt idx="5071">
                  <c:v>310983</c:v>
                </c:pt>
                <c:pt idx="5072">
                  <c:v>292014</c:v>
                </c:pt>
                <c:pt idx="5073">
                  <c:v>309986</c:v>
                </c:pt>
                <c:pt idx="5074">
                  <c:v>291017</c:v>
                </c:pt>
                <c:pt idx="5075">
                  <c:v>318983</c:v>
                </c:pt>
                <c:pt idx="5076">
                  <c:v>285017</c:v>
                </c:pt>
                <c:pt idx="5077">
                  <c:v>310983</c:v>
                </c:pt>
                <c:pt idx="5078">
                  <c:v>293017</c:v>
                </c:pt>
                <c:pt idx="5079">
                  <c:v>310983</c:v>
                </c:pt>
                <c:pt idx="5080">
                  <c:v>285014</c:v>
                </c:pt>
                <c:pt idx="5081">
                  <c:v>318987</c:v>
                </c:pt>
                <c:pt idx="5082">
                  <c:v>311013</c:v>
                </c:pt>
                <c:pt idx="5083">
                  <c:v>310986</c:v>
                </c:pt>
                <c:pt idx="5084">
                  <c:v>293014</c:v>
                </c:pt>
                <c:pt idx="5085">
                  <c:v>316986</c:v>
                </c:pt>
                <c:pt idx="5086">
                  <c:v>284017</c:v>
                </c:pt>
                <c:pt idx="5087">
                  <c:v>317983</c:v>
                </c:pt>
                <c:pt idx="5088">
                  <c:v>285014</c:v>
                </c:pt>
                <c:pt idx="5089">
                  <c:v>309986</c:v>
                </c:pt>
                <c:pt idx="5090">
                  <c:v>293017</c:v>
                </c:pt>
                <c:pt idx="5091">
                  <c:v>310983</c:v>
                </c:pt>
                <c:pt idx="5092">
                  <c:v>284017</c:v>
                </c:pt>
                <c:pt idx="5093">
                  <c:v>317983</c:v>
                </c:pt>
                <c:pt idx="5094">
                  <c:v>285015</c:v>
                </c:pt>
                <c:pt idx="5095">
                  <c:v>309985</c:v>
                </c:pt>
                <c:pt idx="5096">
                  <c:v>282016</c:v>
                </c:pt>
                <c:pt idx="5097">
                  <c:v>310984</c:v>
                </c:pt>
                <c:pt idx="5098">
                  <c:v>285014</c:v>
                </c:pt>
                <c:pt idx="5099">
                  <c:v>343986</c:v>
                </c:pt>
                <c:pt idx="5100">
                  <c:v>284017</c:v>
                </c:pt>
                <c:pt idx="5101">
                  <c:v>310983</c:v>
                </c:pt>
                <c:pt idx="5102">
                  <c:v>292018</c:v>
                </c:pt>
                <c:pt idx="5103">
                  <c:v>309982</c:v>
                </c:pt>
                <c:pt idx="5104">
                  <c:v>285014</c:v>
                </c:pt>
                <c:pt idx="5105">
                  <c:v>317989</c:v>
                </c:pt>
                <c:pt idx="5106">
                  <c:v>292011</c:v>
                </c:pt>
                <c:pt idx="5107">
                  <c:v>311986</c:v>
                </c:pt>
                <c:pt idx="5108">
                  <c:v>294015</c:v>
                </c:pt>
                <c:pt idx="5109">
                  <c:v>311985</c:v>
                </c:pt>
                <c:pt idx="5110">
                  <c:v>286014</c:v>
                </c:pt>
                <c:pt idx="5111">
                  <c:v>319986</c:v>
                </c:pt>
                <c:pt idx="5112">
                  <c:v>286014</c:v>
                </c:pt>
                <c:pt idx="5113">
                  <c:v>311986</c:v>
                </c:pt>
                <c:pt idx="5114">
                  <c:v>294015</c:v>
                </c:pt>
                <c:pt idx="5115">
                  <c:v>311985</c:v>
                </c:pt>
                <c:pt idx="5116">
                  <c:v>312014</c:v>
                </c:pt>
                <c:pt idx="5117">
                  <c:v>348989</c:v>
                </c:pt>
                <c:pt idx="5118">
                  <c:v>295015</c:v>
                </c:pt>
                <c:pt idx="5119">
                  <c:v>312984</c:v>
                </c:pt>
                <c:pt idx="5120">
                  <c:v>295012</c:v>
                </c:pt>
                <c:pt idx="5121">
                  <c:v>312986</c:v>
                </c:pt>
                <c:pt idx="5122">
                  <c:v>287018</c:v>
                </c:pt>
                <c:pt idx="5123">
                  <c:v>320982</c:v>
                </c:pt>
                <c:pt idx="5124">
                  <c:v>286017</c:v>
                </c:pt>
                <c:pt idx="5125">
                  <c:v>311987</c:v>
                </c:pt>
                <c:pt idx="5126">
                  <c:v>294013</c:v>
                </c:pt>
                <c:pt idx="5127">
                  <c:v>311983</c:v>
                </c:pt>
                <c:pt idx="5128">
                  <c:v>275017</c:v>
                </c:pt>
                <c:pt idx="5129">
                  <c:v>318983</c:v>
                </c:pt>
                <c:pt idx="5130">
                  <c:v>285017</c:v>
                </c:pt>
                <c:pt idx="5131">
                  <c:v>309984</c:v>
                </c:pt>
                <c:pt idx="5132">
                  <c:v>293013</c:v>
                </c:pt>
                <c:pt idx="5133">
                  <c:v>336990</c:v>
                </c:pt>
                <c:pt idx="5134">
                  <c:v>285014</c:v>
                </c:pt>
                <c:pt idx="5135">
                  <c:v>318982</c:v>
                </c:pt>
                <c:pt idx="5136">
                  <c:v>285014</c:v>
                </c:pt>
                <c:pt idx="5137">
                  <c:v>310986</c:v>
                </c:pt>
                <c:pt idx="5138">
                  <c:v>299014</c:v>
                </c:pt>
                <c:pt idx="5139">
                  <c:v>310988</c:v>
                </c:pt>
                <c:pt idx="5140">
                  <c:v>284014</c:v>
                </c:pt>
                <c:pt idx="5141">
                  <c:v>318984</c:v>
                </c:pt>
                <c:pt idx="5142">
                  <c:v>285014</c:v>
                </c:pt>
                <c:pt idx="5143">
                  <c:v>309986</c:v>
                </c:pt>
                <c:pt idx="5144">
                  <c:v>293017</c:v>
                </c:pt>
                <c:pt idx="5145">
                  <c:v>310983</c:v>
                </c:pt>
                <c:pt idx="5146">
                  <c:v>285014</c:v>
                </c:pt>
                <c:pt idx="5147">
                  <c:v>13152986</c:v>
                </c:pt>
                <c:pt idx="5148">
                  <c:v>319016</c:v>
                </c:pt>
                <c:pt idx="5149">
                  <c:v>359984</c:v>
                </c:pt>
                <c:pt idx="5150">
                  <c:v>285014</c:v>
                </c:pt>
                <c:pt idx="5151">
                  <c:v>318986</c:v>
                </c:pt>
                <c:pt idx="5152">
                  <c:v>285014</c:v>
                </c:pt>
                <c:pt idx="5153">
                  <c:v>309986</c:v>
                </c:pt>
                <c:pt idx="5154">
                  <c:v>292015</c:v>
                </c:pt>
                <c:pt idx="5155">
                  <c:v>309986</c:v>
                </c:pt>
                <c:pt idx="5156">
                  <c:v>284016</c:v>
                </c:pt>
                <c:pt idx="5157">
                  <c:v>317983</c:v>
                </c:pt>
                <c:pt idx="5158">
                  <c:v>284017</c:v>
                </c:pt>
                <c:pt idx="5159">
                  <c:v>309983</c:v>
                </c:pt>
                <c:pt idx="5160">
                  <c:v>282014</c:v>
                </c:pt>
                <c:pt idx="5161">
                  <c:v>309986</c:v>
                </c:pt>
                <c:pt idx="5162">
                  <c:v>284017</c:v>
                </c:pt>
                <c:pt idx="5163">
                  <c:v>317984</c:v>
                </c:pt>
                <c:pt idx="5164">
                  <c:v>284015</c:v>
                </c:pt>
                <c:pt idx="5165">
                  <c:v>335985</c:v>
                </c:pt>
                <c:pt idx="5166">
                  <c:v>292016</c:v>
                </c:pt>
                <c:pt idx="5167">
                  <c:v>309983</c:v>
                </c:pt>
                <c:pt idx="5168">
                  <c:v>284014</c:v>
                </c:pt>
                <c:pt idx="5169">
                  <c:v>317986</c:v>
                </c:pt>
                <c:pt idx="5170">
                  <c:v>291014</c:v>
                </c:pt>
                <c:pt idx="5171">
                  <c:v>310986</c:v>
                </c:pt>
                <c:pt idx="5172">
                  <c:v>293018</c:v>
                </c:pt>
                <c:pt idx="5173">
                  <c:v>310986</c:v>
                </c:pt>
                <c:pt idx="5174">
                  <c:v>285013</c:v>
                </c:pt>
                <c:pt idx="5175">
                  <c:v>318983</c:v>
                </c:pt>
                <c:pt idx="5176">
                  <c:v>285014</c:v>
                </c:pt>
                <c:pt idx="5177">
                  <c:v>310987</c:v>
                </c:pt>
                <c:pt idx="5178">
                  <c:v>293016</c:v>
                </c:pt>
                <c:pt idx="5179">
                  <c:v>310983</c:v>
                </c:pt>
                <c:pt idx="5180">
                  <c:v>285014</c:v>
                </c:pt>
                <c:pt idx="5181">
                  <c:v>324986</c:v>
                </c:pt>
                <c:pt idx="5182">
                  <c:v>310018</c:v>
                </c:pt>
                <c:pt idx="5183">
                  <c:v>309982</c:v>
                </c:pt>
                <c:pt idx="5184">
                  <c:v>292018</c:v>
                </c:pt>
                <c:pt idx="5185">
                  <c:v>309982</c:v>
                </c:pt>
                <c:pt idx="5186">
                  <c:v>284016</c:v>
                </c:pt>
                <c:pt idx="5187">
                  <c:v>317984</c:v>
                </c:pt>
                <c:pt idx="5188">
                  <c:v>284014</c:v>
                </c:pt>
                <c:pt idx="5189">
                  <c:v>309989</c:v>
                </c:pt>
                <c:pt idx="5190">
                  <c:v>292011</c:v>
                </c:pt>
                <c:pt idx="5191">
                  <c:v>309988</c:v>
                </c:pt>
                <c:pt idx="5192">
                  <c:v>274012</c:v>
                </c:pt>
                <c:pt idx="5193">
                  <c:v>317986</c:v>
                </c:pt>
                <c:pt idx="5194">
                  <c:v>284015</c:v>
                </c:pt>
                <c:pt idx="5195">
                  <c:v>309989</c:v>
                </c:pt>
                <c:pt idx="5196">
                  <c:v>292010</c:v>
                </c:pt>
                <c:pt idx="5197">
                  <c:v>309986</c:v>
                </c:pt>
                <c:pt idx="5198">
                  <c:v>284014</c:v>
                </c:pt>
                <c:pt idx="5199">
                  <c:v>343990</c:v>
                </c:pt>
                <c:pt idx="5200">
                  <c:v>284010</c:v>
                </c:pt>
                <c:pt idx="5201">
                  <c:v>309986</c:v>
                </c:pt>
                <c:pt idx="5202">
                  <c:v>299017</c:v>
                </c:pt>
                <c:pt idx="5203">
                  <c:v>310983</c:v>
                </c:pt>
                <c:pt idx="5204">
                  <c:v>285017</c:v>
                </c:pt>
                <c:pt idx="5205">
                  <c:v>318983</c:v>
                </c:pt>
                <c:pt idx="5206">
                  <c:v>285014</c:v>
                </c:pt>
                <c:pt idx="5207">
                  <c:v>310986</c:v>
                </c:pt>
                <c:pt idx="5208">
                  <c:v>293017</c:v>
                </c:pt>
                <c:pt idx="5209">
                  <c:v>310983</c:v>
                </c:pt>
                <c:pt idx="5210">
                  <c:v>285014</c:v>
                </c:pt>
                <c:pt idx="5211">
                  <c:v>318986</c:v>
                </c:pt>
                <c:pt idx="5212">
                  <c:v>285018</c:v>
                </c:pt>
                <c:pt idx="5213">
                  <c:v>316985</c:v>
                </c:pt>
                <c:pt idx="5214">
                  <c:v>292014</c:v>
                </c:pt>
                <c:pt idx="5215">
                  <c:v>309986</c:v>
                </c:pt>
                <c:pt idx="5216">
                  <c:v>310014</c:v>
                </c:pt>
                <c:pt idx="5217">
                  <c:v>317986</c:v>
                </c:pt>
                <c:pt idx="5218">
                  <c:v>284011</c:v>
                </c:pt>
                <c:pt idx="5219">
                  <c:v>309986</c:v>
                </c:pt>
                <c:pt idx="5220">
                  <c:v>292017</c:v>
                </c:pt>
                <c:pt idx="5221">
                  <c:v>309984</c:v>
                </c:pt>
                <c:pt idx="5222">
                  <c:v>284017</c:v>
                </c:pt>
                <c:pt idx="5223">
                  <c:v>317982</c:v>
                </c:pt>
                <c:pt idx="5224">
                  <c:v>274017</c:v>
                </c:pt>
                <c:pt idx="5225">
                  <c:v>309983</c:v>
                </c:pt>
                <c:pt idx="5226">
                  <c:v>292017</c:v>
                </c:pt>
                <c:pt idx="5227">
                  <c:v>309983</c:v>
                </c:pt>
                <c:pt idx="5228">
                  <c:v>284018</c:v>
                </c:pt>
                <c:pt idx="5229">
                  <c:v>317983</c:v>
                </c:pt>
                <c:pt idx="5230">
                  <c:v>284015</c:v>
                </c:pt>
                <c:pt idx="5231">
                  <c:v>309984</c:v>
                </c:pt>
                <c:pt idx="5232">
                  <c:v>292017</c:v>
                </c:pt>
                <c:pt idx="5233">
                  <c:v>335983</c:v>
                </c:pt>
                <c:pt idx="5234">
                  <c:v>291015</c:v>
                </c:pt>
                <c:pt idx="5235">
                  <c:v>318985</c:v>
                </c:pt>
                <c:pt idx="5236">
                  <c:v>285014</c:v>
                </c:pt>
                <c:pt idx="5237">
                  <c:v>310989</c:v>
                </c:pt>
                <c:pt idx="5238">
                  <c:v>293013</c:v>
                </c:pt>
                <c:pt idx="5239">
                  <c:v>310984</c:v>
                </c:pt>
                <c:pt idx="5240">
                  <c:v>285014</c:v>
                </c:pt>
                <c:pt idx="5241">
                  <c:v>318990</c:v>
                </c:pt>
                <c:pt idx="5242">
                  <c:v>285014</c:v>
                </c:pt>
                <c:pt idx="5243">
                  <c:v>310985</c:v>
                </c:pt>
                <c:pt idx="5244">
                  <c:v>293011</c:v>
                </c:pt>
                <c:pt idx="5245">
                  <c:v>316986</c:v>
                </c:pt>
                <c:pt idx="5246">
                  <c:v>284014</c:v>
                </c:pt>
                <c:pt idx="5247">
                  <c:v>9497986</c:v>
                </c:pt>
                <c:pt idx="5248">
                  <c:v>318014</c:v>
                </c:pt>
                <c:pt idx="5249">
                  <c:v>310986</c:v>
                </c:pt>
                <c:pt idx="5250">
                  <c:v>285014</c:v>
                </c:pt>
                <c:pt idx="5251">
                  <c:v>317986</c:v>
                </c:pt>
                <c:pt idx="5252">
                  <c:v>284018</c:v>
                </c:pt>
                <c:pt idx="5253">
                  <c:v>310982</c:v>
                </c:pt>
                <c:pt idx="5254">
                  <c:v>293016</c:v>
                </c:pt>
                <c:pt idx="5255">
                  <c:v>309984</c:v>
                </c:pt>
                <c:pt idx="5256">
                  <c:v>274018</c:v>
                </c:pt>
                <c:pt idx="5257">
                  <c:v>318982</c:v>
                </c:pt>
                <c:pt idx="5258">
                  <c:v>284014</c:v>
                </c:pt>
                <c:pt idx="5259">
                  <c:v>310986</c:v>
                </c:pt>
                <c:pt idx="5260">
                  <c:v>292014</c:v>
                </c:pt>
                <c:pt idx="5261">
                  <c:v>310986</c:v>
                </c:pt>
                <c:pt idx="5262">
                  <c:v>284018</c:v>
                </c:pt>
                <c:pt idx="5263">
                  <c:v>318982</c:v>
                </c:pt>
                <c:pt idx="5264">
                  <c:v>285014</c:v>
                </c:pt>
                <c:pt idx="5265">
                  <c:v>336987</c:v>
                </c:pt>
                <c:pt idx="5266">
                  <c:v>299013</c:v>
                </c:pt>
                <c:pt idx="5267">
                  <c:v>310987</c:v>
                </c:pt>
                <c:pt idx="5268">
                  <c:v>285017</c:v>
                </c:pt>
                <c:pt idx="5269">
                  <c:v>318982</c:v>
                </c:pt>
                <c:pt idx="5270">
                  <c:v>285014</c:v>
                </c:pt>
                <c:pt idx="5271">
                  <c:v>310987</c:v>
                </c:pt>
                <c:pt idx="5272">
                  <c:v>293017</c:v>
                </c:pt>
                <c:pt idx="5273">
                  <c:v>310982</c:v>
                </c:pt>
                <c:pt idx="5274">
                  <c:v>285017</c:v>
                </c:pt>
                <c:pt idx="5275">
                  <c:v>318983</c:v>
                </c:pt>
                <c:pt idx="5276">
                  <c:v>285017</c:v>
                </c:pt>
                <c:pt idx="5277">
                  <c:v>316983</c:v>
                </c:pt>
                <c:pt idx="5278">
                  <c:v>292014</c:v>
                </c:pt>
                <c:pt idx="5279">
                  <c:v>310986</c:v>
                </c:pt>
                <c:pt idx="5280">
                  <c:v>285014</c:v>
                </c:pt>
                <c:pt idx="5281">
                  <c:v>318986</c:v>
                </c:pt>
                <c:pt idx="5282">
                  <c:v>311016</c:v>
                </c:pt>
                <c:pt idx="5283">
                  <c:v>310984</c:v>
                </c:pt>
                <c:pt idx="5284">
                  <c:v>293014</c:v>
                </c:pt>
                <c:pt idx="5285">
                  <c:v>309986</c:v>
                </c:pt>
                <c:pt idx="5286">
                  <c:v>284014</c:v>
                </c:pt>
                <c:pt idx="5287">
                  <c:v>317986</c:v>
                </c:pt>
                <c:pt idx="5288">
                  <c:v>275014</c:v>
                </c:pt>
                <c:pt idx="5289">
                  <c:v>310987</c:v>
                </c:pt>
                <c:pt idx="5290">
                  <c:v>293017</c:v>
                </c:pt>
                <c:pt idx="5291">
                  <c:v>310984</c:v>
                </c:pt>
                <c:pt idx="5292">
                  <c:v>285015</c:v>
                </c:pt>
                <c:pt idx="5293">
                  <c:v>318983</c:v>
                </c:pt>
                <c:pt idx="5294">
                  <c:v>284018</c:v>
                </c:pt>
                <c:pt idx="5295">
                  <c:v>310985</c:v>
                </c:pt>
                <c:pt idx="5296">
                  <c:v>293011</c:v>
                </c:pt>
                <c:pt idx="5297">
                  <c:v>310986</c:v>
                </c:pt>
                <c:pt idx="5298">
                  <c:v>291014</c:v>
                </c:pt>
                <c:pt idx="5299">
                  <c:v>344986</c:v>
                </c:pt>
                <c:pt idx="5300">
                  <c:v>285018</c:v>
                </c:pt>
                <c:pt idx="5301">
                  <c:v>310982</c:v>
                </c:pt>
                <c:pt idx="5302">
                  <c:v>293014</c:v>
                </c:pt>
                <c:pt idx="5303">
                  <c:v>310986</c:v>
                </c:pt>
                <c:pt idx="5304">
                  <c:v>285017</c:v>
                </c:pt>
                <c:pt idx="5305">
                  <c:v>318983</c:v>
                </c:pt>
                <c:pt idx="5306">
                  <c:v>285017</c:v>
                </c:pt>
                <c:pt idx="5307">
                  <c:v>310983</c:v>
                </c:pt>
                <c:pt idx="5308">
                  <c:v>293017</c:v>
                </c:pt>
                <c:pt idx="5309">
                  <c:v>316983</c:v>
                </c:pt>
                <c:pt idx="5310">
                  <c:v>285017</c:v>
                </c:pt>
                <c:pt idx="5311">
                  <c:v>317983</c:v>
                </c:pt>
                <c:pt idx="5312">
                  <c:v>285014</c:v>
                </c:pt>
                <c:pt idx="5313">
                  <c:v>310986</c:v>
                </c:pt>
                <c:pt idx="5314">
                  <c:v>293014</c:v>
                </c:pt>
                <c:pt idx="5315">
                  <c:v>309986</c:v>
                </c:pt>
                <c:pt idx="5316">
                  <c:v>311014</c:v>
                </c:pt>
                <c:pt idx="5317">
                  <c:v>317986</c:v>
                </c:pt>
                <c:pt idx="5318">
                  <c:v>285014</c:v>
                </c:pt>
                <c:pt idx="5319">
                  <c:v>310987</c:v>
                </c:pt>
                <c:pt idx="5320">
                  <c:v>283013</c:v>
                </c:pt>
                <c:pt idx="5321">
                  <c:v>310986</c:v>
                </c:pt>
                <c:pt idx="5322">
                  <c:v>285014</c:v>
                </c:pt>
                <c:pt idx="5323">
                  <c:v>318986</c:v>
                </c:pt>
                <c:pt idx="5324">
                  <c:v>285018</c:v>
                </c:pt>
                <c:pt idx="5325">
                  <c:v>309982</c:v>
                </c:pt>
                <c:pt idx="5326">
                  <c:v>293015</c:v>
                </c:pt>
                <c:pt idx="5327">
                  <c:v>310985</c:v>
                </c:pt>
                <c:pt idx="5328">
                  <c:v>285014</c:v>
                </c:pt>
                <c:pt idx="5329">
                  <c:v>318986</c:v>
                </c:pt>
                <c:pt idx="5330">
                  <c:v>292018</c:v>
                </c:pt>
                <c:pt idx="5331">
                  <c:v>310982</c:v>
                </c:pt>
                <c:pt idx="5332">
                  <c:v>293014</c:v>
                </c:pt>
                <c:pt idx="5333">
                  <c:v>336989</c:v>
                </c:pt>
                <c:pt idx="5334">
                  <c:v>285014</c:v>
                </c:pt>
                <c:pt idx="5335">
                  <c:v>318983</c:v>
                </c:pt>
                <c:pt idx="5336">
                  <c:v>285014</c:v>
                </c:pt>
                <c:pt idx="5337">
                  <c:v>310986</c:v>
                </c:pt>
                <c:pt idx="5338">
                  <c:v>293018</c:v>
                </c:pt>
                <c:pt idx="5339">
                  <c:v>310984</c:v>
                </c:pt>
                <c:pt idx="5340">
                  <c:v>285015</c:v>
                </c:pt>
                <c:pt idx="5341">
                  <c:v>324983</c:v>
                </c:pt>
                <c:pt idx="5342">
                  <c:v>285017</c:v>
                </c:pt>
                <c:pt idx="5343">
                  <c:v>310983</c:v>
                </c:pt>
                <c:pt idx="5344">
                  <c:v>292016</c:v>
                </c:pt>
                <c:pt idx="5345">
                  <c:v>310984</c:v>
                </c:pt>
                <c:pt idx="5346">
                  <c:v>284014</c:v>
                </c:pt>
                <c:pt idx="5347">
                  <c:v>13955986</c:v>
                </c:pt>
                <c:pt idx="5348">
                  <c:v>318017</c:v>
                </c:pt>
                <c:pt idx="5349">
                  <c:v>309983</c:v>
                </c:pt>
                <c:pt idx="5350">
                  <c:v>284014</c:v>
                </c:pt>
                <c:pt idx="5351">
                  <c:v>317986</c:v>
                </c:pt>
                <c:pt idx="5352">
                  <c:v>274017</c:v>
                </c:pt>
                <c:pt idx="5353">
                  <c:v>309983</c:v>
                </c:pt>
                <c:pt idx="5354">
                  <c:v>292017</c:v>
                </c:pt>
                <c:pt idx="5355">
                  <c:v>309983</c:v>
                </c:pt>
                <c:pt idx="5356">
                  <c:v>284014</c:v>
                </c:pt>
                <c:pt idx="5357">
                  <c:v>317986</c:v>
                </c:pt>
                <c:pt idx="5358">
                  <c:v>284018</c:v>
                </c:pt>
                <c:pt idx="5359">
                  <c:v>309982</c:v>
                </c:pt>
                <c:pt idx="5360">
                  <c:v>292018</c:v>
                </c:pt>
                <c:pt idx="5361">
                  <c:v>309982</c:v>
                </c:pt>
                <c:pt idx="5362">
                  <c:v>291017</c:v>
                </c:pt>
                <c:pt idx="5363">
                  <c:v>318983</c:v>
                </c:pt>
                <c:pt idx="5364">
                  <c:v>285014</c:v>
                </c:pt>
                <c:pt idx="5365">
                  <c:v>336986</c:v>
                </c:pt>
                <c:pt idx="5366">
                  <c:v>293017</c:v>
                </c:pt>
                <c:pt idx="5367">
                  <c:v>310983</c:v>
                </c:pt>
                <c:pt idx="5368">
                  <c:v>285014</c:v>
                </c:pt>
                <c:pt idx="5369">
                  <c:v>318986</c:v>
                </c:pt>
                <c:pt idx="5370">
                  <c:v>285014</c:v>
                </c:pt>
                <c:pt idx="5371">
                  <c:v>310986</c:v>
                </c:pt>
                <c:pt idx="5372">
                  <c:v>293015</c:v>
                </c:pt>
                <c:pt idx="5373">
                  <c:v>316985</c:v>
                </c:pt>
                <c:pt idx="5374">
                  <c:v>284016</c:v>
                </c:pt>
                <c:pt idx="5375">
                  <c:v>317984</c:v>
                </c:pt>
                <c:pt idx="5376">
                  <c:v>284014</c:v>
                </c:pt>
                <c:pt idx="5377">
                  <c:v>309989</c:v>
                </c:pt>
                <c:pt idx="5378">
                  <c:v>292011</c:v>
                </c:pt>
                <c:pt idx="5379">
                  <c:v>309988</c:v>
                </c:pt>
                <c:pt idx="5380">
                  <c:v>284012</c:v>
                </c:pt>
                <c:pt idx="5381">
                  <c:v>317986</c:v>
                </c:pt>
                <c:pt idx="5382">
                  <c:v>310014</c:v>
                </c:pt>
                <c:pt idx="5383">
                  <c:v>309986</c:v>
                </c:pt>
                <c:pt idx="5384">
                  <c:v>282014</c:v>
                </c:pt>
                <c:pt idx="5385">
                  <c:v>309989</c:v>
                </c:pt>
                <c:pt idx="5386">
                  <c:v>285014</c:v>
                </c:pt>
                <c:pt idx="5387">
                  <c:v>317983</c:v>
                </c:pt>
                <c:pt idx="5388">
                  <c:v>284017</c:v>
                </c:pt>
                <c:pt idx="5389">
                  <c:v>309983</c:v>
                </c:pt>
                <c:pt idx="5390">
                  <c:v>292015</c:v>
                </c:pt>
                <c:pt idx="5391">
                  <c:v>309985</c:v>
                </c:pt>
                <c:pt idx="5392">
                  <c:v>284018</c:v>
                </c:pt>
                <c:pt idx="5393">
                  <c:v>317983</c:v>
                </c:pt>
                <c:pt idx="5394">
                  <c:v>291016</c:v>
                </c:pt>
                <c:pt idx="5395">
                  <c:v>310983</c:v>
                </c:pt>
                <c:pt idx="5396">
                  <c:v>293015</c:v>
                </c:pt>
                <c:pt idx="5397">
                  <c:v>310985</c:v>
                </c:pt>
                <c:pt idx="5398">
                  <c:v>285017</c:v>
                </c:pt>
                <c:pt idx="5399">
                  <c:v>344983</c:v>
                </c:pt>
                <c:pt idx="5400">
                  <c:v>285016</c:v>
                </c:pt>
                <c:pt idx="5401">
                  <c:v>310984</c:v>
                </c:pt>
                <c:pt idx="5402">
                  <c:v>293017</c:v>
                </c:pt>
                <c:pt idx="5403">
                  <c:v>310983</c:v>
                </c:pt>
                <c:pt idx="5404">
                  <c:v>285014</c:v>
                </c:pt>
                <c:pt idx="5405">
                  <c:v>324986</c:v>
                </c:pt>
                <c:pt idx="5406">
                  <c:v>284018</c:v>
                </c:pt>
                <c:pt idx="5407">
                  <c:v>309982</c:v>
                </c:pt>
                <c:pt idx="5408">
                  <c:v>292018</c:v>
                </c:pt>
                <c:pt idx="5409">
                  <c:v>309982</c:v>
                </c:pt>
                <c:pt idx="5410">
                  <c:v>284014</c:v>
                </c:pt>
                <c:pt idx="5411">
                  <c:v>317986</c:v>
                </c:pt>
                <c:pt idx="5412">
                  <c:v>284014</c:v>
                </c:pt>
                <c:pt idx="5413">
                  <c:v>309987</c:v>
                </c:pt>
                <c:pt idx="5414">
                  <c:v>292014</c:v>
                </c:pt>
                <c:pt idx="5415">
                  <c:v>309986</c:v>
                </c:pt>
                <c:pt idx="5416">
                  <c:v>300015</c:v>
                </c:pt>
                <c:pt idx="5417">
                  <c:v>317984</c:v>
                </c:pt>
                <c:pt idx="5418">
                  <c:v>284014</c:v>
                </c:pt>
                <c:pt idx="5419">
                  <c:v>309989</c:v>
                </c:pt>
                <c:pt idx="5420">
                  <c:v>292011</c:v>
                </c:pt>
                <c:pt idx="5421">
                  <c:v>309988</c:v>
                </c:pt>
                <c:pt idx="5422">
                  <c:v>284012</c:v>
                </c:pt>
                <c:pt idx="5423">
                  <c:v>317986</c:v>
                </c:pt>
                <c:pt idx="5424">
                  <c:v>284015</c:v>
                </c:pt>
                <c:pt idx="5425">
                  <c:v>309989</c:v>
                </c:pt>
                <c:pt idx="5426">
                  <c:v>299013</c:v>
                </c:pt>
                <c:pt idx="5427">
                  <c:v>310984</c:v>
                </c:pt>
                <c:pt idx="5428">
                  <c:v>285015</c:v>
                </c:pt>
                <c:pt idx="5429">
                  <c:v>318984</c:v>
                </c:pt>
                <c:pt idx="5430">
                  <c:v>285014</c:v>
                </c:pt>
                <c:pt idx="5431">
                  <c:v>310990</c:v>
                </c:pt>
                <c:pt idx="5432">
                  <c:v>293013</c:v>
                </c:pt>
                <c:pt idx="5433">
                  <c:v>336984</c:v>
                </c:pt>
                <c:pt idx="5434">
                  <c:v>285013</c:v>
                </c:pt>
                <c:pt idx="5435">
                  <c:v>318986</c:v>
                </c:pt>
                <c:pt idx="5436">
                  <c:v>285018</c:v>
                </c:pt>
                <c:pt idx="5437">
                  <c:v>316982</c:v>
                </c:pt>
                <c:pt idx="5438">
                  <c:v>292014</c:v>
                </c:pt>
                <c:pt idx="5439">
                  <c:v>309989</c:v>
                </c:pt>
                <c:pt idx="5440">
                  <c:v>284014</c:v>
                </c:pt>
                <c:pt idx="5441">
                  <c:v>317987</c:v>
                </c:pt>
                <c:pt idx="5442">
                  <c:v>284013</c:v>
                </c:pt>
                <c:pt idx="5443">
                  <c:v>309983</c:v>
                </c:pt>
                <c:pt idx="5444">
                  <c:v>292015</c:v>
                </c:pt>
                <c:pt idx="5445">
                  <c:v>309985</c:v>
                </c:pt>
                <c:pt idx="5446">
                  <c:v>284015</c:v>
                </c:pt>
                <c:pt idx="5447">
                  <c:v>10082985</c:v>
                </c:pt>
                <c:pt idx="5448">
                  <c:v>309016</c:v>
                </c:pt>
                <c:pt idx="5449">
                  <c:v>310984</c:v>
                </c:pt>
                <c:pt idx="5450">
                  <c:v>285014</c:v>
                </c:pt>
                <c:pt idx="5451">
                  <c:v>318986</c:v>
                </c:pt>
                <c:pt idx="5452">
                  <c:v>285014</c:v>
                </c:pt>
                <c:pt idx="5453">
                  <c:v>310986</c:v>
                </c:pt>
                <c:pt idx="5454">
                  <c:v>293014</c:v>
                </c:pt>
                <c:pt idx="5455">
                  <c:v>310987</c:v>
                </c:pt>
                <c:pt idx="5456">
                  <c:v>285015</c:v>
                </c:pt>
                <c:pt idx="5457">
                  <c:v>318984</c:v>
                </c:pt>
                <c:pt idx="5458">
                  <c:v>291018</c:v>
                </c:pt>
                <c:pt idx="5459">
                  <c:v>310982</c:v>
                </c:pt>
                <c:pt idx="5460">
                  <c:v>293014</c:v>
                </c:pt>
                <c:pt idx="5461">
                  <c:v>310986</c:v>
                </c:pt>
                <c:pt idx="5462">
                  <c:v>285017</c:v>
                </c:pt>
                <c:pt idx="5463">
                  <c:v>317984</c:v>
                </c:pt>
                <c:pt idx="5464">
                  <c:v>285013</c:v>
                </c:pt>
                <c:pt idx="5465">
                  <c:v>336986</c:v>
                </c:pt>
                <c:pt idx="5466">
                  <c:v>293017</c:v>
                </c:pt>
                <c:pt idx="5467">
                  <c:v>310983</c:v>
                </c:pt>
                <c:pt idx="5468">
                  <c:v>285014</c:v>
                </c:pt>
                <c:pt idx="5469">
                  <c:v>324986</c:v>
                </c:pt>
                <c:pt idx="5470">
                  <c:v>285014</c:v>
                </c:pt>
                <c:pt idx="5471">
                  <c:v>310989</c:v>
                </c:pt>
                <c:pt idx="5472">
                  <c:v>293014</c:v>
                </c:pt>
                <c:pt idx="5473">
                  <c:v>310983</c:v>
                </c:pt>
                <c:pt idx="5474">
                  <c:v>285014</c:v>
                </c:pt>
                <c:pt idx="5475">
                  <c:v>318990</c:v>
                </c:pt>
                <c:pt idx="5476">
                  <c:v>285014</c:v>
                </c:pt>
                <c:pt idx="5477">
                  <c:v>310985</c:v>
                </c:pt>
                <c:pt idx="5478">
                  <c:v>293011</c:v>
                </c:pt>
                <c:pt idx="5479">
                  <c:v>310986</c:v>
                </c:pt>
                <c:pt idx="5480">
                  <c:v>275014</c:v>
                </c:pt>
                <c:pt idx="5481">
                  <c:v>318986</c:v>
                </c:pt>
                <c:pt idx="5482">
                  <c:v>311014</c:v>
                </c:pt>
                <c:pt idx="5483">
                  <c:v>310986</c:v>
                </c:pt>
                <c:pt idx="5484">
                  <c:v>293017</c:v>
                </c:pt>
                <c:pt idx="5485">
                  <c:v>310984</c:v>
                </c:pt>
                <c:pt idx="5486">
                  <c:v>285013</c:v>
                </c:pt>
                <c:pt idx="5487">
                  <c:v>318986</c:v>
                </c:pt>
                <c:pt idx="5488">
                  <c:v>285018</c:v>
                </c:pt>
                <c:pt idx="5489">
                  <c:v>310986</c:v>
                </c:pt>
                <c:pt idx="5490">
                  <c:v>299013</c:v>
                </c:pt>
                <c:pt idx="5491">
                  <c:v>310984</c:v>
                </c:pt>
                <c:pt idx="5492">
                  <c:v>285013</c:v>
                </c:pt>
                <c:pt idx="5493">
                  <c:v>317986</c:v>
                </c:pt>
                <c:pt idx="5494">
                  <c:v>285017</c:v>
                </c:pt>
                <c:pt idx="5495">
                  <c:v>310983</c:v>
                </c:pt>
                <c:pt idx="5496">
                  <c:v>293014</c:v>
                </c:pt>
                <c:pt idx="5497">
                  <c:v>310986</c:v>
                </c:pt>
                <c:pt idx="5498">
                  <c:v>285018</c:v>
                </c:pt>
                <c:pt idx="5499">
                  <c:v>344982</c:v>
                </c:pt>
                <c:pt idx="5500">
                  <c:v>285014</c:v>
                </c:pt>
                <c:pt idx="5501">
                  <c:v>316986</c:v>
                </c:pt>
                <c:pt idx="5502">
                  <c:v>293014</c:v>
                </c:pt>
                <c:pt idx="5503">
                  <c:v>310986</c:v>
                </c:pt>
                <c:pt idx="5504">
                  <c:v>285014</c:v>
                </c:pt>
                <c:pt idx="5505">
                  <c:v>318986</c:v>
                </c:pt>
                <c:pt idx="5506">
                  <c:v>285014</c:v>
                </c:pt>
                <c:pt idx="5507">
                  <c:v>310988</c:v>
                </c:pt>
                <c:pt idx="5508">
                  <c:v>293012</c:v>
                </c:pt>
                <c:pt idx="5509">
                  <c:v>310986</c:v>
                </c:pt>
                <c:pt idx="5510">
                  <c:v>285014</c:v>
                </c:pt>
                <c:pt idx="5511">
                  <c:v>318988</c:v>
                </c:pt>
                <c:pt idx="5512">
                  <c:v>275015</c:v>
                </c:pt>
                <c:pt idx="5513">
                  <c:v>309983</c:v>
                </c:pt>
                <c:pt idx="5514">
                  <c:v>293017</c:v>
                </c:pt>
                <c:pt idx="5515">
                  <c:v>310985</c:v>
                </c:pt>
                <c:pt idx="5516">
                  <c:v>311015</c:v>
                </c:pt>
                <c:pt idx="5517">
                  <c:v>318983</c:v>
                </c:pt>
                <c:pt idx="5518">
                  <c:v>285017</c:v>
                </c:pt>
                <c:pt idx="5519">
                  <c:v>310983</c:v>
                </c:pt>
                <c:pt idx="5520">
                  <c:v>293017</c:v>
                </c:pt>
                <c:pt idx="5521">
                  <c:v>310983</c:v>
                </c:pt>
                <c:pt idx="5522">
                  <c:v>291017</c:v>
                </c:pt>
                <c:pt idx="5523">
                  <c:v>318983</c:v>
                </c:pt>
                <c:pt idx="5524">
                  <c:v>285017</c:v>
                </c:pt>
                <c:pt idx="5525">
                  <c:v>310983</c:v>
                </c:pt>
                <c:pt idx="5526">
                  <c:v>293017</c:v>
                </c:pt>
                <c:pt idx="5527">
                  <c:v>310983</c:v>
                </c:pt>
                <c:pt idx="5528">
                  <c:v>285014</c:v>
                </c:pt>
                <c:pt idx="5529">
                  <c:v>318987</c:v>
                </c:pt>
                <c:pt idx="5530">
                  <c:v>285015</c:v>
                </c:pt>
                <c:pt idx="5531">
                  <c:v>310984</c:v>
                </c:pt>
                <c:pt idx="5532">
                  <c:v>292017</c:v>
                </c:pt>
                <c:pt idx="5533">
                  <c:v>342985</c:v>
                </c:pt>
                <c:pt idx="5534">
                  <c:v>285015</c:v>
                </c:pt>
                <c:pt idx="5535">
                  <c:v>318983</c:v>
                </c:pt>
                <c:pt idx="5536">
                  <c:v>285015</c:v>
                </c:pt>
                <c:pt idx="5537">
                  <c:v>310985</c:v>
                </c:pt>
                <c:pt idx="5538">
                  <c:v>293017</c:v>
                </c:pt>
                <c:pt idx="5539">
                  <c:v>310984</c:v>
                </c:pt>
                <c:pt idx="5540">
                  <c:v>285015</c:v>
                </c:pt>
                <c:pt idx="5541">
                  <c:v>318984</c:v>
                </c:pt>
                <c:pt idx="5542">
                  <c:v>285014</c:v>
                </c:pt>
                <c:pt idx="5543">
                  <c:v>310986</c:v>
                </c:pt>
                <c:pt idx="5544">
                  <c:v>283014</c:v>
                </c:pt>
                <c:pt idx="5545">
                  <c:v>310986</c:v>
                </c:pt>
                <c:pt idx="5546">
                  <c:v>285017</c:v>
                </c:pt>
                <c:pt idx="5547">
                  <c:v>8702983</c:v>
                </c:pt>
                <c:pt idx="5548">
                  <c:v>319018</c:v>
                </c:pt>
                <c:pt idx="5549">
                  <c:v>310982</c:v>
                </c:pt>
                <c:pt idx="5550">
                  <c:v>285017</c:v>
                </c:pt>
                <c:pt idx="5551">
                  <c:v>318984</c:v>
                </c:pt>
                <c:pt idx="5552">
                  <c:v>285015</c:v>
                </c:pt>
                <c:pt idx="5553">
                  <c:v>310984</c:v>
                </c:pt>
                <c:pt idx="5554">
                  <c:v>299018</c:v>
                </c:pt>
                <c:pt idx="5555">
                  <c:v>310982</c:v>
                </c:pt>
                <c:pt idx="5556">
                  <c:v>285017</c:v>
                </c:pt>
                <c:pt idx="5557">
                  <c:v>318983</c:v>
                </c:pt>
                <c:pt idx="5558">
                  <c:v>285017</c:v>
                </c:pt>
                <c:pt idx="5559">
                  <c:v>310983</c:v>
                </c:pt>
                <c:pt idx="5560">
                  <c:v>293018</c:v>
                </c:pt>
                <c:pt idx="5561">
                  <c:v>310982</c:v>
                </c:pt>
                <c:pt idx="5562">
                  <c:v>285014</c:v>
                </c:pt>
                <c:pt idx="5563">
                  <c:v>318986</c:v>
                </c:pt>
                <c:pt idx="5564">
                  <c:v>285017</c:v>
                </c:pt>
                <c:pt idx="5565">
                  <c:v>342984</c:v>
                </c:pt>
                <c:pt idx="5566">
                  <c:v>293013</c:v>
                </c:pt>
                <c:pt idx="5567">
                  <c:v>310986</c:v>
                </c:pt>
                <c:pt idx="5568">
                  <c:v>285014</c:v>
                </c:pt>
                <c:pt idx="5569">
                  <c:v>318987</c:v>
                </c:pt>
                <c:pt idx="5570">
                  <c:v>285015</c:v>
                </c:pt>
                <c:pt idx="5571">
                  <c:v>310984</c:v>
                </c:pt>
                <c:pt idx="5572">
                  <c:v>359014</c:v>
                </c:pt>
                <c:pt idx="5573">
                  <c:v>311986</c:v>
                </c:pt>
                <c:pt idx="5574">
                  <c:v>285017</c:v>
                </c:pt>
                <c:pt idx="5575">
                  <c:v>318986</c:v>
                </c:pt>
                <c:pt idx="5576">
                  <c:v>275011</c:v>
                </c:pt>
                <c:pt idx="5577">
                  <c:v>310989</c:v>
                </c:pt>
                <c:pt idx="5578">
                  <c:v>293011</c:v>
                </c:pt>
                <c:pt idx="5579">
                  <c:v>310986</c:v>
                </c:pt>
                <c:pt idx="5580">
                  <c:v>285014</c:v>
                </c:pt>
                <c:pt idx="5581">
                  <c:v>318989</c:v>
                </c:pt>
                <c:pt idx="5582">
                  <c:v>311015</c:v>
                </c:pt>
                <c:pt idx="5583">
                  <c:v>310982</c:v>
                </c:pt>
                <c:pt idx="5584">
                  <c:v>293014</c:v>
                </c:pt>
                <c:pt idx="5585">
                  <c:v>310986</c:v>
                </c:pt>
                <c:pt idx="5586">
                  <c:v>291014</c:v>
                </c:pt>
                <c:pt idx="5587">
                  <c:v>317986</c:v>
                </c:pt>
                <c:pt idx="5588">
                  <c:v>284014</c:v>
                </c:pt>
                <c:pt idx="5589">
                  <c:v>309990</c:v>
                </c:pt>
                <c:pt idx="5590">
                  <c:v>292013</c:v>
                </c:pt>
                <c:pt idx="5591">
                  <c:v>309986</c:v>
                </c:pt>
                <c:pt idx="5592">
                  <c:v>284014</c:v>
                </c:pt>
                <c:pt idx="5593">
                  <c:v>317985</c:v>
                </c:pt>
                <c:pt idx="5594">
                  <c:v>284014</c:v>
                </c:pt>
                <c:pt idx="5595">
                  <c:v>309984</c:v>
                </c:pt>
                <c:pt idx="5596">
                  <c:v>292014</c:v>
                </c:pt>
                <c:pt idx="5597">
                  <c:v>316986</c:v>
                </c:pt>
                <c:pt idx="5598">
                  <c:v>285018</c:v>
                </c:pt>
                <c:pt idx="5599">
                  <c:v>344982</c:v>
                </c:pt>
                <c:pt idx="5600">
                  <c:v>285014</c:v>
                </c:pt>
                <c:pt idx="5601">
                  <c:v>310989</c:v>
                </c:pt>
                <c:pt idx="5602">
                  <c:v>293014</c:v>
                </c:pt>
                <c:pt idx="5603">
                  <c:v>310983</c:v>
                </c:pt>
                <c:pt idx="5604">
                  <c:v>285014</c:v>
                </c:pt>
                <c:pt idx="5605">
                  <c:v>318989</c:v>
                </c:pt>
                <c:pt idx="5606">
                  <c:v>285015</c:v>
                </c:pt>
                <c:pt idx="5607">
                  <c:v>310985</c:v>
                </c:pt>
                <c:pt idx="5608">
                  <c:v>283011</c:v>
                </c:pt>
                <c:pt idx="5609">
                  <c:v>310986</c:v>
                </c:pt>
                <c:pt idx="5610">
                  <c:v>285014</c:v>
                </c:pt>
                <c:pt idx="5611">
                  <c:v>318987</c:v>
                </c:pt>
                <c:pt idx="5612">
                  <c:v>285013</c:v>
                </c:pt>
                <c:pt idx="5613">
                  <c:v>310988</c:v>
                </c:pt>
                <c:pt idx="5614">
                  <c:v>293012</c:v>
                </c:pt>
                <c:pt idx="5615">
                  <c:v>310987</c:v>
                </c:pt>
                <c:pt idx="5616">
                  <c:v>311013</c:v>
                </c:pt>
                <c:pt idx="5617">
                  <c:v>318990</c:v>
                </c:pt>
                <c:pt idx="5618">
                  <c:v>291010</c:v>
                </c:pt>
                <c:pt idx="5619">
                  <c:v>309986</c:v>
                </c:pt>
                <c:pt idx="5620">
                  <c:v>292014</c:v>
                </c:pt>
                <c:pt idx="5621">
                  <c:v>309986</c:v>
                </c:pt>
                <c:pt idx="5622">
                  <c:v>284017</c:v>
                </c:pt>
                <c:pt idx="5623">
                  <c:v>317983</c:v>
                </c:pt>
                <c:pt idx="5624">
                  <c:v>284017</c:v>
                </c:pt>
                <c:pt idx="5625">
                  <c:v>309983</c:v>
                </c:pt>
                <c:pt idx="5626">
                  <c:v>292017</c:v>
                </c:pt>
                <c:pt idx="5627">
                  <c:v>309983</c:v>
                </c:pt>
                <c:pt idx="5628">
                  <c:v>284014</c:v>
                </c:pt>
                <c:pt idx="5629">
                  <c:v>324986</c:v>
                </c:pt>
                <c:pt idx="5630">
                  <c:v>285017</c:v>
                </c:pt>
                <c:pt idx="5631">
                  <c:v>310983</c:v>
                </c:pt>
                <c:pt idx="5632">
                  <c:v>293014</c:v>
                </c:pt>
                <c:pt idx="5633">
                  <c:v>336986</c:v>
                </c:pt>
                <c:pt idx="5634">
                  <c:v>285015</c:v>
                </c:pt>
                <c:pt idx="5635">
                  <c:v>318986</c:v>
                </c:pt>
                <c:pt idx="5636">
                  <c:v>285013</c:v>
                </c:pt>
                <c:pt idx="5637">
                  <c:v>310989</c:v>
                </c:pt>
                <c:pt idx="5638">
                  <c:v>293013</c:v>
                </c:pt>
                <c:pt idx="5639">
                  <c:v>310985</c:v>
                </c:pt>
                <c:pt idx="5640">
                  <c:v>275013</c:v>
                </c:pt>
                <c:pt idx="5641">
                  <c:v>318987</c:v>
                </c:pt>
                <c:pt idx="5642">
                  <c:v>285014</c:v>
                </c:pt>
                <c:pt idx="5643">
                  <c:v>310986</c:v>
                </c:pt>
                <c:pt idx="5644">
                  <c:v>293013</c:v>
                </c:pt>
                <c:pt idx="5645">
                  <c:v>310986</c:v>
                </c:pt>
                <c:pt idx="5646">
                  <c:v>285018</c:v>
                </c:pt>
                <c:pt idx="5647">
                  <c:v>12005982</c:v>
                </c:pt>
                <c:pt idx="5648">
                  <c:v>319017</c:v>
                </c:pt>
                <c:pt idx="5649">
                  <c:v>310983</c:v>
                </c:pt>
                <c:pt idx="5650">
                  <c:v>291017</c:v>
                </c:pt>
                <c:pt idx="5651">
                  <c:v>318983</c:v>
                </c:pt>
                <c:pt idx="5652">
                  <c:v>285018</c:v>
                </c:pt>
                <c:pt idx="5653">
                  <c:v>310982</c:v>
                </c:pt>
                <c:pt idx="5654">
                  <c:v>293017</c:v>
                </c:pt>
                <c:pt idx="5655">
                  <c:v>310983</c:v>
                </c:pt>
                <c:pt idx="5656">
                  <c:v>285015</c:v>
                </c:pt>
                <c:pt idx="5657">
                  <c:v>318985</c:v>
                </c:pt>
                <c:pt idx="5658">
                  <c:v>285017</c:v>
                </c:pt>
                <c:pt idx="5659">
                  <c:v>310983</c:v>
                </c:pt>
                <c:pt idx="5660">
                  <c:v>293014</c:v>
                </c:pt>
                <c:pt idx="5661">
                  <c:v>316986</c:v>
                </c:pt>
                <c:pt idx="5662">
                  <c:v>285015</c:v>
                </c:pt>
                <c:pt idx="5663">
                  <c:v>318985</c:v>
                </c:pt>
                <c:pt idx="5664">
                  <c:v>285016</c:v>
                </c:pt>
                <c:pt idx="5665">
                  <c:v>336984</c:v>
                </c:pt>
                <c:pt idx="5666">
                  <c:v>293014</c:v>
                </c:pt>
                <c:pt idx="5667">
                  <c:v>310986</c:v>
                </c:pt>
                <c:pt idx="5668">
                  <c:v>285019</c:v>
                </c:pt>
                <c:pt idx="5669">
                  <c:v>318981</c:v>
                </c:pt>
                <c:pt idx="5670">
                  <c:v>285014</c:v>
                </c:pt>
                <c:pt idx="5671">
                  <c:v>310986</c:v>
                </c:pt>
                <c:pt idx="5672">
                  <c:v>283017</c:v>
                </c:pt>
                <c:pt idx="5673">
                  <c:v>310983</c:v>
                </c:pt>
                <c:pt idx="5674">
                  <c:v>285014</c:v>
                </c:pt>
                <c:pt idx="5675">
                  <c:v>318986</c:v>
                </c:pt>
                <c:pt idx="5676">
                  <c:v>285017</c:v>
                </c:pt>
                <c:pt idx="5677">
                  <c:v>310983</c:v>
                </c:pt>
                <c:pt idx="5678">
                  <c:v>293014</c:v>
                </c:pt>
                <c:pt idx="5679">
                  <c:v>310986</c:v>
                </c:pt>
                <c:pt idx="5680">
                  <c:v>285018</c:v>
                </c:pt>
                <c:pt idx="5681">
                  <c:v>318982</c:v>
                </c:pt>
                <c:pt idx="5682">
                  <c:v>317017</c:v>
                </c:pt>
                <c:pt idx="5683">
                  <c:v>310983</c:v>
                </c:pt>
                <c:pt idx="5684">
                  <c:v>293014</c:v>
                </c:pt>
                <c:pt idx="5685">
                  <c:v>310986</c:v>
                </c:pt>
                <c:pt idx="5686">
                  <c:v>285018</c:v>
                </c:pt>
                <c:pt idx="5687">
                  <c:v>318982</c:v>
                </c:pt>
                <c:pt idx="5688">
                  <c:v>285014</c:v>
                </c:pt>
                <c:pt idx="5689">
                  <c:v>310986</c:v>
                </c:pt>
                <c:pt idx="5690">
                  <c:v>292017</c:v>
                </c:pt>
                <c:pt idx="5691">
                  <c:v>310983</c:v>
                </c:pt>
                <c:pt idx="5692">
                  <c:v>285014</c:v>
                </c:pt>
                <c:pt idx="5693">
                  <c:v>324986</c:v>
                </c:pt>
                <c:pt idx="5694">
                  <c:v>285014</c:v>
                </c:pt>
                <c:pt idx="5695">
                  <c:v>310986</c:v>
                </c:pt>
                <c:pt idx="5696">
                  <c:v>293016</c:v>
                </c:pt>
                <c:pt idx="5697">
                  <c:v>310984</c:v>
                </c:pt>
                <c:pt idx="5698">
                  <c:v>285014</c:v>
                </c:pt>
                <c:pt idx="5699">
                  <c:v>344986</c:v>
                </c:pt>
                <c:pt idx="5700">
                  <c:v>285017</c:v>
                </c:pt>
                <c:pt idx="5701">
                  <c:v>310983</c:v>
                </c:pt>
                <c:pt idx="5702">
                  <c:v>293014</c:v>
                </c:pt>
                <c:pt idx="5703">
                  <c:v>310989</c:v>
                </c:pt>
                <c:pt idx="5704">
                  <c:v>275014</c:v>
                </c:pt>
                <c:pt idx="5705">
                  <c:v>318983</c:v>
                </c:pt>
                <c:pt idx="5706">
                  <c:v>285014</c:v>
                </c:pt>
                <c:pt idx="5707">
                  <c:v>310986</c:v>
                </c:pt>
                <c:pt idx="5708">
                  <c:v>293017</c:v>
                </c:pt>
                <c:pt idx="5709">
                  <c:v>310983</c:v>
                </c:pt>
                <c:pt idx="5710">
                  <c:v>285014</c:v>
                </c:pt>
                <c:pt idx="5711">
                  <c:v>318987</c:v>
                </c:pt>
                <c:pt idx="5712">
                  <c:v>285013</c:v>
                </c:pt>
                <c:pt idx="5713">
                  <c:v>310986</c:v>
                </c:pt>
                <c:pt idx="5714">
                  <c:v>299015</c:v>
                </c:pt>
                <c:pt idx="5715">
                  <c:v>310985</c:v>
                </c:pt>
                <c:pt idx="5716">
                  <c:v>311014</c:v>
                </c:pt>
                <c:pt idx="5717">
                  <c:v>318986</c:v>
                </c:pt>
                <c:pt idx="5718">
                  <c:v>285017</c:v>
                </c:pt>
                <c:pt idx="5719">
                  <c:v>310983</c:v>
                </c:pt>
                <c:pt idx="5720">
                  <c:v>293014</c:v>
                </c:pt>
                <c:pt idx="5721">
                  <c:v>309986</c:v>
                </c:pt>
                <c:pt idx="5722">
                  <c:v>285017</c:v>
                </c:pt>
                <c:pt idx="5723">
                  <c:v>318983</c:v>
                </c:pt>
                <c:pt idx="5724">
                  <c:v>285014</c:v>
                </c:pt>
                <c:pt idx="5725">
                  <c:v>316986</c:v>
                </c:pt>
                <c:pt idx="5726">
                  <c:v>293017</c:v>
                </c:pt>
                <c:pt idx="5727">
                  <c:v>310983</c:v>
                </c:pt>
                <c:pt idx="5728">
                  <c:v>284017</c:v>
                </c:pt>
                <c:pt idx="5729">
                  <c:v>318984</c:v>
                </c:pt>
                <c:pt idx="5730">
                  <c:v>285015</c:v>
                </c:pt>
                <c:pt idx="5731">
                  <c:v>310984</c:v>
                </c:pt>
                <c:pt idx="5732">
                  <c:v>293014</c:v>
                </c:pt>
                <c:pt idx="5733">
                  <c:v>336986</c:v>
                </c:pt>
                <c:pt idx="5734">
                  <c:v>285017</c:v>
                </c:pt>
                <c:pt idx="5735">
                  <c:v>318986</c:v>
                </c:pt>
                <c:pt idx="5736">
                  <c:v>275011</c:v>
                </c:pt>
                <c:pt idx="5737">
                  <c:v>310989</c:v>
                </c:pt>
                <c:pt idx="5738">
                  <c:v>293011</c:v>
                </c:pt>
                <c:pt idx="5739">
                  <c:v>310986</c:v>
                </c:pt>
                <c:pt idx="5740">
                  <c:v>285014</c:v>
                </c:pt>
                <c:pt idx="5741">
                  <c:v>318989</c:v>
                </c:pt>
                <c:pt idx="5742">
                  <c:v>285014</c:v>
                </c:pt>
                <c:pt idx="5743">
                  <c:v>310985</c:v>
                </c:pt>
                <c:pt idx="5744">
                  <c:v>293012</c:v>
                </c:pt>
                <c:pt idx="5745">
                  <c:v>310986</c:v>
                </c:pt>
                <c:pt idx="5746">
                  <c:v>291017</c:v>
                </c:pt>
                <c:pt idx="5747">
                  <c:v>10821986</c:v>
                </c:pt>
                <c:pt idx="5748">
                  <c:v>319011</c:v>
                </c:pt>
                <c:pt idx="5749">
                  <c:v>310986</c:v>
                </c:pt>
                <c:pt idx="5750">
                  <c:v>285015</c:v>
                </c:pt>
                <c:pt idx="5751">
                  <c:v>318985</c:v>
                </c:pt>
                <c:pt idx="5752">
                  <c:v>285018</c:v>
                </c:pt>
                <c:pt idx="5753">
                  <c:v>310982</c:v>
                </c:pt>
                <c:pt idx="5754">
                  <c:v>293014</c:v>
                </c:pt>
                <c:pt idx="5755">
                  <c:v>310986</c:v>
                </c:pt>
                <c:pt idx="5756">
                  <c:v>285015</c:v>
                </c:pt>
                <c:pt idx="5757">
                  <c:v>324985</c:v>
                </c:pt>
                <c:pt idx="5758">
                  <c:v>285018</c:v>
                </c:pt>
                <c:pt idx="5759">
                  <c:v>309982</c:v>
                </c:pt>
                <c:pt idx="5760">
                  <c:v>293014</c:v>
                </c:pt>
                <c:pt idx="5761">
                  <c:v>310986</c:v>
                </c:pt>
                <c:pt idx="5762">
                  <c:v>285014</c:v>
                </c:pt>
                <c:pt idx="5763">
                  <c:v>318986</c:v>
                </c:pt>
                <c:pt idx="5764">
                  <c:v>285014</c:v>
                </c:pt>
                <c:pt idx="5765">
                  <c:v>336989</c:v>
                </c:pt>
                <c:pt idx="5766">
                  <c:v>293014</c:v>
                </c:pt>
                <c:pt idx="5767">
                  <c:v>310983</c:v>
                </c:pt>
                <c:pt idx="5768">
                  <c:v>274018</c:v>
                </c:pt>
                <c:pt idx="5769">
                  <c:v>318982</c:v>
                </c:pt>
                <c:pt idx="5770">
                  <c:v>285014</c:v>
                </c:pt>
                <c:pt idx="5771">
                  <c:v>310986</c:v>
                </c:pt>
                <c:pt idx="5772">
                  <c:v>358017</c:v>
                </c:pt>
                <c:pt idx="5773">
                  <c:v>310983</c:v>
                </c:pt>
                <c:pt idx="5774">
                  <c:v>285014</c:v>
                </c:pt>
                <c:pt idx="5775">
                  <c:v>318987</c:v>
                </c:pt>
                <c:pt idx="5776">
                  <c:v>284016</c:v>
                </c:pt>
                <c:pt idx="5777">
                  <c:v>309983</c:v>
                </c:pt>
                <c:pt idx="5778">
                  <c:v>299014</c:v>
                </c:pt>
                <c:pt idx="5779">
                  <c:v>310989</c:v>
                </c:pt>
                <c:pt idx="5780">
                  <c:v>285015</c:v>
                </c:pt>
                <c:pt idx="5781">
                  <c:v>318982</c:v>
                </c:pt>
                <c:pt idx="5782">
                  <c:v>311014</c:v>
                </c:pt>
                <c:pt idx="5783">
                  <c:v>310987</c:v>
                </c:pt>
                <c:pt idx="5784">
                  <c:v>293017</c:v>
                </c:pt>
                <c:pt idx="5785">
                  <c:v>310982</c:v>
                </c:pt>
                <c:pt idx="5786">
                  <c:v>285017</c:v>
                </c:pt>
                <c:pt idx="5787">
                  <c:v>318983</c:v>
                </c:pt>
                <c:pt idx="5788">
                  <c:v>285017</c:v>
                </c:pt>
                <c:pt idx="5789">
                  <c:v>316983</c:v>
                </c:pt>
                <c:pt idx="5790">
                  <c:v>292016</c:v>
                </c:pt>
                <c:pt idx="5791">
                  <c:v>309984</c:v>
                </c:pt>
                <c:pt idx="5792">
                  <c:v>284018</c:v>
                </c:pt>
                <c:pt idx="5793">
                  <c:v>317982</c:v>
                </c:pt>
                <c:pt idx="5794">
                  <c:v>284018</c:v>
                </c:pt>
                <c:pt idx="5795">
                  <c:v>309982</c:v>
                </c:pt>
                <c:pt idx="5796">
                  <c:v>292018</c:v>
                </c:pt>
                <c:pt idx="5797">
                  <c:v>309982</c:v>
                </c:pt>
                <c:pt idx="5798">
                  <c:v>284014</c:v>
                </c:pt>
                <c:pt idx="5799">
                  <c:v>343986</c:v>
                </c:pt>
                <c:pt idx="5800">
                  <c:v>276014</c:v>
                </c:pt>
                <c:pt idx="5801">
                  <c:v>311986</c:v>
                </c:pt>
                <c:pt idx="5802">
                  <c:v>294015</c:v>
                </c:pt>
                <c:pt idx="5803">
                  <c:v>311985</c:v>
                </c:pt>
                <c:pt idx="5804">
                  <c:v>286014</c:v>
                </c:pt>
                <c:pt idx="5805">
                  <c:v>319986</c:v>
                </c:pt>
                <c:pt idx="5806">
                  <c:v>286014</c:v>
                </c:pt>
                <c:pt idx="5807">
                  <c:v>311986</c:v>
                </c:pt>
                <c:pt idx="5808">
                  <c:v>294015</c:v>
                </c:pt>
                <c:pt idx="5809">
                  <c:v>311985</c:v>
                </c:pt>
                <c:pt idx="5810">
                  <c:v>293017</c:v>
                </c:pt>
                <c:pt idx="5811">
                  <c:v>318983</c:v>
                </c:pt>
                <c:pt idx="5812">
                  <c:v>285017</c:v>
                </c:pt>
                <c:pt idx="5813">
                  <c:v>310983</c:v>
                </c:pt>
                <c:pt idx="5814">
                  <c:v>293015</c:v>
                </c:pt>
                <c:pt idx="5815">
                  <c:v>310985</c:v>
                </c:pt>
                <c:pt idx="5816">
                  <c:v>311017</c:v>
                </c:pt>
                <c:pt idx="5817">
                  <c:v>318983</c:v>
                </c:pt>
                <c:pt idx="5818">
                  <c:v>285016</c:v>
                </c:pt>
                <c:pt idx="5819">
                  <c:v>310985</c:v>
                </c:pt>
                <c:pt idx="5820">
                  <c:v>293016</c:v>
                </c:pt>
                <c:pt idx="5821">
                  <c:v>316985</c:v>
                </c:pt>
                <c:pt idx="5822">
                  <c:v>284012</c:v>
                </c:pt>
                <c:pt idx="5823">
                  <c:v>317986</c:v>
                </c:pt>
                <c:pt idx="5824">
                  <c:v>284014</c:v>
                </c:pt>
                <c:pt idx="5825">
                  <c:v>309986</c:v>
                </c:pt>
                <c:pt idx="5826">
                  <c:v>292014</c:v>
                </c:pt>
                <c:pt idx="5827">
                  <c:v>309989</c:v>
                </c:pt>
                <c:pt idx="5828">
                  <c:v>284014</c:v>
                </c:pt>
                <c:pt idx="5829">
                  <c:v>317986</c:v>
                </c:pt>
                <c:pt idx="5830">
                  <c:v>284014</c:v>
                </c:pt>
                <c:pt idx="5831">
                  <c:v>309983</c:v>
                </c:pt>
                <c:pt idx="5832">
                  <c:v>282017</c:v>
                </c:pt>
                <c:pt idx="5833">
                  <c:v>335983</c:v>
                </c:pt>
                <c:pt idx="5834">
                  <c:v>284016</c:v>
                </c:pt>
                <c:pt idx="5835">
                  <c:v>317987</c:v>
                </c:pt>
                <c:pt idx="5836">
                  <c:v>284014</c:v>
                </c:pt>
                <c:pt idx="5837">
                  <c:v>309983</c:v>
                </c:pt>
                <c:pt idx="5838">
                  <c:v>292017</c:v>
                </c:pt>
                <c:pt idx="5839">
                  <c:v>309984</c:v>
                </c:pt>
                <c:pt idx="5840">
                  <c:v>284017</c:v>
                </c:pt>
                <c:pt idx="5841">
                  <c:v>317982</c:v>
                </c:pt>
                <c:pt idx="5842">
                  <c:v>291017</c:v>
                </c:pt>
                <c:pt idx="5843">
                  <c:v>310983</c:v>
                </c:pt>
                <c:pt idx="5844">
                  <c:v>293017</c:v>
                </c:pt>
                <c:pt idx="5845">
                  <c:v>310983</c:v>
                </c:pt>
                <c:pt idx="5846">
                  <c:v>285016</c:v>
                </c:pt>
                <c:pt idx="5847">
                  <c:v>12004984</c:v>
                </c:pt>
                <c:pt idx="5848">
                  <c:v>319014</c:v>
                </c:pt>
                <c:pt idx="5849">
                  <c:v>310986</c:v>
                </c:pt>
                <c:pt idx="5850">
                  <c:v>285018</c:v>
                </c:pt>
                <c:pt idx="5851">
                  <c:v>318982</c:v>
                </c:pt>
                <c:pt idx="5852">
                  <c:v>285014</c:v>
                </c:pt>
                <c:pt idx="5853">
                  <c:v>316986</c:v>
                </c:pt>
                <c:pt idx="5854">
                  <c:v>293014</c:v>
                </c:pt>
                <c:pt idx="5855">
                  <c:v>309986</c:v>
                </c:pt>
                <c:pt idx="5856">
                  <c:v>285017</c:v>
                </c:pt>
                <c:pt idx="5857">
                  <c:v>318983</c:v>
                </c:pt>
                <c:pt idx="5858">
                  <c:v>285014</c:v>
                </c:pt>
                <c:pt idx="5859">
                  <c:v>310986</c:v>
                </c:pt>
                <c:pt idx="5860">
                  <c:v>293017</c:v>
                </c:pt>
                <c:pt idx="5861">
                  <c:v>310983</c:v>
                </c:pt>
                <c:pt idx="5862">
                  <c:v>285014</c:v>
                </c:pt>
                <c:pt idx="5863">
                  <c:v>318986</c:v>
                </c:pt>
                <c:pt idx="5864">
                  <c:v>275018</c:v>
                </c:pt>
                <c:pt idx="5865">
                  <c:v>336982</c:v>
                </c:pt>
                <c:pt idx="5866">
                  <c:v>293015</c:v>
                </c:pt>
                <c:pt idx="5867">
                  <c:v>310985</c:v>
                </c:pt>
                <c:pt idx="5868">
                  <c:v>285014</c:v>
                </c:pt>
                <c:pt idx="5869">
                  <c:v>318986</c:v>
                </c:pt>
                <c:pt idx="5870">
                  <c:v>285015</c:v>
                </c:pt>
                <c:pt idx="5871">
                  <c:v>310985</c:v>
                </c:pt>
                <c:pt idx="5872">
                  <c:v>293014</c:v>
                </c:pt>
                <c:pt idx="5873">
                  <c:v>310986</c:v>
                </c:pt>
                <c:pt idx="5874">
                  <c:v>291017</c:v>
                </c:pt>
                <c:pt idx="5875">
                  <c:v>318983</c:v>
                </c:pt>
                <c:pt idx="5876">
                  <c:v>285015</c:v>
                </c:pt>
                <c:pt idx="5877">
                  <c:v>310985</c:v>
                </c:pt>
                <c:pt idx="5878">
                  <c:v>293017</c:v>
                </c:pt>
                <c:pt idx="5879">
                  <c:v>310983</c:v>
                </c:pt>
                <c:pt idx="5880">
                  <c:v>285015</c:v>
                </c:pt>
                <c:pt idx="5881">
                  <c:v>318985</c:v>
                </c:pt>
                <c:pt idx="5882">
                  <c:v>311015</c:v>
                </c:pt>
                <c:pt idx="5883">
                  <c:v>310985</c:v>
                </c:pt>
                <c:pt idx="5884">
                  <c:v>293014</c:v>
                </c:pt>
                <c:pt idx="5885">
                  <c:v>316986</c:v>
                </c:pt>
                <c:pt idx="5886">
                  <c:v>285014</c:v>
                </c:pt>
                <c:pt idx="5887">
                  <c:v>318986</c:v>
                </c:pt>
                <c:pt idx="5888">
                  <c:v>285019</c:v>
                </c:pt>
                <c:pt idx="5889">
                  <c:v>310981</c:v>
                </c:pt>
                <c:pt idx="5890">
                  <c:v>293014</c:v>
                </c:pt>
                <c:pt idx="5891">
                  <c:v>310987</c:v>
                </c:pt>
                <c:pt idx="5892">
                  <c:v>285014</c:v>
                </c:pt>
                <c:pt idx="5893">
                  <c:v>318985</c:v>
                </c:pt>
                <c:pt idx="5894">
                  <c:v>285014</c:v>
                </c:pt>
                <c:pt idx="5895">
                  <c:v>310986</c:v>
                </c:pt>
                <c:pt idx="5896">
                  <c:v>283017</c:v>
                </c:pt>
                <c:pt idx="5897">
                  <c:v>310983</c:v>
                </c:pt>
                <c:pt idx="5898">
                  <c:v>285014</c:v>
                </c:pt>
                <c:pt idx="5899">
                  <c:v>344986</c:v>
                </c:pt>
                <c:pt idx="5900">
                  <c:v>285014</c:v>
                </c:pt>
                <c:pt idx="5901">
                  <c:v>310986</c:v>
                </c:pt>
                <c:pt idx="5902">
                  <c:v>293014</c:v>
                </c:pt>
                <c:pt idx="5903">
                  <c:v>310989</c:v>
                </c:pt>
                <c:pt idx="5904">
                  <c:v>285014</c:v>
                </c:pt>
                <c:pt idx="5905">
                  <c:v>318983</c:v>
                </c:pt>
                <c:pt idx="5906">
                  <c:v>291018</c:v>
                </c:pt>
                <c:pt idx="5907">
                  <c:v>310982</c:v>
                </c:pt>
                <c:pt idx="5908">
                  <c:v>293014</c:v>
                </c:pt>
                <c:pt idx="5909">
                  <c:v>310987</c:v>
                </c:pt>
                <c:pt idx="5910">
                  <c:v>285015</c:v>
                </c:pt>
                <c:pt idx="5911">
                  <c:v>318984</c:v>
                </c:pt>
                <c:pt idx="5912">
                  <c:v>285017</c:v>
                </c:pt>
                <c:pt idx="5913">
                  <c:v>310983</c:v>
                </c:pt>
                <c:pt idx="5914">
                  <c:v>293016</c:v>
                </c:pt>
                <c:pt idx="5915">
                  <c:v>310984</c:v>
                </c:pt>
                <c:pt idx="5916">
                  <c:v>311017</c:v>
                </c:pt>
                <c:pt idx="5917">
                  <c:v>324983</c:v>
                </c:pt>
                <c:pt idx="5918">
                  <c:v>285014</c:v>
                </c:pt>
                <c:pt idx="5919">
                  <c:v>310986</c:v>
                </c:pt>
                <c:pt idx="5920">
                  <c:v>293018</c:v>
                </c:pt>
                <c:pt idx="5921">
                  <c:v>310985</c:v>
                </c:pt>
                <c:pt idx="5922">
                  <c:v>285014</c:v>
                </c:pt>
                <c:pt idx="5923">
                  <c:v>318983</c:v>
                </c:pt>
                <c:pt idx="5924">
                  <c:v>285015</c:v>
                </c:pt>
                <c:pt idx="5925">
                  <c:v>310985</c:v>
                </c:pt>
                <c:pt idx="5926">
                  <c:v>293017</c:v>
                </c:pt>
                <c:pt idx="5927">
                  <c:v>310983</c:v>
                </c:pt>
                <c:pt idx="5928">
                  <c:v>275015</c:v>
                </c:pt>
                <c:pt idx="5929">
                  <c:v>318985</c:v>
                </c:pt>
                <c:pt idx="5930">
                  <c:v>285017</c:v>
                </c:pt>
                <c:pt idx="5931">
                  <c:v>310983</c:v>
                </c:pt>
                <c:pt idx="5932">
                  <c:v>293016</c:v>
                </c:pt>
                <c:pt idx="5933">
                  <c:v>336987</c:v>
                </c:pt>
                <c:pt idx="5934">
                  <c:v>285014</c:v>
                </c:pt>
                <c:pt idx="5935">
                  <c:v>318983</c:v>
                </c:pt>
                <c:pt idx="5936">
                  <c:v>285017</c:v>
                </c:pt>
                <c:pt idx="5937">
                  <c:v>310983</c:v>
                </c:pt>
                <c:pt idx="5938">
                  <c:v>299018</c:v>
                </c:pt>
                <c:pt idx="5939">
                  <c:v>310985</c:v>
                </c:pt>
                <c:pt idx="5940">
                  <c:v>285014</c:v>
                </c:pt>
                <c:pt idx="5941">
                  <c:v>318983</c:v>
                </c:pt>
                <c:pt idx="5942">
                  <c:v>285014</c:v>
                </c:pt>
                <c:pt idx="5943">
                  <c:v>310986</c:v>
                </c:pt>
                <c:pt idx="5944">
                  <c:v>293017</c:v>
                </c:pt>
                <c:pt idx="5945">
                  <c:v>310983</c:v>
                </c:pt>
                <c:pt idx="5946">
                  <c:v>285014</c:v>
                </c:pt>
                <c:pt idx="5947">
                  <c:v>15467987</c:v>
                </c:pt>
                <c:pt idx="5948">
                  <c:v>318017</c:v>
                </c:pt>
                <c:pt idx="5949">
                  <c:v>316982</c:v>
                </c:pt>
                <c:pt idx="5950">
                  <c:v>285018</c:v>
                </c:pt>
                <c:pt idx="5951">
                  <c:v>318982</c:v>
                </c:pt>
                <c:pt idx="5952">
                  <c:v>285014</c:v>
                </c:pt>
                <c:pt idx="5953">
                  <c:v>310986</c:v>
                </c:pt>
                <c:pt idx="5954">
                  <c:v>293018</c:v>
                </c:pt>
                <c:pt idx="5955">
                  <c:v>310982</c:v>
                </c:pt>
                <c:pt idx="5956">
                  <c:v>285017</c:v>
                </c:pt>
                <c:pt idx="5957">
                  <c:v>318983</c:v>
                </c:pt>
                <c:pt idx="5958">
                  <c:v>285017</c:v>
                </c:pt>
                <c:pt idx="5959">
                  <c:v>310983</c:v>
                </c:pt>
                <c:pt idx="5960">
                  <c:v>283014</c:v>
                </c:pt>
                <c:pt idx="5961">
                  <c:v>310990</c:v>
                </c:pt>
                <c:pt idx="5962">
                  <c:v>285014</c:v>
                </c:pt>
                <c:pt idx="5963">
                  <c:v>318982</c:v>
                </c:pt>
                <c:pt idx="5964">
                  <c:v>285014</c:v>
                </c:pt>
                <c:pt idx="5965">
                  <c:v>336986</c:v>
                </c:pt>
                <c:pt idx="5966">
                  <c:v>293018</c:v>
                </c:pt>
                <c:pt idx="5967">
                  <c:v>310982</c:v>
                </c:pt>
                <c:pt idx="5968">
                  <c:v>285017</c:v>
                </c:pt>
                <c:pt idx="5969">
                  <c:v>318983</c:v>
                </c:pt>
                <c:pt idx="5970">
                  <c:v>291014</c:v>
                </c:pt>
                <c:pt idx="5971">
                  <c:v>309986</c:v>
                </c:pt>
                <c:pt idx="5972">
                  <c:v>292015</c:v>
                </c:pt>
                <c:pt idx="5973">
                  <c:v>309986</c:v>
                </c:pt>
                <c:pt idx="5974">
                  <c:v>284014</c:v>
                </c:pt>
                <c:pt idx="5975">
                  <c:v>317988</c:v>
                </c:pt>
                <c:pt idx="5976">
                  <c:v>284014</c:v>
                </c:pt>
                <c:pt idx="5977">
                  <c:v>309983</c:v>
                </c:pt>
                <c:pt idx="5978">
                  <c:v>292017</c:v>
                </c:pt>
                <c:pt idx="5979">
                  <c:v>309983</c:v>
                </c:pt>
                <c:pt idx="5980">
                  <c:v>284018</c:v>
                </c:pt>
                <c:pt idx="5981">
                  <c:v>324982</c:v>
                </c:pt>
                <c:pt idx="5982">
                  <c:v>311017</c:v>
                </c:pt>
                <c:pt idx="5983">
                  <c:v>310983</c:v>
                </c:pt>
                <c:pt idx="5984">
                  <c:v>293014</c:v>
                </c:pt>
                <c:pt idx="5985">
                  <c:v>310989</c:v>
                </c:pt>
                <c:pt idx="5986">
                  <c:v>285015</c:v>
                </c:pt>
                <c:pt idx="5987">
                  <c:v>318982</c:v>
                </c:pt>
                <c:pt idx="5988">
                  <c:v>285014</c:v>
                </c:pt>
                <c:pt idx="5989">
                  <c:v>310986</c:v>
                </c:pt>
                <c:pt idx="5990">
                  <c:v>293018</c:v>
                </c:pt>
                <c:pt idx="5991">
                  <c:v>310985</c:v>
                </c:pt>
                <c:pt idx="5992">
                  <c:v>275011</c:v>
                </c:pt>
                <c:pt idx="5993">
                  <c:v>318986</c:v>
                </c:pt>
                <c:pt idx="5994">
                  <c:v>285014</c:v>
                </c:pt>
                <c:pt idx="5995">
                  <c:v>310986</c:v>
                </c:pt>
                <c:pt idx="5996">
                  <c:v>293015</c:v>
                </c:pt>
                <c:pt idx="5997">
                  <c:v>310988</c:v>
                </c:pt>
                <c:pt idx="5998">
                  <c:v>285014</c:v>
                </c:pt>
                <c:pt idx="5999">
                  <c:v>344983</c:v>
                </c:pt>
                <c:pt idx="6000">
                  <c:v>285014</c:v>
                </c:pt>
                <c:pt idx="6001">
                  <c:v>310986</c:v>
                </c:pt>
                <c:pt idx="6002">
                  <c:v>299014</c:v>
                </c:pt>
                <c:pt idx="6003">
                  <c:v>309986</c:v>
                </c:pt>
                <c:pt idx="6004">
                  <c:v>284015</c:v>
                </c:pt>
                <c:pt idx="6005">
                  <c:v>317985</c:v>
                </c:pt>
                <c:pt idx="6006">
                  <c:v>284017</c:v>
                </c:pt>
                <c:pt idx="6007">
                  <c:v>309986</c:v>
                </c:pt>
                <c:pt idx="6008">
                  <c:v>292014</c:v>
                </c:pt>
                <c:pt idx="6009">
                  <c:v>309984</c:v>
                </c:pt>
                <c:pt idx="6010">
                  <c:v>284015</c:v>
                </c:pt>
                <c:pt idx="6011">
                  <c:v>317984</c:v>
                </c:pt>
                <c:pt idx="6012">
                  <c:v>284015</c:v>
                </c:pt>
                <c:pt idx="6013">
                  <c:v>316985</c:v>
                </c:pt>
                <c:pt idx="6014">
                  <c:v>293018</c:v>
                </c:pt>
                <c:pt idx="6015">
                  <c:v>310982</c:v>
                </c:pt>
                <c:pt idx="6016">
                  <c:v>311014</c:v>
                </c:pt>
                <c:pt idx="6017">
                  <c:v>318986</c:v>
                </c:pt>
                <c:pt idx="6018">
                  <c:v>285016</c:v>
                </c:pt>
                <c:pt idx="6019">
                  <c:v>310984</c:v>
                </c:pt>
                <c:pt idx="6020">
                  <c:v>293015</c:v>
                </c:pt>
                <c:pt idx="6021">
                  <c:v>310988</c:v>
                </c:pt>
                <c:pt idx="6022">
                  <c:v>285015</c:v>
                </c:pt>
                <c:pt idx="6023">
                  <c:v>318982</c:v>
                </c:pt>
                <c:pt idx="6024">
                  <c:v>275015</c:v>
                </c:pt>
                <c:pt idx="6025">
                  <c:v>310985</c:v>
                </c:pt>
                <c:pt idx="6026">
                  <c:v>293016</c:v>
                </c:pt>
                <c:pt idx="6027">
                  <c:v>310984</c:v>
                </c:pt>
                <c:pt idx="6028">
                  <c:v>285015</c:v>
                </c:pt>
                <c:pt idx="6029">
                  <c:v>318985</c:v>
                </c:pt>
                <c:pt idx="6030">
                  <c:v>285014</c:v>
                </c:pt>
                <c:pt idx="6031">
                  <c:v>310986</c:v>
                </c:pt>
                <c:pt idx="6032">
                  <c:v>293014</c:v>
                </c:pt>
                <c:pt idx="6033">
                  <c:v>336990</c:v>
                </c:pt>
                <c:pt idx="6034">
                  <c:v>291010</c:v>
                </c:pt>
                <c:pt idx="6035">
                  <c:v>317986</c:v>
                </c:pt>
                <c:pt idx="6036">
                  <c:v>284014</c:v>
                </c:pt>
                <c:pt idx="6037">
                  <c:v>309986</c:v>
                </c:pt>
                <c:pt idx="6038">
                  <c:v>292015</c:v>
                </c:pt>
                <c:pt idx="6039">
                  <c:v>309986</c:v>
                </c:pt>
                <c:pt idx="6040">
                  <c:v>284016</c:v>
                </c:pt>
                <c:pt idx="6041">
                  <c:v>317983</c:v>
                </c:pt>
                <c:pt idx="6042">
                  <c:v>284017</c:v>
                </c:pt>
                <c:pt idx="6043">
                  <c:v>309983</c:v>
                </c:pt>
                <c:pt idx="6044">
                  <c:v>292016</c:v>
                </c:pt>
                <c:pt idx="6045">
                  <c:v>316984</c:v>
                </c:pt>
                <c:pt idx="6046">
                  <c:v>285017</c:v>
                </c:pt>
                <c:pt idx="6047">
                  <c:v>14654983</c:v>
                </c:pt>
                <c:pt idx="6048">
                  <c:v>319014</c:v>
                </c:pt>
                <c:pt idx="6049">
                  <c:v>310986</c:v>
                </c:pt>
                <c:pt idx="6050">
                  <c:v>285018</c:v>
                </c:pt>
                <c:pt idx="6051">
                  <c:v>318985</c:v>
                </c:pt>
                <c:pt idx="6052">
                  <c:v>285014</c:v>
                </c:pt>
                <c:pt idx="6053">
                  <c:v>310983</c:v>
                </c:pt>
                <c:pt idx="6054">
                  <c:v>293017</c:v>
                </c:pt>
                <c:pt idx="6055">
                  <c:v>310983</c:v>
                </c:pt>
                <c:pt idx="6056">
                  <c:v>275014</c:v>
                </c:pt>
                <c:pt idx="6057">
                  <c:v>318989</c:v>
                </c:pt>
                <c:pt idx="6058">
                  <c:v>285014</c:v>
                </c:pt>
                <c:pt idx="6059">
                  <c:v>310985</c:v>
                </c:pt>
                <c:pt idx="6060">
                  <c:v>293012</c:v>
                </c:pt>
                <c:pt idx="6061">
                  <c:v>310986</c:v>
                </c:pt>
                <c:pt idx="6062">
                  <c:v>285014</c:v>
                </c:pt>
                <c:pt idx="6063">
                  <c:v>318988</c:v>
                </c:pt>
                <c:pt idx="6064">
                  <c:v>285015</c:v>
                </c:pt>
                <c:pt idx="6065">
                  <c:v>336983</c:v>
                </c:pt>
                <c:pt idx="6066">
                  <c:v>299014</c:v>
                </c:pt>
                <c:pt idx="6067">
                  <c:v>310986</c:v>
                </c:pt>
                <c:pt idx="6068">
                  <c:v>285017</c:v>
                </c:pt>
                <c:pt idx="6069">
                  <c:v>318986</c:v>
                </c:pt>
                <c:pt idx="6070">
                  <c:v>285014</c:v>
                </c:pt>
                <c:pt idx="6071">
                  <c:v>310983</c:v>
                </c:pt>
                <c:pt idx="6072">
                  <c:v>293017</c:v>
                </c:pt>
                <c:pt idx="6073">
                  <c:v>310983</c:v>
                </c:pt>
                <c:pt idx="6074">
                  <c:v>285016</c:v>
                </c:pt>
                <c:pt idx="6075">
                  <c:v>318984</c:v>
                </c:pt>
                <c:pt idx="6076">
                  <c:v>284017</c:v>
                </c:pt>
                <c:pt idx="6077">
                  <c:v>317983</c:v>
                </c:pt>
                <c:pt idx="6078">
                  <c:v>293015</c:v>
                </c:pt>
                <c:pt idx="6079">
                  <c:v>310985</c:v>
                </c:pt>
                <c:pt idx="6080">
                  <c:v>285014</c:v>
                </c:pt>
                <c:pt idx="6081">
                  <c:v>318986</c:v>
                </c:pt>
                <c:pt idx="6082">
                  <c:v>311014</c:v>
                </c:pt>
                <c:pt idx="6083">
                  <c:v>310986</c:v>
                </c:pt>
                <c:pt idx="6084">
                  <c:v>293017</c:v>
                </c:pt>
                <c:pt idx="6085">
                  <c:v>310983</c:v>
                </c:pt>
                <c:pt idx="6086">
                  <c:v>285014</c:v>
                </c:pt>
                <c:pt idx="6087">
                  <c:v>318986</c:v>
                </c:pt>
                <c:pt idx="6088">
                  <c:v>275017</c:v>
                </c:pt>
                <c:pt idx="6089">
                  <c:v>310983</c:v>
                </c:pt>
                <c:pt idx="6090">
                  <c:v>293017</c:v>
                </c:pt>
                <c:pt idx="6091">
                  <c:v>310983</c:v>
                </c:pt>
                <c:pt idx="6092">
                  <c:v>285016</c:v>
                </c:pt>
                <c:pt idx="6093">
                  <c:v>318984</c:v>
                </c:pt>
                <c:pt idx="6094">
                  <c:v>285014</c:v>
                </c:pt>
                <c:pt idx="6095">
                  <c:v>310989</c:v>
                </c:pt>
                <c:pt idx="6096">
                  <c:v>293014</c:v>
                </c:pt>
                <c:pt idx="6097">
                  <c:v>310983</c:v>
                </c:pt>
                <c:pt idx="6098">
                  <c:v>291014</c:v>
                </c:pt>
                <c:pt idx="6099">
                  <c:v>344986</c:v>
                </c:pt>
                <c:pt idx="6100">
                  <c:v>285014</c:v>
                </c:pt>
                <c:pt idx="6101">
                  <c:v>310986</c:v>
                </c:pt>
                <c:pt idx="6102">
                  <c:v>293017</c:v>
                </c:pt>
                <c:pt idx="6103">
                  <c:v>310983</c:v>
                </c:pt>
                <c:pt idx="6104">
                  <c:v>285014</c:v>
                </c:pt>
                <c:pt idx="6105">
                  <c:v>318986</c:v>
                </c:pt>
                <c:pt idx="6106">
                  <c:v>285018</c:v>
                </c:pt>
                <c:pt idx="6107">
                  <c:v>310982</c:v>
                </c:pt>
                <c:pt idx="6108">
                  <c:v>293015</c:v>
                </c:pt>
                <c:pt idx="6109">
                  <c:v>316985</c:v>
                </c:pt>
                <c:pt idx="6110">
                  <c:v>285014</c:v>
                </c:pt>
                <c:pt idx="6111">
                  <c:v>318990</c:v>
                </c:pt>
                <c:pt idx="6112">
                  <c:v>285014</c:v>
                </c:pt>
                <c:pt idx="6113">
                  <c:v>310985</c:v>
                </c:pt>
                <c:pt idx="6114">
                  <c:v>293012</c:v>
                </c:pt>
                <c:pt idx="6115">
                  <c:v>310985</c:v>
                </c:pt>
                <c:pt idx="6116">
                  <c:v>311016</c:v>
                </c:pt>
                <c:pt idx="6117">
                  <c:v>318984</c:v>
                </c:pt>
                <c:pt idx="6118">
                  <c:v>285017</c:v>
                </c:pt>
                <c:pt idx="6119">
                  <c:v>310983</c:v>
                </c:pt>
                <c:pt idx="6120">
                  <c:v>283017</c:v>
                </c:pt>
                <c:pt idx="6121">
                  <c:v>310983</c:v>
                </c:pt>
                <c:pt idx="6122">
                  <c:v>285014</c:v>
                </c:pt>
                <c:pt idx="6123">
                  <c:v>318986</c:v>
                </c:pt>
                <c:pt idx="6124">
                  <c:v>285018</c:v>
                </c:pt>
                <c:pt idx="6125">
                  <c:v>310982</c:v>
                </c:pt>
                <c:pt idx="6126">
                  <c:v>293014</c:v>
                </c:pt>
                <c:pt idx="6127">
                  <c:v>310986</c:v>
                </c:pt>
                <c:pt idx="6128">
                  <c:v>285018</c:v>
                </c:pt>
                <c:pt idx="6129">
                  <c:v>318982</c:v>
                </c:pt>
                <c:pt idx="6130">
                  <c:v>291018</c:v>
                </c:pt>
                <c:pt idx="6131">
                  <c:v>310985</c:v>
                </c:pt>
                <c:pt idx="6132">
                  <c:v>293011</c:v>
                </c:pt>
                <c:pt idx="6133">
                  <c:v>336986</c:v>
                </c:pt>
                <c:pt idx="6134">
                  <c:v>285015</c:v>
                </c:pt>
                <c:pt idx="6135">
                  <c:v>318985</c:v>
                </c:pt>
                <c:pt idx="6136">
                  <c:v>285018</c:v>
                </c:pt>
                <c:pt idx="6137">
                  <c:v>310982</c:v>
                </c:pt>
                <c:pt idx="6138">
                  <c:v>293016</c:v>
                </c:pt>
                <c:pt idx="6139">
                  <c:v>310984</c:v>
                </c:pt>
                <c:pt idx="6140">
                  <c:v>285018</c:v>
                </c:pt>
                <c:pt idx="6141">
                  <c:v>324982</c:v>
                </c:pt>
                <c:pt idx="6142">
                  <c:v>285018</c:v>
                </c:pt>
                <c:pt idx="6143">
                  <c:v>310982</c:v>
                </c:pt>
                <c:pt idx="6144">
                  <c:v>293017</c:v>
                </c:pt>
                <c:pt idx="6145">
                  <c:v>310983</c:v>
                </c:pt>
                <c:pt idx="6146">
                  <c:v>285017</c:v>
                </c:pt>
                <c:pt idx="6147">
                  <c:v>13281983</c:v>
                </c:pt>
                <c:pt idx="6148">
                  <c:v>319018</c:v>
                </c:pt>
                <c:pt idx="6149">
                  <c:v>310982</c:v>
                </c:pt>
                <c:pt idx="6150">
                  <c:v>285017</c:v>
                </c:pt>
                <c:pt idx="6151">
                  <c:v>318983</c:v>
                </c:pt>
                <c:pt idx="6152">
                  <c:v>275016</c:v>
                </c:pt>
                <c:pt idx="6153">
                  <c:v>310984</c:v>
                </c:pt>
                <c:pt idx="6154">
                  <c:v>293014</c:v>
                </c:pt>
                <c:pt idx="6155">
                  <c:v>310990</c:v>
                </c:pt>
                <c:pt idx="6156">
                  <c:v>285014</c:v>
                </c:pt>
                <c:pt idx="6157">
                  <c:v>318983</c:v>
                </c:pt>
                <c:pt idx="6158">
                  <c:v>285013</c:v>
                </c:pt>
                <c:pt idx="6159">
                  <c:v>310986</c:v>
                </c:pt>
                <c:pt idx="6160">
                  <c:v>293018</c:v>
                </c:pt>
                <c:pt idx="6161">
                  <c:v>310985</c:v>
                </c:pt>
                <c:pt idx="6162">
                  <c:v>291014</c:v>
                </c:pt>
                <c:pt idx="6163">
                  <c:v>317983</c:v>
                </c:pt>
                <c:pt idx="6164">
                  <c:v>284015</c:v>
                </c:pt>
                <c:pt idx="6165">
                  <c:v>335985</c:v>
                </c:pt>
                <c:pt idx="6166">
                  <c:v>292017</c:v>
                </c:pt>
                <c:pt idx="6167">
                  <c:v>309983</c:v>
                </c:pt>
                <c:pt idx="6168">
                  <c:v>284014</c:v>
                </c:pt>
                <c:pt idx="6169">
                  <c:v>317986</c:v>
                </c:pt>
                <c:pt idx="6170">
                  <c:v>284014</c:v>
                </c:pt>
                <c:pt idx="6171">
                  <c:v>309986</c:v>
                </c:pt>
                <c:pt idx="6172">
                  <c:v>292014</c:v>
                </c:pt>
                <c:pt idx="6173">
                  <c:v>316986</c:v>
                </c:pt>
                <c:pt idx="6174">
                  <c:v>285014</c:v>
                </c:pt>
                <c:pt idx="6175">
                  <c:v>318987</c:v>
                </c:pt>
                <c:pt idx="6176">
                  <c:v>285013</c:v>
                </c:pt>
                <c:pt idx="6177">
                  <c:v>310986</c:v>
                </c:pt>
                <c:pt idx="6178">
                  <c:v>293014</c:v>
                </c:pt>
                <c:pt idx="6179">
                  <c:v>310989</c:v>
                </c:pt>
                <c:pt idx="6180">
                  <c:v>285014</c:v>
                </c:pt>
                <c:pt idx="6181">
                  <c:v>318983</c:v>
                </c:pt>
                <c:pt idx="6182">
                  <c:v>311014</c:v>
                </c:pt>
                <c:pt idx="6183">
                  <c:v>310986</c:v>
                </c:pt>
                <c:pt idx="6184">
                  <c:v>283017</c:v>
                </c:pt>
                <c:pt idx="6185">
                  <c:v>310984</c:v>
                </c:pt>
                <c:pt idx="6186">
                  <c:v>285013</c:v>
                </c:pt>
                <c:pt idx="6187">
                  <c:v>318986</c:v>
                </c:pt>
                <c:pt idx="6188">
                  <c:v>285014</c:v>
                </c:pt>
                <c:pt idx="6189">
                  <c:v>310987</c:v>
                </c:pt>
                <c:pt idx="6190">
                  <c:v>293013</c:v>
                </c:pt>
                <c:pt idx="6191">
                  <c:v>310990</c:v>
                </c:pt>
                <c:pt idx="6192">
                  <c:v>285014</c:v>
                </c:pt>
                <c:pt idx="6193">
                  <c:v>318982</c:v>
                </c:pt>
                <c:pt idx="6194">
                  <c:v>291014</c:v>
                </c:pt>
                <c:pt idx="6195">
                  <c:v>309986</c:v>
                </c:pt>
                <c:pt idx="6196">
                  <c:v>292018</c:v>
                </c:pt>
                <c:pt idx="6197">
                  <c:v>309982</c:v>
                </c:pt>
                <c:pt idx="6198">
                  <c:v>284017</c:v>
                </c:pt>
                <c:pt idx="6199">
                  <c:v>343983</c:v>
                </c:pt>
                <c:pt idx="6200">
                  <c:v>284017</c:v>
                </c:pt>
                <c:pt idx="6201">
                  <c:v>309983</c:v>
                </c:pt>
                <c:pt idx="6202">
                  <c:v>292017</c:v>
                </c:pt>
                <c:pt idx="6203">
                  <c:v>309983</c:v>
                </c:pt>
                <c:pt idx="6204">
                  <c:v>284014</c:v>
                </c:pt>
                <c:pt idx="6205">
                  <c:v>324986</c:v>
                </c:pt>
                <c:pt idx="6206">
                  <c:v>285014</c:v>
                </c:pt>
                <c:pt idx="6207">
                  <c:v>310987</c:v>
                </c:pt>
                <c:pt idx="6208">
                  <c:v>293015</c:v>
                </c:pt>
                <c:pt idx="6209">
                  <c:v>310984</c:v>
                </c:pt>
                <c:pt idx="6210">
                  <c:v>285014</c:v>
                </c:pt>
                <c:pt idx="6211">
                  <c:v>318986</c:v>
                </c:pt>
                <c:pt idx="6212">
                  <c:v>285014</c:v>
                </c:pt>
                <c:pt idx="6213">
                  <c:v>310986</c:v>
                </c:pt>
                <c:pt idx="6214">
                  <c:v>293014</c:v>
                </c:pt>
                <c:pt idx="6215">
                  <c:v>310987</c:v>
                </c:pt>
                <c:pt idx="6216">
                  <c:v>301016</c:v>
                </c:pt>
                <c:pt idx="6217">
                  <c:v>318983</c:v>
                </c:pt>
                <c:pt idx="6218">
                  <c:v>285014</c:v>
                </c:pt>
                <c:pt idx="6219">
                  <c:v>310986</c:v>
                </c:pt>
                <c:pt idx="6220">
                  <c:v>293017</c:v>
                </c:pt>
                <c:pt idx="6221">
                  <c:v>310983</c:v>
                </c:pt>
                <c:pt idx="6222">
                  <c:v>285014</c:v>
                </c:pt>
                <c:pt idx="6223">
                  <c:v>318986</c:v>
                </c:pt>
                <c:pt idx="6224">
                  <c:v>285014</c:v>
                </c:pt>
                <c:pt idx="6225">
                  <c:v>310986</c:v>
                </c:pt>
                <c:pt idx="6226">
                  <c:v>300018</c:v>
                </c:pt>
                <c:pt idx="6227">
                  <c:v>310982</c:v>
                </c:pt>
                <c:pt idx="6228">
                  <c:v>285017</c:v>
                </c:pt>
                <c:pt idx="6229">
                  <c:v>318983</c:v>
                </c:pt>
                <c:pt idx="6230">
                  <c:v>285017</c:v>
                </c:pt>
                <c:pt idx="6231">
                  <c:v>310983</c:v>
                </c:pt>
                <c:pt idx="6232">
                  <c:v>293017</c:v>
                </c:pt>
                <c:pt idx="6233">
                  <c:v>336983</c:v>
                </c:pt>
                <c:pt idx="6234">
                  <c:v>285014</c:v>
                </c:pt>
                <c:pt idx="6235">
                  <c:v>318988</c:v>
                </c:pt>
                <c:pt idx="6236">
                  <c:v>285014</c:v>
                </c:pt>
                <c:pt idx="6237">
                  <c:v>316984</c:v>
                </c:pt>
                <c:pt idx="6238">
                  <c:v>293017</c:v>
                </c:pt>
                <c:pt idx="6239">
                  <c:v>310983</c:v>
                </c:pt>
                <c:pt idx="6240">
                  <c:v>285014</c:v>
                </c:pt>
                <c:pt idx="6241">
                  <c:v>318986</c:v>
                </c:pt>
                <c:pt idx="6242">
                  <c:v>285014</c:v>
                </c:pt>
                <c:pt idx="6243">
                  <c:v>310986</c:v>
                </c:pt>
                <c:pt idx="6244">
                  <c:v>293014</c:v>
                </c:pt>
                <c:pt idx="6245">
                  <c:v>310986</c:v>
                </c:pt>
                <c:pt idx="6246">
                  <c:v>285018</c:v>
                </c:pt>
                <c:pt idx="6247">
                  <c:v>11030982</c:v>
                </c:pt>
                <c:pt idx="6248">
                  <c:v>309014</c:v>
                </c:pt>
                <c:pt idx="6249">
                  <c:v>310988</c:v>
                </c:pt>
                <c:pt idx="6250">
                  <c:v>285015</c:v>
                </c:pt>
                <c:pt idx="6251">
                  <c:v>318983</c:v>
                </c:pt>
                <c:pt idx="6252">
                  <c:v>285014</c:v>
                </c:pt>
                <c:pt idx="6253">
                  <c:v>310986</c:v>
                </c:pt>
                <c:pt idx="6254">
                  <c:v>293017</c:v>
                </c:pt>
                <c:pt idx="6255">
                  <c:v>310984</c:v>
                </c:pt>
                <c:pt idx="6256">
                  <c:v>285015</c:v>
                </c:pt>
                <c:pt idx="6257">
                  <c:v>318984</c:v>
                </c:pt>
                <c:pt idx="6258">
                  <c:v>291017</c:v>
                </c:pt>
                <c:pt idx="6259">
                  <c:v>310983</c:v>
                </c:pt>
                <c:pt idx="6260">
                  <c:v>293015</c:v>
                </c:pt>
                <c:pt idx="6261">
                  <c:v>310985</c:v>
                </c:pt>
                <c:pt idx="6262">
                  <c:v>285017</c:v>
                </c:pt>
                <c:pt idx="6263">
                  <c:v>318983</c:v>
                </c:pt>
                <c:pt idx="6264">
                  <c:v>285014</c:v>
                </c:pt>
                <c:pt idx="6265">
                  <c:v>336986</c:v>
                </c:pt>
                <c:pt idx="6266">
                  <c:v>293017</c:v>
                </c:pt>
                <c:pt idx="6267">
                  <c:v>310983</c:v>
                </c:pt>
                <c:pt idx="6268">
                  <c:v>285014</c:v>
                </c:pt>
                <c:pt idx="6269">
                  <c:v>324986</c:v>
                </c:pt>
                <c:pt idx="6270">
                  <c:v>285014</c:v>
                </c:pt>
                <c:pt idx="6271">
                  <c:v>310986</c:v>
                </c:pt>
                <c:pt idx="6272">
                  <c:v>293017</c:v>
                </c:pt>
                <c:pt idx="6273">
                  <c:v>310983</c:v>
                </c:pt>
                <c:pt idx="6274">
                  <c:v>284017</c:v>
                </c:pt>
                <c:pt idx="6275">
                  <c:v>318986</c:v>
                </c:pt>
                <c:pt idx="6276">
                  <c:v>285014</c:v>
                </c:pt>
                <c:pt idx="6277">
                  <c:v>310983</c:v>
                </c:pt>
                <c:pt idx="6278">
                  <c:v>293017</c:v>
                </c:pt>
                <c:pt idx="6279">
                  <c:v>310983</c:v>
                </c:pt>
                <c:pt idx="6280">
                  <c:v>275014</c:v>
                </c:pt>
                <c:pt idx="6281">
                  <c:v>318990</c:v>
                </c:pt>
                <c:pt idx="6282">
                  <c:v>311014</c:v>
                </c:pt>
                <c:pt idx="6283">
                  <c:v>310982</c:v>
                </c:pt>
                <c:pt idx="6284">
                  <c:v>293014</c:v>
                </c:pt>
                <c:pt idx="6285">
                  <c:v>310986</c:v>
                </c:pt>
                <c:pt idx="6286">
                  <c:v>285017</c:v>
                </c:pt>
                <c:pt idx="6287">
                  <c:v>318984</c:v>
                </c:pt>
                <c:pt idx="6288">
                  <c:v>285016</c:v>
                </c:pt>
                <c:pt idx="6289">
                  <c:v>310983</c:v>
                </c:pt>
                <c:pt idx="6290">
                  <c:v>299014</c:v>
                </c:pt>
                <c:pt idx="6291">
                  <c:v>310986</c:v>
                </c:pt>
                <c:pt idx="6292">
                  <c:v>285017</c:v>
                </c:pt>
                <c:pt idx="6293">
                  <c:v>318986</c:v>
                </c:pt>
                <c:pt idx="6294">
                  <c:v>285014</c:v>
                </c:pt>
                <c:pt idx="6295">
                  <c:v>310983</c:v>
                </c:pt>
                <c:pt idx="6296">
                  <c:v>293017</c:v>
                </c:pt>
                <c:pt idx="6297">
                  <c:v>310984</c:v>
                </c:pt>
                <c:pt idx="6298">
                  <c:v>285016</c:v>
                </c:pt>
                <c:pt idx="6299">
                  <c:v>344984</c:v>
                </c:pt>
                <c:pt idx="6300">
                  <c:v>285013</c:v>
                </c:pt>
                <c:pt idx="6301">
                  <c:v>316986</c:v>
                </c:pt>
                <c:pt idx="6302">
                  <c:v>293017</c:v>
                </c:pt>
                <c:pt idx="6303">
                  <c:v>310983</c:v>
                </c:pt>
                <c:pt idx="6304">
                  <c:v>285017</c:v>
                </c:pt>
                <c:pt idx="6305">
                  <c:v>318983</c:v>
                </c:pt>
                <c:pt idx="6306">
                  <c:v>285014</c:v>
                </c:pt>
                <c:pt idx="6307">
                  <c:v>310986</c:v>
                </c:pt>
                <c:pt idx="6308">
                  <c:v>293017</c:v>
                </c:pt>
                <c:pt idx="6309">
                  <c:v>310984</c:v>
                </c:pt>
                <c:pt idx="6310">
                  <c:v>285013</c:v>
                </c:pt>
                <c:pt idx="6311">
                  <c:v>318986</c:v>
                </c:pt>
                <c:pt idx="6312">
                  <c:v>275017</c:v>
                </c:pt>
                <c:pt idx="6313">
                  <c:v>310984</c:v>
                </c:pt>
                <c:pt idx="6314">
                  <c:v>293016</c:v>
                </c:pt>
                <c:pt idx="6315">
                  <c:v>310983</c:v>
                </c:pt>
                <c:pt idx="6316">
                  <c:v>311014</c:v>
                </c:pt>
                <c:pt idx="6317">
                  <c:v>318986</c:v>
                </c:pt>
                <c:pt idx="6318">
                  <c:v>285014</c:v>
                </c:pt>
                <c:pt idx="6319">
                  <c:v>310986</c:v>
                </c:pt>
                <c:pt idx="6320">
                  <c:v>293014</c:v>
                </c:pt>
                <c:pt idx="6321">
                  <c:v>310986</c:v>
                </c:pt>
                <c:pt idx="6322">
                  <c:v>291017</c:v>
                </c:pt>
                <c:pt idx="6323">
                  <c:v>318983</c:v>
                </c:pt>
                <c:pt idx="6324">
                  <c:v>285014</c:v>
                </c:pt>
                <c:pt idx="6325">
                  <c:v>310987</c:v>
                </c:pt>
                <c:pt idx="6326">
                  <c:v>293016</c:v>
                </c:pt>
                <c:pt idx="6327">
                  <c:v>310983</c:v>
                </c:pt>
                <c:pt idx="6328">
                  <c:v>285014</c:v>
                </c:pt>
                <c:pt idx="6329">
                  <c:v>318986</c:v>
                </c:pt>
                <c:pt idx="6330">
                  <c:v>285018</c:v>
                </c:pt>
                <c:pt idx="6331">
                  <c:v>310982</c:v>
                </c:pt>
                <c:pt idx="6332">
                  <c:v>293014</c:v>
                </c:pt>
                <c:pt idx="6333">
                  <c:v>342987</c:v>
                </c:pt>
                <c:pt idx="6334">
                  <c:v>285013</c:v>
                </c:pt>
                <c:pt idx="6335">
                  <c:v>318986</c:v>
                </c:pt>
                <c:pt idx="6336">
                  <c:v>285014</c:v>
                </c:pt>
                <c:pt idx="6337">
                  <c:v>310987</c:v>
                </c:pt>
                <c:pt idx="6338">
                  <c:v>293013</c:v>
                </c:pt>
                <c:pt idx="6339">
                  <c:v>310987</c:v>
                </c:pt>
                <c:pt idx="6340">
                  <c:v>285015</c:v>
                </c:pt>
                <c:pt idx="6341">
                  <c:v>318984</c:v>
                </c:pt>
                <c:pt idx="6342">
                  <c:v>285014</c:v>
                </c:pt>
                <c:pt idx="6343">
                  <c:v>310986</c:v>
                </c:pt>
                <c:pt idx="6344">
                  <c:v>283017</c:v>
                </c:pt>
                <c:pt idx="6345">
                  <c:v>310983</c:v>
                </c:pt>
                <c:pt idx="6346">
                  <c:v>285014</c:v>
                </c:pt>
                <c:pt idx="6347">
                  <c:v>11721986</c:v>
                </c:pt>
                <c:pt idx="6348">
                  <c:v>319014</c:v>
                </c:pt>
                <c:pt idx="6349">
                  <c:v>310986</c:v>
                </c:pt>
                <c:pt idx="6350">
                  <c:v>285017</c:v>
                </c:pt>
                <c:pt idx="6351">
                  <c:v>318986</c:v>
                </c:pt>
                <c:pt idx="6352">
                  <c:v>285014</c:v>
                </c:pt>
                <c:pt idx="6353">
                  <c:v>310983</c:v>
                </c:pt>
                <c:pt idx="6354">
                  <c:v>299014</c:v>
                </c:pt>
                <c:pt idx="6355">
                  <c:v>309989</c:v>
                </c:pt>
                <c:pt idx="6356">
                  <c:v>284011</c:v>
                </c:pt>
                <c:pt idx="6357">
                  <c:v>317989</c:v>
                </c:pt>
                <c:pt idx="6358">
                  <c:v>284014</c:v>
                </c:pt>
                <c:pt idx="6359">
                  <c:v>309984</c:v>
                </c:pt>
                <c:pt idx="6360">
                  <c:v>292015</c:v>
                </c:pt>
                <c:pt idx="6361">
                  <c:v>309984</c:v>
                </c:pt>
                <c:pt idx="6362">
                  <c:v>284017</c:v>
                </c:pt>
                <c:pt idx="6363">
                  <c:v>317983</c:v>
                </c:pt>
                <c:pt idx="6364">
                  <c:v>284017</c:v>
                </c:pt>
                <c:pt idx="6365">
                  <c:v>342985</c:v>
                </c:pt>
                <c:pt idx="6366">
                  <c:v>293012</c:v>
                </c:pt>
                <c:pt idx="6367">
                  <c:v>310986</c:v>
                </c:pt>
                <c:pt idx="6368">
                  <c:v>285015</c:v>
                </c:pt>
                <c:pt idx="6369">
                  <c:v>318988</c:v>
                </c:pt>
                <c:pt idx="6370">
                  <c:v>285014</c:v>
                </c:pt>
                <c:pt idx="6371">
                  <c:v>310985</c:v>
                </c:pt>
                <c:pt idx="6372">
                  <c:v>293012</c:v>
                </c:pt>
                <c:pt idx="6373">
                  <c:v>310986</c:v>
                </c:pt>
                <c:pt idx="6374">
                  <c:v>285014</c:v>
                </c:pt>
                <c:pt idx="6375">
                  <c:v>318988</c:v>
                </c:pt>
                <c:pt idx="6376">
                  <c:v>275012</c:v>
                </c:pt>
                <c:pt idx="6377">
                  <c:v>310986</c:v>
                </c:pt>
                <c:pt idx="6378">
                  <c:v>293018</c:v>
                </c:pt>
                <c:pt idx="6379">
                  <c:v>310982</c:v>
                </c:pt>
                <c:pt idx="6380">
                  <c:v>285017</c:v>
                </c:pt>
                <c:pt idx="6381">
                  <c:v>318983</c:v>
                </c:pt>
                <c:pt idx="6382">
                  <c:v>311018</c:v>
                </c:pt>
                <c:pt idx="6383">
                  <c:v>310985</c:v>
                </c:pt>
                <c:pt idx="6384">
                  <c:v>293011</c:v>
                </c:pt>
                <c:pt idx="6385">
                  <c:v>310986</c:v>
                </c:pt>
                <c:pt idx="6386">
                  <c:v>291014</c:v>
                </c:pt>
                <c:pt idx="6387">
                  <c:v>317986</c:v>
                </c:pt>
                <c:pt idx="6388">
                  <c:v>284017</c:v>
                </c:pt>
                <c:pt idx="6389">
                  <c:v>309986</c:v>
                </c:pt>
                <c:pt idx="6390">
                  <c:v>292014</c:v>
                </c:pt>
                <c:pt idx="6391">
                  <c:v>309983</c:v>
                </c:pt>
                <c:pt idx="6392">
                  <c:v>284014</c:v>
                </c:pt>
                <c:pt idx="6393">
                  <c:v>317986</c:v>
                </c:pt>
                <c:pt idx="6394">
                  <c:v>284014</c:v>
                </c:pt>
                <c:pt idx="6395">
                  <c:v>309986</c:v>
                </c:pt>
                <c:pt idx="6396">
                  <c:v>292018</c:v>
                </c:pt>
                <c:pt idx="6397">
                  <c:v>316982</c:v>
                </c:pt>
                <c:pt idx="6398">
                  <c:v>285018</c:v>
                </c:pt>
                <c:pt idx="6399">
                  <c:v>344982</c:v>
                </c:pt>
                <c:pt idx="6400">
                  <c:v>285014</c:v>
                </c:pt>
                <c:pt idx="6401">
                  <c:v>310987</c:v>
                </c:pt>
                <c:pt idx="6402">
                  <c:v>293013</c:v>
                </c:pt>
                <c:pt idx="6403">
                  <c:v>310986</c:v>
                </c:pt>
                <c:pt idx="6404">
                  <c:v>285014</c:v>
                </c:pt>
                <c:pt idx="6405">
                  <c:v>318988</c:v>
                </c:pt>
                <c:pt idx="6406">
                  <c:v>285015</c:v>
                </c:pt>
                <c:pt idx="6407">
                  <c:v>310984</c:v>
                </c:pt>
                <c:pt idx="6408">
                  <c:v>283013</c:v>
                </c:pt>
                <c:pt idx="6409">
                  <c:v>310986</c:v>
                </c:pt>
                <c:pt idx="6410">
                  <c:v>285018</c:v>
                </c:pt>
                <c:pt idx="6411">
                  <c:v>318982</c:v>
                </c:pt>
                <c:pt idx="6412">
                  <c:v>285014</c:v>
                </c:pt>
                <c:pt idx="6413">
                  <c:v>310986</c:v>
                </c:pt>
                <c:pt idx="6414">
                  <c:v>293018</c:v>
                </c:pt>
                <c:pt idx="6415">
                  <c:v>310982</c:v>
                </c:pt>
                <c:pt idx="6416">
                  <c:v>311014</c:v>
                </c:pt>
                <c:pt idx="6417">
                  <c:v>318990</c:v>
                </c:pt>
                <c:pt idx="6418">
                  <c:v>291010</c:v>
                </c:pt>
                <c:pt idx="6419">
                  <c:v>309986</c:v>
                </c:pt>
                <c:pt idx="6420">
                  <c:v>292014</c:v>
                </c:pt>
                <c:pt idx="6421">
                  <c:v>309986</c:v>
                </c:pt>
                <c:pt idx="6422">
                  <c:v>284017</c:v>
                </c:pt>
                <c:pt idx="6423">
                  <c:v>317983</c:v>
                </c:pt>
                <c:pt idx="6424">
                  <c:v>284018</c:v>
                </c:pt>
                <c:pt idx="6425">
                  <c:v>309982</c:v>
                </c:pt>
                <c:pt idx="6426">
                  <c:v>292014</c:v>
                </c:pt>
                <c:pt idx="6427">
                  <c:v>309986</c:v>
                </c:pt>
                <c:pt idx="6428">
                  <c:v>284018</c:v>
                </c:pt>
                <c:pt idx="6429">
                  <c:v>324982</c:v>
                </c:pt>
                <c:pt idx="6430">
                  <c:v>285017</c:v>
                </c:pt>
                <c:pt idx="6431">
                  <c:v>310983</c:v>
                </c:pt>
                <c:pt idx="6432">
                  <c:v>293015</c:v>
                </c:pt>
                <c:pt idx="6433">
                  <c:v>336985</c:v>
                </c:pt>
                <c:pt idx="6434">
                  <c:v>285018</c:v>
                </c:pt>
                <c:pt idx="6435">
                  <c:v>318982</c:v>
                </c:pt>
                <c:pt idx="6436">
                  <c:v>284016</c:v>
                </c:pt>
                <c:pt idx="6437">
                  <c:v>310984</c:v>
                </c:pt>
                <c:pt idx="6438">
                  <c:v>293017</c:v>
                </c:pt>
                <c:pt idx="6439">
                  <c:v>310984</c:v>
                </c:pt>
                <c:pt idx="6440">
                  <c:v>275015</c:v>
                </c:pt>
                <c:pt idx="6441">
                  <c:v>318984</c:v>
                </c:pt>
                <c:pt idx="6442">
                  <c:v>285017</c:v>
                </c:pt>
                <c:pt idx="6443">
                  <c:v>310984</c:v>
                </c:pt>
                <c:pt idx="6444">
                  <c:v>293015</c:v>
                </c:pt>
                <c:pt idx="6445">
                  <c:v>310984</c:v>
                </c:pt>
                <c:pt idx="6446">
                  <c:v>285014</c:v>
                </c:pt>
                <c:pt idx="6447">
                  <c:v>8058986</c:v>
                </c:pt>
                <c:pt idx="6448">
                  <c:v>319018</c:v>
                </c:pt>
                <c:pt idx="6449">
                  <c:v>310982</c:v>
                </c:pt>
                <c:pt idx="6450">
                  <c:v>291018</c:v>
                </c:pt>
                <c:pt idx="6451">
                  <c:v>318982</c:v>
                </c:pt>
                <c:pt idx="6452">
                  <c:v>285014</c:v>
                </c:pt>
                <c:pt idx="6453">
                  <c:v>310986</c:v>
                </c:pt>
                <c:pt idx="6454">
                  <c:v>293018</c:v>
                </c:pt>
                <c:pt idx="6455">
                  <c:v>310982</c:v>
                </c:pt>
                <c:pt idx="6456">
                  <c:v>285017</c:v>
                </c:pt>
                <c:pt idx="6457">
                  <c:v>318983</c:v>
                </c:pt>
                <c:pt idx="6458">
                  <c:v>285017</c:v>
                </c:pt>
                <c:pt idx="6459">
                  <c:v>310983</c:v>
                </c:pt>
                <c:pt idx="6460">
                  <c:v>293017</c:v>
                </c:pt>
                <c:pt idx="6461">
                  <c:v>316986</c:v>
                </c:pt>
                <c:pt idx="6462">
                  <c:v>285014</c:v>
                </c:pt>
                <c:pt idx="6463">
                  <c:v>318983</c:v>
                </c:pt>
                <c:pt idx="6464">
                  <c:v>285017</c:v>
                </c:pt>
                <c:pt idx="6465">
                  <c:v>336983</c:v>
                </c:pt>
                <c:pt idx="6466">
                  <c:v>293017</c:v>
                </c:pt>
                <c:pt idx="6467">
                  <c:v>310983</c:v>
                </c:pt>
                <c:pt idx="6468">
                  <c:v>285014</c:v>
                </c:pt>
                <c:pt idx="6469">
                  <c:v>318986</c:v>
                </c:pt>
                <c:pt idx="6470">
                  <c:v>285014</c:v>
                </c:pt>
                <c:pt idx="6471">
                  <c:v>310986</c:v>
                </c:pt>
                <c:pt idx="6472">
                  <c:v>283018</c:v>
                </c:pt>
                <c:pt idx="6473">
                  <c:v>310985</c:v>
                </c:pt>
                <c:pt idx="6474">
                  <c:v>285014</c:v>
                </c:pt>
                <c:pt idx="6475">
                  <c:v>318983</c:v>
                </c:pt>
                <c:pt idx="6476">
                  <c:v>285017</c:v>
                </c:pt>
                <c:pt idx="6477">
                  <c:v>310983</c:v>
                </c:pt>
                <c:pt idx="6478">
                  <c:v>293017</c:v>
                </c:pt>
                <c:pt idx="6479">
                  <c:v>310983</c:v>
                </c:pt>
                <c:pt idx="6480">
                  <c:v>285014</c:v>
                </c:pt>
                <c:pt idx="6481">
                  <c:v>318987</c:v>
                </c:pt>
                <c:pt idx="6482">
                  <c:v>340014</c:v>
                </c:pt>
                <c:pt idx="6483">
                  <c:v>320985</c:v>
                </c:pt>
                <c:pt idx="6484">
                  <c:v>295014</c:v>
                </c:pt>
                <c:pt idx="6485">
                  <c:v>312989</c:v>
                </c:pt>
                <c:pt idx="6486">
                  <c:v>287014</c:v>
                </c:pt>
                <c:pt idx="6487">
                  <c:v>320983</c:v>
                </c:pt>
                <c:pt idx="6488">
                  <c:v>287014</c:v>
                </c:pt>
                <c:pt idx="6489">
                  <c:v>312989</c:v>
                </c:pt>
                <c:pt idx="6490">
                  <c:v>295015</c:v>
                </c:pt>
                <c:pt idx="6491">
                  <c:v>312982</c:v>
                </c:pt>
                <c:pt idx="6492">
                  <c:v>287014</c:v>
                </c:pt>
                <c:pt idx="6493">
                  <c:v>326986</c:v>
                </c:pt>
                <c:pt idx="6494">
                  <c:v>285014</c:v>
                </c:pt>
                <c:pt idx="6495">
                  <c:v>310986</c:v>
                </c:pt>
                <c:pt idx="6496">
                  <c:v>293014</c:v>
                </c:pt>
                <c:pt idx="6497">
                  <c:v>310990</c:v>
                </c:pt>
                <c:pt idx="6498">
                  <c:v>285014</c:v>
                </c:pt>
                <c:pt idx="6499">
                  <c:v>344982</c:v>
                </c:pt>
                <c:pt idx="6500">
                  <c:v>285014</c:v>
                </c:pt>
                <c:pt idx="6501">
                  <c:v>310986</c:v>
                </c:pt>
                <c:pt idx="6502">
                  <c:v>293018</c:v>
                </c:pt>
                <c:pt idx="6503">
                  <c:v>310982</c:v>
                </c:pt>
                <c:pt idx="6504">
                  <c:v>275014</c:v>
                </c:pt>
                <c:pt idx="6505">
                  <c:v>318986</c:v>
                </c:pt>
                <c:pt idx="6506">
                  <c:v>285016</c:v>
                </c:pt>
                <c:pt idx="6507">
                  <c:v>310984</c:v>
                </c:pt>
                <c:pt idx="6508">
                  <c:v>293014</c:v>
                </c:pt>
                <c:pt idx="6509">
                  <c:v>310989</c:v>
                </c:pt>
                <c:pt idx="6510">
                  <c:v>285015</c:v>
                </c:pt>
                <c:pt idx="6511">
                  <c:v>318982</c:v>
                </c:pt>
                <c:pt idx="6512">
                  <c:v>285014</c:v>
                </c:pt>
                <c:pt idx="6513">
                  <c:v>310986</c:v>
                </c:pt>
                <c:pt idx="6514">
                  <c:v>299014</c:v>
                </c:pt>
                <c:pt idx="6515">
                  <c:v>310989</c:v>
                </c:pt>
                <c:pt idx="6516">
                  <c:v>311015</c:v>
                </c:pt>
                <c:pt idx="6517">
                  <c:v>318982</c:v>
                </c:pt>
                <c:pt idx="6518">
                  <c:v>285014</c:v>
                </c:pt>
                <c:pt idx="6519">
                  <c:v>310986</c:v>
                </c:pt>
                <c:pt idx="6520">
                  <c:v>293018</c:v>
                </c:pt>
                <c:pt idx="6521">
                  <c:v>310982</c:v>
                </c:pt>
                <c:pt idx="6522">
                  <c:v>285017</c:v>
                </c:pt>
                <c:pt idx="6523">
                  <c:v>318983</c:v>
                </c:pt>
                <c:pt idx="6524">
                  <c:v>285017</c:v>
                </c:pt>
                <c:pt idx="6525">
                  <c:v>317984</c:v>
                </c:pt>
                <c:pt idx="6526">
                  <c:v>293013</c:v>
                </c:pt>
                <c:pt idx="6527">
                  <c:v>310986</c:v>
                </c:pt>
                <c:pt idx="6528">
                  <c:v>285014</c:v>
                </c:pt>
                <c:pt idx="6529">
                  <c:v>318986</c:v>
                </c:pt>
                <c:pt idx="6530">
                  <c:v>285014</c:v>
                </c:pt>
                <c:pt idx="6531">
                  <c:v>310989</c:v>
                </c:pt>
                <c:pt idx="6532">
                  <c:v>293011</c:v>
                </c:pt>
                <c:pt idx="6533">
                  <c:v>336986</c:v>
                </c:pt>
                <c:pt idx="6534">
                  <c:v>285014</c:v>
                </c:pt>
                <c:pt idx="6535">
                  <c:v>318986</c:v>
                </c:pt>
                <c:pt idx="6536">
                  <c:v>275017</c:v>
                </c:pt>
                <c:pt idx="6537">
                  <c:v>310983</c:v>
                </c:pt>
                <c:pt idx="6538">
                  <c:v>293016</c:v>
                </c:pt>
                <c:pt idx="6539">
                  <c:v>310984</c:v>
                </c:pt>
                <c:pt idx="6540">
                  <c:v>285014</c:v>
                </c:pt>
                <c:pt idx="6541">
                  <c:v>318986</c:v>
                </c:pt>
                <c:pt idx="6542">
                  <c:v>285014</c:v>
                </c:pt>
                <c:pt idx="6543">
                  <c:v>310990</c:v>
                </c:pt>
                <c:pt idx="6544">
                  <c:v>293011</c:v>
                </c:pt>
                <c:pt idx="6545">
                  <c:v>310985</c:v>
                </c:pt>
                <c:pt idx="6546">
                  <c:v>11888001</c:v>
                </c:pt>
                <c:pt idx="6547">
                  <c:v>319013</c:v>
                </c:pt>
                <c:pt idx="6548">
                  <c:v>310986</c:v>
                </c:pt>
                <c:pt idx="6549">
                  <c:v>285017</c:v>
                </c:pt>
                <c:pt idx="6550">
                  <c:v>318986</c:v>
                </c:pt>
                <c:pt idx="6551">
                  <c:v>285014</c:v>
                </c:pt>
                <c:pt idx="6552">
                  <c:v>310984</c:v>
                </c:pt>
                <c:pt idx="6553">
                  <c:v>293016</c:v>
                </c:pt>
                <c:pt idx="6554">
                  <c:v>310983</c:v>
                </c:pt>
                <c:pt idx="6555">
                  <c:v>285017</c:v>
                </c:pt>
                <c:pt idx="6556">
                  <c:v>318983</c:v>
                </c:pt>
                <c:pt idx="6557">
                  <c:v>291017</c:v>
                </c:pt>
                <c:pt idx="6558">
                  <c:v>309983</c:v>
                </c:pt>
                <c:pt idx="6559">
                  <c:v>292016</c:v>
                </c:pt>
                <c:pt idx="6560">
                  <c:v>309984</c:v>
                </c:pt>
                <c:pt idx="6561">
                  <c:v>284018</c:v>
                </c:pt>
                <c:pt idx="6562">
                  <c:v>317982</c:v>
                </c:pt>
                <c:pt idx="6563">
                  <c:v>284018</c:v>
                </c:pt>
                <c:pt idx="6564">
                  <c:v>335982</c:v>
                </c:pt>
                <c:pt idx="6565">
                  <c:v>292018</c:v>
                </c:pt>
                <c:pt idx="6566">
                  <c:v>309982</c:v>
                </c:pt>
                <c:pt idx="6567">
                  <c:v>284017</c:v>
                </c:pt>
                <c:pt idx="6568">
                  <c:v>307983</c:v>
                </c:pt>
                <c:pt idx="6569">
                  <c:v>284018</c:v>
                </c:pt>
                <c:pt idx="6570">
                  <c:v>309982</c:v>
                </c:pt>
                <c:pt idx="6571">
                  <c:v>292018</c:v>
                </c:pt>
                <c:pt idx="6572">
                  <c:v>309982</c:v>
                </c:pt>
                <c:pt idx="6573">
                  <c:v>284016</c:v>
                </c:pt>
                <c:pt idx="6574">
                  <c:v>317984</c:v>
                </c:pt>
                <c:pt idx="6575">
                  <c:v>284014</c:v>
                </c:pt>
                <c:pt idx="6576">
                  <c:v>309989</c:v>
                </c:pt>
                <c:pt idx="6577">
                  <c:v>292011</c:v>
                </c:pt>
                <c:pt idx="6578">
                  <c:v>316986</c:v>
                </c:pt>
                <c:pt idx="6579">
                  <c:v>285014</c:v>
                </c:pt>
                <c:pt idx="6580">
                  <c:v>318986</c:v>
                </c:pt>
                <c:pt idx="6581">
                  <c:v>311016</c:v>
                </c:pt>
                <c:pt idx="6582">
                  <c:v>310984</c:v>
                </c:pt>
                <c:pt idx="6583">
                  <c:v>293014</c:v>
                </c:pt>
                <c:pt idx="6584">
                  <c:v>310986</c:v>
                </c:pt>
                <c:pt idx="6585">
                  <c:v>285014</c:v>
                </c:pt>
                <c:pt idx="6586">
                  <c:v>318986</c:v>
                </c:pt>
                <c:pt idx="6587">
                  <c:v>285014</c:v>
                </c:pt>
                <c:pt idx="6588">
                  <c:v>310988</c:v>
                </c:pt>
                <c:pt idx="6589">
                  <c:v>299012</c:v>
                </c:pt>
                <c:pt idx="6590">
                  <c:v>309989</c:v>
                </c:pt>
                <c:pt idx="6591">
                  <c:v>284011</c:v>
                </c:pt>
                <c:pt idx="6592">
                  <c:v>317986</c:v>
                </c:pt>
                <c:pt idx="6593">
                  <c:v>284014</c:v>
                </c:pt>
                <c:pt idx="6594">
                  <c:v>309986</c:v>
                </c:pt>
                <c:pt idx="6595">
                  <c:v>292014</c:v>
                </c:pt>
                <c:pt idx="6596">
                  <c:v>309990</c:v>
                </c:pt>
                <c:pt idx="6597">
                  <c:v>284013</c:v>
                </c:pt>
                <c:pt idx="6598">
                  <c:v>343983</c:v>
                </c:pt>
                <c:pt idx="6599">
                  <c:v>284016</c:v>
                </c:pt>
                <c:pt idx="6600">
                  <c:v>299984</c:v>
                </c:pt>
                <c:pt idx="6601">
                  <c:v>292014</c:v>
                </c:pt>
                <c:pt idx="6602">
                  <c:v>309986</c:v>
                </c:pt>
                <c:pt idx="6603">
                  <c:v>284017</c:v>
                </c:pt>
                <c:pt idx="6604">
                  <c:v>317983</c:v>
                </c:pt>
                <c:pt idx="6605">
                  <c:v>284014</c:v>
                </c:pt>
                <c:pt idx="6606">
                  <c:v>309986</c:v>
                </c:pt>
                <c:pt idx="6607">
                  <c:v>292017</c:v>
                </c:pt>
                <c:pt idx="6608">
                  <c:v>309983</c:v>
                </c:pt>
                <c:pt idx="6609">
                  <c:v>284018</c:v>
                </c:pt>
                <c:pt idx="6610">
                  <c:v>325982</c:v>
                </c:pt>
                <c:pt idx="6611">
                  <c:v>285017</c:v>
                </c:pt>
                <c:pt idx="6612">
                  <c:v>310983</c:v>
                </c:pt>
                <c:pt idx="6613">
                  <c:v>293017</c:v>
                </c:pt>
                <c:pt idx="6614">
                  <c:v>310983</c:v>
                </c:pt>
                <c:pt idx="6615">
                  <c:v>311015</c:v>
                </c:pt>
                <c:pt idx="6616">
                  <c:v>318988</c:v>
                </c:pt>
                <c:pt idx="6617">
                  <c:v>285014</c:v>
                </c:pt>
                <c:pt idx="6618">
                  <c:v>310983</c:v>
                </c:pt>
                <c:pt idx="6619">
                  <c:v>293016</c:v>
                </c:pt>
                <c:pt idx="6620">
                  <c:v>310984</c:v>
                </c:pt>
                <c:pt idx="6621">
                  <c:v>291014</c:v>
                </c:pt>
                <c:pt idx="6622">
                  <c:v>317986</c:v>
                </c:pt>
                <c:pt idx="6623">
                  <c:v>284015</c:v>
                </c:pt>
                <c:pt idx="6624">
                  <c:v>309987</c:v>
                </c:pt>
                <c:pt idx="6625">
                  <c:v>292012</c:v>
                </c:pt>
                <c:pt idx="6626">
                  <c:v>309986</c:v>
                </c:pt>
                <c:pt idx="6627">
                  <c:v>284014</c:v>
                </c:pt>
                <c:pt idx="6628">
                  <c:v>317986</c:v>
                </c:pt>
                <c:pt idx="6629">
                  <c:v>284014</c:v>
                </c:pt>
                <c:pt idx="6630">
                  <c:v>309989</c:v>
                </c:pt>
                <c:pt idx="6631">
                  <c:v>292015</c:v>
                </c:pt>
                <c:pt idx="6632">
                  <c:v>325985</c:v>
                </c:pt>
                <c:pt idx="6633">
                  <c:v>284012</c:v>
                </c:pt>
                <c:pt idx="6634">
                  <c:v>317986</c:v>
                </c:pt>
                <c:pt idx="6635">
                  <c:v>284013</c:v>
                </c:pt>
                <c:pt idx="6636">
                  <c:v>309986</c:v>
                </c:pt>
                <c:pt idx="6637">
                  <c:v>292014</c:v>
                </c:pt>
                <c:pt idx="6638">
                  <c:v>309989</c:v>
                </c:pt>
                <c:pt idx="6639">
                  <c:v>284014</c:v>
                </c:pt>
                <c:pt idx="6640">
                  <c:v>317986</c:v>
                </c:pt>
                <c:pt idx="6641">
                  <c:v>284014</c:v>
                </c:pt>
                <c:pt idx="6642">
                  <c:v>316983</c:v>
                </c:pt>
                <c:pt idx="6643">
                  <c:v>293018</c:v>
                </c:pt>
                <c:pt idx="6644">
                  <c:v>310982</c:v>
                </c:pt>
                <c:pt idx="6645">
                  <c:v>285014</c:v>
                </c:pt>
                <c:pt idx="6646">
                  <c:v>9425986</c:v>
                </c:pt>
                <c:pt idx="6647">
                  <c:v>319016</c:v>
                </c:pt>
                <c:pt idx="6648">
                  <c:v>310984</c:v>
                </c:pt>
                <c:pt idx="6649">
                  <c:v>285014</c:v>
                </c:pt>
                <c:pt idx="6650">
                  <c:v>318986</c:v>
                </c:pt>
                <c:pt idx="6651">
                  <c:v>285014</c:v>
                </c:pt>
                <c:pt idx="6652">
                  <c:v>310986</c:v>
                </c:pt>
                <c:pt idx="6653">
                  <c:v>299014</c:v>
                </c:pt>
                <c:pt idx="6654">
                  <c:v>310986</c:v>
                </c:pt>
                <c:pt idx="6655">
                  <c:v>285014</c:v>
                </c:pt>
                <c:pt idx="6656">
                  <c:v>318986</c:v>
                </c:pt>
                <c:pt idx="6657">
                  <c:v>285018</c:v>
                </c:pt>
                <c:pt idx="6658">
                  <c:v>310982</c:v>
                </c:pt>
                <c:pt idx="6659">
                  <c:v>293014</c:v>
                </c:pt>
                <c:pt idx="6660">
                  <c:v>310986</c:v>
                </c:pt>
                <c:pt idx="6661">
                  <c:v>285017</c:v>
                </c:pt>
                <c:pt idx="6662">
                  <c:v>318984</c:v>
                </c:pt>
                <c:pt idx="6663">
                  <c:v>285016</c:v>
                </c:pt>
                <c:pt idx="6664">
                  <c:v>326983</c:v>
                </c:pt>
                <c:pt idx="6665">
                  <c:v>293016</c:v>
                </c:pt>
                <c:pt idx="6666">
                  <c:v>310984</c:v>
                </c:pt>
                <c:pt idx="6667">
                  <c:v>285014</c:v>
                </c:pt>
                <c:pt idx="6668">
                  <c:v>318987</c:v>
                </c:pt>
                <c:pt idx="6669">
                  <c:v>285013</c:v>
                </c:pt>
                <c:pt idx="6670">
                  <c:v>310986</c:v>
                </c:pt>
                <c:pt idx="6671">
                  <c:v>293014</c:v>
                </c:pt>
                <c:pt idx="6672">
                  <c:v>310988</c:v>
                </c:pt>
                <c:pt idx="6673">
                  <c:v>285014</c:v>
                </c:pt>
                <c:pt idx="6674">
                  <c:v>324985</c:v>
                </c:pt>
                <c:pt idx="6675">
                  <c:v>285017</c:v>
                </c:pt>
                <c:pt idx="6676">
                  <c:v>310982</c:v>
                </c:pt>
                <c:pt idx="6677">
                  <c:v>293014</c:v>
                </c:pt>
                <c:pt idx="6678">
                  <c:v>310987</c:v>
                </c:pt>
                <c:pt idx="6679">
                  <c:v>285016</c:v>
                </c:pt>
                <c:pt idx="6680">
                  <c:v>318983</c:v>
                </c:pt>
                <c:pt idx="6681">
                  <c:v>311014</c:v>
                </c:pt>
                <c:pt idx="6682">
                  <c:v>310986</c:v>
                </c:pt>
                <c:pt idx="6683">
                  <c:v>293018</c:v>
                </c:pt>
                <c:pt idx="6684">
                  <c:v>310986</c:v>
                </c:pt>
                <c:pt idx="6685">
                  <c:v>291013</c:v>
                </c:pt>
                <c:pt idx="6686">
                  <c:v>318984</c:v>
                </c:pt>
                <c:pt idx="6687">
                  <c:v>285013</c:v>
                </c:pt>
                <c:pt idx="6688">
                  <c:v>310986</c:v>
                </c:pt>
                <c:pt idx="6689">
                  <c:v>293017</c:v>
                </c:pt>
                <c:pt idx="6690">
                  <c:v>310985</c:v>
                </c:pt>
                <c:pt idx="6691">
                  <c:v>285014</c:v>
                </c:pt>
                <c:pt idx="6692">
                  <c:v>318984</c:v>
                </c:pt>
                <c:pt idx="6693">
                  <c:v>285014</c:v>
                </c:pt>
                <c:pt idx="6694">
                  <c:v>310987</c:v>
                </c:pt>
                <c:pt idx="6695">
                  <c:v>293016</c:v>
                </c:pt>
                <c:pt idx="6696">
                  <c:v>300983</c:v>
                </c:pt>
                <c:pt idx="6697">
                  <c:v>285017</c:v>
                </c:pt>
                <c:pt idx="6698">
                  <c:v>344983</c:v>
                </c:pt>
                <c:pt idx="6699">
                  <c:v>285014</c:v>
                </c:pt>
                <c:pt idx="6700">
                  <c:v>310986</c:v>
                </c:pt>
                <c:pt idx="6701">
                  <c:v>293018</c:v>
                </c:pt>
                <c:pt idx="6702">
                  <c:v>310985</c:v>
                </c:pt>
                <c:pt idx="6703">
                  <c:v>285014</c:v>
                </c:pt>
                <c:pt idx="6704">
                  <c:v>318983</c:v>
                </c:pt>
                <c:pt idx="6705">
                  <c:v>285015</c:v>
                </c:pt>
                <c:pt idx="6706">
                  <c:v>316985</c:v>
                </c:pt>
                <c:pt idx="6707">
                  <c:v>293017</c:v>
                </c:pt>
                <c:pt idx="6708">
                  <c:v>310984</c:v>
                </c:pt>
                <c:pt idx="6709">
                  <c:v>285015</c:v>
                </c:pt>
                <c:pt idx="6710">
                  <c:v>318984</c:v>
                </c:pt>
                <c:pt idx="6711">
                  <c:v>285014</c:v>
                </c:pt>
                <c:pt idx="6712">
                  <c:v>310986</c:v>
                </c:pt>
                <c:pt idx="6713">
                  <c:v>293016</c:v>
                </c:pt>
                <c:pt idx="6714">
                  <c:v>310984</c:v>
                </c:pt>
                <c:pt idx="6715">
                  <c:v>311014</c:v>
                </c:pt>
                <c:pt idx="6716">
                  <c:v>318986</c:v>
                </c:pt>
                <c:pt idx="6717">
                  <c:v>291016</c:v>
                </c:pt>
                <c:pt idx="6718">
                  <c:v>310985</c:v>
                </c:pt>
                <c:pt idx="6719">
                  <c:v>293016</c:v>
                </c:pt>
                <c:pt idx="6720">
                  <c:v>310983</c:v>
                </c:pt>
                <c:pt idx="6721">
                  <c:v>285014</c:v>
                </c:pt>
                <c:pt idx="6722">
                  <c:v>318986</c:v>
                </c:pt>
                <c:pt idx="6723">
                  <c:v>285016</c:v>
                </c:pt>
                <c:pt idx="6724">
                  <c:v>310984</c:v>
                </c:pt>
                <c:pt idx="6725">
                  <c:v>293014</c:v>
                </c:pt>
                <c:pt idx="6726">
                  <c:v>310989</c:v>
                </c:pt>
                <c:pt idx="6727">
                  <c:v>285015</c:v>
                </c:pt>
                <c:pt idx="6728">
                  <c:v>308982</c:v>
                </c:pt>
                <c:pt idx="6729">
                  <c:v>285014</c:v>
                </c:pt>
                <c:pt idx="6730">
                  <c:v>310986</c:v>
                </c:pt>
                <c:pt idx="6731">
                  <c:v>293016</c:v>
                </c:pt>
                <c:pt idx="6732">
                  <c:v>336984</c:v>
                </c:pt>
                <c:pt idx="6733">
                  <c:v>285014</c:v>
                </c:pt>
                <c:pt idx="6734">
                  <c:v>318986</c:v>
                </c:pt>
                <c:pt idx="6735">
                  <c:v>285017</c:v>
                </c:pt>
                <c:pt idx="6736">
                  <c:v>310983</c:v>
                </c:pt>
                <c:pt idx="6737">
                  <c:v>293014</c:v>
                </c:pt>
                <c:pt idx="6738">
                  <c:v>316986</c:v>
                </c:pt>
                <c:pt idx="6739">
                  <c:v>285014</c:v>
                </c:pt>
                <c:pt idx="6740">
                  <c:v>318986</c:v>
                </c:pt>
                <c:pt idx="6741">
                  <c:v>285015</c:v>
                </c:pt>
                <c:pt idx="6742">
                  <c:v>310985</c:v>
                </c:pt>
                <c:pt idx="6743">
                  <c:v>293014</c:v>
                </c:pt>
                <c:pt idx="6744">
                  <c:v>310989</c:v>
                </c:pt>
                <c:pt idx="6745">
                  <c:v>285015</c:v>
                </c:pt>
                <c:pt idx="6746">
                  <c:v>9292982</c:v>
                </c:pt>
                <c:pt idx="6747">
                  <c:v>319017</c:v>
                </c:pt>
                <c:pt idx="6748">
                  <c:v>310983</c:v>
                </c:pt>
                <c:pt idx="6749">
                  <c:v>291017</c:v>
                </c:pt>
                <c:pt idx="6750">
                  <c:v>318986</c:v>
                </c:pt>
                <c:pt idx="6751">
                  <c:v>285014</c:v>
                </c:pt>
                <c:pt idx="6752">
                  <c:v>310983</c:v>
                </c:pt>
                <c:pt idx="6753">
                  <c:v>293017</c:v>
                </c:pt>
                <c:pt idx="6754">
                  <c:v>310984</c:v>
                </c:pt>
                <c:pt idx="6755">
                  <c:v>285016</c:v>
                </c:pt>
                <c:pt idx="6756">
                  <c:v>318983</c:v>
                </c:pt>
                <c:pt idx="6757">
                  <c:v>285014</c:v>
                </c:pt>
                <c:pt idx="6758">
                  <c:v>310990</c:v>
                </c:pt>
                <c:pt idx="6759">
                  <c:v>293013</c:v>
                </c:pt>
                <c:pt idx="6760">
                  <c:v>300983</c:v>
                </c:pt>
                <c:pt idx="6761">
                  <c:v>285014</c:v>
                </c:pt>
                <c:pt idx="6762">
                  <c:v>318988</c:v>
                </c:pt>
                <c:pt idx="6763">
                  <c:v>285015</c:v>
                </c:pt>
                <c:pt idx="6764">
                  <c:v>336984</c:v>
                </c:pt>
                <c:pt idx="6765">
                  <c:v>293016</c:v>
                </c:pt>
                <c:pt idx="6766">
                  <c:v>310983</c:v>
                </c:pt>
                <c:pt idx="6767">
                  <c:v>285017</c:v>
                </c:pt>
                <c:pt idx="6768">
                  <c:v>318983</c:v>
                </c:pt>
                <c:pt idx="6769">
                  <c:v>285014</c:v>
                </c:pt>
                <c:pt idx="6770">
                  <c:v>316987</c:v>
                </c:pt>
                <c:pt idx="6771">
                  <c:v>293016</c:v>
                </c:pt>
                <c:pt idx="6772">
                  <c:v>310983</c:v>
                </c:pt>
                <c:pt idx="6773">
                  <c:v>285016</c:v>
                </c:pt>
                <c:pt idx="6774">
                  <c:v>318984</c:v>
                </c:pt>
                <c:pt idx="6775">
                  <c:v>285014</c:v>
                </c:pt>
                <c:pt idx="6776">
                  <c:v>310990</c:v>
                </c:pt>
                <c:pt idx="6777">
                  <c:v>293013</c:v>
                </c:pt>
                <c:pt idx="6778">
                  <c:v>310983</c:v>
                </c:pt>
                <c:pt idx="6779">
                  <c:v>285014</c:v>
                </c:pt>
                <c:pt idx="6780">
                  <c:v>318989</c:v>
                </c:pt>
                <c:pt idx="6781">
                  <c:v>317011</c:v>
                </c:pt>
                <c:pt idx="6782">
                  <c:v>310987</c:v>
                </c:pt>
                <c:pt idx="6783">
                  <c:v>293016</c:v>
                </c:pt>
                <c:pt idx="6784">
                  <c:v>385983</c:v>
                </c:pt>
                <c:pt idx="6785">
                  <c:v>285014</c:v>
                </c:pt>
                <c:pt idx="6786">
                  <c:v>317986</c:v>
                </c:pt>
                <c:pt idx="6787">
                  <c:v>284014</c:v>
                </c:pt>
                <c:pt idx="6788">
                  <c:v>309990</c:v>
                </c:pt>
                <c:pt idx="6789">
                  <c:v>292013</c:v>
                </c:pt>
                <c:pt idx="6790">
                  <c:v>310983</c:v>
                </c:pt>
                <c:pt idx="6791">
                  <c:v>284017</c:v>
                </c:pt>
                <c:pt idx="6792">
                  <c:v>307986</c:v>
                </c:pt>
                <c:pt idx="6793">
                  <c:v>284014</c:v>
                </c:pt>
                <c:pt idx="6794">
                  <c:v>309983</c:v>
                </c:pt>
                <c:pt idx="6795">
                  <c:v>292014</c:v>
                </c:pt>
                <c:pt idx="6796">
                  <c:v>309986</c:v>
                </c:pt>
                <c:pt idx="6797">
                  <c:v>284016</c:v>
                </c:pt>
                <c:pt idx="6798">
                  <c:v>343984</c:v>
                </c:pt>
                <c:pt idx="6799">
                  <c:v>285015</c:v>
                </c:pt>
                <c:pt idx="6800">
                  <c:v>309987</c:v>
                </c:pt>
                <c:pt idx="6801">
                  <c:v>292012</c:v>
                </c:pt>
                <c:pt idx="6802">
                  <c:v>316986</c:v>
                </c:pt>
                <c:pt idx="6803">
                  <c:v>285014</c:v>
                </c:pt>
                <c:pt idx="6804">
                  <c:v>318986</c:v>
                </c:pt>
                <c:pt idx="6805">
                  <c:v>285016</c:v>
                </c:pt>
                <c:pt idx="6806">
                  <c:v>310984</c:v>
                </c:pt>
                <c:pt idx="6807">
                  <c:v>293014</c:v>
                </c:pt>
                <c:pt idx="6808">
                  <c:v>310989</c:v>
                </c:pt>
                <c:pt idx="6809">
                  <c:v>285015</c:v>
                </c:pt>
                <c:pt idx="6810">
                  <c:v>318982</c:v>
                </c:pt>
                <c:pt idx="6811">
                  <c:v>285014</c:v>
                </c:pt>
                <c:pt idx="6812">
                  <c:v>310986</c:v>
                </c:pt>
                <c:pt idx="6813">
                  <c:v>299014</c:v>
                </c:pt>
                <c:pt idx="6814">
                  <c:v>309986</c:v>
                </c:pt>
                <c:pt idx="6815">
                  <c:v>310014</c:v>
                </c:pt>
                <c:pt idx="6816">
                  <c:v>317987</c:v>
                </c:pt>
                <c:pt idx="6817">
                  <c:v>284013</c:v>
                </c:pt>
                <c:pt idx="6818">
                  <c:v>309989</c:v>
                </c:pt>
                <c:pt idx="6819">
                  <c:v>292014</c:v>
                </c:pt>
                <c:pt idx="6820">
                  <c:v>309986</c:v>
                </c:pt>
                <c:pt idx="6821">
                  <c:v>284014</c:v>
                </c:pt>
                <c:pt idx="6822">
                  <c:v>317984</c:v>
                </c:pt>
                <c:pt idx="6823">
                  <c:v>284014</c:v>
                </c:pt>
                <c:pt idx="6824">
                  <c:v>299988</c:v>
                </c:pt>
                <c:pt idx="6825">
                  <c:v>293013</c:v>
                </c:pt>
                <c:pt idx="6826">
                  <c:v>309984</c:v>
                </c:pt>
                <c:pt idx="6827">
                  <c:v>284017</c:v>
                </c:pt>
                <c:pt idx="6828">
                  <c:v>317983</c:v>
                </c:pt>
                <c:pt idx="6829">
                  <c:v>284017</c:v>
                </c:pt>
                <c:pt idx="6830">
                  <c:v>310983</c:v>
                </c:pt>
                <c:pt idx="6831">
                  <c:v>292014</c:v>
                </c:pt>
                <c:pt idx="6832">
                  <c:v>335987</c:v>
                </c:pt>
                <c:pt idx="6833">
                  <c:v>284013</c:v>
                </c:pt>
                <c:pt idx="6834">
                  <c:v>324986</c:v>
                </c:pt>
                <c:pt idx="6835">
                  <c:v>285014</c:v>
                </c:pt>
                <c:pt idx="6836">
                  <c:v>310989</c:v>
                </c:pt>
                <c:pt idx="6837">
                  <c:v>293011</c:v>
                </c:pt>
                <c:pt idx="6838">
                  <c:v>310986</c:v>
                </c:pt>
                <c:pt idx="6839">
                  <c:v>285014</c:v>
                </c:pt>
                <c:pt idx="6840">
                  <c:v>318989</c:v>
                </c:pt>
                <c:pt idx="6841">
                  <c:v>285015</c:v>
                </c:pt>
                <c:pt idx="6842">
                  <c:v>310984</c:v>
                </c:pt>
                <c:pt idx="6843">
                  <c:v>293012</c:v>
                </c:pt>
                <c:pt idx="6844">
                  <c:v>310986</c:v>
                </c:pt>
                <c:pt idx="6845">
                  <c:v>291017</c:v>
                </c:pt>
                <c:pt idx="6846">
                  <c:v>10483986</c:v>
                </c:pt>
                <c:pt idx="6847">
                  <c:v>319014</c:v>
                </c:pt>
                <c:pt idx="6848">
                  <c:v>310983</c:v>
                </c:pt>
                <c:pt idx="6849">
                  <c:v>285014</c:v>
                </c:pt>
                <c:pt idx="6850">
                  <c:v>318986</c:v>
                </c:pt>
                <c:pt idx="6851">
                  <c:v>285018</c:v>
                </c:pt>
                <c:pt idx="6852">
                  <c:v>310982</c:v>
                </c:pt>
                <c:pt idx="6853">
                  <c:v>293014</c:v>
                </c:pt>
                <c:pt idx="6854">
                  <c:v>310986</c:v>
                </c:pt>
                <c:pt idx="6855">
                  <c:v>285017</c:v>
                </c:pt>
                <c:pt idx="6856">
                  <c:v>308983</c:v>
                </c:pt>
                <c:pt idx="6857">
                  <c:v>285014</c:v>
                </c:pt>
                <c:pt idx="6858">
                  <c:v>310989</c:v>
                </c:pt>
                <c:pt idx="6859">
                  <c:v>293012</c:v>
                </c:pt>
                <c:pt idx="6860">
                  <c:v>310985</c:v>
                </c:pt>
                <c:pt idx="6861">
                  <c:v>285014</c:v>
                </c:pt>
                <c:pt idx="6862">
                  <c:v>318990</c:v>
                </c:pt>
                <c:pt idx="6863">
                  <c:v>285014</c:v>
                </c:pt>
                <c:pt idx="6864">
                  <c:v>336982</c:v>
                </c:pt>
                <c:pt idx="6865">
                  <c:v>293014</c:v>
                </c:pt>
                <c:pt idx="6866">
                  <c:v>316986</c:v>
                </c:pt>
                <c:pt idx="6867">
                  <c:v>285014</c:v>
                </c:pt>
                <c:pt idx="6868">
                  <c:v>318986</c:v>
                </c:pt>
                <c:pt idx="6869">
                  <c:v>285018</c:v>
                </c:pt>
                <c:pt idx="6870">
                  <c:v>310985</c:v>
                </c:pt>
                <c:pt idx="6871">
                  <c:v>293011</c:v>
                </c:pt>
                <c:pt idx="6872">
                  <c:v>310986</c:v>
                </c:pt>
                <c:pt idx="6873">
                  <c:v>285017</c:v>
                </c:pt>
                <c:pt idx="6874">
                  <c:v>318987</c:v>
                </c:pt>
                <c:pt idx="6875">
                  <c:v>285013</c:v>
                </c:pt>
                <c:pt idx="6876">
                  <c:v>310983</c:v>
                </c:pt>
                <c:pt idx="6877">
                  <c:v>299014</c:v>
                </c:pt>
                <c:pt idx="6878">
                  <c:v>310986</c:v>
                </c:pt>
                <c:pt idx="6879">
                  <c:v>285016</c:v>
                </c:pt>
                <c:pt idx="6880">
                  <c:v>318988</c:v>
                </c:pt>
                <c:pt idx="6881">
                  <c:v>311013</c:v>
                </c:pt>
                <c:pt idx="6882">
                  <c:v>310983</c:v>
                </c:pt>
                <c:pt idx="6883">
                  <c:v>293015</c:v>
                </c:pt>
                <c:pt idx="6884">
                  <c:v>310985</c:v>
                </c:pt>
                <c:pt idx="6885">
                  <c:v>285017</c:v>
                </c:pt>
                <c:pt idx="6886">
                  <c:v>318984</c:v>
                </c:pt>
                <c:pt idx="6887">
                  <c:v>285013</c:v>
                </c:pt>
                <c:pt idx="6888">
                  <c:v>300989</c:v>
                </c:pt>
                <c:pt idx="6889">
                  <c:v>293011</c:v>
                </c:pt>
                <c:pt idx="6890">
                  <c:v>310986</c:v>
                </c:pt>
                <c:pt idx="6891">
                  <c:v>285017</c:v>
                </c:pt>
                <c:pt idx="6892">
                  <c:v>318986</c:v>
                </c:pt>
                <c:pt idx="6893">
                  <c:v>285014</c:v>
                </c:pt>
                <c:pt idx="6894">
                  <c:v>310984</c:v>
                </c:pt>
                <c:pt idx="6895">
                  <c:v>293016</c:v>
                </c:pt>
                <c:pt idx="6896">
                  <c:v>310983</c:v>
                </c:pt>
                <c:pt idx="6897">
                  <c:v>285017</c:v>
                </c:pt>
                <c:pt idx="6898">
                  <c:v>350984</c:v>
                </c:pt>
                <c:pt idx="6899">
                  <c:v>285016</c:v>
                </c:pt>
                <c:pt idx="6900">
                  <c:v>310983</c:v>
                </c:pt>
                <c:pt idx="6901">
                  <c:v>293017</c:v>
                </c:pt>
                <c:pt idx="6902">
                  <c:v>310984</c:v>
                </c:pt>
                <c:pt idx="6903">
                  <c:v>285016</c:v>
                </c:pt>
                <c:pt idx="6904">
                  <c:v>318983</c:v>
                </c:pt>
                <c:pt idx="6905">
                  <c:v>285014</c:v>
                </c:pt>
                <c:pt idx="6906">
                  <c:v>310987</c:v>
                </c:pt>
                <c:pt idx="6907">
                  <c:v>293016</c:v>
                </c:pt>
                <c:pt idx="6908">
                  <c:v>310983</c:v>
                </c:pt>
                <c:pt idx="6909">
                  <c:v>292018</c:v>
                </c:pt>
                <c:pt idx="6910">
                  <c:v>318982</c:v>
                </c:pt>
                <c:pt idx="6911">
                  <c:v>285015</c:v>
                </c:pt>
                <c:pt idx="6912">
                  <c:v>310985</c:v>
                </c:pt>
                <c:pt idx="6913">
                  <c:v>293018</c:v>
                </c:pt>
                <c:pt idx="6914">
                  <c:v>310985</c:v>
                </c:pt>
                <c:pt idx="6915">
                  <c:v>311014</c:v>
                </c:pt>
                <c:pt idx="6916">
                  <c:v>318983</c:v>
                </c:pt>
                <c:pt idx="6917">
                  <c:v>285018</c:v>
                </c:pt>
                <c:pt idx="6918">
                  <c:v>310982</c:v>
                </c:pt>
                <c:pt idx="6919">
                  <c:v>293017</c:v>
                </c:pt>
                <c:pt idx="6920">
                  <c:v>300986</c:v>
                </c:pt>
                <c:pt idx="6921">
                  <c:v>285015</c:v>
                </c:pt>
                <c:pt idx="6922">
                  <c:v>318982</c:v>
                </c:pt>
                <c:pt idx="6923">
                  <c:v>285014</c:v>
                </c:pt>
                <c:pt idx="6924">
                  <c:v>310986</c:v>
                </c:pt>
                <c:pt idx="6925">
                  <c:v>293018</c:v>
                </c:pt>
                <c:pt idx="6926">
                  <c:v>310985</c:v>
                </c:pt>
                <c:pt idx="6927">
                  <c:v>285014</c:v>
                </c:pt>
                <c:pt idx="6928">
                  <c:v>318983</c:v>
                </c:pt>
                <c:pt idx="6929">
                  <c:v>285017</c:v>
                </c:pt>
                <c:pt idx="6930">
                  <c:v>316983</c:v>
                </c:pt>
                <c:pt idx="6931">
                  <c:v>293018</c:v>
                </c:pt>
                <c:pt idx="6932">
                  <c:v>336982</c:v>
                </c:pt>
                <c:pt idx="6933">
                  <c:v>285018</c:v>
                </c:pt>
                <c:pt idx="6934">
                  <c:v>318982</c:v>
                </c:pt>
                <c:pt idx="6935">
                  <c:v>285017</c:v>
                </c:pt>
                <c:pt idx="6936">
                  <c:v>310983</c:v>
                </c:pt>
                <c:pt idx="6937">
                  <c:v>293017</c:v>
                </c:pt>
                <c:pt idx="6938">
                  <c:v>310983</c:v>
                </c:pt>
                <c:pt idx="6939">
                  <c:v>285014</c:v>
                </c:pt>
                <c:pt idx="6940">
                  <c:v>318986</c:v>
                </c:pt>
                <c:pt idx="6941">
                  <c:v>291017</c:v>
                </c:pt>
                <c:pt idx="6942">
                  <c:v>310983</c:v>
                </c:pt>
                <c:pt idx="6943">
                  <c:v>293017</c:v>
                </c:pt>
                <c:pt idx="6944">
                  <c:v>310983</c:v>
                </c:pt>
                <c:pt idx="6945">
                  <c:v>285014</c:v>
                </c:pt>
                <c:pt idx="6946">
                  <c:v>10183986</c:v>
                </c:pt>
                <c:pt idx="6947">
                  <c:v>319014</c:v>
                </c:pt>
                <c:pt idx="6948">
                  <c:v>310986</c:v>
                </c:pt>
                <c:pt idx="6949">
                  <c:v>285018</c:v>
                </c:pt>
                <c:pt idx="6950">
                  <c:v>318982</c:v>
                </c:pt>
                <c:pt idx="6951">
                  <c:v>285014</c:v>
                </c:pt>
                <c:pt idx="6952">
                  <c:v>300986</c:v>
                </c:pt>
                <c:pt idx="6953">
                  <c:v>293017</c:v>
                </c:pt>
                <c:pt idx="6954">
                  <c:v>310983</c:v>
                </c:pt>
                <c:pt idx="6955">
                  <c:v>285014</c:v>
                </c:pt>
                <c:pt idx="6956">
                  <c:v>318986</c:v>
                </c:pt>
                <c:pt idx="6957">
                  <c:v>285017</c:v>
                </c:pt>
                <c:pt idx="6958">
                  <c:v>310983</c:v>
                </c:pt>
                <c:pt idx="6959">
                  <c:v>293014</c:v>
                </c:pt>
                <c:pt idx="6960">
                  <c:v>310990</c:v>
                </c:pt>
                <c:pt idx="6961">
                  <c:v>285014</c:v>
                </c:pt>
                <c:pt idx="6962">
                  <c:v>324982</c:v>
                </c:pt>
                <c:pt idx="6963">
                  <c:v>285016</c:v>
                </c:pt>
                <c:pt idx="6964">
                  <c:v>336984</c:v>
                </c:pt>
                <c:pt idx="6965">
                  <c:v>293014</c:v>
                </c:pt>
                <c:pt idx="6966">
                  <c:v>310986</c:v>
                </c:pt>
                <c:pt idx="6967">
                  <c:v>285018</c:v>
                </c:pt>
                <c:pt idx="6968">
                  <c:v>318982</c:v>
                </c:pt>
                <c:pt idx="6969">
                  <c:v>285014</c:v>
                </c:pt>
                <c:pt idx="6970">
                  <c:v>310986</c:v>
                </c:pt>
                <c:pt idx="6971">
                  <c:v>293018</c:v>
                </c:pt>
                <c:pt idx="6972">
                  <c:v>310982</c:v>
                </c:pt>
                <c:pt idx="6973">
                  <c:v>291018</c:v>
                </c:pt>
                <c:pt idx="6974">
                  <c:v>318982</c:v>
                </c:pt>
                <c:pt idx="6975">
                  <c:v>285014</c:v>
                </c:pt>
                <c:pt idx="6976">
                  <c:v>310986</c:v>
                </c:pt>
                <c:pt idx="6977">
                  <c:v>293018</c:v>
                </c:pt>
                <c:pt idx="6978">
                  <c:v>310982</c:v>
                </c:pt>
                <c:pt idx="6979">
                  <c:v>285017</c:v>
                </c:pt>
                <c:pt idx="6980">
                  <c:v>318983</c:v>
                </c:pt>
                <c:pt idx="6981">
                  <c:v>311017</c:v>
                </c:pt>
                <c:pt idx="6982">
                  <c:v>310985</c:v>
                </c:pt>
                <c:pt idx="6983">
                  <c:v>293012</c:v>
                </c:pt>
                <c:pt idx="6984">
                  <c:v>300986</c:v>
                </c:pt>
                <c:pt idx="6985">
                  <c:v>285018</c:v>
                </c:pt>
                <c:pt idx="6986">
                  <c:v>318983</c:v>
                </c:pt>
                <c:pt idx="6987">
                  <c:v>285013</c:v>
                </c:pt>
                <c:pt idx="6988">
                  <c:v>310986</c:v>
                </c:pt>
                <c:pt idx="6989">
                  <c:v>293018</c:v>
                </c:pt>
                <c:pt idx="6990">
                  <c:v>310983</c:v>
                </c:pt>
                <c:pt idx="6991">
                  <c:v>285016</c:v>
                </c:pt>
                <c:pt idx="6992">
                  <c:v>318983</c:v>
                </c:pt>
                <c:pt idx="6993">
                  <c:v>285017</c:v>
                </c:pt>
                <c:pt idx="6994">
                  <c:v>316983</c:v>
                </c:pt>
                <c:pt idx="6995">
                  <c:v>293018</c:v>
                </c:pt>
                <c:pt idx="6996">
                  <c:v>310986</c:v>
                </c:pt>
                <c:pt idx="6997">
                  <c:v>285013</c:v>
                </c:pt>
                <c:pt idx="6998">
                  <c:v>344986</c:v>
                </c:pt>
                <c:pt idx="6999">
                  <c:v>285014</c:v>
                </c:pt>
                <c:pt idx="7000">
                  <c:v>310984</c:v>
                </c:pt>
                <c:pt idx="7001">
                  <c:v>293013</c:v>
                </c:pt>
                <c:pt idx="7002">
                  <c:v>310987</c:v>
                </c:pt>
                <c:pt idx="7003">
                  <c:v>285013</c:v>
                </c:pt>
                <c:pt idx="7004">
                  <c:v>318988</c:v>
                </c:pt>
                <c:pt idx="7005">
                  <c:v>291013</c:v>
                </c:pt>
                <c:pt idx="7006">
                  <c:v>310985</c:v>
                </c:pt>
                <c:pt idx="7007">
                  <c:v>293017</c:v>
                </c:pt>
                <c:pt idx="7008">
                  <c:v>310984</c:v>
                </c:pt>
                <c:pt idx="7009">
                  <c:v>285013</c:v>
                </c:pt>
                <c:pt idx="7010">
                  <c:v>318986</c:v>
                </c:pt>
                <c:pt idx="7011">
                  <c:v>285014</c:v>
                </c:pt>
                <c:pt idx="7012">
                  <c:v>310986</c:v>
                </c:pt>
                <c:pt idx="7013">
                  <c:v>293014</c:v>
                </c:pt>
                <c:pt idx="7014">
                  <c:v>310986</c:v>
                </c:pt>
                <c:pt idx="7015">
                  <c:v>382018</c:v>
                </c:pt>
                <c:pt idx="7016">
                  <c:v>307985</c:v>
                </c:pt>
                <c:pt idx="7017">
                  <c:v>284014</c:v>
                </c:pt>
                <c:pt idx="7018">
                  <c:v>309983</c:v>
                </c:pt>
                <c:pt idx="7019">
                  <c:v>292017</c:v>
                </c:pt>
                <c:pt idx="7020">
                  <c:v>309984</c:v>
                </c:pt>
                <c:pt idx="7021">
                  <c:v>284017</c:v>
                </c:pt>
                <c:pt idx="7022">
                  <c:v>317982</c:v>
                </c:pt>
                <c:pt idx="7023">
                  <c:v>285014</c:v>
                </c:pt>
                <c:pt idx="7024">
                  <c:v>309986</c:v>
                </c:pt>
                <c:pt idx="7025">
                  <c:v>292014</c:v>
                </c:pt>
                <c:pt idx="7026">
                  <c:v>316986</c:v>
                </c:pt>
                <c:pt idx="7027">
                  <c:v>285014</c:v>
                </c:pt>
                <c:pt idx="7028">
                  <c:v>318987</c:v>
                </c:pt>
                <c:pt idx="7029">
                  <c:v>285013</c:v>
                </c:pt>
                <c:pt idx="7030">
                  <c:v>310986</c:v>
                </c:pt>
                <c:pt idx="7031">
                  <c:v>293014</c:v>
                </c:pt>
                <c:pt idx="7032">
                  <c:v>336986</c:v>
                </c:pt>
                <c:pt idx="7033">
                  <c:v>285018</c:v>
                </c:pt>
                <c:pt idx="7034">
                  <c:v>318983</c:v>
                </c:pt>
                <c:pt idx="7035">
                  <c:v>285013</c:v>
                </c:pt>
                <c:pt idx="7036">
                  <c:v>310986</c:v>
                </c:pt>
                <c:pt idx="7037">
                  <c:v>299014</c:v>
                </c:pt>
                <c:pt idx="7038">
                  <c:v>309986</c:v>
                </c:pt>
                <c:pt idx="7039">
                  <c:v>284014</c:v>
                </c:pt>
                <c:pt idx="7040">
                  <c:v>318989</c:v>
                </c:pt>
                <c:pt idx="7041">
                  <c:v>284014</c:v>
                </c:pt>
                <c:pt idx="7042">
                  <c:v>309983</c:v>
                </c:pt>
                <c:pt idx="7043">
                  <c:v>292015</c:v>
                </c:pt>
                <c:pt idx="7044">
                  <c:v>309985</c:v>
                </c:pt>
                <c:pt idx="7045">
                  <c:v>550000</c:v>
                </c:pt>
                <c:pt idx="7046">
                  <c:v>8276001</c:v>
                </c:pt>
                <c:pt idx="7047">
                  <c:v>8275999</c:v>
                </c:pt>
                <c:pt idx="7048">
                  <c:v>8266000</c:v>
                </c:pt>
                <c:pt idx="7049">
                  <c:v>8517000</c:v>
                </c:pt>
                <c:pt idx="7050">
                  <c:v>8276000</c:v>
                </c:pt>
                <c:pt idx="7051">
                  <c:v>8276000</c:v>
                </c:pt>
                <c:pt idx="7052">
                  <c:v>8276000</c:v>
                </c:pt>
                <c:pt idx="7053">
                  <c:v>8516000</c:v>
                </c:pt>
                <c:pt idx="7054">
                  <c:v>8276000</c:v>
                </c:pt>
                <c:pt idx="7055">
                  <c:v>8276000</c:v>
                </c:pt>
                <c:pt idx="7056">
                  <c:v>8276000</c:v>
                </c:pt>
                <c:pt idx="7057">
                  <c:v>8516000</c:v>
                </c:pt>
                <c:pt idx="7058">
                  <c:v>8283001</c:v>
                </c:pt>
                <c:pt idx="7059">
                  <c:v>8277001</c:v>
                </c:pt>
                <c:pt idx="7060">
                  <c:v>8276998</c:v>
                </c:pt>
                <c:pt idx="7061">
                  <c:v>8517000</c:v>
                </c:pt>
                <c:pt idx="7062">
                  <c:v>8277000</c:v>
                </c:pt>
                <c:pt idx="7063">
                  <c:v>8277000</c:v>
                </c:pt>
                <c:pt idx="7064">
                  <c:v>8277000</c:v>
                </c:pt>
                <c:pt idx="7065">
                  <c:v>8517000</c:v>
                </c:pt>
                <c:pt idx="7066">
                  <c:v>8277000</c:v>
                </c:pt>
                <c:pt idx="7067">
                  <c:v>8277000</c:v>
                </c:pt>
                <c:pt idx="7068">
                  <c:v>8277001</c:v>
                </c:pt>
                <c:pt idx="7069">
                  <c:v>8522999</c:v>
                </c:pt>
                <c:pt idx="7070">
                  <c:v>8276000</c:v>
                </c:pt>
                <c:pt idx="7071">
                  <c:v>8277000</c:v>
                </c:pt>
                <c:pt idx="7072">
                  <c:v>8276001</c:v>
                </c:pt>
                <c:pt idx="7073">
                  <c:v>8516002</c:v>
                </c:pt>
                <c:pt idx="7074">
                  <c:v>8275997</c:v>
                </c:pt>
                <c:pt idx="7075">
                  <c:v>8277000</c:v>
                </c:pt>
                <c:pt idx="7076">
                  <c:v>8276000</c:v>
                </c:pt>
                <c:pt idx="7077">
                  <c:v>8517000</c:v>
                </c:pt>
                <c:pt idx="7078">
                  <c:v>8277000</c:v>
                </c:pt>
                <c:pt idx="7079">
                  <c:v>8276000</c:v>
                </c:pt>
                <c:pt idx="7080">
                  <c:v>8267002</c:v>
                </c:pt>
                <c:pt idx="7081">
                  <c:v>8516998</c:v>
                </c:pt>
                <c:pt idx="7082">
                  <c:v>8276000</c:v>
                </c:pt>
                <c:pt idx="7083">
                  <c:v>8277003</c:v>
                </c:pt>
                <c:pt idx="7084">
                  <c:v>8276997</c:v>
                </c:pt>
                <c:pt idx="7085">
                  <c:v>8517001</c:v>
                </c:pt>
                <c:pt idx="7086">
                  <c:v>8276999</c:v>
                </c:pt>
                <c:pt idx="7087">
                  <c:v>8277000</c:v>
                </c:pt>
                <c:pt idx="7088">
                  <c:v>8277000</c:v>
                </c:pt>
                <c:pt idx="7089">
                  <c:v>8517000</c:v>
                </c:pt>
                <c:pt idx="7090">
                  <c:v>8284001</c:v>
                </c:pt>
                <c:pt idx="7091">
                  <c:v>8276999</c:v>
                </c:pt>
                <c:pt idx="7092">
                  <c:v>8277000</c:v>
                </c:pt>
                <c:pt idx="7093">
                  <c:v>8517000</c:v>
                </c:pt>
                <c:pt idx="7094">
                  <c:v>8277000</c:v>
                </c:pt>
                <c:pt idx="7095">
                  <c:v>8277000</c:v>
                </c:pt>
                <c:pt idx="7096">
                  <c:v>8277000</c:v>
                </c:pt>
                <c:pt idx="7097">
                  <c:v>8517000</c:v>
                </c:pt>
                <c:pt idx="7098">
                  <c:v>8277000</c:v>
                </c:pt>
                <c:pt idx="7099">
                  <c:v>8277000</c:v>
                </c:pt>
                <c:pt idx="7100">
                  <c:v>8277000</c:v>
                </c:pt>
                <c:pt idx="7101">
                  <c:v>8523000</c:v>
                </c:pt>
                <c:pt idx="7102">
                  <c:v>8277001</c:v>
                </c:pt>
                <c:pt idx="7103">
                  <c:v>8275999</c:v>
                </c:pt>
                <c:pt idx="7104">
                  <c:v>8277003</c:v>
                </c:pt>
                <c:pt idx="7105">
                  <c:v>8516998</c:v>
                </c:pt>
                <c:pt idx="7106">
                  <c:v>8275999</c:v>
                </c:pt>
                <c:pt idx="7107">
                  <c:v>8277003</c:v>
                </c:pt>
                <c:pt idx="7108">
                  <c:v>8276000</c:v>
                </c:pt>
                <c:pt idx="7109">
                  <c:v>8516997</c:v>
                </c:pt>
                <c:pt idx="7110">
                  <c:v>8277003</c:v>
                </c:pt>
                <c:pt idx="7111">
                  <c:v>8276998</c:v>
                </c:pt>
                <c:pt idx="7112">
                  <c:v>8266999</c:v>
                </c:pt>
                <c:pt idx="7113">
                  <c:v>8517000</c:v>
                </c:pt>
                <c:pt idx="7114">
                  <c:v>8277000</c:v>
                </c:pt>
                <c:pt idx="7115">
                  <c:v>8277003</c:v>
                </c:pt>
                <c:pt idx="7116">
                  <c:v>8276997</c:v>
                </c:pt>
                <c:pt idx="7117">
                  <c:v>8516000</c:v>
                </c:pt>
                <c:pt idx="7118">
                  <c:v>8277003</c:v>
                </c:pt>
                <c:pt idx="7119">
                  <c:v>8276997</c:v>
                </c:pt>
                <c:pt idx="7120">
                  <c:v>8277000</c:v>
                </c:pt>
                <c:pt idx="7121">
                  <c:v>8517000</c:v>
                </c:pt>
                <c:pt idx="7122">
                  <c:v>8284004</c:v>
                </c:pt>
                <c:pt idx="7123">
                  <c:v>8276997</c:v>
                </c:pt>
                <c:pt idx="7124">
                  <c:v>8276999</c:v>
                </c:pt>
                <c:pt idx="7125">
                  <c:v>8517000</c:v>
                </c:pt>
                <c:pt idx="7126">
                  <c:v>8277000</c:v>
                </c:pt>
                <c:pt idx="7127">
                  <c:v>8277000</c:v>
                </c:pt>
                <c:pt idx="7128">
                  <c:v>8277000</c:v>
                </c:pt>
                <c:pt idx="7129">
                  <c:v>8517003</c:v>
                </c:pt>
                <c:pt idx="7130">
                  <c:v>8276997</c:v>
                </c:pt>
                <c:pt idx="7131">
                  <c:v>8277003</c:v>
                </c:pt>
                <c:pt idx="7132">
                  <c:v>8276997</c:v>
                </c:pt>
                <c:pt idx="7133">
                  <c:v>8524003</c:v>
                </c:pt>
                <c:pt idx="7134">
                  <c:v>8276997</c:v>
                </c:pt>
                <c:pt idx="7135">
                  <c:v>8277002</c:v>
                </c:pt>
                <c:pt idx="7136">
                  <c:v>8276998</c:v>
                </c:pt>
                <c:pt idx="7137">
                  <c:v>8517000</c:v>
                </c:pt>
                <c:pt idx="7138">
                  <c:v>8277000</c:v>
                </c:pt>
                <c:pt idx="7139">
                  <c:v>8277000</c:v>
                </c:pt>
                <c:pt idx="7140">
                  <c:v>8277003</c:v>
                </c:pt>
                <c:pt idx="7141">
                  <c:v>8516997</c:v>
                </c:pt>
                <c:pt idx="7142">
                  <c:v>8277004</c:v>
                </c:pt>
                <c:pt idx="7143">
                  <c:v>8276996</c:v>
                </c:pt>
                <c:pt idx="7144">
                  <c:v>8267000</c:v>
                </c:pt>
                <c:pt idx="7145">
                  <c:v>8182726</c:v>
                </c:pt>
                <c:pt idx="7146">
                  <c:v>9052274</c:v>
                </c:pt>
                <c:pt idx="7147">
                  <c:v>8276000</c:v>
                </c:pt>
                <c:pt idx="7148">
                  <c:v>8516000</c:v>
                </c:pt>
                <c:pt idx="7149">
                  <c:v>8276000</c:v>
                </c:pt>
                <c:pt idx="7150">
                  <c:v>8276001</c:v>
                </c:pt>
                <c:pt idx="7151">
                  <c:v>8276999</c:v>
                </c:pt>
                <c:pt idx="7152">
                  <c:v>8516000</c:v>
                </c:pt>
                <c:pt idx="7153">
                  <c:v>8283001</c:v>
                </c:pt>
                <c:pt idx="7154">
                  <c:v>8276002</c:v>
                </c:pt>
                <c:pt idx="7155">
                  <c:v>8276997</c:v>
                </c:pt>
                <c:pt idx="7156">
                  <c:v>8516000</c:v>
                </c:pt>
                <c:pt idx="7157">
                  <c:v>8276000</c:v>
                </c:pt>
                <c:pt idx="7158">
                  <c:v>8276000</c:v>
                </c:pt>
                <c:pt idx="7159">
                  <c:v>8276000</c:v>
                </c:pt>
                <c:pt idx="7160">
                  <c:v>8516003</c:v>
                </c:pt>
                <c:pt idx="7161">
                  <c:v>8275997</c:v>
                </c:pt>
                <c:pt idx="7162">
                  <c:v>8276000</c:v>
                </c:pt>
                <c:pt idx="7163">
                  <c:v>8277000</c:v>
                </c:pt>
                <c:pt idx="7164">
                  <c:v>8529003</c:v>
                </c:pt>
                <c:pt idx="7165">
                  <c:v>8277997</c:v>
                </c:pt>
                <c:pt idx="7166">
                  <c:v>8278000</c:v>
                </c:pt>
                <c:pt idx="7167">
                  <c:v>8277002</c:v>
                </c:pt>
                <c:pt idx="7168">
                  <c:v>8519001</c:v>
                </c:pt>
                <c:pt idx="7169">
                  <c:v>8277997</c:v>
                </c:pt>
                <c:pt idx="7170">
                  <c:v>8278000</c:v>
                </c:pt>
                <c:pt idx="7171">
                  <c:v>8278000</c:v>
                </c:pt>
                <c:pt idx="7172">
                  <c:v>8518000</c:v>
                </c:pt>
                <c:pt idx="7173">
                  <c:v>8278000</c:v>
                </c:pt>
                <c:pt idx="7174">
                  <c:v>8278000</c:v>
                </c:pt>
                <c:pt idx="7175">
                  <c:v>8266000</c:v>
                </c:pt>
                <c:pt idx="7176">
                  <c:v>8516000</c:v>
                </c:pt>
                <c:pt idx="7177">
                  <c:v>8277003</c:v>
                </c:pt>
                <c:pt idx="7178">
                  <c:v>8275997</c:v>
                </c:pt>
                <c:pt idx="7179">
                  <c:v>8276000</c:v>
                </c:pt>
                <c:pt idx="7180">
                  <c:v>8516000</c:v>
                </c:pt>
                <c:pt idx="7181">
                  <c:v>8276001</c:v>
                </c:pt>
                <c:pt idx="7182">
                  <c:v>8275999</c:v>
                </c:pt>
                <c:pt idx="7183">
                  <c:v>8276000</c:v>
                </c:pt>
                <c:pt idx="7184">
                  <c:v>8516003</c:v>
                </c:pt>
                <c:pt idx="7185">
                  <c:v>8282997</c:v>
                </c:pt>
                <c:pt idx="7186">
                  <c:v>8276000</c:v>
                </c:pt>
                <c:pt idx="7187">
                  <c:v>8276000</c:v>
                </c:pt>
                <c:pt idx="7188">
                  <c:v>8516000</c:v>
                </c:pt>
                <c:pt idx="7189">
                  <c:v>8276000</c:v>
                </c:pt>
                <c:pt idx="7190">
                  <c:v>8277000</c:v>
                </c:pt>
                <c:pt idx="7191">
                  <c:v>8276000</c:v>
                </c:pt>
                <c:pt idx="7192">
                  <c:v>8516000</c:v>
                </c:pt>
                <c:pt idx="7193">
                  <c:v>8276001</c:v>
                </c:pt>
                <c:pt idx="7194">
                  <c:v>8275999</c:v>
                </c:pt>
                <c:pt idx="7195">
                  <c:v>8276000</c:v>
                </c:pt>
                <c:pt idx="7196">
                  <c:v>8523000</c:v>
                </c:pt>
                <c:pt idx="7197">
                  <c:v>8276000</c:v>
                </c:pt>
                <c:pt idx="7198">
                  <c:v>8276000</c:v>
                </c:pt>
                <c:pt idx="7199">
                  <c:v>8276000</c:v>
                </c:pt>
                <c:pt idx="7200">
                  <c:v>8516000</c:v>
                </c:pt>
                <c:pt idx="7201">
                  <c:v>8276000</c:v>
                </c:pt>
                <c:pt idx="7202">
                  <c:v>8276001</c:v>
                </c:pt>
                <c:pt idx="7203">
                  <c:v>8276999</c:v>
                </c:pt>
                <c:pt idx="7204">
                  <c:v>8516000</c:v>
                </c:pt>
                <c:pt idx="7205">
                  <c:v>8276001</c:v>
                </c:pt>
                <c:pt idx="7206">
                  <c:v>8275999</c:v>
                </c:pt>
                <c:pt idx="7207">
                  <c:v>8266000</c:v>
                </c:pt>
                <c:pt idx="7208">
                  <c:v>8516000</c:v>
                </c:pt>
                <c:pt idx="7209">
                  <c:v>8276002</c:v>
                </c:pt>
                <c:pt idx="7210">
                  <c:v>8276002</c:v>
                </c:pt>
                <c:pt idx="7211">
                  <c:v>8275999</c:v>
                </c:pt>
                <c:pt idx="7212">
                  <c:v>8516997</c:v>
                </c:pt>
                <c:pt idx="7213">
                  <c:v>8276000</c:v>
                </c:pt>
                <c:pt idx="7214">
                  <c:v>8276000</c:v>
                </c:pt>
                <c:pt idx="7215">
                  <c:v>8276001</c:v>
                </c:pt>
                <c:pt idx="7216">
                  <c:v>8515999</c:v>
                </c:pt>
                <c:pt idx="7217">
                  <c:v>8283000</c:v>
                </c:pt>
                <c:pt idx="7218">
                  <c:v>8276000</c:v>
                </c:pt>
                <c:pt idx="7219">
                  <c:v>8276000</c:v>
                </c:pt>
                <c:pt idx="7220">
                  <c:v>8516000</c:v>
                </c:pt>
                <c:pt idx="7221">
                  <c:v>8276000</c:v>
                </c:pt>
                <c:pt idx="7222">
                  <c:v>8276001</c:v>
                </c:pt>
                <c:pt idx="7223">
                  <c:v>8275999</c:v>
                </c:pt>
                <c:pt idx="7224">
                  <c:v>8516000</c:v>
                </c:pt>
                <c:pt idx="7225">
                  <c:v>8277000</c:v>
                </c:pt>
                <c:pt idx="7226">
                  <c:v>8276000</c:v>
                </c:pt>
                <c:pt idx="7227">
                  <c:v>8276002</c:v>
                </c:pt>
                <c:pt idx="7228">
                  <c:v>8522998</c:v>
                </c:pt>
                <c:pt idx="7229">
                  <c:v>8276001</c:v>
                </c:pt>
                <c:pt idx="7230">
                  <c:v>8275999</c:v>
                </c:pt>
                <c:pt idx="7231">
                  <c:v>8276000</c:v>
                </c:pt>
                <c:pt idx="7232">
                  <c:v>8516000</c:v>
                </c:pt>
                <c:pt idx="7233">
                  <c:v>8276001</c:v>
                </c:pt>
                <c:pt idx="7234">
                  <c:v>8276003</c:v>
                </c:pt>
                <c:pt idx="7235">
                  <c:v>8275999</c:v>
                </c:pt>
                <c:pt idx="7236">
                  <c:v>8515997</c:v>
                </c:pt>
                <c:pt idx="7237">
                  <c:v>8276000</c:v>
                </c:pt>
                <c:pt idx="7238">
                  <c:v>8277000</c:v>
                </c:pt>
                <c:pt idx="7239">
                  <c:v>8266000</c:v>
                </c:pt>
                <c:pt idx="7240">
                  <c:v>8516001</c:v>
                </c:pt>
                <c:pt idx="7241">
                  <c:v>8276002</c:v>
                </c:pt>
                <c:pt idx="7242">
                  <c:v>8276000</c:v>
                </c:pt>
                <c:pt idx="7243">
                  <c:v>8275997</c:v>
                </c:pt>
                <c:pt idx="7244">
                  <c:v>8516000</c:v>
                </c:pt>
                <c:pt idx="7245">
                  <c:v>8276000</c:v>
                </c:pt>
                <c:pt idx="7246">
                  <c:v>8276000</c:v>
                </c:pt>
                <c:pt idx="7247">
                  <c:v>8276000</c:v>
                </c:pt>
                <c:pt idx="7248">
                  <c:v>8516001</c:v>
                </c:pt>
                <c:pt idx="7249">
                  <c:v>8282999</c:v>
                </c:pt>
                <c:pt idx="7250">
                  <c:v>8276000</c:v>
                </c:pt>
                <c:pt idx="7251">
                  <c:v>8277000</c:v>
                </c:pt>
                <c:pt idx="7252">
                  <c:v>8516002</c:v>
                </c:pt>
                <c:pt idx="7253">
                  <c:v>8276001</c:v>
                </c:pt>
                <c:pt idx="7254">
                  <c:v>8276000</c:v>
                </c:pt>
                <c:pt idx="7255">
                  <c:v>8276997</c:v>
                </c:pt>
                <c:pt idx="7256">
                  <c:v>8517004</c:v>
                </c:pt>
                <c:pt idx="7257">
                  <c:v>8276997</c:v>
                </c:pt>
                <c:pt idx="7258">
                  <c:v>8276999</c:v>
                </c:pt>
                <c:pt idx="7259">
                  <c:v>8277000</c:v>
                </c:pt>
                <c:pt idx="7260">
                  <c:v>8523000</c:v>
                </c:pt>
                <c:pt idx="7261">
                  <c:v>8277004</c:v>
                </c:pt>
                <c:pt idx="7262">
                  <c:v>8276996</c:v>
                </c:pt>
                <c:pt idx="7263">
                  <c:v>8277000</c:v>
                </c:pt>
                <c:pt idx="7264">
                  <c:v>8517000</c:v>
                </c:pt>
                <c:pt idx="7265">
                  <c:v>8277000</c:v>
                </c:pt>
                <c:pt idx="7266">
                  <c:v>8277000</c:v>
                </c:pt>
                <c:pt idx="7267">
                  <c:v>8277001</c:v>
                </c:pt>
                <c:pt idx="7268">
                  <c:v>8516999</c:v>
                </c:pt>
                <c:pt idx="7269">
                  <c:v>8277001</c:v>
                </c:pt>
                <c:pt idx="7270">
                  <c:v>8277003</c:v>
                </c:pt>
                <c:pt idx="7271">
                  <c:v>8266996</c:v>
                </c:pt>
                <c:pt idx="7272">
                  <c:v>8517000</c:v>
                </c:pt>
                <c:pt idx="7273">
                  <c:v>8277000</c:v>
                </c:pt>
                <c:pt idx="7274">
                  <c:v>8277000</c:v>
                </c:pt>
                <c:pt idx="7275">
                  <c:v>8277000</c:v>
                </c:pt>
                <c:pt idx="7276">
                  <c:v>8517000</c:v>
                </c:pt>
                <c:pt idx="7277">
                  <c:v>8277000</c:v>
                </c:pt>
                <c:pt idx="7278">
                  <c:v>8277000</c:v>
                </c:pt>
                <c:pt idx="7279">
                  <c:v>8277001</c:v>
                </c:pt>
                <c:pt idx="7280">
                  <c:v>8516999</c:v>
                </c:pt>
                <c:pt idx="7281">
                  <c:v>8283000</c:v>
                </c:pt>
                <c:pt idx="7282">
                  <c:v>8277000</c:v>
                </c:pt>
                <c:pt idx="7283">
                  <c:v>8277000</c:v>
                </c:pt>
                <c:pt idx="7284">
                  <c:v>8517000</c:v>
                </c:pt>
                <c:pt idx="7285">
                  <c:v>8277000</c:v>
                </c:pt>
                <c:pt idx="7286">
                  <c:v>8277000</c:v>
                </c:pt>
                <c:pt idx="7287">
                  <c:v>8277000</c:v>
                </c:pt>
                <c:pt idx="7288">
                  <c:v>8517000</c:v>
                </c:pt>
                <c:pt idx="7289">
                  <c:v>8277004</c:v>
                </c:pt>
                <c:pt idx="7290">
                  <c:v>8276996</c:v>
                </c:pt>
                <c:pt idx="7291">
                  <c:v>8277001</c:v>
                </c:pt>
                <c:pt idx="7292">
                  <c:v>8522999</c:v>
                </c:pt>
                <c:pt idx="7293">
                  <c:v>8277001</c:v>
                </c:pt>
                <c:pt idx="7294">
                  <c:v>8276999</c:v>
                </c:pt>
                <c:pt idx="7295">
                  <c:v>8277000</c:v>
                </c:pt>
                <c:pt idx="7296">
                  <c:v>8517000</c:v>
                </c:pt>
                <c:pt idx="7297">
                  <c:v>8277000</c:v>
                </c:pt>
                <c:pt idx="7298">
                  <c:v>8277000</c:v>
                </c:pt>
                <c:pt idx="7299">
                  <c:v>8277000</c:v>
                </c:pt>
                <c:pt idx="7300">
                  <c:v>8517000</c:v>
                </c:pt>
                <c:pt idx="7301">
                  <c:v>8277000</c:v>
                </c:pt>
                <c:pt idx="7302">
                  <c:v>8277000</c:v>
                </c:pt>
                <c:pt idx="7303">
                  <c:v>8267004</c:v>
                </c:pt>
                <c:pt idx="7304">
                  <c:v>8516996</c:v>
                </c:pt>
                <c:pt idx="7305">
                  <c:v>8277001</c:v>
                </c:pt>
                <c:pt idx="7306">
                  <c:v>8276999</c:v>
                </c:pt>
                <c:pt idx="7307">
                  <c:v>8277000</c:v>
                </c:pt>
                <c:pt idx="7308">
                  <c:v>8517000</c:v>
                </c:pt>
                <c:pt idx="7309">
                  <c:v>8277000</c:v>
                </c:pt>
                <c:pt idx="7310">
                  <c:v>8277000</c:v>
                </c:pt>
                <c:pt idx="7311">
                  <c:v>8277000</c:v>
                </c:pt>
                <c:pt idx="7312">
                  <c:v>8517001</c:v>
                </c:pt>
                <c:pt idx="7313">
                  <c:v>8282999</c:v>
                </c:pt>
                <c:pt idx="7314">
                  <c:v>8277000</c:v>
                </c:pt>
                <c:pt idx="7315">
                  <c:v>8277000</c:v>
                </c:pt>
                <c:pt idx="7316">
                  <c:v>8517000</c:v>
                </c:pt>
                <c:pt idx="7317">
                  <c:v>8277000</c:v>
                </c:pt>
                <c:pt idx="7318">
                  <c:v>8277000</c:v>
                </c:pt>
                <c:pt idx="7319">
                  <c:v>8277001</c:v>
                </c:pt>
                <c:pt idx="7320">
                  <c:v>8516999</c:v>
                </c:pt>
                <c:pt idx="7321">
                  <c:v>8277000</c:v>
                </c:pt>
                <c:pt idx="7322">
                  <c:v>8277000</c:v>
                </c:pt>
                <c:pt idx="7323">
                  <c:v>8277000</c:v>
                </c:pt>
                <c:pt idx="7324">
                  <c:v>8523000</c:v>
                </c:pt>
                <c:pt idx="7325">
                  <c:v>8277000</c:v>
                </c:pt>
                <c:pt idx="7326">
                  <c:v>8277001</c:v>
                </c:pt>
                <c:pt idx="7327">
                  <c:v>8276999</c:v>
                </c:pt>
                <c:pt idx="7328">
                  <c:v>8517000</c:v>
                </c:pt>
                <c:pt idx="7329">
                  <c:v>8277000</c:v>
                </c:pt>
                <c:pt idx="7330">
                  <c:v>8277000</c:v>
                </c:pt>
                <c:pt idx="7331">
                  <c:v>8277000</c:v>
                </c:pt>
                <c:pt idx="7332">
                  <c:v>8517000</c:v>
                </c:pt>
                <c:pt idx="7333">
                  <c:v>8277001</c:v>
                </c:pt>
                <c:pt idx="7334">
                  <c:v>8276999</c:v>
                </c:pt>
                <c:pt idx="7335">
                  <c:v>8267000</c:v>
                </c:pt>
                <c:pt idx="7336">
                  <c:v>8517000</c:v>
                </c:pt>
                <c:pt idx="7337">
                  <c:v>8277001</c:v>
                </c:pt>
                <c:pt idx="7338">
                  <c:v>8277002</c:v>
                </c:pt>
                <c:pt idx="7339">
                  <c:v>8276997</c:v>
                </c:pt>
                <c:pt idx="7340">
                  <c:v>8517002</c:v>
                </c:pt>
                <c:pt idx="7341">
                  <c:v>8276998</c:v>
                </c:pt>
                <c:pt idx="7342">
                  <c:v>8277000</c:v>
                </c:pt>
                <c:pt idx="7343">
                  <c:v>8277000</c:v>
                </c:pt>
                <c:pt idx="7344">
                  <c:v>8517000</c:v>
                </c:pt>
                <c:pt idx="7345">
                  <c:v>8283003</c:v>
                </c:pt>
                <c:pt idx="7346">
                  <c:v>8276997</c:v>
                </c:pt>
                <c:pt idx="7347">
                  <c:v>8277000</c:v>
                </c:pt>
                <c:pt idx="7348">
                  <c:v>8517000</c:v>
                </c:pt>
                <c:pt idx="7349">
                  <c:v>8277001</c:v>
                </c:pt>
                <c:pt idx="7350">
                  <c:v>8276999</c:v>
                </c:pt>
                <c:pt idx="7351">
                  <c:v>8277000</c:v>
                </c:pt>
                <c:pt idx="7352">
                  <c:v>8517000</c:v>
                </c:pt>
                <c:pt idx="7353">
                  <c:v>8277000</c:v>
                </c:pt>
                <c:pt idx="7354">
                  <c:v>8277001</c:v>
                </c:pt>
                <c:pt idx="7355">
                  <c:v>8276999</c:v>
                </c:pt>
                <c:pt idx="7356">
                  <c:v>8523000</c:v>
                </c:pt>
                <c:pt idx="7357">
                  <c:v>8277000</c:v>
                </c:pt>
                <c:pt idx="7358">
                  <c:v>8277000</c:v>
                </c:pt>
                <c:pt idx="7359">
                  <c:v>8277003</c:v>
                </c:pt>
                <c:pt idx="7360">
                  <c:v>8516997</c:v>
                </c:pt>
                <c:pt idx="7361">
                  <c:v>8277002</c:v>
                </c:pt>
                <c:pt idx="7362">
                  <c:v>8276998</c:v>
                </c:pt>
                <c:pt idx="7363">
                  <c:v>8277000</c:v>
                </c:pt>
                <c:pt idx="7364">
                  <c:v>8517000</c:v>
                </c:pt>
                <c:pt idx="7365">
                  <c:v>8277000</c:v>
                </c:pt>
                <c:pt idx="7366">
                  <c:v>8277000</c:v>
                </c:pt>
                <c:pt idx="7367">
                  <c:v>8267000</c:v>
                </c:pt>
                <c:pt idx="7368">
                  <c:v>8517001</c:v>
                </c:pt>
                <c:pt idx="7369">
                  <c:v>8276999</c:v>
                </c:pt>
                <c:pt idx="7370">
                  <c:v>8277000</c:v>
                </c:pt>
                <c:pt idx="7371">
                  <c:v>8277003</c:v>
                </c:pt>
                <c:pt idx="7372">
                  <c:v>8516997</c:v>
                </c:pt>
                <c:pt idx="7373">
                  <c:v>8277003</c:v>
                </c:pt>
                <c:pt idx="7374">
                  <c:v>8276997</c:v>
                </c:pt>
                <c:pt idx="7375">
                  <c:v>8277001</c:v>
                </c:pt>
                <c:pt idx="7376">
                  <c:v>8516999</c:v>
                </c:pt>
                <c:pt idx="7377">
                  <c:v>8283000</c:v>
                </c:pt>
                <c:pt idx="7378">
                  <c:v>8277003</c:v>
                </c:pt>
                <c:pt idx="7379">
                  <c:v>8330997</c:v>
                </c:pt>
                <c:pt idx="7380">
                  <c:v>8518000</c:v>
                </c:pt>
                <c:pt idx="7381">
                  <c:v>8277000</c:v>
                </c:pt>
                <c:pt idx="7382">
                  <c:v>8277000</c:v>
                </c:pt>
                <c:pt idx="7383">
                  <c:v>8277001</c:v>
                </c:pt>
                <c:pt idx="7384">
                  <c:v>8516999</c:v>
                </c:pt>
                <c:pt idx="7385">
                  <c:v>8277000</c:v>
                </c:pt>
                <c:pt idx="7386">
                  <c:v>8277004</c:v>
                </c:pt>
                <c:pt idx="7387">
                  <c:v>8276996</c:v>
                </c:pt>
                <c:pt idx="7388">
                  <c:v>8523000</c:v>
                </c:pt>
                <c:pt idx="7389">
                  <c:v>8276000</c:v>
                </c:pt>
                <c:pt idx="7390">
                  <c:v>8277000</c:v>
                </c:pt>
                <c:pt idx="7391">
                  <c:v>8276000</c:v>
                </c:pt>
                <c:pt idx="7392">
                  <c:v>8517001</c:v>
                </c:pt>
                <c:pt idx="7393">
                  <c:v>8276999</c:v>
                </c:pt>
                <c:pt idx="7394">
                  <c:v>8277000</c:v>
                </c:pt>
                <c:pt idx="7395">
                  <c:v>8277000</c:v>
                </c:pt>
                <c:pt idx="7396">
                  <c:v>8517001</c:v>
                </c:pt>
                <c:pt idx="7397">
                  <c:v>8276999</c:v>
                </c:pt>
                <c:pt idx="7398">
                  <c:v>8277000</c:v>
                </c:pt>
                <c:pt idx="7399">
                  <c:v>8267000</c:v>
                </c:pt>
                <c:pt idx="7400">
                  <c:v>8517000</c:v>
                </c:pt>
                <c:pt idx="7401">
                  <c:v>8277000</c:v>
                </c:pt>
                <c:pt idx="7402">
                  <c:v>8277000</c:v>
                </c:pt>
                <c:pt idx="7403">
                  <c:v>8277000</c:v>
                </c:pt>
                <c:pt idx="7404">
                  <c:v>8517000</c:v>
                </c:pt>
                <c:pt idx="7405">
                  <c:v>8277000</c:v>
                </c:pt>
                <c:pt idx="7406">
                  <c:v>8277002</c:v>
                </c:pt>
                <c:pt idx="7407">
                  <c:v>8276998</c:v>
                </c:pt>
                <c:pt idx="7408">
                  <c:v>8517000</c:v>
                </c:pt>
                <c:pt idx="7409">
                  <c:v>8284000</c:v>
                </c:pt>
                <c:pt idx="7410">
                  <c:v>8277001</c:v>
                </c:pt>
                <c:pt idx="7411">
                  <c:v>8277000</c:v>
                </c:pt>
                <c:pt idx="7412">
                  <c:v>9168000</c:v>
                </c:pt>
                <c:pt idx="7413">
                  <c:v>8277003</c:v>
                </c:pt>
                <c:pt idx="7414">
                  <c:v>8276997</c:v>
                </c:pt>
                <c:pt idx="7415">
                  <c:v>8517004</c:v>
                </c:pt>
                <c:pt idx="7416">
                  <c:v>8276996</c:v>
                </c:pt>
                <c:pt idx="7417">
                  <c:v>8283001</c:v>
                </c:pt>
                <c:pt idx="7418">
                  <c:v>8276999</c:v>
                </c:pt>
                <c:pt idx="7419">
                  <c:v>8517000</c:v>
                </c:pt>
                <c:pt idx="7420">
                  <c:v>8277003</c:v>
                </c:pt>
                <c:pt idx="7421">
                  <c:v>8276997</c:v>
                </c:pt>
                <c:pt idx="7422">
                  <c:v>8277002</c:v>
                </c:pt>
                <c:pt idx="7423">
                  <c:v>8516998</c:v>
                </c:pt>
                <c:pt idx="7424">
                  <c:v>8277001</c:v>
                </c:pt>
                <c:pt idx="7425">
                  <c:v>8276999</c:v>
                </c:pt>
                <c:pt idx="7426">
                  <c:v>8277000</c:v>
                </c:pt>
                <c:pt idx="7427">
                  <c:v>8517001</c:v>
                </c:pt>
                <c:pt idx="7428">
                  <c:v>8266999</c:v>
                </c:pt>
                <c:pt idx="7429">
                  <c:v>8277000</c:v>
                </c:pt>
                <c:pt idx="7430">
                  <c:v>8277000</c:v>
                </c:pt>
                <c:pt idx="7431">
                  <c:v>8517000</c:v>
                </c:pt>
                <c:pt idx="7432">
                  <c:v>8277000</c:v>
                </c:pt>
                <c:pt idx="7433">
                  <c:v>8277000</c:v>
                </c:pt>
                <c:pt idx="7434">
                  <c:v>8277004</c:v>
                </c:pt>
                <c:pt idx="7435">
                  <c:v>8516996</c:v>
                </c:pt>
                <c:pt idx="7436">
                  <c:v>8277003</c:v>
                </c:pt>
                <c:pt idx="7437">
                  <c:v>8276998</c:v>
                </c:pt>
                <c:pt idx="7438">
                  <c:v>8282999</c:v>
                </c:pt>
                <c:pt idx="7439">
                  <c:v>9155000</c:v>
                </c:pt>
                <c:pt idx="7440">
                  <c:v>8276000</c:v>
                </c:pt>
                <c:pt idx="7441">
                  <c:v>8276000</c:v>
                </c:pt>
                <c:pt idx="7442">
                  <c:v>8516003</c:v>
                </c:pt>
                <c:pt idx="7443">
                  <c:v>8276001</c:v>
                </c:pt>
                <c:pt idx="7444">
                  <c:v>8276000</c:v>
                </c:pt>
                <c:pt idx="7445">
                  <c:v>8275996</c:v>
                </c:pt>
                <c:pt idx="7446">
                  <c:v>8516000</c:v>
                </c:pt>
                <c:pt idx="7447">
                  <c:v>8276000</c:v>
                </c:pt>
                <c:pt idx="7448">
                  <c:v>8283001</c:v>
                </c:pt>
                <c:pt idx="7449">
                  <c:v>8276002</c:v>
                </c:pt>
                <c:pt idx="7450">
                  <c:v>8516000</c:v>
                </c:pt>
                <c:pt idx="7451">
                  <c:v>8275997</c:v>
                </c:pt>
                <c:pt idx="7452">
                  <c:v>8276000</c:v>
                </c:pt>
                <c:pt idx="7453">
                  <c:v>8276000</c:v>
                </c:pt>
                <c:pt idx="7454">
                  <c:v>8516000</c:v>
                </c:pt>
                <c:pt idx="7455">
                  <c:v>8276000</c:v>
                </c:pt>
                <c:pt idx="7456">
                  <c:v>8276000</c:v>
                </c:pt>
                <c:pt idx="7457">
                  <c:v>8276002</c:v>
                </c:pt>
                <c:pt idx="7458">
                  <c:v>8516001</c:v>
                </c:pt>
                <c:pt idx="7459">
                  <c:v>8265997</c:v>
                </c:pt>
                <c:pt idx="7460">
                  <c:v>8276000</c:v>
                </c:pt>
                <c:pt idx="7461">
                  <c:v>8276000</c:v>
                </c:pt>
                <c:pt idx="7462">
                  <c:v>8516000</c:v>
                </c:pt>
                <c:pt idx="7463">
                  <c:v>8276000</c:v>
                </c:pt>
                <c:pt idx="7464">
                  <c:v>8276000</c:v>
                </c:pt>
                <c:pt idx="7465">
                  <c:v>8276000</c:v>
                </c:pt>
                <c:pt idx="7466">
                  <c:v>8516000</c:v>
                </c:pt>
                <c:pt idx="7467">
                  <c:v>8276000</c:v>
                </c:pt>
                <c:pt idx="7468">
                  <c:v>8276000</c:v>
                </c:pt>
                <c:pt idx="7469">
                  <c:v>8283001</c:v>
                </c:pt>
                <c:pt idx="7470">
                  <c:v>8515999</c:v>
                </c:pt>
                <c:pt idx="7471">
                  <c:v>8276000</c:v>
                </c:pt>
                <c:pt idx="7472">
                  <c:v>8276000</c:v>
                </c:pt>
                <c:pt idx="7473">
                  <c:v>8276000</c:v>
                </c:pt>
                <c:pt idx="7474">
                  <c:v>8516004</c:v>
                </c:pt>
                <c:pt idx="7475">
                  <c:v>8275996</c:v>
                </c:pt>
                <c:pt idx="7476">
                  <c:v>8276001</c:v>
                </c:pt>
                <c:pt idx="7477">
                  <c:v>8275999</c:v>
                </c:pt>
                <c:pt idx="7478">
                  <c:v>8516000</c:v>
                </c:pt>
                <c:pt idx="7479">
                  <c:v>8276001</c:v>
                </c:pt>
                <c:pt idx="7480">
                  <c:v>8283002</c:v>
                </c:pt>
                <c:pt idx="7481">
                  <c:v>8276000</c:v>
                </c:pt>
                <c:pt idx="7482">
                  <c:v>8515997</c:v>
                </c:pt>
                <c:pt idx="7483">
                  <c:v>8276000</c:v>
                </c:pt>
                <c:pt idx="7484">
                  <c:v>8276000</c:v>
                </c:pt>
                <c:pt idx="7485">
                  <c:v>8276000</c:v>
                </c:pt>
                <c:pt idx="7486">
                  <c:v>8516000</c:v>
                </c:pt>
                <c:pt idx="7487">
                  <c:v>8276002</c:v>
                </c:pt>
                <c:pt idx="7488">
                  <c:v>8276002</c:v>
                </c:pt>
                <c:pt idx="7489">
                  <c:v>8275999</c:v>
                </c:pt>
                <c:pt idx="7490">
                  <c:v>8515997</c:v>
                </c:pt>
                <c:pt idx="7491">
                  <c:v>8267001</c:v>
                </c:pt>
                <c:pt idx="7492">
                  <c:v>8277001</c:v>
                </c:pt>
                <c:pt idx="7493">
                  <c:v>8276001</c:v>
                </c:pt>
                <c:pt idx="7494">
                  <c:v>8516998</c:v>
                </c:pt>
                <c:pt idx="7495">
                  <c:v>8277002</c:v>
                </c:pt>
                <c:pt idx="7496">
                  <c:v>8276000</c:v>
                </c:pt>
                <c:pt idx="7497">
                  <c:v>8276997</c:v>
                </c:pt>
                <c:pt idx="7498">
                  <c:v>8517003</c:v>
                </c:pt>
                <c:pt idx="7499">
                  <c:v>8276997</c:v>
                </c:pt>
                <c:pt idx="7500">
                  <c:v>8276000</c:v>
                </c:pt>
                <c:pt idx="7501">
                  <c:v>8283000</c:v>
                </c:pt>
                <c:pt idx="7502">
                  <c:v>8517001</c:v>
                </c:pt>
                <c:pt idx="7503">
                  <c:v>8276999</c:v>
                </c:pt>
                <c:pt idx="7504">
                  <c:v>8277000</c:v>
                </c:pt>
                <c:pt idx="7505">
                  <c:v>8277000</c:v>
                </c:pt>
                <c:pt idx="7506">
                  <c:v>8517003</c:v>
                </c:pt>
                <c:pt idx="7507">
                  <c:v>8276997</c:v>
                </c:pt>
                <c:pt idx="7508">
                  <c:v>8277002</c:v>
                </c:pt>
                <c:pt idx="7509">
                  <c:v>8276998</c:v>
                </c:pt>
                <c:pt idx="7510">
                  <c:v>8517001</c:v>
                </c:pt>
                <c:pt idx="7511">
                  <c:v>8276999</c:v>
                </c:pt>
                <c:pt idx="7512">
                  <c:v>8283000</c:v>
                </c:pt>
                <c:pt idx="7513">
                  <c:v>8276000</c:v>
                </c:pt>
                <c:pt idx="7514">
                  <c:v>8516000</c:v>
                </c:pt>
                <c:pt idx="7515">
                  <c:v>8276000</c:v>
                </c:pt>
                <c:pt idx="7516">
                  <c:v>8276001</c:v>
                </c:pt>
                <c:pt idx="7517">
                  <c:v>8276999</c:v>
                </c:pt>
                <c:pt idx="7518">
                  <c:v>8516000</c:v>
                </c:pt>
                <c:pt idx="7519">
                  <c:v>8276000</c:v>
                </c:pt>
                <c:pt idx="7520">
                  <c:v>8277000</c:v>
                </c:pt>
                <c:pt idx="7521">
                  <c:v>8276000</c:v>
                </c:pt>
                <c:pt idx="7522">
                  <c:v>8516000</c:v>
                </c:pt>
                <c:pt idx="7523">
                  <c:v>8266000</c:v>
                </c:pt>
                <c:pt idx="7524">
                  <c:v>8276001</c:v>
                </c:pt>
                <c:pt idx="7525">
                  <c:v>8275999</c:v>
                </c:pt>
                <c:pt idx="7526">
                  <c:v>8516000</c:v>
                </c:pt>
                <c:pt idx="7527">
                  <c:v>8277000</c:v>
                </c:pt>
                <c:pt idx="7528">
                  <c:v>8276000</c:v>
                </c:pt>
                <c:pt idx="7529">
                  <c:v>8277000</c:v>
                </c:pt>
                <c:pt idx="7530">
                  <c:v>8516002</c:v>
                </c:pt>
                <c:pt idx="7531">
                  <c:v>8276001</c:v>
                </c:pt>
                <c:pt idx="7532">
                  <c:v>8276001</c:v>
                </c:pt>
                <c:pt idx="7533">
                  <c:v>8282996</c:v>
                </c:pt>
                <c:pt idx="7534">
                  <c:v>8517001</c:v>
                </c:pt>
                <c:pt idx="7535">
                  <c:v>8276999</c:v>
                </c:pt>
                <c:pt idx="7536">
                  <c:v>8276000</c:v>
                </c:pt>
                <c:pt idx="7537">
                  <c:v>8276000</c:v>
                </c:pt>
                <c:pt idx="7538">
                  <c:v>8517000</c:v>
                </c:pt>
                <c:pt idx="7539">
                  <c:v>8277000</c:v>
                </c:pt>
                <c:pt idx="7540">
                  <c:v>8276000</c:v>
                </c:pt>
                <c:pt idx="7541">
                  <c:v>8277003</c:v>
                </c:pt>
                <c:pt idx="7542">
                  <c:v>8516997</c:v>
                </c:pt>
                <c:pt idx="7543">
                  <c:v>8277002</c:v>
                </c:pt>
                <c:pt idx="7544">
                  <c:v>8282998</c:v>
                </c:pt>
                <c:pt idx="7545">
                  <c:v>8276000</c:v>
                </c:pt>
                <c:pt idx="7546">
                  <c:v>8517001</c:v>
                </c:pt>
                <c:pt idx="7547">
                  <c:v>8276002</c:v>
                </c:pt>
                <c:pt idx="7548">
                  <c:v>8276001</c:v>
                </c:pt>
                <c:pt idx="7549">
                  <c:v>8276000</c:v>
                </c:pt>
                <c:pt idx="7550">
                  <c:v>8515997</c:v>
                </c:pt>
                <c:pt idx="7551">
                  <c:v>8275999</c:v>
                </c:pt>
                <c:pt idx="7552">
                  <c:v>8276000</c:v>
                </c:pt>
                <c:pt idx="7553">
                  <c:v>8276000</c:v>
                </c:pt>
                <c:pt idx="7554">
                  <c:v>8516000</c:v>
                </c:pt>
                <c:pt idx="7555">
                  <c:v>8267003</c:v>
                </c:pt>
                <c:pt idx="7556">
                  <c:v>8275997</c:v>
                </c:pt>
                <c:pt idx="7557">
                  <c:v>8276000</c:v>
                </c:pt>
                <c:pt idx="7558">
                  <c:v>8516000</c:v>
                </c:pt>
                <c:pt idx="7559">
                  <c:v>8276000</c:v>
                </c:pt>
                <c:pt idx="7560">
                  <c:v>8276000</c:v>
                </c:pt>
                <c:pt idx="7561">
                  <c:v>8276000</c:v>
                </c:pt>
                <c:pt idx="7562">
                  <c:v>8516003</c:v>
                </c:pt>
                <c:pt idx="7563">
                  <c:v>8276001</c:v>
                </c:pt>
                <c:pt idx="7564">
                  <c:v>8276996</c:v>
                </c:pt>
                <c:pt idx="7565">
                  <c:v>8283000</c:v>
                </c:pt>
                <c:pt idx="7566">
                  <c:v>8516000</c:v>
                </c:pt>
                <c:pt idx="7567">
                  <c:v>8277000</c:v>
                </c:pt>
                <c:pt idx="7568">
                  <c:v>8277000</c:v>
                </c:pt>
                <c:pt idx="7569">
                  <c:v>8277000</c:v>
                </c:pt>
                <c:pt idx="7570">
                  <c:v>8516000</c:v>
                </c:pt>
                <c:pt idx="7571">
                  <c:v>8276000</c:v>
                </c:pt>
                <c:pt idx="7572">
                  <c:v>8276000</c:v>
                </c:pt>
                <c:pt idx="7573">
                  <c:v>8277003</c:v>
                </c:pt>
                <c:pt idx="7574">
                  <c:v>8516997</c:v>
                </c:pt>
                <c:pt idx="7575">
                  <c:v>8277002</c:v>
                </c:pt>
                <c:pt idx="7576">
                  <c:v>8282998</c:v>
                </c:pt>
                <c:pt idx="7577">
                  <c:v>8276000</c:v>
                </c:pt>
                <c:pt idx="7578">
                  <c:v>8516001</c:v>
                </c:pt>
                <c:pt idx="7579">
                  <c:v>8275999</c:v>
                </c:pt>
                <c:pt idx="7580">
                  <c:v>8276000</c:v>
                </c:pt>
                <c:pt idx="7581">
                  <c:v>8277000</c:v>
                </c:pt>
                <c:pt idx="7582">
                  <c:v>8516000</c:v>
                </c:pt>
                <c:pt idx="7583">
                  <c:v>8276000</c:v>
                </c:pt>
                <c:pt idx="7584">
                  <c:v>8276000</c:v>
                </c:pt>
                <c:pt idx="7585">
                  <c:v>8276000</c:v>
                </c:pt>
                <c:pt idx="7586">
                  <c:v>8516001</c:v>
                </c:pt>
                <c:pt idx="7587">
                  <c:v>8265999</c:v>
                </c:pt>
                <c:pt idx="7588">
                  <c:v>8276000</c:v>
                </c:pt>
                <c:pt idx="7589">
                  <c:v>8276003</c:v>
                </c:pt>
                <c:pt idx="7590">
                  <c:v>8516997</c:v>
                </c:pt>
                <c:pt idx="7591">
                  <c:v>8276001</c:v>
                </c:pt>
                <c:pt idx="7592">
                  <c:v>8275999</c:v>
                </c:pt>
                <c:pt idx="7593">
                  <c:v>8276000</c:v>
                </c:pt>
                <c:pt idx="7594">
                  <c:v>8516003</c:v>
                </c:pt>
                <c:pt idx="7595">
                  <c:v>8276001</c:v>
                </c:pt>
                <c:pt idx="7596">
                  <c:v>8276000</c:v>
                </c:pt>
                <c:pt idx="7597">
                  <c:v>8282996</c:v>
                </c:pt>
                <c:pt idx="7598">
                  <c:v>8516000</c:v>
                </c:pt>
                <c:pt idx="7599">
                  <c:v>8276000</c:v>
                </c:pt>
                <c:pt idx="7600">
                  <c:v>8276001</c:v>
                </c:pt>
                <c:pt idx="7601">
                  <c:v>8276002</c:v>
                </c:pt>
                <c:pt idx="7602">
                  <c:v>8515997</c:v>
                </c:pt>
                <c:pt idx="7603">
                  <c:v>8277001</c:v>
                </c:pt>
                <c:pt idx="7604">
                  <c:v>8275999</c:v>
                </c:pt>
                <c:pt idx="7605">
                  <c:v>8276000</c:v>
                </c:pt>
                <c:pt idx="7606">
                  <c:v>8516000</c:v>
                </c:pt>
                <c:pt idx="7607">
                  <c:v>8276000</c:v>
                </c:pt>
                <c:pt idx="7608">
                  <c:v>8283000</c:v>
                </c:pt>
                <c:pt idx="7609">
                  <c:v>8276000</c:v>
                </c:pt>
                <c:pt idx="7610">
                  <c:v>8516000</c:v>
                </c:pt>
                <c:pt idx="7611">
                  <c:v>8276000</c:v>
                </c:pt>
                <c:pt idx="7612">
                  <c:v>8276000</c:v>
                </c:pt>
                <c:pt idx="7613">
                  <c:v>8276000</c:v>
                </c:pt>
                <c:pt idx="7614">
                  <c:v>8516000</c:v>
                </c:pt>
                <c:pt idx="7615">
                  <c:v>8277001</c:v>
                </c:pt>
                <c:pt idx="7616">
                  <c:v>8276999</c:v>
                </c:pt>
                <c:pt idx="7617">
                  <c:v>8276000</c:v>
                </c:pt>
                <c:pt idx="7618">
                  <c:v>8517001</c:v>
                </c:pt>
                <c:pt idx="7619">
                  <c:v>8267000</c:v>
                </c:pt>
                <c:pt idx="7620">
                  <c:v>8276999</c:v>
                </c:pt>
                <c:pt idx="7621">
                  <c:v>8277000</c:v>
                </c:pt>
                <c:pt idx="7622">
                  <c:v>8517000</c:v>
                </c:pt>
                <c:pt idx="7623">
                  <c:v>8276000</c:v>
                </c:pt>
                <c:pt idx="7624">
                  <c:v>8277000</c:v>
                </c:pt>
                <c:pt idx="7625">
                  <c:v>8277003</c:v>
                </c:pt>
                <c:pt idx="7626">
                  <c:v>8515997</c:v>
                </c:pt>
                <c:pt idx="7627">
                  <c:v>8276001</c:v>
                </c:pt>
                <c:pt idx="7628">
                  <c:v>8275999</c:v>
                </c:pt>
                <c:pt idx="7629">
                  <c:v>8283000</c:v>
                </c:pt>
                <c:pt idx="7630">
                  <c:v>8516000</c:v>
                </c:pt>
                <c:pt idx="7631">
                  <c:v>8276000</c:v>
                </c:pt>
                <c:pt idx="7632">
                  <c:v>8276000</c:v>
                </c:pt>
                <c:pt idx="7633">
                  <c:v>8276000</c:v>
                </c:pt>
                <c:pt idx="7634">
                  <c:v>8517001</c:v>
                </c:pt>
                <c:pt idx="7635">
                  <c:v>8276999</c:v>
                </c:pt>
                <c:pt idx="7636">
                  <c:v>8277000</c:v>
                </c:pt>
                <c:pt idx="7637">
                  <c:v>8276001</c:v>
                </c:pt>
                <c:pt idx="7638">
                  <c:v>8516999</c:v>
                </c:pt>
                <c:pt idx="7639">
                  <c:v>8276000</c:v>
                </c:pt>
                <c:pt idx="7640">
                  <c:v>8283000</c:v>
                </c:pt>
                <c:pt idx="7641">
                  <c:v>8276000</c:v>
                </c:pt>
                <c:pt idx="7642">
                  <c:v>8517000</c:v>
                </c:pt>
                <c:pt idx="7643">
                  <c:v>8276000</c:v>
                </c:pt>
                <c:pt idx="7644">
                  <c:v>8276000</c:v>
                </c:pt>
                <c:pt idx="7645">
                  <c:v>8276000</c:v>
                </c:pt>
                <c:pt idx="7646">
                  <c:v>8516000</c:v>
                </c:pt>
                <c:pt idx="7647">
                  <c:v>8276001</c:v>
                </c:pt>
                <c:pt idx="7648">
                  <c:v>8276002</c:v>
                </c:pt>
                <c:pt idx="7649">
                  <c:v>8276000</c:v>
                </c:pt>
                <c:pt idx="7650">
                  <c:v>8515997</c:v>
                </c:pt>
                <c:pt idx="7651">
                  <c:v>8267000</c:v>
                </c:pt>
                <c:pt idx="7652">
                  <c:v>8276001</c:v>
                </c:pt>
                <c:pt idx="7653">
                  <c:v>8275999</c:v>
                </c:pt>
                <c:pt idx="7654">
                  <c:v>8516002</c:v>
                </c:pt>
                <c:pt idx="7655">
                  <c:v>8276001</c:v>
                </c:pt>
                <c:pt idx="7656">
                  <c:v>8276000</c:v>
                </c:pt>
                <c:pt idx="7657">
                  <c:v>8275998</c:v>
                </c:pt>
                <c:pt idx="7658">
                  <c:v>8515999</c:v>
                </c:pt>
                <c:pt idx="7659">
                  <c:v>8276000</c:v>
                </c:pt>
                <c:pt idx="7660">
                  <c:v>8277001</c:v>
                </c:pt>
                <c:pt idx="7661">
                  <c:v>8282999</c:v>
                </c:pt>
                <c:pt idx="7662">
                  <c:v>8517000</c:v>
                </c:pt>
                <c:pt idx="7663">
                  <c:v>8276000</c:v>
                </c:pt>
                <c:pt idx="7664">
                  <c:v>8277000</c:v>
                </c:pt>
                <c:pt idx="7665">
                  <c:v>8277000</c:v>
                </c:pt>
                <c:pt idx="7666">
                  <c:v>8516001</c:v>
                </c:pt>
                <c:pt idx="7667">
                  <c:v>8276999</c:v>
                </c:pt>
                <c:pt idx="7668">
                  <c:v>8276000</c:v>
                </c:pt>
                <c:pt idx="7669">
                  <c:v>8276000</c:v>
                </c:pt>
                <c:pt idx="7670">
                  <c:v>8516001</c:v>
                </c:pt>
                <c:pt idx="7671">
                  <c:v>8275999</c:v>
                </c:pt>
                <c:pt idx="7672">
                  <c:v>8283000</c:v>
                </c:pt>
                <c:pt idx="7673">
                  <c:v>8276000</c:v>
                </c:pt>
                <c:pt idx="7674">
                  <c:v>8516000</c:v>
                </c:pt>
                <c:pt idx="7675">
                  <c:v>8276000</c:v>
                </c:pt>
                <c:pt idx="7676">
                  <c:v>8276000</c:v>
                </c:pt>
                <c:pt idx="7677">
                  <c:v>8277004</c:v>
                </c:pt>
                <c:pt idx="7678">
                  <c:v>8515996</c:v>
                </c:pt>
                <c:pt idx="7679">
                  <c:v>8276000</c:v>
                </c:pt>
                <c:pt idx="7680">
                  <c:v>8276000</c:v>
                </c:pt>
                <c:pt idx="7681">
                  <c:v>8276000</c:v>
                </c:pt>
                <c:pt idx="7682">
                  <c:v>8516001</c:v>
                </c:pt>
                <c:pt idx="7683">
                  <c:v>8265999</c:v>
                </c:pt>
                <c:pt idx="7684">
                  <c:v>8276000</c:v>
                </c:pt>
                <c:pt idx="7685">
                  <c:v>8276000</c:v>
                </c:pt>
                <c:pt idx="7686">
                  <c:v>8517000</c:v>
                </c:pt>
                <c:pt idx="7687">
                  <c:v>8276000</c:v>
                </c:pt>
                <c:pt idx="7688">
                  <c:v>8276000</c:v>
                </c:pt>
                <c:pt idx="7689">
                  <c:v>8276000</c:v>
                </c:pt>
                <c:pt idx="7690">
                  <c:v>8516000</c:v>
                </c:pt>
                <c:pt idx="7691">
                  <c:v>8276001</c:v>
                </c:pt>
                <c:pt idx="7692">
                  <c:v>8276002</c:v>
                </c:pt>
                <c:pt idx="7693">
                  <c:v>8282997</c:v>
                </c:pt>
                <c:pt idx="7694">
                  <c:v>8516001</c:v>
                </c:pt>
                <c:pt idx="7695">
                  <c:v>8276999</c:v>
                </c:pt>
                <c:pt idx="7696">
                  <c:v>8276001</c:v>
                </c:pt>
                <c:pt idx="7697">
                  <c:v>8275999</c:v>
                </c:pt>
                <c:pt idx="7698">
                  <c:v>8517000</c:v>
                </c:pt>
                <c:pt idx="7699">
                  <c:v>8277000</c:v>
                </c:pt>
                <c:pt idx="7700">
                  <c:v>8276000</c:v>
                </c:pt>
                <c:pt idx="7701">
                  <c:v>8277000</c:v>
                </c:pt>
                <c:pt idx="7702">
                  <c:v>8516000</c:v>
                </c:pt>
                <c:pt idx="7703">
                  <c:v>8276000</c:v>
                </c:pt>
                <c:pt idx="7704">
                  <c:v>8283000</c:v>
                </c:pt>
                <c:pt idx="7705">
                  <c:v>8276000</c:v>
                </c:pt>
                <c:pt idx="7706">
                  <c:v>8516000</c:v>
                </c:pt>
                <c:pt idx="7707">
                  <c:v>8276000</c:v>
                </c:pt>
                <c:pt idx="7708">
                  <c:v>8276000</c:v>
                </c:pt>
                <c:pt idx="7709">
                  <c:v>8276000</c:v>
                </c:pt>
                <c:pt idx="7710">
                  <c:v>8516001</c:v>
                </c:pt>
                <c:pt idx="7711">
                  <c:v>8276002</c:v>
                </c:pt>
                <c:pt idx="7712">
                  <c:v>8276998</c:v>
                </c:pt>
                <c:pt idx="7713">
                  <c:v>8275999</c:v>
                </c:pt>
                <c:pt idx="7714">
                  <c:v>8516000</c:v>
                </c:pt>
                <c:pt idx="7715">
                  <c:v>8266000</c:v>
                </c:pt>
                <c:pt idx="7716">
                  <c:v>8276000</c:v>
                </c:pt>
                <c:pt idx="7717">
                  <c:v>8276001</c:v>
                </c:pt>
                <c:pt idx="7718">
                  <c:v>8516002</c:v>
                </c:pt>
                <c:pt idx="7719">
                  <c:v>8276000</c:v>
                </c:pt>
                <c:pt idx="7720">
                  <c:v>8275997</c:v>
                </c:pt>
                <c:pt idx="7721">
                  <c:v>8277000</c:v>
                </c:pt>
                <c:pt idx="7722">
                  <c:v>8516000</c:v>
                </c:pt>
                <c:pt idx="7723">
                  <c:v>8276000</c:v>
                </c:pt>
                <c:pt idx="7724">
                  <c:v>8276000</c:v>
                </c:pt>
                <c:pt idx="7725">
                  <c:v>8283000</c:v>
                </c:pt>
                <c:pt idx="7726">
                  <c:v>8516000</c:v>
                </c:pt>
                <c:pt idx="7727">
                  <c:v>8277003</c:v>
                </c:pt>
                <c:pt idx="7728">
                  <c:v>8276000</c:v>
                </c:pt>
                <c:pt idx="7729">
                  <c:v>8275997</c:v>
                </c:pt>
                <c:pt idx="7730">
                  <c:v>8516000</c:v>
                </c:pt>
                <c:pt idx="7731">
                  <c:v>8277000</c:v>
                </c:pt>
                <c:pt idx="7732">
                  <c:v>8276001</c:v>
                </c:pt>
                <c:pt idx="7733">
                  <c:v>8275999</c:v>
                </c:pt>
                <c:pt idx="7734">
                  <c:v>8517000</c:v>
                </c:pt>
                <c:pt idx="7735">
                  <c:v>8277001</c:v>
                </c:pt>
                <c:pt idx="7736">
                  <c:v>8282999</c:v>
                </c:pt>
                <c:pt idx="7737">
                  <c:v>8276000</c:v>
                </c:pt>
                <c:pt idx="7738">
                  <c:v>8517000</c:v>
                </c:pt>
                <c:pt idx="7739">
                  <c:v>8277000</c:v>
                </c:pt>
                <c:pt idx="7740">
                  <c:v>8337001</c:v>
                </c:pt>
                <c:pt idx="7741">
                  <c:v>8275999</c:v>
                </c:pt>
                <c:pt idx="7742">
                  <c:v>8516000</c:v>
                </c:pt>
                <c:pt idx="7743">
                  <c:v>8276000</c:v>
                </c:pt>
                <c:pt idx="7744">
                  <c:v>8276000</c:v>
                </c:pt>
                <c:pt idx="7745">
                  <c:v>8276000</c:v>
                </c:pt>
                <c:pt idx="7746">
                  <c:v>8516000</c:v>
                </c:pt>
                <c:pt idx="7747">
                  <c:v>8266000</c:v>
                </c:pt>
                <c:pt idx="7748">
                  <c:v>8276000</c:v>
                </c:pt>
                <c:pt idx="7749">
                  <c:v>8276000</c:v>
                </c:pt>
                <c:pt idx="7750">
                  <c:v>8516001</c:v>
                </c:pt>
                <c:pt idx="7751">
                  <c:v>8276000</c:v>
                </c:pt>
                <c:pt idx="7752">
                  <c:v>8276002</c:v>
                </c:pt>
                <c:pt idx="7753">
                  <c:v>8276000</c:v>
                </c:pt>
                <c:pt idx="7754">
                  <c:v>8515997</c:v>
                </c:pt>
                <c:pt idx="7755">
                  <c:v>8276001</c:v>
                </c:pt>
                <c:pt idx="7756">
                  <c:v>8275999</c:v>
                </c:pt>
                <c:pt idx="7757">
                  <c:v>8283000</c:v>
                </c:pt>
                <c:pt idx="7758">
                  <c:v>8517000</c:v>
                </c:pt>
                <c:pt idx="7759">
                  <c:v>8276000</c:v>
                </c:pt>
                <c:pt idx="7760">
                  <c:v>8277000</c:v>
                </c:pt>
                <c:pt idx="7761">
                  <c:v>8277000</c:v>
                </c:pt>
                <c:pt idx="7762">
                  <c:v>8516000</c:v>
                </c:pt>
                <c:pt idx="7763">
                  <c:v>8277000</c:v>
                </c:pt>
                <c:pt idx="7764">
                  <c:v>8277000</c:v>
                </c:pt>
                <c:pt idx="7765">
                  <c:v>8276000</c:v>
                </c:pt>
                <c:pt idx="7766">
                  <c:v>8517001</c:v>
                </c:pt>
                <c:pt idx="7767">
                  <c:v>8276999</c:v>
                </c:pt>
                <c:pt idx="7768">
                  <c:v>8283000</c:v>
                </c:pt>
                <c:pt idx="7769">
                  <c:v>8276000</c:v>
                </c:pt>
                <c:pt idx="7770">
                  <c:v>8516000</c:v>
                </c:pt>
                <c:pt idx="7771">
                  <c:v>8276000</c:v>
                </c:pt>
                <c:pt idx="7772">
                  <c:v>8276000</c:v>
                </c:pt>
                <c:pt idx="7773">
                  <c:v>8276000</c:v>
                </c:pt>
                <c:pt idx="7774">
                  <c:v>8516000</c:v>
                </c:pt>
                <c:pt idx="7775">
                  <c:v>8276000</c:v>
                </c:pt>
                <c:pt idx="7776">
                  <c:v>8276000</c:v>
                </c:pt>
                <c:pt idx="7777">
                  <c:v>8276000</c:v>
                </c:pt>
                <c:pt idx="7778">
                  <c:v>8516000</c:v>
                </c:pt>
                <c:pt idx="7779">
                  <c:v>8266000</c:v>
                </c:pt>
                <c:pt idx="7780">
                  <c:v>8276001</c:v>
                </c:pt>
                <c:pt idx="7781">
                  <c:v>8276002</c:v>
                </c:pt>
                <c:pt idx="7782">
                  <c:v>8516997</c:v>
                </c:pt>
                <c:pt idx="7783">
                  <c:v>8276001</c:v>
                </c:pt>
                <c:pt idx="7784">
                  <c:v>8275999</c:v>
                </c:pt>
                <c:pt idx="7785">
                  <c:v>8276000</c:v>
                </c:pt>
                <c:pt idx="7786">
                  <c:v>8516000</c:v>
                </c:pt>
                <c:pt idx="7787">
                  <c:v>8276000</c:v>
                </c:pt>
                <c:pt idx="7788">
                  <c:v>8276001</c:v>
                </c:pt>
                <c:pt idx="7789">
                  <c:v>8282999</c:v>
                </c:pt>
                <c:pt idx="7790">
                  <c:v>8517004</c:v>
                </c:pt>
                <c:pt idx="7791">
                  <c:v>8275999</c:v>
                </c:pt>
                <c:pt idx="7792">
                  <c:v>8275997</c:v>
                </c:pt>
                <c:pt idx="7793">
                  <c:v>8276000</c:v>
                </c:pt>
                <c:pt idx="7794">
                  <c:v>8516000</c:v>
                </c:pt>
                <c:pt idx="7795">
                  <c:v>8277000</c:v>
                </c:pt>
                <c:pt idx="7796">
                  <c:v>8276000</c:v>
                </c:pt>
                <c:pt idx="7797">
                  <c:v>8276000</c:v>
                </c:pt>
                <c:pt idx="7798">
                  <c:v>8517001</c:v>
                </c:pt>
                <c:pt idx="7799">
                  <c:v>8275999</c:v>
                </c:pt>
                <c:pt idx="7800">
                  <c:v>8283003</c:v>
                </c:pt>
                <c:pt idx="7801">
                  <c:v>8276000</c:v>
                </c:pt>
                <c:pt idx="7802">
                  <c:v>8515997</c:v>
                </c:pt>
                <c:pt idx="7803">
                  <c:v>8276000</c:v>
                </c:pt>
                <c:pt idx="7804">
                  <c:v>8276000</c:v>
                </c:pt>
                <c:pt idx="7805">
                  <c:v>8276000</c:v>
                </c:pt>
                <c:pt idx="7806">
                  <c:v>8516000</c:v>
                </c:pt>
                <c:pt idx="7807">
                  <c:v>8276001</c:v>
                </c:pt>
                <c:pt idx="7808">
                  <c:v>8276002</c:v>
                </c:pt>
                <c:pt idx="7809">
                  <c:v>8276000</c:v>
                </c:pt>
                <c:pt idx="7810">
                  <c:v>8515997</c:v>
                </c:pt>
                <c:pt idx="7811">
                  <c:v>8266000</c:v>
                </c:pt>
                <c:pt idx="7812">
                  <c:v>8276000</c:v>
                </c:pt>
                <c:pt idx="7813">
                  <c:v>8276000</c:v>
                </c:pt>
                <c:pt idx="7814">
                  <c:v>8516000</c:v>
                </c:pt>
                <c:pt idx="7815">
                  <c:v>8276000</c:v>
                </c:pt>
                <c:pt idx="7816">
                  <c:v>8276000</c:v>
                </c:pt>
                <c:pt idx="7817">
                  <c:v>8276000</c:v>
                </c:pt>
                <c:pt idx="7818">
                  <c:v>8516003</c:v>
                </c:pt>
                <c:pt idx="7819">
                  <c:v>8275997</c:v>
                </c:pt>
                <c:pt idx="7820">
                  <c:v>8276000</c:v>
                </c:pt>
                <c:pt idx="7821">
                  <c:v>8283000</c:v>
                </c:pt>
                <c:pt idx="7822">
                  <c:v>8516000</c:v>
                </c:pt>
                <c:pt idx="7823">
                  <c:v>8276002</c:v>
                </c:pt>
                <c:pt idx="7824">
                  <c:v>8276002</c:v>
                </c:pt>
                <c:pt idx="7825">
                  <c:v>8275999</c:v>
                </c:pt>
                <c:pt idx="7826">
                  <c:v>8515997</c:v>
                </c:pt>
                <c:pt idx="7827">
                  <c:v>8276000</c:v>
                </c:pt>
                <c:pt idx="7828">
                  <c:v>8276000</c:v>
                </c:pt>
                <c:pt idx="7829">
                  <c:v>8276001</c:v>
                </c:pt>
                <c:pt idx="7830">
                  <c:v>8516999</c:v>
                </c:pt>
                <c:pt idx="7831">
                  <c:v>8276000</c:v>
                </c:pt>
                <c:pt idx="7832">
                  <c:v>8283000</c:v>
                </c:pt>
                <c:pt idx="7833">
                  <c:v>8276000</c:v>
                </c:pt>
                <c:pt idx="7834">
                  <c:v>8516000</c:v>
                </c:pt>
                <c:pt idx="7835">
                  <c:v>8276000</c:v>
                </c:pt>
                <c:pt idx="7836">
                  <c:v>8276001</c:v>
                </c:pt>
                <c:pt idx="7837">
                  <c:v>8275999</c:v>
                </c:pt>
                <c:pt idx="7838">
                  <c:v>8516000</c:v>
                </c:pt>
                <c:pt idx="7839">
                  <c:v>8276000</c:v>
                </c:pt>
                <c:pt idx="7840">
                  <c:v>8276000</c:v>
                </c:pt>
                <c:pt idx="7841">
                  <c:v>8276001</c:v>
                </c:pt>
                <c:pt idx="7842">
                  <c:v>8515999</c:v>
                </c:pt>
                <c:pt idx="7843">
                  <c:v>8289000</c:v>
                </c:pt>
                <c:pt idx="7844">
                  <c:v>8287000</c:v>
                </c:pt>
                <c:pt idx="7845">
                  <c:v>8277003</c:v>
                </c:pt>
                <c:pt idx="7846">
                  <c:v>8517997</c:v>
                </c:pt>
                <c:pt idx="7847">
                  <c:v>8277000</c:v>
                </c:pt>
                <c:pt idx="7848">
                  <c:v>8277000</c:v>
                </c:pt>
                <c:pt idx="7849">
                  <c:v>8277003</c:v>
                </c:pt>
                <c:pt idx="7850">
                  <c:v>8516997</c:v>
                </c:pt>
                <c:pt idx="7851">
                  <c:v>8277003</c:v>
                </c:pt>
                <c:pt idx="7852">
                  <c:v>8276997</c:v>
                </c:pt>
                <c:pt idx="7853">
                  <c:v>8284003</c:v>
                </c:pt>
                <c:pt idx="7854">
                  <c:v>8515997</c:v>
                </c:pt>
                <c:pt idx="7855">
                  <c:v>8276000</c:v>
                </c:pt>
                <c:pt idx="7856">
                  <c:v>8276000</c:v>
                </c:pt>
                <c:pt idx="7857">
                  <c:v>8277000</c:v>
                </c:pt>
                <c:pt idx="7858">
                  <c:v>8516004</c:v>
                </c:pt>
                <c:pt idx="7859">
                  <c:v>8276996</c:v>
                </c:pt>
                <c:pt idx="7860">
                  <c:v>8277000</c:v>
                </c:pt>
                <c:pt idx="7861">
                  <c:v>8277000</c:v>
                </c:pt>
                <c:pt idx="7862">
                  <c:v>8517000</c:v>
                </c:pt>
                <c:pt idx="7863">
                  <c:v>8277000</c:v>
                </c:pt>
                <c:pt idx="7864">
                  <c:v>8283000</c:v>
                </c:pt>
                <c:pt idx="7865">
                  <c:v>8276000</c:v>
                </c:pt>
                <c:pt idx="7866">
                  <c:v>8516000</c:v>
                </c:pt>
                <c:pt idx="7867">
                  <c:v>8276002</c:v>
                </c:pt>
                <c:pt idx="7868">
                  <c:v>8276001</c:v>
                </c:pt>
                <c:pt idx="7869">
                  <c:v>8276000</c:v>
                </c:pt>
                <c:pt idx="7870">
                  <c:v>8515997</c:v>
                </c:pt>
                <c:pt idx="7871">
                  <c:v>8276000</c:v>
                </c:pt>
                <c:pt idx="7872">
                  <c:v>8277000</c:v>
                </c:pt>
                <c:pt idx="7873">
                  <c:v>8276000</c:v>
                </c:pt>
                <c:pt idx="7874">
                  <c:v>8516004</c:v>
                </c:pt>
                <c:pt idx="7875">
                  <c:v>8265999</c:v>
                </c:pt>
                <c:pt idx="7876">
                  <c:v>8276000</c:v>
                </c:pt>
                <c:pt idx="7877">
                  <c:v>8275997</c:v>
                </c:pt>
                <c:pt idx="7878">
                  <c:v>8516000</c:v>
                </c:pt>
                <c:pt idx="7879">
                  <c:v>8276000</c:v>
                </c:pt>
                <c:pt idx="7880">
                  <c:v>8276000</c:v>
                </c:pt>
                <c:pt idx="7881">
                  <c:v>8277000</c:v>
                </c:pt>
                <c:pt idx="7882">
                  <c:v>8516000</c:v>
                </c:pt>
                <c:pt idx="7883">
                  <c:v>8276000</c:v>
                </c:pt>
                <c:pt idx="7884">
                  <c:v>8276000</c:v>
                </c:pt>
                <c:pt idx="7885">
                  <c:v>8283000</c:v>
                </c:pt>
                <c:pt idx="7886">
                  <c:v>8516003</c:v>
                </c:pt>
                <c:pt idx="7887">
                  <c:v>8276001</c:v>
                </c:pt>
                <c:pt idx="7888">
                  <c:v>8276000</c:v>
                </c:pt>
                <c:pt idx="7889">
                  <c:v>8275996</c:v>
                </c:pt>
                <c:pt idx="7890">
                  <c:v>8516000</c:v>
                </c:pt>
                <c:pt idx="7891">
                  <c:v>8276000</c:v>
                </c:pt>
                <c:pt idx="7892">
                  <c:v>8276000</c:v>
                </c:pt>
                <c:pt idx="7893">
                  <c:v>8276000</c:v>
                </c:pt>
                <c:pt idx="7894">
                  <c:v>8517000</c:v>
                </c:pt>
                <c:pt idx="7895">
                  <c:v>8276000</c:v>
                </c:pt>
                <c:pt idx="7896">
                  <c:v>8283000</c:v>
                </c:pt>
                <c:pt idx="7897">
                  <c:v>8276000</c:v>
                </c:pt>
                <c:pt idx="7898">
                  <c:v>8517000</c:v>
                </c:pt>
                <c:pt idx="7899">
                  <c:v>8276001</c:v>
                </c:pt>
                <c:pt idx="7900">
                  <c:v>8275999</c:v>
                </c:pt>
                <c:pt idx="7901">
                  <c:v>8276000</c:v>
                </c:pt>
                <c:pt idx="7902">
                  <c:v>8516000</c:v>
                </c:pt>
                <c:pt idx="7903">
                  <c:v>8276000</c:v>
                </c:pt>
                <c:pt idx="7904">
                  <c:v>8276003</c:v>
                </c:pt>
                <c:pt idx="7905">
                  <c:v>8276001</c:v>
                </c:pt>
                <c:pt idx="7906">
                  <c:v>8515996</c:v>
                </c:pt>
                <c:pt idx="7907">
                  <c:v>8267000</c:v>
                </c:pt>
                <c:pt idx="7908">
                  <c:v>8276000</c:v>
                </c:pt>
                <c:pt idx="7909">
                  <c:v>8276000</c:v>
                </c:pt>
                <c:pt idx="7910">
                  <c:v>8516001</c:v>
                </c:pt>
                <c:pt idx="7911">
                  <c:v>8276002</c:v>
                </c:pt>
                <c:pt idx="7912">
                  <c:v>8276000</c:v>
                </c:pt>
                <c:pt idx="7913">
                  <c:v>8275997</c:v>
                </c:pt>
                <c:pt idx="7914">
                  <c:v>8516000</c:v>
                </c:pt>
                <c:pt idx="7915">
                  <c:v>8276000</c:v>
                </c:pt>
                <c:pt idx="7916">
                  <c:v>8277000</c:v>
                </c:pt>
                <c:pt idx="7917">
                  <c:v>8283000</c:v>
                </c:pt>
                <c:pt idx="7918">
                  <c:v>8516000</c:v>
                </c:pt>
                <c:pt idx="7919">
                  <c:v>8276000</c:v>
                </c:pt>
                <c:pt idx="7920">
                  <c:v>8277002</c:v>
                </c:pt>
                <c:pt idx="7921">
                  <c:v>8276002</c:v>
                </c:pt>
                <c:pt idx="7922">
                  <c:v>8515996</c:v>
                </c:pt>
                <c:pt idx="7923">
                  <c:v>8276000</c:v>
                </c:pt>
                <c:pt idx="7924">
                  <c:v>8276001</c:v>
                </c:pt>
                <c:pt idx="7925">
                  <c:v>8275999</c:v>
                </c:pt>
                <c:pt idx="7926">
                  <c:v>8516000</c:v>
                </c:pt>
                <c:pt idx="7927">
                  <c:v>8276000</c:v>
                </c:pt>
                <c:pt idx="7928">
                  <c:v>8283003</c:v>
                </c:pt>
                <c:pt idx="7929">
                  <c:v>8275997</c:v>
                </c:pt>
                <c:pt idx="7930">
                  <c:v>8516000</c:v>
                </c:pt>
                <c:pt idx="7931">
                  <c:v>8276000</c:v>
                </c:pt>
                <c:pt idx="7932">
                  <c:v>8276000</c:v>
                </c:pt>
                <c:pt idx="7933">
                  <c:v>8277001</c:v>
                </c:pt>
                <c:pt idx="7934">
                  <c:v>8515999</c:v>
                </c:pt>
                <c:pt idx="7935">
                  <c:v>8276000</c:v>
                </c:pt>
                <c:pt idx="7936">
                  <c:v>8276001</c:v>
                </c:pt>
                <c:pt idx="7937">
                  <c:v>8275999</c:v>
                </c:pt>
                <c:pt idx="7938">
                  <c:v>8516000</c:v>
                </c:pt>
                <c:pt idx="7939">
                  <c:v>8266000</c:v>
                </c:pt>
                <c:pt idx="7940">
                  <c:v>8276000</c:v>
                </c:pt>
                <c:pt idx="7941">
                  <c:v>8276001</c:v>
                </c:pt>
                <c:pt idx="7942">
                  <c:v>8516999</c:v>
                </c:pt>
                <c:pt idx="7943">
                  <c:v>8276000</c:v>
                </c:pt>
                <c:pt idx="7944">
                  <c:v>8276001</c:v>
                </c:pt>
                <c:pt idx="7945">
                  <c:v>8275999</c:v>
                </c:pt>
                <c:pt idx="7946">
                  <c:v>8516000</c:v>
                </c:pt>
                <c:pt idx="7947">
                  <c:v>8276000</c:v>
                </c:pt>
                <c:pt idx="7948">
                  <c:v>8276001</c:v>
                </c:pt>
                <c:pt idx="7949">
                  <c:v>8282999</c:v>
                </c:pt>
                <c:pt idx="7950">
                  <c:v>8516000</c:v>
                </c:pt>
                <c:pt idx="7951">
                  <c:v>8276000</c:v>
                </c:pt>
                <c:pt idx="7952">
                  <c:v>8276000</c:v>
                </c:pt>
                <c:pt idx="7953">
                  <c:v>8276001</c:v>
                </c:pt>
                <c:pt idx="7954">
                  <c:v>8516002</c:v>
                </c:pt>
                <c:pt idx="7955">
                  <c:v>8276997</c:v>
                </c:pt>
                <c:pt idx="7956">
                  <c:v>8276000</c:v>
                </c:pt>
                <c:pt idx="7957">
                  <c:v>8276000</c:v>
                </c:pt>
                <c:pt idx="7958">
                  <c:v>8516000</c:v>
                </c:pt>
                <c:pt idx="7959">
                  <c:v>8276001</c:v>
                </c:pt>
                <c:pt idx="7960">
                  <c:v>8283000</c:v>
                </c:pt>
                <c:pt idx="7961">
                  <c:v>8275999</c:v>
                </c:pt>
                <c:pt idx="7962">
                  <c:v>8516000</c:v>
                </c:pt>
                <c:pt idx="7963">
                  <c:v>8276000</c:v>
                </c:pt>
                <c:pt idx="7964">
                  <c:v>8276001</c:v>
                </c:pt>
                <c:pt idx="7965">
                  <c:v>8276000</c:v>
                </c:pt>
                <c:pt idx="7966">
                  <c:v>8515999</c:v>
                </c:pt>
                <c:pt idx="7967">
                  <c:v>8276000</c:v>
                </c:pt>
                <c:pt idx="7968">
                  <c:v>8277000</c:v>
                </c:pt>
                <c:pt idx="7969">
                  <c:v>8276000</c:v>
                </c:pt>
                <c:pt idx="7970">
                  <c:v>8516000</c:v>
                </c:pt>
                <c:pt idx="7971">
                  <c:v>8266000</c:v>
                </c:pt>
                <c:pt idx="7972">
                  <c:v>8276000</c:v>
                </c:pt>
                <c:pt idx="7973">
                  <c:v>8276001</c:v>
                </c:pt>
                <c:pt idx="7974">
                  <c:v>8515999</c:v>
                </c:pt>
                <c:pt idx="7975">
                  <c:v>8276000</c:v>
                </c:pt>
                <c:pt idx="7976">
                  <c:v>8276000</c:v>
                </c:pt>
                <c:pt idx="7977">
                  <c:v>8277000</c:v>
                </c:pt>
                <c:pt idx="7978">
                  <c:v>8516003</c:v>
                </c:pt>
                <c:pt idx="7979">
                  <c:v>8276000</c:v>
                </c:pt>
                <c:pt idx="7980">
                  <c:v>8276001</c:v>
                </c:pt>
                <c:pt idx="7981">
                  <c:v>8283996</c:v>
                </c:pt>
                <c:pt idx="7982">
                  <c:v>8516000</c:v>
                </c:pt>
                <c:pt idx="7983">
                  <c:v>8277000</c:v>
                </c:pt>
                <c:pt idx="7984">
                  <c:v>8277000</c:v>
                </c:pt>
                <c:pt idx="7985">
                  <c:v>8277000</c:v>
                </c:pt>
                <c:pt idx="7986">
                  <c:v>8517001</c:v>
                </c:pt>
                <c:pt idx="7987">
                  <c:v>8277002</c:v>
                </c:pt>
                <c:pt idx="7988">
                  <c:v>8276997</c:v>
                </c:pt>
                <c:pt idx="7989">
                  <c:v>8276000</c:v>
                </c:pt>
                <c:pt idx="7990">
                  <c:v>8516000</c:v>
                </c:pt>
                <c:pt idx="7991">
                  <c:v>8276002</c:v>
                </c:pt>
                <c:pt idx="7992">
                  <c:v>8282998</c:v>
                </c:pt>
                <c:pt idx="7993">
                  <c:v>8276000</c:v>
                </c:pt>
                <c:pt idx="7994">
                  <c:v>8517001</c:v>
                </c:pt>
                <c:pt idx="7995">
                  <c:v>8276002</c:v>
                </c:pt>
                <c:pt idx="7996">
                  <c:v>8276001</c:v>
                </c:pt>
                <c:pt idx="7997">
                  <c:v>8276000</c:v>
                </c:pt>
                <c:pt idx="7998">
                  <c:v>8515996</c:v>
                </c:pt>
                <c:pt idx="7999">
                  <c:v>8276000</c:v>
                </c:pt>
                <c:pt idx="8000">
                  <c:v>8276000</c:v>
                </c:pt>
                <c:pt idx="8001">
                  <c:v>8276001</c:v>
                </c:pt>
                <c:pt idx="8002">
                  <c:v>8515999</c:v>
                </c:pt>
                <c:pt idx="8003">
                  <c:v>8267003</c:v>
                </c:pt>
                <c:pt idx="8004">
                  <c:v>8275997</c:v>
                </c:pt>
                <c:pt idx="8005">
                  <c:v>8276000</c:v>
                </c:pt>
                <c:pt idx="8006">
                  <c:v>8516000</c:v>
                </c:pt>
                <c:pt idx="8007">
                  <c:v>8276000</c:v>
                </c:pt>
                <c:pt idx="8008">
                  <c:v>8276000</c:v>
                </c:pt>
                <c:pt idx="8009">
                  <c:v>8276000</c:v>
                </c:pt>
                <c:pt idx="8010">
                  <c:v>8516003</c:v>
                </c:pt>
                <c:pt idx="8011">
                  <c:v>8276001</c:v>
                </c:pt>
                <c:pt idx="8012">
                  <c:v>8276996</c:v>
                </c:pt>
                <c:pt idx="8013">
                  <c:v>8283000</c:v>
                </c:pt>
                <c:pt idx="8014">
                  <c:v>8516000</c:v>
                </c:pt>
                <c:pt idx="8015">
                  <c:v>8276000</c:v>
                </c:pt>
                <c:pt idx="8016">
                  <c:v>8276000</c:v>
                </c:pt>
                <c:pt idx="8017">
                  <c:v>8276000</c:v>
                </c:pt>
                <c:pt idx="8018">
                  <c:v>8516000</c:v>
                </c:pt>
                <c:pt idx="8019">
                  <c:v>8276000</c:v>
                </c:pt>
                <c:pt idx="8020">
                  <c:v>8276000</c:v>
                </c:pt>
                <c:pt idx="8021">
                  <c:v>8276000</c:v>
                </c:pt>
                <c:pt idx="8022">
                  <c:v>8516000</c:v>
                </c:pt>
                <c:pt idx="8023">
                  <c:v>8276000</c:v>
                </c:pt>
                <c:pt idx="8024">
                  <c:v>8283000</c:v>
                </c:pt>
                <c:pt idx="8025">
                  <c:v>8276000</c:v>
                </c:pt>
                <c:pt idx="8026">
                  <c:v>8516000</c:v>
                </c:pt>
                <c:pt idx="8027">
                  <c:v>8276000</c:v>
                </c:pt>
                <c:pt idx="8028">
                  <c:v>8276000</c:v>
                </c:pt>
                <c:pt idx="8029">
                  <c:v>8277000</c:v>
                </c:pt>
                <c:pt idx="8030">
                  <c:v>8516000</c:v>
                </c:pt>
                <c:pt idx="8031">
                  <c:v>8276000</c:v>
                </c:pt>
                <c:pt idx="8032">
                  <c:v>8276000</c:v>
                </c:pt>
                <c:pt idx="8033">
                  <c:v>8276000</c:v>
                </c:pt>
                <c:pt idx="8034">
                  <c:v>8516002</c:v>
                </c:pt>
                <c:pt idx="8035">
                  <c:v>8265998</c:v>
                </c:pt>
                <c:pt idx="8036">
                  <c:v>8276000</c:v>
                </c:pt>
                <c:pt idx="8037">
                  <c:v>8276000</c:v>
                </c:pt>
                <c:pt idx="8038">
                  <c:v>8517001</c:v>
                </c:pt>
                <c:pt idx="8039">
                  <c:v>8275999</c:v>
                </c:pt>
                <c:pt idx="8040">
                  <c:v>8276000</c:v>
                </c:pt>
                <c:pt idx="8041">
                  <c:v>8276001</c:v>
                </c:pt>
                <c:pt idx="8042">
                  <c:v>8516002</c:v>
                </c:pt>
                <c:pt idx="8043">
                  <c:v>8276001</c:v>
                </c:pt>
                <c:pt idx="8044">
                  <c:v>8275996</c:v>
                </c:pt>
                <c:pt idx="8045">
                  <c:v>8283000</c:v>
                </c:pt>
                <c:pt idx="8046">
                  <c:v>8516000</c:v>
                </c:pt>
                <c:pt idx="8047">
                  <c:v>8276000</c:v>
                </c:pt>
                <c:pt idx="8048">
                  <c:v>8276003</c:v>
                </c:pt>
                <c:pt idx="8049">
                  <c:v>8276000</c:v>
                </c:pt>
                <c:pt idx="8050">
                  <c:v>8515997</c:v>
                </c:pt>
                <c:pt idx="8051">
                  <c:v>8276000</c:v>
                </c:pt>
                <c:pt idx="8052">
                  <c:v>8276000</c:v>
                </c:pt>
                <c:pt idx="8053">
                  <c:v>8276000</c:v>
                </c:pt>
                <c:pt idx="8054">
                  <c:v>8516000</c:v>
                </c:pt>
                <c:pt idx="8055">
                  <c:v>8276000</c:v>
                </c:pt>
                <c:pt idx="8056">
                  <c:v>8283000</c:v>
                </c:pt>
                <c:pt idx="8057">
                  <c:v>8276000</c:v>
                </c:pt>
                <c:pt idx="8058">
                  <c:v>8516000</c:v>
                </c:pt>
                <c:pt idx="8059">
                  <c:v>8276001</c:v>
                </c:pt>
                <c:pt idx="8060">
                  <c:v>8275999</c:v>
                </c:pt>
                <c:pt idx="8061">
                  <c:v>8276000</c:v>
                </c:pt>
                <c:pt idx="8062">
                  <c:v>8516000</c:v>
                </c:pt>
                <c:pt idx="8063">
                  <c:v>8276000</c:v>
                </c:pt>
                <c:pt idx="8064">
                  <c:v>8277000</c:v>
                </c:pt>
                <c:pt idx="8065">
                  <c:v>8276000</c:v>
                </c:pt>
                <c:pt idx="8066">
                  <c:v>8516000</c:v>
                </c:pt>
                <c:pt idx="8067">
                  <c:v>8266000</c:v>
                </c:pt>
                <c:pt idx="8068">
                  <c:v>8276000</c:v>
                </c:pt>
                <c:pt idx="8069">
                  <c:v>8276000</c:v>
                </c:pt>
                <c:pt idx="8070">
                  <c:v>8516000</c:v>
                </c:pt>
                <c:pt idx="8071">
                  <c:v>8276000</c:v>
                </c:pt>
                <c:pt idx="8072">
                  <c:v>8276000</c:v>
                </c:pt>
                <c:pt idx="8073">
                  <c:v>8277000</c:v>
                </c:pt>
                <c:pt idx="8074">
                  <c:v>8516001</c:v>
                </c:pt>
                <c:pt idx="8075">
                  <c:v>8276002</c:v>
                </c:pt>
                <c:pt idx="8076">
                  <c:v>8276001</c:v>
                </c:pt>
                <c:pt idx="8077">
                  <c:v>8282996</c:v>
                </c:pt>
                <c:pt idx="8078">
                  <c:v>8516000</c:v>
                </c:pt>
                <c:pt idx="8079">
                  <c:v>8276000</c:v>
                </c:pt>
                <c:pt idx="8080">
                  <c:v>8276000</c:v>
                </c:pt>
                <c:pt idx="8081">
                  <c:v>8276001</c:v>
                </c:pt>
                <c:pt idx="8082">
                  <c:v>8516002</c:v>
                </c:pt>
                <c:pt idx="8083">
                  <c:v>8275997</c:v>
                </c:pt>
                <c:pt idx="8084">
                  <c:v>8276000</c:v>
                </c:pt>
                <c:pt idx="8085">
                  <c:v>8276000</c:v>
                </c:pt>
                <c:pt idx="8086">
                  <c:v>8517000</c:v>
                </c:pt>
                <c:pt idx="8087">
                  <c:v>8276000</c:v>
                </c:pt>
                <c:pt idx="8088">
                  <c:v>8283000</c:v>
                </c:pt>
                <c:pt idx="8089">
                  <c:v>8276000</c:v>
                </c:pt>
                <c:pt idx="8090">
                  <c:v>8517001</c:v>
                </c:pt>
                <c:pt idx="8091">
                  <c:v>8276003</c:v>
                </c:pt>
                <c:pt idx="8092">
                  <c:v>8275999</c:v>
                </c:pt>
                <c:pt idx="8093">
                  <c:v>8275997</c:v>
                </c:pt>
                <c:pt idx="8094">
                  <c:v>8516000</c:v>
                </c:pt>
                <c:pt idx="8095">
                  <c:v>8276000</c:v>
                </c:pt>
                <c:pt idx="8096">
                  <c:v>8276001</c:v>
                </c:pt>
                <c:pt idx="8097">
                  <c:v>8275999</c:v>
                </c:pt>
                <c:pt idx="8098">
                  <c:v>8516000</c:v>
                </c:pt>
                <c:pt idx="8099">
                  <c:v>8267003</c:v>
                </c:pt>
                <c:pt idx="8100">
                  <c:v>8275997</c:v>
                </c:pt>
                <c:pt idx="8101">
                  <c:v>8276000</c:v>
                </c:pt>
                <c:pt idx="8102">
                  <c:v>8516000</c:v>
                </c:pt>
                <c:pt idx="8103">
                  <c:v>8276000</c:v>
                </c:pt>
                <c:pt idx="8104">
                  <c:v>8276000</c:v>
                </c:pt>
                <c:pt idx="8105">
                  <c:v>8335000</c:v>
                </c:pt>
                <c:pt idx="8106">
                  <c:v>8518000</c:v>
                </c:pt>
                <c:pt idx="8107">
                  <c:v>8277000</c:v>
                </c:pt>
                <c:pt idx="8108">
                  <c:v>8277000</c:v>
                </c:pt>
                <c:pt idx="8109">
                  <c:v>8283000</c:v>
                </c:pt>
                <c:pt idx="8110">
                  <c:v>8516000</c:v>
                </c:pt>
                <c:pt idx="8111">
                  <c:v>8276000</c:v>
                </c:pt>
                <c:pt idx="8112">
                  <c:v>8276001</c:v>
                </c:pt>
                <c:pt idx="8113">
                  <c:v>8276002</c:v>
                </c:pt>
                <c:pt idx="8114">
                  <c:v>8515997</c:v>
                </c:pt>
                <c:pt idx="8115">
                  <c:v>8276000</c:v>
                </c:pt>
                <c:pt idx="8116">
                  <c:v>8276000</c:v>
                </c:pt>
                <c:pt idx="8117">
                  <c:v>8276000</c:v>
                </c:pt>
                <c:pt idx="8118">
                  <c:v>8516000</c:v>
                </c:pt>
                <c:pt idx="8119">
                  <c:v>8276000</c:v>
                </c:pt>
                <c:pt idx="8120">
                  <c:v>8283003</c:v>
                </c:pt>
                <c:pt idx="8121">
                  <c:v>8275997</c:v>
                </c:pt>
                <c:pt idx="8122">
                  <c:v>8516000</c:v>
                </c:pt>
                <c:pt idx="8123">
                  <c:v>8276001</c:v>
                </c:pt>
                <c:pt idx="8124">
                  <c:v>8275999</c:v>
                </c:pt>
                <c:pt idx="8125">
                  <c:v>8277000</c:v>
                </c:pt>
                <c:pt idx="8126">
                  <c:v>8516000</c:v>
                </c:pt>
                <c:pt idx="8127">
                  <c:v>8276000</c:v>
                </c:pt>
                <c:pt idx="8128">
                  <c:v>8276000</c:v>
                </c:pt>
                <c:pt idx="8129">
                  <c:v>8276000</c:v>
                </c:pt>
                <c:pt idx="8130">
                  <c:v>8516000</c:v>
                </c:pt>
                <c:pt idx="8131">
                  <c:v>8266000</c:v>
                </c:pt>
                <c:pt idx="8132">
                  <c:v>8276000</c:v>
                </c:pt>
                <c:pt idx="8133">
                  <c:v>8276000</c:v>
                </c:pt>
                <c:pt idx="8134">
                  <c:v>8517000</c:v>
                </c:pt>
                <c:pt idx="8135">
                  <c:v>8276000</c:v>
                </c:pt>
                <c:pt idx="8136">
                  <c:v>8276000</c:v>
                </c:pt>
                <c:pt idx="8137">
                  <c:v>8276000</c:v>
                </c:pt>
                <c:pt idx="8138">
                  <c:v>8516000</c:v>
                </c:pt>
                <c:pt idx="8139">
                  <c:v>8276000</c:v>
                </c:pt>
                <c:pt idx="8140">
                  <c:v>8276000</c:v>
                </c:pt>
                <c:pt idx="8141">
                  <c:v>8283000</c:v>
                </c:pt>
                <c:pt idx="8142">
                  <c:v>8516000</c:v>
                </c:pt>
                <c:pt idx="8143">
                  <c:v>8276000</c:v>
                </c:pt>
                <c:pt idx="8144">
                  <c:v>8276000</c:v>
                </c:pt>
                <c:pt idx="8145">
                  <c:v>8276000</c:v>
                </c:pt>
                <c:pt idx="8146">
                  <c:v>8516003</c:v>
                </c:pt>
                <c:pt idx="8147">
                  <c:v>8276000</c:v>
                </c:pt>
                <c:pt idx="8148">
                  <c:v>8275997</c:v>
                </c:pt>
                <c:pt idx="8149">
                  <c:v>8276000</c:v>
                </c:pt>
                <c:pt idx="8150">
                  <c:v>8516000</c:v>
                </c:pt>
                <c:pt idx="8151">
                  <c:v>8276000</c:v>
                </c:pt>
                <c:pt idx="8152">
                  <c:v>8283002</c:v>
                </c:pt>
                <c:pt idx="8153">
                  <c:v>8276001</c:v>
                </c:pt>
                <c:pt idx="8154">
                  <c:v>8515997</c:v>
                </c:pt>
                <c:pt idx="8155">
                  <c:v>8276000</c:v>
                </c:pt>
                <c:pt idx="8156">
                  <c:v>8276000</c:v>
                </c:pt>
                <c:pt idx="8157">
                  <c:v>8276001</c:v>
                </c:pt>
                <c:pt idx="8158">
                  <c:v>8515999</c:v>
                </c:pt>
                <c:pt idx="8159">
                  <c:v>8276000</c:v>
                </c:pt>
                <c:pt idx="8160">
                  <c:v>8277000</c:v>
                </c:pt>
                <c:pt idx="8161">
                  <c:v>8276000</c:v>
                </c:pt>
                <c:pt idx="8162">
                  <c:v>8516000</c:v>
                </c:pt>
                <c:pt idx="8163">
                  <c:v>8266000</c:v>
                </c:pt>
                <c:pt idx="8164">
                  <c:v>8276000</c:v>
                </c:pt>
                <c:pt idx="8165">
                  <c:v>8276000</c:v>
                </c:pt>
                <c:pt idx="8166">
                  <c:v>8516000</c:v>
                </c:pt>
                <c:pt idx="8167">
                  <c:v>8276001</c:v>
                </c:pt>
                <c:pt idx="8168">
                  <c:v>8276002</c:v>
                </c:pt>
                <c:pt idx="8169">
                  <c:v>8276997</c:v>
                </c:pt>
                <c:pt idx="8170">
                  <c:v>8516001</c:v>
                </c:pt>
                <c:pt idx="8171">
                  <c:v>8275999</c:v>
                </c:pt>
                <c:pt idx="8172">
                  <c:v>8276000</c:v>
                </c:pt>
                <c:pt idx="8173">
                  <c:v>8283000</c:v>
                </c:pt>
                <c:pt idx="8174">
                  <c:v>8516000</c:v>
                </c:pt>
                <c:pt idx="8175">
                  <c:v>8276000</c:v>
                </c:pt>
                <c:pt idx="8176">
                  <c:v>8276000</c:v>
                </c:pt>
                <c:pt idx="8177">
                  <c:v>8276000</c:v>
                </c:pt>
                <c:pt idx="8178">
                  <c:v>8516000</c:v>
                </c:pt>
                <c:pt idx="8179">
                  <c:v>8276000</c:v>
                </c:pt>
                <c:pt idx="8180">
                  <c:v>8276000</c:v>
                </c:pt>
                <c:pt idx="8181">
                  <c:v>8276000</c:v>
                </c:pt>
                <c:pt idx="8182">
                  <c:v>8516000</c:v>
                </c:pt>
                <c:pt idx="8183">
                  <c:v>8276000</c:v>
                </c:pt>
                <c:pt idx="8184">
                  <c:v>8283000</c:v>
                </c:pt>
                <c:pt idx="8185">
                  <c:v>8276000</c:v>
                </c:pt>
                <c:pt idx="8186">
                  <c:v>8517000</c:v>
                </c:pt>
                <c:pt idx="8187">
                  <c:v>8276000</c:v>
                </c:pt>
                <c:pt idx="8188">
                  <c:v>8276000</c:v>
                </c:pt>
                <c:pt idx="8189">
                  <c:v>8276000</c:v>
                </c:pt>
                <c:pt idx="8190">
                  <c:v>8516000</c:v>
                </c:pt>
                <c:pt idx="8191">
                  <c:v>8276000</c:v>
                </c:pt>
                <c:pt idx="8192">
                  <c:v>8276003</c:v>
                </c:pt>
                <c:pt idx="8193">
                  <c:v>8276000</c:v>
                </c:pt>
                <c:pt idx="8194">
                  <c:v>8515997</c:v>
                </c:pt>
                <c:pt idx="8195">
                  <c:v>8267000</c:v>
                </c:pt>
                <c:pt idx="8196">
                  <c:v>8276000</c:v>
                </c:pt>
                <c:pt idx="8197">
                  <c:v>8276000</c:v>
                </c:pt>
                <c:pt idx="8198">
                  <c:v>8516001</c:v>
                </c:pt>
                <c:pt idx="8199">
                  <c:v>8276003</c:v>
                </c:pt>
                <c:pt idx="8200">
                  <c:v>8275999</c:v>
                </c:pt>
                <c:pt idx="8201">
                  <c:v>8275997</c:v>
                </c:pt>
                <c:pt idx="8202">
                  <c:v>8516000</c:v>
                </c:pt>
                <c:pt idx="8203">
                  <c:v>8276000</c:v>
                </c:pt>
                <c:pt idx="8204">
                  <c:v>8277000</c:v>
                </c:pt>
                <c:pt idx="8205">
                  <c:v>8283000</c:v>
                </c:pt>
                <c:pt idx="8206">
                  <c:v>8516001</c:v>
                </c:pt>
                <c:pt idx="8207">
                  <c:v>8275999</c:v>
                </c:pt>
                <c:pt idx="8208">
                  <c:v>8276000</c:v>
                </c:pt>
                <c:pt idx="8209">
                  <c:v>8276000</c:v>
                </c:pt>
                <c:pt idx="8210">
                  <c:v>8516002</c:v>
                </c:pt>
                <c:pt idx="8211">
                  <c:v>8276002</c:v>
                </c:pt>
                <c:pt idx="8212">
                  <c:v>8275999</c:v>
                </c:pt>
                <c:pt idx="8213">
                  <c:v>8275997</c:v>
                </c:pt>
                <c:pt idx="8214">
                  <c:v>8516000</c:v>
                </c:pt>
                <c:pt idx="8215">
                  <c:v>8276000</c:v>
                </c:pt>
                <c:pt idx="8216">
                  <c:v>8283000</c:v>
                </c:pt>
                <c:pt idx="8217">
                  <c:v>8276002</c:v>
                </c:pt>
                <c:pt idx="8218">
                  <c:v>8516001</c:v>
                </c:pt>
                <c:pt idx="8219">
                  <c:v>8275997</c:v>
                </c:pt>
                <c:pt idx="8220">
                  <c:v>8276000</c:v>
                </c:pt>
                <c:pt idx="8221">
                  <c:v>8277000</c:v>
                </c:pt>
                <c:pt idx="8222">
                  <c:v>8516000</c:v>
                </c:pt>
                <c:pt idx="8223">
                  <c:v>8277000</c:v>
                </c:pt>
                <c:pt idx="8224">
                  <c:v>8276000</c:v>
                </c:pt>
                <c:pt idx="8225">
                  <c:v>8277000</c:v>
                </c:pt>
                <c:pt idx="8226">
                  <c:v>8517000</c:v>
                </c:pt>
                <c:pt idx="8227">
                  <c:v>8266000</c:v>
                </c:pt>
                <c:pt idx="8228">
                  <c:v>8277000</c:v>
                </c:pt>
                <c:pt idx="8229">
                  <c:v>8276001</c:v>
                </c:pt>
                <c:pt idx="8230">
                  <c:v>8516999</c:v>
                </c:pt>
                <c:pt idx="8231">
                  <c:v>8276000</c:v>
                </c:pt>
                <c:pt idx="8232">
                  <c:v>8276000</c:v>
                </c:pt>
                <c:pt idx="8233">
                  <c:v>8276000</c:v>
                </c:pt>
                <c:pt idx="8234">
                  <c:v>8516000</c:v>
                </c:pt>
                <c:pt idx="8235">
                  <c:v>8276000</c:v>
                </c:pt>
                <c:pt idx="8236">
                  <c:v>8276003</c:v>
                </c:pt>
                <c:pt idx="8237">
                  <c:v>8282997</c:v>
                </c:pt>
                <c:pt idx="8238">
                  <c:v>8516000</c:v>
                </c:pt>
                <c:pt idx="8239">
                  <c:v>8276000</c:v>
                </c:pt>
                <c:pt idx="8240">
                  <c:v>8276000</c:v>
                </c:pt>
                <c:pt idx="8241">
                  <c:v>8276001</c:v>
                </c:pt>
                <c:pt idx="8242">
                  <c:v>8515999</c:v>
                </c:pt>
                <c:pt idx="8243">
                  <c:v>8276000</c:v>
                </c:pt>
                <c:pt idx="8244">
                  <c:v>8276000</c:v>
                </c:pt>
                <c:pt idx="8245">
                  <c:v>8276000</c:v>
                </c:pt>
                <c:pt idx="8246">
                  <c:v>8516000</c:v>
                </c:pt>
                <c:pt idx="8247">
                  <c:v>8276000</c:v>
                </c:pt>
                <c:pt idx="8248">
                  <c:v>8283000</c:v>
                </c:pt>
                <c:pt idx="8249">
                  <c:v>8276000</c:v>
                </c:pt>
                <c:pt idx="8250">
                  <c:v>8516000</c:v>
                </c:pt>
                <c:pt idx="8251">
                  <c:v>8276000</c:v>
                </c:pt>
                <c:pt idx="8252">
                  <c:v>8276000</c:v>
                </c:pt>
                <c:pt idx="8253">
                  <c:v>8276000</c:v>
                </c:pt>
                <c:pt idx="8254">
                  <c:v>8516000</c:v>
                </c:pt>
                <c:pt idx="8255">
                  <c:v>8276000</c:v>
                </c:pt>
                <c:pt idx="8256">
                  <c:v>8277000</c:v>
                </c:pt>
                <c:pt idx="8257">
                  <c:v>8276000</c:v>
                </c:pt>
                <c:pt idx="8258">
                  <c:v>8516001</c:v>
                </c:pt>
                <c:pt idx="8259">
                  <c:v>8265999</c:v>
                </c:pt>
                <c:pt idx="8260">
                  <c:v>8276000</c:v>
                </c:pt>
                <c:pt idx="8261">
                  <c:v>8276000</c:v>
                </c:pt>
                <c:pt idx="8262">
                  <c:v>8516000</c:v>
                </c:pt>
                <c:pt idx="8263">
                  <c:v>8276001</c:v>
                </c:pt>
                <c:pt idx="8264">
                  <c:v>8275999</c:v>
                </c:pt>
                <c:pt idx="8265">
                  <c:v>8277000</c:v>
                </c:pt>
                <c:pt idx="8266">
                  <c:v>8516000</c:v>
                </c:pt>
                <c:pt idx="8267">
                  <c:v>8276000</c:v>
                </c:pt>
                <c:pt idx="8268">
                  <c:v>8276000</c:v>
                </c:pt>
                <c:pt idx="8269">
                  <c:v>8283003</c:v>
                </c:pt>
                <c:pt idx="8270">
                  <c:v>8515997</c:v>
                </c:pt>
                <c:pt idx="8271">
                  <c:v>8276000</c:v>
                </c:pt>
                <c:pt idx="8272">
                  <c:v>8276000</c:v>
                </c:pt>
                <c:pt idx="8273">
                  <c:v>8276000</c:v>
                </c:pt>
                <c:pt idx="8274">
                  <c:v>8516000</c:v>
                </c:pt>
                <c:pt idx="8275">
                  <c:v>8276001</c:v>
                </c:pt>
                <c:pt idx="8276">
                  <c:v>8276002</c:v>
                </c:pt>
                <c:pt idx="8277">
                  <c:v>8276000</c:v>
                </c:pt>
                <c:pt idx="8278">
                  <c:v>8515997</c:v>
                </c:pt>
                <c:pt idx="8279">
                  <c:v>8276000</c:v>
                </c:pt>
                <c:pt idx="8280">
                  <c:v>8283000</c:v>
                </c:pt>
                <c:pt idx="8281">
                  <c:v>8276000</c:v>
                </c:pt>
                <c:pt idx="8282">
                  <c:v>8516000</c:v>
                </c:pt>
                <c:pt idx="8283">
                  <c:v>8276000</c:v>
                </c:pt>
                <c:pt idx="8284">
                  <c:v>8276000</c:v>
                </c:pt>
                <c:pt idx="8285">
                  <c:v>8276000</c:v>
                </c:pt>
                <c:pt idx="8286">
                  <c:v>8516000</c:v>
                </c:pt>
                <c:pt idx="8287">
                  <c:v>8276000</c:v>
                </c:pt>
                <c:pt idx="8288">
                  <c:v>8276000</c:v>
                </c:pt>
                <c:pt idx="8289">
                  <c:v>8276000</c:v>
                </c:pt>
                <c:pt idx="8290">
                  <c:v>8516000</c:v>
                </c:pt>
                <c:pt idx="8291">
                  <c:v>8267000</c:v>
                </c:pt>
                <c:pt idx="8292">
                  <c:v>8276000</c:v>
                </c:pt>
                <c:pt idx="8293">
                  <c:v>8276000</c:v>
                </c:pt>
                <c:pt idx="8294">
                  <c:v>8516000</c:v>
                </c:pt>
                <c:pt idx="8295">
                  <c:v>8276000</c:v>
                </c:pt>
                <c:pt idx="8296">
                  <c:v>8276000</c:v>
                </c:pt>
                <c:pt idx="8297">
                  <c:v>8276001</c:v>
                </c:pt>
                <c:pt idx="8298">
                  <c:v>8515999</c:v>
                </c:pt>
                <c:pt idx="8299">
                  <c:v>8276000</c:v>
                </c:pt>
                <c:pt idx="8300">
                  <c:v>8277000</c:v>
                </c:pt>
                <c:pt idx="8301">
                  <c:v>8283002</c:v>
                </c:pt>
                <c:pt idx="8302">
                  <c:v>8516001</c:v>
                </c:pt>
                <c:pt idx="8303">
                  <c:v>8275997</c:v>
                </c:pt>
                <c:pt idx="8304">
                  <c:v>8276001</c:v>
                </c:pt>
                <c:pt idx="8305">
                  <c:v>8275999</c:v>
                </c:pt>
                <c:pt idx="8306">
                  <c:v>8516000</c:v>
                </c:pt>
                <c:pt idx="8307">
                  <c:v>8276000</c:v>
                </c:pt>
                <c:pt idx="8308">
                  <c:v>8276000</c:v>
                </c:pt>
                <c:pt idx="8309">
                  <c:v>8276002</c:v>
                </c:pt>
                <c:pt idx="8310">
                  <c:v>8516001</c:v>
                </c:pt>
                <c:pt idx="8311">
                  <c:v>8275997</c:v>
                </c:pt>
                <c:pt idx="8312">
                  <c:v>8283000</c:v>
                </c:pt>
                <c:pt idx="8313">
                  <c:v>8276000</c:v>
                </c:pt>
                <c:pt idx="8314">
                  <c:v>8516000</c:v>
                </c:pt>
                <c:pt idx="8315">
                  <c:v>8276000</c:v>
                </c:pt>
                <c:pt idx="8316">
                  <c:v>8276003</c:v>
                </c:pt>
                <c:pt idx="8317">
                  <c:v>8276997</c:v>
                </c:pt>
                <c:pt idx="8318">
                  <c:v>8516000</c:v>
                </c:pt>
                <c:pt idx="8319">
                  <c:v>8276000</c:v>
                </c:pt>
                <c:pt idx="8320">
                  <c:v>8276000</c:v>
                </c:pt>
                <c:pt idx="8321">
                  <c:v>8276001</c:v>
                </c:pt>
                <c:pt idx="8322">
                  <c:v>8516002</c:v>
                </c:pt>
                <c:pt idx="8323">
                  <c:v>8266000</c:v>
                </c:pt>
                <c:pt idx="8324">
                  <c:v>8276000</c:v>
                </c:pt>
                <c:pt idx="8325">
                  <c:v>8275997</c:v>
                </c:pt>
                <c:pt idx="8326">
                  <c:v>8517000</c:v>
                </c:pt>
                <c:pt idx="8327">
                  <c:v>8276000</c:v>
                </c:pt>
                <c:pt idx="8328">
                  <c:v>8276000</c:v>
                </c:pt>
                <c:pt idx="8329">
                  <c:v>8276000</c:v>
                </c:pt>
                <c:pt idx="8330">
                  <c:v>8516000</c:v>
                </c:pt>
                <c:pt idx="8331">
                  <c:v>8276000</c:v>
                </c:pt>
                <c:pt idx="8332">
                  <c:v>8276000</c:v>
                </c:pt>
                <c:pt idx="8333">
                  <c:v>8283001</c:v>
                </c:pt>
                <c:pt idx="8334">
                  <c:v>8516001</c:v>
                </c:pt>
                <c:pt idx="8335">
                  <c:v>8276002</c:v>
                </c:pt>
                <c:pt idx="8336">
                  <c:v>8275999</c:v>
                </c:pt>
                <c:pt idx="8337">
                  <c:v>8275997</c:v>
                </c:pt>
                <c:pt idx="8338">
                  <c:v>8516001</c:v>
                </c:pt>
                <c:pt idx="8339">
                  <c:v>8275999</c:v>
                </c:pt>
                <c:pt idx="8340">
                  <c:v>8276000</c:v>
                </c:pt>
                <c:pt idx="8341">
                  <c:v>8276000</c:v>
                </c:pt>
                <c:pt idx="8342">
                  <c:v>8516001</c:v>
                </c:pt>
                <c:pt idx="8343">
                  <c:v>8276003</c:v>
                </c:pt>
                <c:pt idx="8344">
                  <c:v>8282996</c:v>
                </c:pt>
                <c:pt idx="8345">
                  <c:v>8276000</c:v>
                </c:pt>
                <c:pt idx="8346">
                  <c:v>8516000</c:v>
                </c:pt>
                <c:pt idx="8347">
                  <c:v>8277001</c:v>
                </c:pt>
                <c:pt idx="8348">
                  <c:v>8275999</c:v>
                </c:pt>
                <c:pt idx="8349">
                  <c:v>8277000</c:v>
                </c:pt>
                <c:pt idx="8350">
                  <c:v>8516000</c:v>
                </c:pt>
                <c:pt idx="8351">
                  <c:v>8276000</c:v>
                </c:pt>
                <c:pt idx="8352">
                  <c:v>8277000</c:v>
                </c:pt>
                <c:pt idx="8353">
                  <c:v>8277000</c:v>
                </c:pt>
                <c:pt idx="8354">
                  <c:v>8516000</c:v>
                </c:pt>
                <c:pt idx="8355">
                  <c:v>8266000</c:v>
                </c:pt>
                <c:pt idx="8356">
                  <c:v>8276000</c:v>
                </c:pt>
                <c:pt idx="8357">
                  <c:v>8276002</c:v>
                </c:pt>
                <c:pt idx="8358">
                  <c:v>8515998</c:v>
                </c:pt>
                <c:pt idx="8359">
                  <c:v>8276000</c:v>
                </c:pt>
                <c:pt idx="8360">
                  <c:v>8276000</c:v>
                </c:pt>
                <c:pt idx="8361">
                  <c:v>8277001</c:v>
                </c:pt>
                <c:pt idx="8362">
                  <c:v>8516002</c:v>
                </c:pt>
                <c:pt idx="8363">
                  <c:v>8276001</c:v>
                </c:pt>
                <c:pt idx="8364">
                  <c:v>8275999</c:v>
                </c:pt>
                <c:pt idx="8365">
                  <c:v>8282997</c:v>
                </c:pt>
                <c:pt idx="8366">
                  <c:v>8516000</c:v>
                </c:pt>
                <c:pt idx="8367">
                  <c:v>8276000</c:v>
                </c:pt>
                <c:pt idx="8368">
                  <c:v>8276001</c:v>
                </c:pt>
                <c:pt idx="8369">
                  <c:v>8276002</c:v>
                </c:pt>
                <c:pt idx="8370">
                  <c:v>8515997</c:v>
                </c:pt>
                <c:pt idx="8371">
                  <c:v>8276000</c:v>
                </c:pt>
                <c:pt idx="8372">
                  <c:v>8276000</c:v>
                </c:pt>
                <c:pt idx="8373">
                  <c:v>8276000</c:v>
                </c:pt>
                <c:pt idx="8374">
                  <c:v>8517000</c:v>
                </c:pt>
                <c:pt idx="8375">
                  <c:v>8276000</c:v>
                </c:pt>
                <c:pt idx="8376">
                  <c:v>8283000</c:v>
                </c:pt>
                <c:pt idx="8377">
                  <c:v>8276000</c:v>
                </c:pt>
                <c:pt idx="8378">
                  <c:v>8517003</c:v>
                </c:pt>
                <c:pt idx="8379">
                  <c:v>8276000</c:v>
                </c:pt>
                <c:pt idx="8380">
                  <c:v>8276001</c:v>
                </c:pt>
                <c:pt idx="8381">
                  <c:v>8275996</c:v>
                </c:pt>
                <c:pt idx="8382">
                  <c:v>8516000</c:v>
                </c:pt>
                <c:pt idx="8383">
                  <c:v>8276000</c:v>
                </c:pt>
                <c:pt idx="8384">
                  <c:v>8276000</c:v>
                </c:pt>
                <c:pt idx="8385">
                  <c:v>8276001</c:v>
                </c:pt>
                <c:pt idx="8386">
                  <c:v>8516001</c:v>
                </c:pt>
                <c:pt idx="8387">
                  <c:v>8266998</c:v>
                </c:pt>
                <c:pt idx="8388">
                  <c:v>8276000</c:v>
                </c:pt>
                <c:pt idx="8389">
                  <c:v>8276000</c:v>
                </c:pt>
                <c:pt idx="8390">
                  <c:v>8516000</c:v>
                </c:pt>
                <c:pt idx="8391">
                  <c:v>8276000</c:v>
                </c:pt>
                <c:pt idx="8392">
                  <c:v>8276000</c:v>
                </c:pt>
                <c:pt idx="8393">
                  <c:v>8276001</c:v>
                </c:pt>
                <c:pt idx="8394">
                  <c:v>8516002</c:v>
                </c:pt>
                <c:pt idx="8395">
                  <c:v>8275997</c:v>
                </c:pt>
                <c:pt idx="8396">
                  <c:v>8277000</c:v>
                </c:pt>
                <c:pt idx="8397">
                  <c:v>8283000</c:v>
                </c:pt>
                <c:pt idx="8398">
                  <c:v>8516003</c:v>
                </c:pt>
                <c:pt idx="8399">
                  <c:v>8275997</c:v>
                </c:pt>
                <c:pt idx="8400">
                  <c:v>8276000</c:v>
                </c:pt>
                <c:pt idx="8401">
                  <c:v>8276000</c:v>
                </c:pt>
                <c:pt idx="8402">
                  <c:v>8516000</c:v>
                </c:pt>
                <c:pt idx="8403">
                  <c:v>8276000</c:v>
                </c:pt>
                <c:pt idx="8404">
                  <c:v>8276000</c:v>
                </c:pt>
                <c:pt idx="8405">
                  <c:v>8276000</c:v>
                </c:pt>
                <c:pt idx="8406">
                  <c:v>8516003</c:v>
                </c:pt>
                <c:pt idx="8407">
                  <c:v>8275997</c:v>
                </c:pt>
                <c:pt idx="8408">
                  <c:v>8283000</c:v>
                </c:pt>
                <c:pt idx="8409">
                  <c:v>8276001</c:v>
                </c:pt>
                <c:pt idx="8410">
                  <c:v>8515999</c:v>
                </c:pt>
                <c:pt idx="8411">
                  <c:v>8276001</c:v>
                </c:pt>
                <c:pt idx="8412">
                  <c:v>8276002</c:v>
                </c:pt>
                <c:pt idx="8413">
                  <c:v>8276997</c:v>
                </c:pt>
                <c:pt idx="8414">
                  <c:v>8516000</c:v>
                </c:pt>
                <c:pt idx="8415">
                  <c:v>8276000</c:v>
                </c:pt>
                <c:pt idx="8416">
                  <c:v>8276000</c:v>
                </c:pt>
                <c:pt idx="8417">
                  <c:v>8276000</c:v>
                </c:pt>
                <c:pt idx="8418">
                  <c:v>8516000</c:v>
                </c:pt>
                <c:pt idx="8419">
                  <c:v>8266004</c:v>
                </c:pt>
                <c:pt idx="8420">
                  <c:v>8275999</c:v>
                </c:pt>
                <c:pt idx="8421">
                  <c:v>8275997</c:v>
                </c:pt>
                <c:pt idx="8422">
                  <c:v>8517001</c:v>
                </c:pt>
                <c:pt idx="8423">
                  <c:v>8275999</c:v>
                </c:pt>
                <c:pt idx="8424">
                  <c:v>8276001</c:v>
                </c:pt>
                <c:pt idx="8425">
                  <c:v>8276002</c:v>
                </c:pt>
                <c:pt idx="8426">
                  <c:v>8515997</c:v>
                </c:pt>
                <c:pt idx="8427">
                  <c:v>8276000</c:v>
                </c:pt>
                <c:pt idx="8428">
                  <c:v>8276000</c:v>
                </c:pt>
                <c:pt idx="8429">
                  <c:v>8283000</c:v>
                </c:pt>
                <c:pt idx="8430">
                  <c:v>8516000</c:v>
                </c:pt>
                <c:pt idx="8431">
                  <c:v>8276001</c:v>
                </c:pt>
                <c:pt idx="8432">
                  <c:v>8275999</c:v>
                </c:pt>
                <c:pt idx="8433">
                  <c:v>8276000</c:v>
                </c:pt>
                <c:pt idx="8434">
                  <c:v>8516000</c:v>
                </c:pt>
                <c:pt idx="8435">
                  <c:v>8276000</c:v>
                </c:pt>
                <c:pt idx="8436">
                  <c:v>8276000</c:v>
                </c:pt>
                <c:pt idx="8437">
                  <c:v>8276000</c:v>
                </c:pt>
                <c:pt idx="8438">
                  <c:v>8516000</c:v>
                </c:pt>
                <c:pt idx="8439">
                  <c:v>8276000</c:v>
                </c:pt>
                <c:pt idx="8440">
                  <c:v>8283000</c:v>
                </c:pt>
                <c:pt idx="8441">
                  <c:v>8276000</c:v>
                </c:pt>
                <c:pt idx="8442">
                  <c:v>8516000</c:v>
                </c:pt>
                <c:pt idx="8443">
                  <c:v>8276001</c:v>
                </c:pt>
                <c:pt idx="8444">
                  <c:v>8275999</c:v>
                </c:pt>
                <c:pt idx="8445">
                  <c:v>8276000</c:v>
                </c:pt>
                <c:pt idx="8446">
                  <c:v>8516003</c:v>
                </c:pt>
                <c:pt idx="8447">
                  <c:v>8275997</c:v>
                </c:pt>
                <c:pt idx="8448">
                  <c:v>8277000</c:v>
                </c:pt>
                <c:pt idx="8449">
                  <c:v>8276000</c:v>
                </c:pt>
                <c:pt idx="8450">
                  <c:v>8516000</c:v>
                </c:pt>
                <c:pt idx="8451">
                  <c:v>8266000</c:v>
                </c:pt>
                <c:pt idx="8452">
                  <c:v>8276000</c:v>
                </c:pt>
                <c:pt idx="8453">
                  <c:v>8276001</c:v>
                </c:pt>
                <c:pt idx="8454">
                  <c:v>8515999</c:v>
                </c:pt>
                <c:pt idx="8455">
                  <c:v>8276000</c:v>
                </c:pt>
                <c:pt idx="8456">
                  <c:v>8276000</c:v>
                </c:pt>
                <c:pt idx="8457">
                  <c:v>8277000</c:v>
                </c:pt>
                <c:pt idx="8458">
                  <c:v>8516003</c:v>
                </c:pt>
                <c:pt idx="8459">
                  <c:v>8276000</c:v>
                </c:pt>
                <c:pt idx="8460">
                  <c:v>8275997</c:v>
                </c:pt>
                <c:pt idx="8461">
                  <c:v>8283000</c:v>
                </c:pt>
                <c:pt idx="8462">
                  <c:v>8516000</c:v>
                </c:pt>
                <c:pt idx="8463">
                  <c:v>8276000</c:v>
                </c:pt>
                <c:pt idx="8464">
                  <c:v>8276001</c:v>
                </c:pt>
                <c:pt idx="8465">
                  <c:v>8276002</c:v>
                </c:pt>
                <c:pt idx="8466">
                  <c:v>8515997</c:v>
                </c:pt>
                <c:pt idx="8467">
                  <c:v>8276000</c:v>
                </c:pt>
                <c:pt idx="8468">
                  <c:v>8276000</c:v>
                </c:pt>
                <c:pt idx="8469">
                  <c:v>8276000</c:v>
                </c:pt>
                <c:pt idx="8470">
                  <c:v>8516000</c:v>
                </c:pt>
                <c:pt idx="8471">
                  <c:v>8276000</c:v>
                </c:pt>
                <c:pt idx="8472">
                  <c:v>8362000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06D-4BD0-ADE9-B4D4999648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02490895"/>
        <c:axId val="1602493807"/>
      </c:lineChart>
      <c:catAx>
        <c:axId val="16024908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02493807"/>
        <c:crosses val="autoZero"/>
        <c:auto val="1"/>
        <c:lblAlgn val="ctr"/>
        <c:lblOffset val="100"/>
        <c:noMultiLvlLbl val="0"/>
      </c:catAx>
      <c:valAx>
        <c:axId val="16024938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024908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6932298602258646E-2"/>
          <c:y val="1.8626797985592466E-2"/>
          <c:w val="0.87853909815389264"/>
          <c:h val="0.88485558823189703"/>
        </c:manualLayout>
      </c:layout>
      <c:lineChart>
        <c:grouping val="standard"/>
        <c:varyColors val="0"/>
        <c:ser>
          <c:idx val="0"/>
          <c:order val="0"/>
          <c:tx>
            <c:strRef>
              <c:f>'Фильтр скачков'!$D$1</c:f>
              <c:strCache>
                <c:ptCount val="1"/>
                <c:pt idx="0">
                  <c:v>разность тиков после фильтрации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'Фильтр скачков'!$D$347:$D$8248</c:f>
              <c:numCache>
                <c:formatCode>General</c:formatCode>
                <c:ptCount val="7902"/>
                <c:pt idx="0">
                  <c:v>30000</c:v>
                </c:pt>
                <c:pt idx="1">
                  <c:v>30257</c:v>
                </c:pt>
                <c:pt idx="2">
                  <c:v>30001</c:v>
                </c:pt>
                <c:pt idx="3">
                  <c:v>29997</c:v>
                </c:pt>
                <c:pt idx="4">
                  <c:v>33003</c:v>
                </c:pt>
                <c:pt idx="5">
                  <c:v>29999</c:v>
                </c:pt>
                <c:pt idx="6">
                  <c:v>30000</c:v>
                </c:pt>
                <c:pt idx="7">
                  <c:v>29997</c:v>
                </c:pt>
                <c:pt idx="8">
                  <c:v>23003</c:v>
                </c:pt>
                <c:pt idx="9">
                  <c:v>29997</c:v>
                </c:pt>
                <c:pt idx="10">
                  <c:v>30000</c:v>
                </c:pt>
                <c:pt idx="11">
                  <c:v>30002</c:v>
                </c:pt>
                <c:pt idx="12">
                  <c:v>33001</c:v>
                </c:pt>
                <c:pt idx="13">
                  <c:v>29997</c:v>
                </c:pt>
                <c:pt idx="14">
                  <c:v>30000</c:v>
                </c:pt>
                <c:pt idx="15">
                  <c:v>30002</c:v>
                </c:pt>
                <c:pt idx="16">
                  <c:v>33001</c:v>
                </c:pt>
                <c:pt idx="17">
                  <c:v>33754</c:v>
                </c:pt>
                <c:pt idx="18">
                  <c:v>37243</c:v>
                </c:pt>
                <c:pt idx="19">
                  <c:v>33000</c:v>
                </c:pt>
                <c:pt idx="20">
                  <c:v>30000</c:v>
                </c:pt>
                <c:pt idx="21">
                  <c:v>30004</c:v>
                </c:pt>
                <c:pt idx="22">
                  <c:v>29996</c:v>
                </c:pt>
                <c:pt idx="23">
                  <c:v>34004</c:v>
                </c:pt>
                <c:pt idx="24">
                  <c:v>29997</c:v>
                </c:pt>
                <c:pt idx="25">
                  <c:v>30999</c:v>
                </c:pt>
                <c:pt idx="26">
                  <c:v>42003</c:v>
                </c:pt>
                <c:pt idx="27">
                  <c:v>29997</c:v>
                </c:pt>
                <c:pt idx="28">
                  <c:v>31004</c:v>
                </c:pt>
                <c:pt idx="29">
                  <c:v>37999</c:v>
                </c:pt>
                <c:pt idx="30">
                  <c:v>33997</c:v>
                </c:pt>
                <c:pt idx="31">
                  <c:v>30003</c:v>
                </c:pt>
                <c:pt idx="32">
                  <c:v>30997</c:v>
                </c:pt>
                <c:pt idx="33">
                  <c:v>33746</c:v>
                </c:pt>
                <c:pt idx="34">
                  <c:v>33254</c:v>
                </c:pt>
                <c:pt idx="35">
                  <c:v>30000</c:v>
                </c:pt>
                <c:pt idx="36">
                  <c:v>30003</c:v>
                </c:pt>
                <c:pt idx="37">
                  <c:v>30001</c:v>
                </c:pt>
                <c:pt idx="38">
                  <c:v>32996</c:v>
                </c:pt>
                <c:pt idx="39">
                  <c:v>30000</c:v>
                </c:pt>
                <c:pt idx="40">
                  <c:v>20002</c:v>
                </c:pt>
                <c:pt idx="41">
                  <c:v>30998</c:v>
                </c:pt>
                <c:pt idx="42">
                  <c:v>33000</c:v>
                </c:pt>
                <c:pt idx="43">
                  <c:v>30000</c:v>
                </c:pt>
                <c:pt idx="44">
                  <c:v>30002</c:v>
                </c:pt>
                <c:pt idx="45">
                  <c:v>29998</c:v>
                </c:pt>
                <c:pt idx="46">
                  <c:v>33000</c:v>
                </c:pt>
                <c:pt idx="47">
                  <c:v>30000</c:v>
                </c:pt>
                <c:pt idx="48">
                  <c:v>30002</c:v>
                </c:pt>
                <c:pt idx="49">
                  <c:v>29998</c:v>
                </c:pt>
                <c:pt idx="50">
                  <c:v>43750</c:v>
                </c:pt>
                <c:pt idx="51">
                  <c:v>30250</c:v>
                </c:pt>
                <c:pt idx="52">
                  <c:v>38000</c:v>
                </c:pt>
                <c:pt idx="53">
                  <c:v>34004</c:v>
                </c:pt>
                <c:pt idx="54">
                  <c:v>30997</c:v>
                </c:pt>
                <c:pt idx="55">
                  <c:v>30003</c:v>
                </c:pt>
                <c:pt idx="56">
                  <c:v>29997</c:v>
                </c:pt>
                <c:pt idx="57">
                  <c:v>32999</c:v>
                </c:pt>
                <c:pt idx="58">
                  <c:v>31000</c:v>
                </c:pt>
                <c:pt idx="59">
                  <c:v>31000</c:v>
                </c:pt>
                <c:pt idx="60">
                  <c:v>30000</c:v>
                </c:pt>
                <c:pt idx="61">
                  <c:v>40000</c:v>
                </c:pt>
                <c:pt idx="62">
                  <c:v>30000</c:v>
                </c:pt>
                <c:pt idx="63">
                  <c:v>30002</c:v>
                </c:pt>
                <c:pt idx="64">
                  <c:v>29998</c:v>
                </c:pt>
                <c:pt idx="65">
                  <c:v>33000</c:v>
                </c:pt>
                <c:pt idx="66">
                  <c:v>33753</c:v>
                </c:pt>
                <c:pt idx="67">
                  <c:v>31247</c:v>
                </c:pt>
                <c:pt idx="68">
                  <c:v>30004</c:v>
                </c:pt>
                <c:pt idx="69">
                  <c:v>32996</c:v>
                </c:pt>
                <c:pt idx="70">
                  <c:v>30000</c:v>
                </c:pt>
                <c:pt idx="71">
                  <c:v>30000</c:v>
                </c:pt>
                <c:pt idx="72">
                  <c:v>20003</c:v>
                </c:pt>
                <c:pt idx="73">
                  <c:v>32998</c:v>
                </c:pt>
                <c:pt idx="74">
                  <c:v>30003</c:v>
                </c:pt>
                <c:pt idx="75">
                  <c:v>30001</c:v>
                </c:pt>
                <c:pt idx="76">
                  <c:v>30999</c:v>
                </c:pt>
                <c:pt idx="77">
                  <c:v>32996</c:v>
                </c:pt>
                <c:pt idx="78">
                  <c:v>38003</c:v>
                </c:pt>
                <c:pt idx="79">
                  <c:v>30001</c:v>
                </c:pt>
                <c:pt idx="80">
                  <c:v>29999</c:v>
                </c:pt>
                <c:pt idx="81">
                  <c:v>32997</c:v>
                </c:pt>
                <c:pt idx="82">
                  <c:v>40743</c:v>
                </c:pt>
                <c:pt idx="83">
                  <c:v>30257</c:v>
                </c:pt>
                <c:pt idx="84">
                  <c:v>33004</c:v>
                </c:pt>
                <c:pt idx="85">
                  <c:v>29999</c:v>
                </c:pt>
                <c:pt idx="86">
                  <c:v>30000</c:v>
                </c:pt>
                <c:pt idx="87">
                  <c:v>29997</c:v>
                </c:pt>
                <c:pt idx="88">
                  <c:v>33004</c:v>
                </c:pt>
                <c:pt idx="89">
                  <c:v>30999</c:v>
                </c:pt>
                <c:pt idx="90">
                  <c:v>29997</c:v>
                </c:pt>
                <c:pt idx="91">
                  <c:v>30003</c:v>
                </c:pt>
                <c:pt idx="92">
                  <c:v>33997</c:v>
                </c:pt>
                <c:pt idx="93">
                  <c:v>38003</c:v>
                </c:pt>
                <c:pt idx="94">
                  <c:v>30001</c:v>
                </c:pt>
                <c:pt idx="95">
                  <c:v>29999</c:v>
                </c:pt>
                <c:pt idx="96">
                  <c:v>32997</c:v>
                </c:pt>
                <c:pt idx="97">
                  <c:v>30003</c:v>
                </c:pt>
                <c:pt idx="98">
                  <c:v>33732</c:v>
                </c:pt>
                <c:pt idx="99">
                  <c:v>272017</c:v>
                </c:pt>
                <c:pt idx="100">
                  <c:v>272017</c:v>
                </c:pt>
                <c:pt idx="101">
                  <c:v>290983</c:v>
                </c:pt>
                <c:pt idx="102">
                  <c:v>264018</c:v>
                </c:pt>
                <c:pt idx="103">
                  <c:v>297984</c:v>
                </c:pt>
                <c:pt idx="104">
                  <c:v>254016</c:v>
                </c:pt>
                <c:pt idx="105">
                  <c:v>289986</c:v>
                </c:pt>
                <c:pt idx="106">
                  <c:v>289986</c:v>
                </c:pt>
                <c:pt idx="107">
                  <c:v>272013</c:v>
                </c:pt>
                <c:pt idx="108">
                  <c:v>289986</c:v>
                </c:pt>
                <c:pt idx="109">
                  <c:v>264014</c:v>
                </c:pt>
                <c:pt idx="110">
                  <c:v>298986</c:v>
                </c:pt>
                <c:pt idx="111">
                  <c:v>264017</c:v>
                </c:pt>
                <c:pt idx="112">
                  <c:v>289983</c:v>
                </c:pt>
                <c:pt idx="113">
                  <c:v>272017</c:v>
                </c:pt>
                <c:pt idx="114">
                  <c:v>296983</c:v>
                </c:pt>
                <c:pt idx="115">
                  <c:v>291014</c:v>
                </c:pt>
                <c:pt idx="116">
                  <c:v>297986</c:v>
                </c:pt>
                <c:pt idx="117">
                  <c:v>264014</c:v>
                </c:pt>
                <c:pt idx="118">
                  <c:v>289986</c:v>
                </c:pt>
                <c:pt idx="119">
                  <c:v>272014</c:v>
                </c:pt>
                <c:pt idx="120">
                  <c:v>289986</c:v>
                </c:pt>
                <c:pt idx="121">
                  <c:v>264014</c:v>
                </c:pt>
                <c:pt idx="122">
                  <c:v>297986</c:v>
                </c:pt>
                <c:pt idx="123">
                  <c:v>265018</c:v>
                </c:pt>
                <c:pt idx="124">
                  <c:v>289983</c:v>
                </c:pt>
                <c:pt idx="125">
                  <c:v>279016</c:v>
                </c:pt>
                <c:pt idx="126">
                  <c:v>289985</c:v>
                </c:pt>
                <c:pt idx="127">
                  <c:v>265012</c:v>
                </c:pt>
                <c:pt idx="128">
                  <c:v>297986</c:v>
                </c:pt>
                <c:pt idx="129">
                  <c:v>264014</c:v>
                </c:pt>
                <c:pt idx="130">
                  <c:v>289986</c:v>
                </c:pt>
                <c:pt idx="131">
                  <c:v>272014</c:v>
                </c:pt>
                <c:pt idx="132">
                  <c:v>289986</c:v>
                </c:pt>
                <c:pt idx="133">
                  <c:v>290014</c:v>
                </c:pt>
                <c:pt idx="134">
                  <c:v>297986</c:v>
                </c:pt>
                <c:pt idx="135">
                  <c:v>264015</c:v>
                </c:pt>
                <c:pt idx="136">
                  <c:v>280985</c:v>
                </c:pt>
                <c:pt idx="137">
                  <c:v>272014</c:v>
                </c:pt>
                <c:pt idx="138">
                  <c:v>289986</c:v>
                </c:pt>
                <c:pt idx="139">
                  <c:v>264014</c:v>
                </c:pt>
                <c:pt idx="140">
                  <c:v>297988</c:v>
                </c:pt>
                <c:pt idx="141">
                  <c:v>264012</c:v>
                </c:pt>
                <c:pt idx="142">
                  <c:v>289986</c:v>
                </c:pt>
                <c:pt idx="143">
                  <c:v>272014</c:v>
                </c:pt>
                <c:pt idx="144">
                  <c:v>289986</c:v>
                </c:pt>
                <c:pt idx="145">
                  <c:v>265014</c:v>
                </c:pt>
                <c:pt idx="146">
                  <c:v>323987</c:v>
                </c:pt>
                <c:pt idx="147">
                  <c:v>265016</c:v>
                </c:pt>
                <c:pt idx="148">
                  <c:v>290983</c:v>
                </c:pt>
                <c:pt idx="149">
                  <c:v>273018</c:v>
                </c:pt>
                <c:pt idx="150">
                  <c:v>290982</c:v>
                </c:pt>
                <c:pt idx="151">
                  <c:v>291014</c:v>
                </c:pt>
                <c:pt idx="152">
                  <c:v>298987</c:v>
                </c:pt>
                <c:pt idx="153">
                  <c:v>264016</c:v>
                </c:pt>
                <c:pt idx="154">
                  <c:v>290983</c:v>
                </c:pt>
                <c:pt idx="155">
                  <c:v>273016</c:v>
                </c:pt>
                <c:pt idx="156">
                  <c:v>289984</c:v>
                </c:pt>
                <c:pt idx="157">
                  <c:v>271017</c:v>
                </c:pt>
                <c:pt idx="158">
                  <c:v>297983</c:v>
                </c:pt>
                <c:pt idx="159">
                  <c:v>265018</c:v>
                </c:pt>
                <c:pt idx="160">
                  <c:v>289982</c:v>
                </c:pt>
                <c:pt idx="161">
                  <c:v>272014</c:v>
                </c:pt>
                <c:pt idx="162">
                  <c:v>289986</c:v>
                </c:pt>
                <c:pt idx="163">
                  <c:v>264018</c:v>
                </c:pt>
                <c:pt idx="164">
                  <c:v>297985</c:v>
                </c:pt>
                <c:pt idx="165">
                  <c:v>264016</c:v>
                </c:pt>
                <c:pt idx="166">
                  <c:v>289982</c:v>
                </c:pt>
                <c:pt idx="167">
                  <c:v>272013</c:v>
                </c:pt>
                <c:pt idx="168">
                  <c:v>280989</c:v>
                </c:pt>
                <c:pt idx="169">
                  <c:v>290013</c:v>
                </c:pt>
                <c:pt idx="170">
                  <c:v>297984</c:v>
                </c:pt>
                <c:pt idx="171">
                  <c:v>264017</c:v>
                </c:pt>
                <c:pt idx="172">
                  <c:v>289986</c:v>
                </c:pt>
                <c:pt idx="173">
                  <c:v>272014</c:v>
                </c:pt>
                <c:pt idx="174">
                  <c:v>289983</c:v>
                </c:pt>
                <c:pt idx="175">
                  <c:v>264017</c:v>
                </c:pt>
                <c:pt idx="176">
                  <c:v>297983</c:v>
                </c:pt>
                <c:pt idx="177">
                  <c:v>265018</c:v>
                </c:pt>
                <c:pt idx="178">
                  <c:v>296982</c:v>
                </c:pt>
                <c:pt idx="179">
                  <c:v>272014</c:v>
                </c:pt>
                <c:pt idx="180">
                  <c:v>289986</c:v>
                </c:pt>
                <c:pt idx="181">
                  <c:v>265014</c:v>
                </c:pt>
                <c:pt idx="182">
                  <c:v>297986</c:v>
                </c:pt>
                <c:pt idx="183">
                  <c:v>264017</c:v>
                </c:pt>
                <c:pt idx="184">
                  <c:v>289987</c:v>
                </c:pt>
                <c:pt idx="185">
                  <c:v>299017</c:v>
                </c:pt>
                <c:pt idx="186">
                  <c:v>299017</c:v>
                </c:pt>
                <c:pt idx="187">
                  <c:v>289983</c:v>
                </c:pt>
                <c:pt idx="188">
                  <c:v>265018</c:v>
                </c:pt>
                <c:pt idx="189">
                  <c:v>304982</c:v>
                </c:pt>
                <c:pt idx="190">
                  <c:v>264015</c:v>
                </c:pt>
                <c:pt idx="191">
                  <c:v>289986</c:v>
                </c:pt>
                <c:pt idx="192">
                  <c:v>273016</c:v>
                </c:pt>
                <c:pt idx="193">
                  <c:v>289983</c:v>
                </c:pt>
                <c:pt idx="194">
                  <c:v>264017</c:v>
                </c:pt>
                <c:pt idx="195">
                  <c:v>297983</c:v>
                </c:pt>
                <c:pt idx="196">
                  <c:v>264017</c:v>
                </c:pt>
                <c:pt idx="197">
                  <c:v>289983</c:v>
                </c:pt>
                <c:pt idx="198">
                  <c:v>272017</c:v>
                </c:pt>
                <c:pt idx="199">
                  <c:v>289983</c:v>
                </c:pt>
                <c:pt idx="200">
                  <c:v>254014</c:v>
                </c:pt>
                <c:pt idx="201">
                  <c:v>298986</c:v>
                </c:pt>
                <c:pt idx="202">
                  <c:v>264017</c:v>
                </c:pt>
                <c:pt idx="203">
                  <c:v>289983</c:v>
                </c:pt>
                <c:pt idx="204">
                  <c:v>298014</c:v>
                </c:pt>
                <c:pt idx="205">
                  <c:v>289986</c:v>
                </c:pt>
                <c:pt idx="206">
                  <c:v>264018</c:v>
                </c:pt>
                <c:pt idx="207">
                  <c:v>297982</c:v>
                </c:pt>
                <c:pt idx="208">
                  <c:v>264014</c:v>
                </c:pt>
                <c:pt idx="209">
                  <c:v>289986</c:v>
                </c:pt>
                <c:pt idx="210">
                  <c:v>279016</c:v>
                </c:pt>
                <c:pt idx="211">
                  <c:v>289984</c:v>
                </c:pt>
                <c:pt idx="212">
                  <c:v>265014</c:v>
                </c:pt>
                <c:pt idx="213">
                  <c:v>297986</c:v>
                </c:pt>
                <c:pt idx="214">
                  <c:v>265017</c:v>
                </c:pt>
                <c:pt idx="215">
                  <c:v>289983</c:v>
                </c:pt>
                <c:pt idx="216">
                  <c:v>272014</c:v>
                </c:pt>
                <c:pt idx="217">
                  <c:v>289986</c:v>
                </c:pt>
                <c:pt idx="218">
                  <c:v>264017</c:v>
                </c:pt>
                <c:pt idx="219">
                  <c:v>297983</c:v>
                </c:pt>
                <c:pt idx="220">
                  <c:v>264014</c:v>
                </c:pt>
                <c:pt idx="221">
                  <c:v>296989</c:v>
                </c:pt>
                <c:pt idx="222">
                  <c:v>298015</c:v>
                </c:pt>
                <c:pt idx="223">
                  <c:v>289982</c:v>
                </c:pt>
                <c:pt idx="224">
                  <c:v>264017</c:v>
                </c:pt>
                <c:pt idx="225">
                  <c:v>297983</c:v>
                </c:pt>
                <c:pt idx="226">
                  <c:v>264017</c:v>
                </c:pt>
                <c:pt idx="227">
                  <c:v>290983</c:v>
                </c:pt>
                <c:pt idx="228">
                  <c:v>272014</c:v>
                </c:pt>
                <c:pt idx="229">
                  <c:v>289986</c:v>
                </c:pt>
                <c:pt idx="230">
                  <c:v>264014</c:v>
                </c:pt>
                <c:pt idx="231">
                  <c:v>297989</c:v>
                </c:pt>
                <c:pt idx="232">
                  <c:v>254015</c:v>
                </c:pt>
                <c:pt idx="233">
                  <c:v>289985</c:v>
                </c:pt>
                <c:pt idx="234">
                  <c:v>289985</c:v>
                </c:pt>
                <c:pt idx="235">
                  <c:v>272012</c:v>
                </c:pt>
                <c:pt idx="236">
                  <c:v>290987</c:v>
                </c:pt>
                <c:pt idx="237">
                  <c:v>264016</c:v>
                </c:pt>
                <c:pt idx="238">
                  <c:v>297983</c:v>
                </c:pt>
                <c:pt idx="239">
                  <c:v>264018</c:v>
                </c:pt>
                <c:pt idx="240">
                  <c:v>289982</c:v>
                </c:pt>
                <c:pt idx="241">
                  <c:v>298014</c:v>
                </c:pt>
                <c:pt idx="242">
                  <c:v>296986</c:v>
                </c:pt>
                <c:pt idx="243">
                  <c:v>264017</c:v>
                </c:pt>
                <c:pt idx="244">
                  <c:v>297983</c:v>
                </c:pt>
                <c:pt idx="245">
                  <c:v>264014</c:v>
                </c:pt>
                <c:pt idx="246">
                  <c:v>289986</c:v>
                </c:pt>
                <c:pt idx="247">
                  <c:v>272014</c:v>
                </c:pt>
                <c:pt idx="248">
                  <c:v>289986</c:v>
                </c:pt>
                <c:pt idx="249">
                  <c:v>265017</c:v>
                </c:pt>
                <c:pt idx="250">
                  <c:v>297983</c:v>
                </c:pt>
                <c:pt idx="251">
                  <c:v>264015</c:v>
                </c:pt>
                <c:pt idx="252">
                  <c:v>289985</c:v>
                </c:pt>
                <c:pt idx="253">
                  <c:v>280014</c:v>
                </c:pt>
                <c:pt idx="254">
                  <c:v>289986</c:v>
                </c:pt>
                <c:pt idx="255">
                  <c:v>264018</c:v>
                </c:pt>
                <c:pt idx="256">
                  <c:v>297982</c:v>
                </c:pt>
                <c:pt idx="257">
                  <c:v>264014</c:v>
                </c:pt>
                <c:pt idx="258">
                  <c:v>289986</c:v>
                </c:pt>
                <c:pt idx="259">
                  <c:v>298015</c:v>
                </c:pt>
                <c:pt idx="260">
                  <c:v>289986</c:v>
                </c:pt>
                <c:pt idx="261">
                  <c:v>264013</c:v>
                </c:pt>
                <c:pt idx="262">
                  <c:v>298986</c:v>
                </c:pt>
                <c:pt idx="263">
                  <c:v>264017</c:v>
                </c:pt>
                <c:pt idx="264">
                  <c:v>279983</c:v>
                </c:pt>
                <c:pt idx="265">
                  <c:v>272014</c:v>
                </c:pt>
                <c:pt idx="266">
                  <c:v>289986</c:v>
                </c:pt>
                <c:pt idx="267">
                  <c:v>264014</c:v>
                </c:pt>
                <c:pt idx="268">
                  <c:v>297986</c:v>
                </c:pt>
                <c:pt idx="269">
                  <c:v>264014</c:v>
                </c:pt>
                <c:pt idx="270">
                  <c:v>289986</c:v>
                </c:pt>
                <c:pt idx="271">
                  <c:v>273014</c:v>
                </c:pt>
                <c:pt idx="272">
                  <c:v>289986</c:v>
                </c:pt>
                <c:pt idx="273">
                  <c:v>264017</c:v>
                </c:pt>
                <c:pt idx="274">
                  <c:v>304983</c:v>
                </c:pt>
                <c:pt idx="275">
                  <c:v>265014</c:v>
                </c:pt>
                <c:pt idx="276">
                  <c:v>289986</c:v>
                </c:pt>
                <c:pt idx="277">
                  <c:v>299014</c:v>
                </c:pt>
                <c:pt idx="278">
                  <c:v>289986</c:v>
                </c:pt>
                <c:pt idx="279">
                  <c:v>264017</c:v>
                </c:pt>
                <c:pt idx="280">
                  <c:v>297983</c:v>
                </c:pt>
                <c:pt idx="281">
                  <c:v>264014</c:v>
                </c:pt>
                <c:pt idx="282">
                  <c:v>289986</c:v>
                </c:pt>
                <c:pt idx="283">
                  <c:v>272014</c:v>
                </c:pt>
                <c:pt idx="284">
                  <c:v>290987</c:v>
                </c:pt>
                <c:pt idx="285">
                  <c:v>271013</c:v>
                </c:pt>
                <c:pt idx="286">
                  <c:v>297986</c:v>
                </c:pt>
                <c:pt idx="287">
                  <c:v>264014</c:v>
                </c:pt>
                <c:pt idx="288">
                  <c:v>290986</c:v>
                </c:pt>
                <c:pt idx="289">
                  <c:v>272014</c:v>
                </c:pt>
                <c:pt idx="290">
                  <c:v>289986</c:v>
                </c:pt>
                <c:pt idx="291">
                  <c:v>264018</c:v>
                </c:pt>
                <c:pt idx="292">
                  <c:v>297982</c:v>
                </c:pt>
                <c:pt idx="293">
                  <c:v>298015</c:v>
                </c:pt>
                <c:pt idx="294">
                  <c:v>298015</c:v>
                </c:pt>
                <c:pt idx="295">
                  <c:v>289986</c:v>
                </c:pt>
                <c:pt idx="296">
                  <c:v>254013</c:v>
                </c:pt>
                <c:pt idx="297">
                  <c:v>298986</c:v>
                </c:pt>
                <c:pt idx="298">
                  <c:v>264014</c:v>
                </c:pt>
                <c:pt idx="299">
                  <c:v>289986</c:v>
                </c:pt>
                <c:pt idx="300">
                  <c:v>272014</c:v>
                </c:pt>
                <c:pt idx="301">
                  <c:v>289986</c:v>
                </c:pt>
                <c:pt idx="302">
                  <c:v>264014</c:v>
                </c:pt>
                <c:pt idx="303">
                  <c:v>297986</c:v>
                </c:pt>
                <c:pt idx="304">
                  <c:v>264014</c:v>
                </c:pt>
                <c:pt idx="305">
                  <c:v>289986</c:v>
                </c:pt>
                <c:pt idx="306">
                  <c:v>279018</c:v>
                </c:pt>
                <c:pt idx="307">
                  <c:v>289982</c:v>
                </c:pt>
                <c:pt idx="308">
                  <c:v>264018</c:v>
                </c:pt>
                <c:pt idx="309">
                  <c:v>297982</c:v>
                </c:pt>
                <c:pt idx="310">
                  <c:v>265015</c:v>
                </c:pt>
                <c:pt idx="311">
                  <c:v>289985</c:v>
                </c:pt>
                <c:pt idx="312">
                  <c:v>298017</c:v>
                </c:pt>
                <c:pt idx="313">
                  <c:v>289983</c:v>
                </c:pt>
                <c:pt idx="314">
                  <c:v>264017</c:v>
                </c:pt>
                <c:pt idx="315">
                  <c:v>297983</c:v>
                </c:pt>
                <c:pt idx="316">
                  <c:v>264017</c:v>
                </c:pt>
                <c:pt idx="317">
                  <c:v>296983</c:v>
                </c:pt>
                <c:pt idx="318">
                  <c:v>272017</c:v>
                </c:pt>
                <c:pt idx="319">
                  <c:v>289983</c:v>
                </c:pt>
                <c:pt idx="320">
                  <c:v>264015</c:v>
                </c:pt>
                <c:pt idx="321">
                  <c:v>297985</c:v>
                </c:pt>
                <c:pt idx="322">
                  <c:v>264018</c:v>
                </c:pt>
                <c:pt idx="323">
                  <c:v>290982</c:v>
                </c:pt>
                <c:pt idx="324">
                  <c:v>272016</c:v>
                </c:pt>
                <c:pt idx="325">
                  <c:v>289985</c:v>
                </c:pt>
                <c:pt idx="326">
                  <c:v>264017</c:v>
                </c:pt>
                <c:pt idx="327">
                  <c:v>297985</c:v>
                </c:pt>
                <c:pt idx="328">
                  <c:v>254014</c:v>
                </c:pt>
                <c:pt idx="329">
                  <c:v>289986</c:v>
                </c:pt>
                <c:pt idx="330">
                  <c:v>289986</c:v>
                </c:pt>
                <c:pt idx="331">
                  <c:v>298014</c:v>
                </c:pt>
                <c:pt idx="332">
                  <c:v>290986</c:v>
                </c:pt>
                <c:pt idx="333">
                  <c:v>264017</c:v>
                </c:pt>
                <c:pt idx="334">
                  <c:v>297984</c:v>
                </c:pt>
                <c:pt idx="335">
                  <c:v>264013</c:v>
                </c:pt>
                <c:pt idx="336">
                  <c:v>289986</c:v>
                </c:pt>
                <c:pt idx="337">
                  <c:v>272014</c:v>
                </c:pt>
                <c:pt idx="338">
                  <c:v>329986</c:v>
                </c:pt>
                <c:pt idx="339">
                  <c:v>266016</c:v>
                </c:pt>
                <c:pt idx="340">
                  <c:v>300984</c:v>
                </c:pt>
                <c:pt idx="341">
                  <c:v>267015</c:v>
                </c:pt>
                <c:pt idx="342">
                  <c:v>291985</c:v>
                </c:pt>
                <c:pt idx="343">
                  <c:v>275014</c:v>
                </c:pt>
                <c:pt idx="344">
                  <c:v>291986</c:v>
                </c:pt>
                <c:pt idx="345">
                  <c:v>267017</c:v>
                </c:pt>
                <c:pt idx="346">
                  <c:v>299983</c:v>
                </c:pt>
                <c:pt idx="347">
                  <c:v>266017</c:v>
                </c:pt>
                <c:pt idx="348">
                  <c:v>290983</c:v>
                </c:pt>
                <c:pt idx="349">
                  <c:v>307017</c:v>
                </c:pt>
                <c:pt idx="350">
                  <c:v>289987</c:v>
                </c:pt>
                <c:pt idx="351">
                  <c:v>264010</c:v>
                </c:pt>
                <c:pt idx="352">
                  <c:v>297986</c:v>
                </c:pt>
                <c:pt idx="353">
                  <c:v>264017</c:v>
                </c:pt>
                <c:pt idx="354">
                  <c:v>289985</c:v>
                </c:pt>
                <c:pt idx="355">
                  <c:v>273016</c:v>
                </c:pt>
                <c:pt idx="356">
                  <c:v>289982</c:v>
                </c:pt>
                <c:pt idx="357">
                  <c:v>265014</c:v>
                </c:pt>
                <c:pt idx="358">
                  <c:v>298986</c:v>
                </c:pt>
                <c:pt idx="359">
                  <c:v>264014</c:v>
                </c:pt>
                <c:pt idx="360">
                  <c:v>279986</c:v>
                </c:pt>
                <c:pt idx="361">
                  <c:v>272017</c:v>
                </c:pt>
                <c:pt idx="362">
                  <c:v>290983</c:v>
                </c:pt>
                <c:pt idx="363">
                  <c:v>264014</c:v>
                </c:pt>
                <c:pt idx="364">
                  <c:v>298986</c:v>
                </c:pt>
                <c:pt idx="365">
                  <c:v>264017</c:v>
                </c:pt>
                <c:pt idx="366">
                  <c:v>289983</c:v>
                </c:pt>
                <c:pt idx="367">
                  <c:v>298014</c:v>
                </c:pt>
                <c:pt idx="368">
                  <c:v>289986</c:v>
                </c:pt>
                <c:pt idx="369">
                  <c:v>264017</c:v>
                </c:pt>
                <c:pt idx="370">
                  <c:v>304983</c:v>
                </c:pt>
                <c:pt idx="371">
                  <c:v>264017</c:v>
                </c:pt>
                <c:pt idx="372">
                  <c:v>289986</c:v>
                </c:pt>
                <c:pt idx="373">
                  <c:v>272015</c:v>
                </c:pt>
                <c:pt idx="374">
                  <c:v>289986</c:v>
                </c:pt>
                <c:pt idx="375">
                  <c:v>264010</c:v>
                </c:pt>
                <c:pt idx="376">
                  <c:v>297986</c:v>
                </c:pt>
                <c:pt idx="377">
                  <c:v>265014</c:v>
                </c:pt>
                <c:pt idx="378">
                  <c:v>289986</c:v>
                </c:pt>
                <c:pt idx="379">
                  <c:v>272014</c:v>
                </c:pt>
                <c:pt idx="380">
                  <c:v>289986</c:v>
                </c:pt>
                <c:pt idx="381">
                  <c:v>271018</c:v>
                </c:pt>
                <c:pt idx="382">
                  <c:v>297984</c:v>
                </c:pt>
                <c:pt idx="383">
                  <c:v>264016</c:v>
                </c:pt>
                <c:pt idx="384">
                  <c:v>289982</c:v>
                </c:pt>
                <c:pt idx="385">
                  <c:v>298017</c:v>
                </c:pt>
                <c:pt idx="386">
                  <c:v>289987</c:v>
                </c:pt>
                <c:pt idx="387">
                  <c:v>265013</c:v>
                </c:pt>
                <c:pt idx="388">
                  <c:v>297983</c:v>
                </c:pt>
                <c:pt idx="389">
                  <c:v>264016</c:v>
                </c:pt>
                <c:pt idx="390">
                  <c:v>290984</c:v>
                </c:pt>
                <c:pt idx="391">
                  <c:v>273014</c:v>
                </c:pt>
                <c:pt idx="392">
                  <c:v>279987</c:v>
                </c:pt>
                <c:pt idx="393">
                  <c:v>264013</c:v>
                </c:pt>
                <c:pt idx="394">
                  <c:v>298986</c:v>
                </c:pt>
                <c:pt idx="395">
                  <c:v>264014</c:v>
                </c:pt>
                <c:pt idx="396">
                  <c:v>289986</c:v>
                </c:pt>
                <c:pt idx="397">
                  <c:v>272015</c:v>
                </c:pt>
                <c:pt idx="398">
                  <c:v>289986</c:v>
                </c:pt>
                <c:pt idx="399">
                  <c:v>265014</c:v>
                </c:pt>
                <c:pt idx="400">
                  <c:v>297985</c:v>
                </c:pt>
                <c:pt idx="401">
                  <c:v>305011</c:v>
                </c:pt>
                <c:pt idx="402">
                  <c:v>305011</c:v>
                </c:pt>
                <c:pt idx="403">
                  <c:v>289986</c:v>
                </c:pt>
                <c:pt idx="404">
                  <c:v>265014</c:v>
                </c:pt>
                <c:pt idx="405">
                  <c:v>297986</c:v>
                </c:pt>
                <c:pt idx="406">
                  <c:v>264014</c:v>
                </c:pt>
                <c:pt idx="407">
                  <c:v>289986</c:v>
                </c:pt>
                <c:pt idx="408">
                  <c:v>272014</c:v>
                </c:pt>
                <c:pt idx="409">
                  <c:v>289986</c:v>
                </c:pt>
                <c:pt idx="410">
                  <c:v>264014</c:v>
                </c:pt>
                <c:pt idx="411">
                  <c:v>297986</c:v>
                </c:pt>
                <c:pt idx="412">
                  <c:v>264014</c:v>
                </c:pt>
                <c:pt idx="413">
                  <c:v>296986</c:v>
                </c:pt>
                <c:pt idx="414">
                  <c:v>272018</c:v>
                </c:pt>
                <c:pt idx="415">
                  <c:v>289983</c:v>
                </c:pt>
                <c:pt idx="416">
                  <c:v>264016</c:v>
                </c:pt>
                <c:pt idx="417">
                  <c:v>298984</c:v>
                </c:pt>
                <c:pt idx="418">
                  <c:v>264013</c:v>
                </c:pt>
                <c:pt idx="419">
                  <c:v>289986</c:v>
                </c:pt>
                <c:pt idx="420">
                  <c:v>298017</c:v>
                </c:pt>
                <c:pt idx="421">
                  <c:v>289987</c:v>
                </c:pt>
                <c:pt idx="422">
                  <c:v>264010</c:v>
                </c:pt>
                <c:pt idx="423">
                  <c:v>297986</c:v>
                </c:pt>
                <c:pt idx="424">
                  <c:v>255017</c:v>
                </c:pt>
                <c:pt idx="425">
                  <c:v>290982</c:v>
                </c:pt>
                <c:pt idx="426">
                  <c:v>290982</c:v>
                </c:pt>
                <c:pt idx="427">
                  <c:v>272017</c:v>
                </c:pt>
                <c:pt idx="428">
                  <c:v>289987</c:v>
                </c:pt>
                <c:pt idx="429">
                  <c:v>264010</c:v>
                </c:pt>
                <c:pt idx="430">
                  <c:v>297986</c:v>
                </c:pt>
                <c:pt idx="431">
                  <c:v>264016</c:v>
                </c:pt>
                <c:pt idx="432">
                  <c:v>289985</c:v>
                </c:pt>
                <c:pt idx="433">
                  <c:v>272016</c:v>
                </c:pt>
                <c:pt idx="434">
                  <c:v>296984</c:v>
                </c:pt>
                <c:pt idx="435">
                  <c:v>264016</c:v>
                </c:pt>
                <c:pt idx="436">
                  <c:v>297983</c:v>
                </c:pt>
                <c:pt idx="437">
                  <c:v>264017</c:v>
                </c:pt>
                <c:pt idx="438">
                  <c:v>289986</c:v>
                </c:pt>
                <c:pt idx="439">
                  <c:v>299013</c:v>
                </c:pt>
                <c:pt idx="440">
                  <c:v>289985</c:v>
                </c:pt>
                <c:pt idx="441">
                  <c:v>264017</c:v>
                </c:pt>
                <c:pt idx="442">
                  <c:v>297985</c:v>
                </c:pt>
                <c:pt idx="443">
                  <c:v>264011</c:v>
                </c:pt>
                <c:pt idx="444">
                  <c:v>289986</c:v>
                </c:pt>
                <c:pt idx="445">
                  <c:v>279015</c:v>
                </c:pt>
                <c:pt idx="446">
                  <c:v>289985</c:v>
                </c:pt>
                <c:pt idx="447">
                  <c:v>264014</c:v>
                </c:pt>
                <c:pt idx="448">
                  <c:v>297986</c:v>
                </c:pt>
                <c:pt idx="449">
                  <c:v>264014</c:v>
                </c:pt>
                <c:pt idx="450">
                  <c:v>289986</c:v>
                </c:pt>
                <c:pt idx="451">
                  <c:v>272014</c:v>
                </c:pt>
                <c:pt idx="452">
                  <c:v>290986</c:v>
                </c:pt>
                <c:pt idx="453">
                  <c:v>264014</c:v>
                </c:pt>
                <c:pt idx="454">
                  <c:v>297986</c:v>
                </c:pt>
                <c:pt idx="455">
                  <c:v>264017</c:v>
                </c:pt>
                <c:pt idx="456">
                  <c:v>279983</c:v>
                </c:pt>
                <c:pt idx="457">
                  <c:v>298014</c:v>
                </c:pt>
                <c:pt idx="458">
                  <c:v>289986</c:v>
                </c:pt>
                <c:pt idx="459">
                  <c:v>264014</c:v>
                </c:pt>
                <c:pt idx="460">
                  <c:v>297986</c:v>
                </c:pt>
                <c:pt idx="461">
                  <c:v>265015</c:v>
                </c:pt>
                <c:pt idx="462">
                  <c:v>289985</c:v>
                </c:pt>
                <c:pt idx="463">
                  <c:v>272014</c:v>
                </c:pt>
                <c:pt idx="464">
                  <c:v>289986</c:v>
                </c:pt>
                <c:pt idx="465">
                  <c:v>264017</c:v>
                </c:pt>
                <c:pt idx="466">
                  <c:v>304983</c:v>
                </c:pt>
                <c:pt idx="467">
                  <c:v>264017</c:v>
                </c:pt>
                <c:pt idx="468">
                  <c:v>289986</c:v>
                </c:pt>
                <c:pt idx="469">
                  <c:v>272014</c:v>
                </c:pt>
                <c:pt idx="470">
                  <c:v>289983</c:v>
                </c:pt>
                <c:pt idx="471">
                  <c:v>264017</c:v>
                </c:pt>
                <c:pt idx="472">
                  <c:v>297983</c:v>
                </c:pt>
                <c:pt idx="473">
                  <c:v>264017</c:v>
                </c:pt>
                <c:pt idx="474">
                  <c:v>290983</c:v>
                </c:pt>
                <c:pt idx="475">
                  <c:v>298016</c:v>
                </c:pt>
                <c:pt idx="476">
                  <c:v>289985</c:v>
                </c:pt>
                <c:pt idx="477">
                  <c:v>271013</c:v>
                </c:pt>
                <c:pt idx="478">
                  <c:v>298986</c:v>
                </c:pt>
                <c:pt idx="479">
                  <c:v>264017</c:v>
                </c:pt>
                <c:pt idx="480">
                  <c:v>289983</c:v>
                </c:pt>
                <c:pt idx="481">
                  <c:v>272018</c:v>
                </c:pt>
                <c:pt idx="482">
                  <c:v>289982</c:v>
                </c:pt>
                <c:pt idx="483">
                  <c:v>264017</c:v>
                </c:pt>
                <c:pt idx="484">
                  <c:v>297984</c:v>
                </c:pt>
                <c:pt idx="485">
                  <c:v>264017</c:v>
                </c:pt>
                <c:pt idx="486">
                  <c:v>289982</c:v>
                </c:pt>
                <c:pt idx="487">
                  <c:v>273015</c:v>
                </c:pt>
                <c:pt idx="488">
                  <c:v>279985</c:v>
                </c:pt>
                <c:pt idx="489">
                  <c:v>264018</c:v>
                </c:pt>
                <c:pt idx="490">
                  <c:v>297982</c:v>
                </c:pt>
                <c:pt idx="491">
                  <c:v>265015</c:v>
                </c:pt>
                <c:pt idx="492">
                  <c:v>289985</c:v>
                </c:pt>
                <c:pt idx="493">
                  <c:v>299014</c:v>
                </c:pt>
                <c:pt idx="494">
                  <c:v>290986</c:v>
                </c:pt>
                <c:pt idx="495">
                  <c:v>264017</c:v>
                </c:pt>
                <c:pt idx="496">
                  <c:v>298983</c:v>
                </c:pt>
                <c:pt idx="497">
                  <c:v>264017</c:v>
                </c:pt>
                <c:pt idx="498">
                  <c:v>297983</c:v>
                </c:pt>
                <c:pt idx="499">
                  <c:v>272014</c:v>
                </c:pt>
                <c:pt idx="500">
                  <c:v>289986</c:v>
                </c:pt>
                <c:pt idx="501">
                  <c:v>264017</c:v>
                </c:pt>
                <c:pt idx="502">
                  <c:v>297983</c:v>
                </c:pt>
                <c:pt idx="503">
                  <c:v>264017</c:v>
                </c:pt>
                <c:pt idx="504">
                  <c:v>289983</c:v>
                </c:pt>
                <c:pt idx="505">
                  <c:v>272014</c:v>
                </c:pt>
                <c:pt idx="506">
                  <c:v>289986</c:v>
                </c:pt>
                <c:pt idx="507">
                  <c:v>264017</c:v>
                </c:pt>
                <c:pt idx="508">
                  <c:v>297983</c:v>
                </c:pt>
                <c:pt idx="509">
                  <c:v>298017</c:v>
                </c:pt>
                <c:pt idx="510">
                  <c:v>298017</c:v>
                </c:pt>
                <c:pt idx="511">
                  <c:v>289983</c:v>
                </c:pt>
                <c:pt idx="512">
                  <c:v>264017</c:v>
                </c:pt>
                <c:pt idx="513">
                  <c:v>297983</c:v>
                </c:pt>
                <c:pt idx="514">
                  <c:v>264017</c:v>
                </c:pt>
                <c:pt idx="515">
                  <c:v>289983</c:v>
                </c:pt>
                <c:pt idx="516">
                  <c:v>272017</c:v>
                </c:pt>
                <c:pt idx="517">
                  <c:v>289983</c:v>
                </c:pt>
                <c:pt idx="518">
                  <c:v>265018</c:v>
                </c:pt>
                <c:pt idx="519">
                  <c:v>297982</c:v>
                </c:pt>
                <c:pt idx="520">
                  <c:v>254017</c:v>
                </c:pt>
                <c:pt idx="521">
                  <c:v>289986</c:v>
                </c:pt>
                <c:pt idx="522">
                  <c:v>289986</c:v>
                </c:pt>
                <c:pt idx="523">
                  <c:v>272014</c:v>
                </c:pt>
                <c:pt idx="524">
                  <c:v>289986</c:v>
                </c:pt>
                <c:pt idx="525">
                  <c:v>264014</c:v>
                </c:pt>
                <c:pt idx="526">
                  <c:v>297986</c:v>
                </c:pt>
                <c:pt idx="527">
                  <c:v>265018</c:v>
                </c:pt>
                <c:pt idx="528">
                  <c:v>289983</c:v>
                </c:pt>
                <c:pt idx="529">
                  <c:v>298013</c:v>
                </c:pt>
                <c:pt idx="530">
                  <c:v>296986</c:v>
                </c:pt>
                <c:pt idx="531">
                  <c:v>265015</c:v>
                </c:pt>
                <c:pt idx="532">
                  <c:v>297985</c:v>
                </c:pt>
                <c:pt idx="533">
                  <c:v>264014</c:v>
                </c:pt>
                <c:pt idx="534">
                  <c:v>289986</c:v>
                </c:pt>
                <c:pt idx="535">
                  <c:v>272014</c:v>
                </c:pt>
                <c:pt idx="536">
                  <c:v>289986</c:v>
                </c:pt>
                <c:pt idx="537">
                  <c:v>264014</c:v>
                </c:pt>
                <c:pt idx="538">
                  <c:v>297986</c:v>
                </c:pt>
                <c:pt idx="539">
                  <c:v>264015</c:v>
                </c:pt>
                <c:pt idx="540">
                  <c:v>290985</c:v>
                </c:pt>
                <c:pt idx="541">
                  <c:v>279018</c:v>
                </c:pt>
                <c:pt idx="542">
                  <c:v>289986</c:v>
                </c:pt>
                <c:pt idx="543">
                  <c:v>264010</c:v>
                </c:pt>
                <c:pt idx="544">
                  <c:v>297986</c:v>
                </c:pt>
                <c:pt idx="545">
                  <c:v>264017</c:v>
                </c:pt>
                <c:pt idx="546">
                  <c:v>289986</c:v>
                </c:pt>
                <c:pt idx="547">
                  <c:v>298015</c:v>
                </c:pt>
                <c:pt idx="548">
                  <c:v>289982</c:v>
                </c:pt>
                <c:pt idx="549">
                  <c:v>264017</c:v>
                </c:pt>
                <c:pt idx="550">
                  <c:v>297983</c:v>
                </c:pt>
                <c:pt idx="551">
                  <c:v>264018</c:v>
                </c:pt>
                <c:pt idx="552">
                  <c:v>279985</c:v>
                </c:pt>
                <c:pt idx="553">
                  <c:v>272014</c:v>
                </c:pt>
                <c:pt idx="554">
                  <c:v>290983</c:v>
                </c:pt>
                <c:pt idx="555">
                  <c:v>284017</c:v>
                </c:pt>
                <c:pt idx="556">
                  <c:v>297983</c:v>
                </c:pt>
                <c:pt idx="557">
                  <c:v>265018</c:v>
                </c:pt>
                <c:pt idx="558">
                  <c:v>290982</c:v>
                </c:pt>
                <c:pt idx="559">
                  <c:v>273017</c:v>
                </c:pt>
                <c:pt idx="560">
                  <c:v>290983</c:v>
                </c:pt>
                <c:pt idx="561">
                  <c:v>265017</c:v>
                </c:pt>
                <c:pt idx="562">
                  <c:v>304986</c:v>
                </c:pt>
                <c:pt idx="563">
                  <c:v>265012</c:v>
                </c:pt>
                <c:pt idx="564">
                  <c:v>289986</c:v>
                </c:pt>
                <c:pt idx="565">
                  <c:v>298013</c:v>
                </c:pt>
                <c:pt idx="566">
                  <c:v>289986</c:v>
                </c:pt>
                <c:pt idx="567">
                  <c:v>264014</c:v>
                </c:pt>
                <c:pt idx="568">
                  <c:v>297986</c:v>
                </c:pt>
                <c:pt idx="569">
                  <c:v>264014</c:v>
                </c:pt>
                <c:pt idx="570">
                  <c:v>289986</c:v>
                </c:pt>
                <c:pt idx="571">
                  <c:v>272014</c:v>
                </c:pt>
                <c:pt idx="572">
                  <c:v>290986</c:v>
                </c:pt>
                <c:pt idx="573">
                  <c:v>271014</c:v>
                </c:pt>
                <c:pt idx="574">
                  <c:v>297986</c:v>
                </c:pt>
                <c:pt idx="575">
                  <c:v>264017</c:v>
                </c:pt>
                <c:pt idx="576">
                  <c:v>289985</c:v>
                </c:pt>
                <c:pt idx="577">
                  <c:v>272015</c:v>
                </c:pt>
                <c:pt idx="578">
                  <c:v>289986</c:v>
                </c:pt>
                <c:pt idx="579">
                  <c:v>264011</c:v>
                </c:pt>
                <c:pt idx="580">
                  <c:v>297986</c:v>
                </c:pt>
                <c:pt idx="581">
                  <c:v>264017</c:v>
                </c:pt>
                <c:pt idx="582">
                  <c:v>289986</c:v>
                </c:pt>
                <c:pt idx="583">
                  <c:v>298015</c:v>
                </c:pt>
                <c:pt idx="584">
                  <c:v>279982</c:v>
                </c:pt>
                <c:pt idx="585">
                  <c:v>264016</c:v>
                </c:pt>
                <c:pt idx="586">
                  <c:v>297984</c:v>
                </c:pt>
                <c:pt idx="587">
                  <c:v>264017</c:v>
                </c:pt>
                <c:pt idx="588">
                  <c:v>289986</c:v>
                </c:pt>
                <c:pt idx="589">
                  <c:v>272013</c:v>
                </c:pt>
                <c:pt idx="590">
                  <c:v>289984</c:v>
                </c:pt>
                <c:pt idx="591">
                  <c:v>264016</c:v>
                </c:pt>
                <c:pt idx="592">
                  <c:v>297984</c:v>
                </c:pt>
                <c:pt idx="593">
                  <c:v>264017</c:v>
                </c:pt>
                <c:pt idx="594">
                  <c:v>296983</c:v>
                </c:pt>
                <c:pt idx="595">
                  <c:v>272014</c:v>
                </c:pt>
                <c:pt idx="596">
                  <c:v>289986</c:v>
                </c:pt>
                <c:pt idx="597">
                  <c:v>264014</c:v>
                </c:pt>
                <c:pt idx="598">
                  <c:v>298986</c:v>
                </c:pt>
                <c:pt idx="599">
                  <c:v>264017</c:v>
                </c:pt>
                <c:pt idx="600">
                  <c:v>289983</c:v>
                </c:pt>
                <c:pt idx="601">
                  <c:v>298014</c:v>
                </c:pt>
                <c:pt idx="602">
                  <c:v>289986</c:v>
                </c:pt>
                <c:pt idx="603">
                  <c:v>264014</c:v>
                </c:pt>
                <c:pt idx="604">
                  <c:v>297986</c:v>
                </c:pt>
                <c:pt idx="605">
                  <c:v>271016</c:v>
                </c:pt>
                <c:pt idx="606">
                  <c:v>289984</c:v>
                </c:pt>
                <c:pt idx="607">
                  <c:v>272018</c:v>
                </c:pt>
                <c:pt idx="608">
                  <c:v>289982</c:v>
                </c:pt>
                <c:pt idx="609">
                  <c:v>264017</c:v>
                </c:pt>
                <c:pt idx="610">
                  <c:v>297983</c:v>
                </c:pt>
                <c:pt idx="611">
                  <c:v>265014</c:v>
                </c:pt>
                <c:pt idx="612">
                  <c:v>289986</c:v>
                </c:pt>
                <c:pt idx="613">
                  <c:v>272014</c:v>
                </c:pt>
                <c:pt idx="614">
                  <c:v>289986</c:v>
                </c:pt>
                <c:pt idx="615">
                  <c:v>264014</c:v>
                </c:pt>
                <c:pt idx="616">
                  <c:v>287987</c:v>
                </c:pt>
                <c:pt idx="617">
                  <c:v>298017</c:v>
                </c:pt>
                <c:pt idx="618">
                  <c:v>298017</c:v>
                </c:pt>
                <c:pt idx="619">
                  <c:v>289986</c:v>
                </c:pt>
                <c:pt idx="620">
                  <c:v>264011</c:v>
                </c:pt>
                <c:pt idx="621">
                  <c:v>297986</c:v>
                </c:pt>
                <c:pt idx="622">
                  <c:v>264016</c:v>
                </c:pt>
                <c:pt idx="623">
                  <c:v>289985</c:v>
                </c:pt>
                <c:pt idx="624">
                  <c:v>272016</c:v>
                </c:pt>
                <c:pt idx="625">
                  <c:v>289986</c:v>
                </c:pt>
                <c:pt idx="626">
                  <c:v>271011</c:v>
                </c:pt>
                <c:pt idx="627">
                  <c:v>297986</c:v>
                </c:pt>
                <c:pt idx="628">
                  <c:v>264014</c:v>
                </c:pt>
                <c:pt idx="629">
                  <c:v>289986</c:v>
                </c:pt>
                <c:pt idx="630">
                  <c:v>272014</c:v>
                </c:pt>
                <c:pt idx="631">
                  <c:v>289986</c:v>
                </c:pt>
                <c:pt idx="632">
                  <c:v>264014</c:v>
                </c:pt>
                <c:pt idx="633">
                  <c:v>297986</c:v>
                </c:pt>
                <c:pt idx="634">
                  <c:v>264014</c:v>
                </c:pt>
                <c:pt idx="635">
                  <c:v>290986</c:v>
                </c:pt>
                <c:pt idx="636">
                  <c:v>298015</c:v>
                </c:pt>
                <c:pt idx="637">
                  <c:v>296985</c:v>
                </c:pt>
                <c:pt idx="638">
                  <c:v>264016</c:v>
                </c:pt>
                <c:pt idx="639">
                  <c:v>298984</c:v>
                </c:pt>
                <c:pt idx="640">
                  <c:v>264014</c:v>
                </c:pt>
                <c:pt idx="641">
                  <c:v>289986</c:v>
                </c:pt>
                <c:pt idx="642">
                  <c:v>272014</c:v>
                </c:pt>
                <c:pt idx="643">
                  <c:v>289986</c:v>
                </c:pt>
                <c:pt idx="644">
                  <c:v>264015</c:v>
                </c:pt>
                <c:pt idx="645">
                  <c:v>297985</c:v>
                </c:pt>
                <c:pt idx="646">
                  <c:v>264014</c:v>
                </c:pt>
                <c:pt idx="647">
                  <c:v>289986</c:v>
                </c:pt>
                <c:pt idx="648">
                  <c:v>263014</c:v>
                </c:pt>
                <c:pt idx="649">
                  <c:v>289983</c:v>
                </c:pt>
                <c:pt idx="650">
                  <c:v>289983</c:v>
                </c:pt>
                <c:pt idx="651">
                  <c:v>264017</c:v>
                </c:pt>
                <c:pt idx="652">
                  <c:v>297983</c:v>
                </c:pt>
                <c:pt idx="653">
                  <c:v>264017</c:v>
                </c:pt>
                <c:pt idx="654">
                  <c:v>289987</c:v>
                </c:pt>
                <c:pt idx="655">
                  <c:v>298014</c:v>
                </c:pt>
                <c:pt idx="656">
                  <c:v>289982</c:v>
                </c:pt>
                <c:pt idx="657">
                  <c:v>265014</c:v>
                </c:pt>
                <c:pt idx="658">
                  <c:v>304986</c:v>
                </c:pt>
                <c:pt idx="659">
                  <c:v>264017</c:v>
                </c:pt>
                <c:pt idx="660">
                  <c:v>289985</c:v>
                </c:pt>
                <c:pt idx="661">
                  <c:v>273016</c:v>
                </c:pt>
                <c:pt idx="662">
                  <c:v>289982</c:v>
                </c:pt>
                <c:pt idx="663">
                  <c:v>264018</c:v>
                </c:pt>
                <c:pt idx="664">
                  <c:v>297982</c:v>
                </c:pt>
                <c:pt idx="665">
                  <c:v>264018</c:v>
                </c:pt>
                <c:pt idx="666">
                  <c:v>289982</c:v>
                </c:pt>
                <c:pt idx="667">
                  <c:v>272018</c:v>
                </c:pt>
                <c:pt idx="668">
                  <c:v>289982</c:v>
                </c:pt>
                <c:pt idx="669">
                  <c:v>271017</c:v>
                </c:pt>
                <c:pt idx="670">
                  <c:v>297983</c:v>
                </c:pt>
                <c:pt idx="671">
                  <c:v>264017</c:v>
                </c:pt>
                <c:pt idx="672">
                  <c:v>289983</c:v>
                </c:pt>
                <c:pt idx="673">
                  <c:v>298014</c:v>
                </c:pt>
                <c:pt idx="674">
                  <c:v>289986</c:v>
                </c:pt>
                <c:pt idx="675">
                  <c:v>264017</c:v>
                </c:pt>
                <c:pt idx="676">
                  <c:v>297983</c:v>
                </c:pt>
                <c:pt idx="677">
                  <c:v>264014</c:v>
                </c:pt>
                <c:pt idx="678">
                  <c:v>289986</c:v>
                </c:pt>
                <c:pt idx="679">
                  <c:v>272014</c:v>
                </c:pt>
                <c:pt idx="680">
                  <c:v>279988</c:v>
                </c:pt>
                <c:pt idx="681">
                  <c:v>264012</c:v>
                </c:pt>
                <c:pt idx="682">
                  <c:v>297990</c:v>
                </c:pt>
                <c:pt idx="683">
                  <c:v>265011</c:v>
                </c:pt>
                <c:pt idx="684">
                  <c:v>289986</c:v>
                </c:pt>
                <c:pt idx="685">
                  <c:v>272013</c:v>
                </c:pt>
                <c:pt idx="686">
                  <c:v>289986</c:v>
                </c:pt>
                <c:pt idx="687">
                  <c:v>264014</c:v>
                </c:pt>
                <c:pt idx="688">
                  <c:v>297986</c:v>
                </c:pt>
                <c:pt idx="689">
                  <c:v>264014</c:v>
                </c:pt>
                <c:pt idx="690">
                  <c:v>296986</c:v>
                </c:pt>
                <c:pt idx="691">
                  <c:v>298014</c:v>
                </c:pt>
                <c:pt idx="692">
                  <c:v>289986</c:v>
                </c:pt>
                <c:pt idx="693">
                  <c:v>264018</c:v>
                </c:pt>
                <c:pt idx="694">
                  <c:v>297985</c:v>
                </c:pt>
                <c:pt idx="695">
                  <c:v>264015</c:v>
                </c:pt>
                <c:pt idx="696">
                  <c:v>290986</c:v>
                </c:pt>
                <c:pt idx="697">
                  <c:v>272011</c:v>
                </c:pt>
                <c:pt idx="698">
                  <c:v>289985</c:v>
                </c:pt>
                <c:pt idx="699">
                  <c:v>264014</c:v>
                </c:pt>
                <c:pt idx="700">
                  <c:v>297986</c:v>
                </c:pt>
                <c:pt idx="701">
                  <c:v>271016</c:v>
                </c:pt>
                <c:pt idx="702">
                  <c:v>289984</c:v>
                </c:pt>
                <c:pt idx="703">
                  <c:v>272017</c:v>
                </c:pt>
                <c:pt idx="704">
                  <c:v>289983</c:v>
                </c:pt>
                <c:pt idx="705">
                  <c:v>264017</c:v>
                </c:pt>
                <c:pt idx="706">
                  <c:v>297983</c:v>
                </c:pt>
                <c:pt idx="707">
                  <c:v>264017</c:v>
                </c:pt>
                <c:pt idx="708">
                  <c:v>289983</c:v>
                </c:pt>
                <c:pt idx="709">
                  <c:v>298014</c:v>
                </c:pt>
                <c:pt idx="710">
                  <c:v>289986</c:v>
                </c:pt>
                <c:pt idx="711">
                  <c:v>264017</c:v>
                </c:pt>
                <c:pt idx="712">
                  <c:v>287983</c:v>
                </c:pt>
                <c:pt idx="713">
                  <c:v>264014</c:v>
                </c:pt>
                <c:pt idx="714">
                  <c:v>289986</c:v>
                </c:pt>
                <c:pt idx="715">
                  <c:v>272014</c:v>
                </c:pt>
                <c:pt idx="716">
                  <c:v>289986</c:v>
                </c:pt>
                <c:pt idx="717">
                  <c:v>264014</c:v>
                </c:pt>
                <c:pt idx="718">
                  <c:v>298986</c:v>
                </c:pt>
                <c:pt idx="719">
                  <c:v>264014</c:v>
                </c:pt>
                <c:pt idx="720">
                  <c:v>289986</c:v>
                </c:pt>
                <c:pt idx="721">
                  <c:v>272014</c:v>
                </c:pt>
                <c:pt idx="722">
                  <c:v>296986</c:v>
                </c:pt>
                <c:pt idx="723">
                  <c:v>264015</c:v>
                </c:pt>
                <c:pt idx="724">
                  <c:v>297985</c:v>
                </c:pt>
                <c:pt idx="725">
                  <c:v>298017</c:v>
                </c:pt>
                <c:pt idx="726">
                  <c:v>298017</c:v>
                </c:pt>
                <c:pt idx="727">
                  <c:v>289986</c:v>
                </c:pt>
                <c:pt idx="728">
                  <c:v>264011</c:v>
                </c:pt>
                <c:pt idx="729">
                  <c:v>297986</c:v>
                </c:pt>
                <c:pt idx="730">
                  <c:v>264017</c:v>
                </c:pt>
                <c:pt idx="731">
                  <c:v>289985</c:v>
                </c:pt>
                <c:pt idx="732">
                  <c:v>272012</c:v>
                </c:pt>
                <c:pt idx="733">
                  <c:v>296986</c:v>
                </c:pt>
                <c:pt idx="734">
                  <c:v>264014</c:v>
                </c:pt>
                <c:pt idx="735">
                  <c:v>297986</c:v>
                </c:pt>
                <c:pt idx="736">
                  <c:v>264014</c:v>
                </c:pt>
                <c:pt idx="737">
                  <c:v>289986</c:v>
                </c:pt>
                <c:pt idx="738">
                  <c:v>273014</c:v>
                </c:pt>
                <c:pt idx="739">
                  <c:v>289986</c:v>
                </c:pt>
                <c:pt idx="740">
                  <c:v>264017</c:v>
                </c:pt>
                <c:pt idx="741">
                  <c:v>297983</c:v>
                </c:pt>
                <c:pt idx="742">
                  <c:v>264017</c:v>
                </c:pt>
                <c:pt idx="743">
                  <c:v>289983</c:v>
                </c:pt>
                <c:pt idx="744">
                  <c:v>288016</c:v>
                </c:pt>
                <c:pt idx="745">
                  <c:v>289984</c:v>
                </c:pt>
                <c:pt idx="746">
                  <c:v>264014</c:v>
                </c:pt>
                <c:pt idx="747">
                  <c:v>298986</c:v>
                </c:pt>
                <c:pt idx="748">
                  <c:v>264014</c:v>
                </c:pt>
                <c:pt idx="749">
                  <c:v>289986</c:v>
                </c:pt>
                <c:pt idx="750">
                  <c:v>272014</c:v>
                </c:pt>
                <c:pt idx="751">
                  <c:v>289986</c:v>
                </c:pt>
                <c:pt idx="752">
                  <c:v>264014</c:v>
                </c:pt>
                <c:pt idx="753">
                  <c:v>297986</c:v>
                </c:pt>
                <c:pt idx="754">
                  <c:v>271018</c:v>
                </c:pt>
                <c:pt idx="755">
                  <c:v>289982</c:v>
                </c:pt>
                <c:pt idx="756">
                  <c:v>272018</c:v>
                </c:pt>
                <c:pt idx="757">
                  <c:v>289982</c:v>
                </c:pt>
                <c:pt idx="758">
                  <c:v>264015</c:v>
                </c:pt>
                <c:pt idx="759">
                  <c:v>297985</c:v>
                </c:pt>
                <c:pt idx="760">
                  <c:v>265014</c:v>
                </c:pt>
                <c:pt idx="761">
                  <c:v>289986</c:v>
                </c:pt>
                <c:pt idx="762">
                  <c:v>298017</c:v>
                </c:pt>
                <c:pt idx="763">
                  <c:v>289986</c:v>
                </c:pt>
                <c:pt idx="764">
                  <c:v>264011</c:v>
                </c:pt>
                <c:pt idx="765">
                  <c:v>304986</c:v>
                </c:pt>
                <c:pt idx="766">
                  <c:v>264014</c:v>
                </c:pt>
                <c:pt idx="767">
                  <c:v>289986</c:v>
                </c:pt>
                <c:pt idx="768">
                  <c:v>272017</c:v>
                </c:pt>
                <c:pt idx="769">
                  <c:v>289983</c:v>
                </c:pt>
                <c:pt idx="770">
                  <c:v>264017</c:v>
                </c:pt>
                <c:pt idx="771">
                  <c:v>297983</c:v>
                </c:pt>
                <c:pt idx="772">
                  <c:v>264016</c:v>
                </c:pt>
                <c:pt idx="773">
                  <c:v>290984</c:v>
                </c:pt>
                <c:pt idx="774">
                  <c:v>272014</c:v>
                </c:pt>
                <c:pt idx="775">
                  <c:v>289986</c:v>
                </c:pt>
                <c:pt idx="776">
                  <c:v>254016</c:v>
                </c:pt>
                <c:pt idx="777">
                  <c:v>297985</c:v>
                </c:pt>
                <c:pt idx="778">
                  <c:v>264016</c:v>
                </c:pt>
                <c:pt idx="779">
                  <c:v>289983</c:v>
                </c:pt>
                <c:pt idx="780">
                  <c:v>298014</c:v>
                </c:pt>
                <c:pt idx="781">
                  <c:v>289986</c:v>
                </c:pt>
                <c:pt idx="782">
                  <c:v>265014</c:v>
                </c:pt>
                <c:pt idx="783">
                  <c:v>297986</c:v>
                </c:pt>
                <c:pt idx="784">
                  <c:v>264017</c:v>
                </c:pt>
                <c:pt idx="785">
                  <c:v>289986</c:v>
                </c:pt>
                <c:pt idx="786">
                  <c:v>279011</c:v>
                </c:pt>
                <c:pt idx="787">
                  <c:v>289986</c:v>
                </c:pt>
                <c:pt idx="788">
                  <c:v>264014</c:v>
                </c:pt>
                <c:pt idx="789">
                  <c:v>297986</c:v>
                </c:pt>
                <c:pt idx="790">
                  <c:v>264014</c:v>
                </c:pt>
                <c:pt idx="791">
                  <c:v>289986</c:v>
                </c:pt>
                <c:pt idx="792">
                  <c:v>291017</c:v>
                </c:pt>
                <c:pt idx="793">
                  <c:v>289983</c:v>
                </c:pt>
                <c:pt idx="794">
                  <c:v>265018</c:v>
                </c:pt>
                <c:pt idx="795">
                  <c:v>298982</c:v>
                </c:pt>
                <c:pt idx="796">
                  <c:v>265014</c:v>
                </c:pt>
                <c:pt idx="797">
                  <c:v>297986</c:v>
                </c:pt>
                <c:pt idx="798">
                  <c:v>299014</c:v>
                </c:pt>
                <c:pt idx="799">
                  <c:v>289986</c:v>
                </c:pt>
                <c:pt idx="800">
                  <c:v>265017</c:v>
                </c:pt>
                <c:pt idx="801">
                  <c:v>297983</c:v>
                </c:pt>
                <c:pt idx="802">
                  <c:v>264014</c:v>
                </c:pt>
                <c:pt idx="803">
                  <c:v>289986</c:v>
                </c:pt>
                <c:pt idx="804">
                  <c:v>272015</c:v>
                </c:pt>
                <c:pt idx="805">
                  <c:v>289986</c:v>
                </c:pt>
                <c:pt idx="806">
                  <c:v>264016</c:v>
                </c:pt>
                <c:pt idx="807">
                  <c:v>297983</c:v>
                </c:pt>
                <c:pt idx="808">
                  <c:v>254014</c:v>
                </c:pt>
                <c:pt idx="809">
                  <c:v>289984</c:v>
                </c:pt>
                <c:pt idx="810">
                  <c:v>289984</c:v>
                </c:pt>
                <c:pt idx="811">
                  <c:v>272018</c:v>
                </c:pt>
                <c:pt idx="812">
                  <c:v>289982</c:v>
                </c:pt>
                <c:pt idx="813">
                  <c:v>264017</c:v>
                </c:pt>
                <c:pt idx="814">
                  <c:v>298984</c:v>
                </c:pt>
                <c:pt idx="815">
                  <c:v>264013</c:v>
                </c:pt>
                <c:pt idx="816">
                  <c:v>289986</c:v>
                </c:pt>
                <c:pt idx="817">
                  <c:v>298017</c:v>
                </c:pt>
                <c:pt idx="818">
                  <c:v>296984</c:v>
                </c:pt>
                <c:pt idx="819">
                  <c:v>264014</c:v>
                </c:pt>
                <c:pt idx="820">
                  <c:v>297985</c:v>
                </c:pt>
                <c:pt idx="821">
                  <c:v>264017</c:v>
                </c:pt>
                <c:pt idx="822">
                  <c:v>289986</c:v>
                </c:pt>
                <c:pt idx="823">
                  <c:v>272013</c:v>
                </c:pt>
                <c:pt idx="824">
                  <c:v>289984</c:v>
                </c:pt>
                <c:pt idx="825">
                  <c:v>264016</c:v>
                </c:pt>
                <c:pt idx="826">
                  <c:v>297985</c:v>
                </c:pt>
                <c:pt idx="827">
                  <c:v>265017</c:v>
                </c:pt>
                <c:pt idx="828">
                  <c:v>289982</c:v>
                </c:pt>
                <c:pt idx="829">
                  <c:v>279014</c:v>
                </c:pt>
                <c:pt idx="830">
                  <c:v>289986</c:v>
                </c:pt>
                <c:pt idx="831">
                  <c:v>265014</c:v>
                </c:pt>
                <c:pt idx="832">
                  <c:v>297986</c:v>
                </c:pt>
                <c:pt idx="833">
                  <c:v>298016</c:v>
                </c:pt>
                <c:pt idx="834">
                  <c:v>298016</c:v>
                </c:pt>
                <c:pt idx="835">
                  <c:v>289983</c:v>
                </c:pt>
                <c:pt idx="836">
                  <c:v>264017</c:v>
                </c:pt>
                <c:pt idx="837">
                  <c:v>297984</c:v>
                </c:pt>
                <c:pt idx="838">
                  <c:v>264016</c:v>
                </c:pt>
                <c:pt idx="839">
                  <c:v>289986</c:v>
                </c:pt>
                <c:pt idx="840">
                  <c:v>263014</c:v>
                </c:pt>
                <c:pt idx="841">
                  <c:v>289983</c:v>
                </c:pt>
                <c:pt idx="842">
                  <c:v>289983</c:v>
                </c:pt>
                <c:pt idx="843">
                  <c:v>265017</c:v>
                </c:pt>
                <c:pt idx="844">
                  <c:v>298986</c:v>
                </c:pt>
                <c:pt idx="845">
                  <c:v>264011</c:v>
                </c:pt>
                <c:pt idx="846">
                  <c:v>290986</c:v>
                </c:pt>
                <c:pt idx="847">
                  <c:v>272014</c:v>
                </c:pt>
                <c:pt idx="848">
                  <c:v>290987</c:v>
                </c:pt>
                <c:pt idx="849">
                  <c:v>264016</c:v>
                </c:pt>
                <c:pt idx="850">
                  <c:v>304986</c:v>
                </c:pt>
                <c:pt idx="851">
                  <c:v>264011</c:v>
                </c:pt>
                <c:pt idx="852">
                  <c:v>289986</c:v>
                </c:pt>
                <c:pt idx="853">
                  <c:v>298017</c:v>
                </c:pt>
                <c:pt idx="854">
                  <c:v>289987</c:v>
                </c:pt>
                <c:pt idx="855">
                  <c:v>264010</c:v>
                </c:pt>
                <c:pt idx="856">
                  <c:v>298986</c:v>
                </c:pt>
                <c:pt idx="857">
                  <c:v>264014</c:v>
                </c:pt>
                <c:pt idx="858">
                  <c:v>289986</c:v>
                </c:pt>
                <c:pt idx="859">
                  <c:v>272015</c:v>
                </c:pt>
                <c:pt idx="860">
                  <c:v>289985</c:v>
                </c:pt>
                <c:pt idx="861">
                  <c:v>271018</c:v>
                </c:pt>
                <c:pt idx="862">
                  <c:v>297983</c:v>
                </c:pt>
                <c:pt idx="863">
                  <c:v>264017</c:v>
                </c:pt>
                <c:pt idx="864">
                  <c:v>289982</c:v>
                </c:pt>
                <c:pt idx="865">
                  <c:v>272014</c:v>
                </c:pt>
                <c:pt idx="866">
                  <c:v>289986</c:v>
                </c:pt>
                <c:pt idx="867">
                  <c:v>264018</c:v>
                </c:pt>
                <c:pt idx="868">
                  <c:v>297984</c:v>
                </c:pt>
                <c:pt idx="869">
                  <c:v>265015</c:v>
                </c:pt>
                <c:pt idx="870">
                  <c:v>289985</c:v>
                </c:pt>
                <c:pt idx="871">
                  <c:v>298016</c:v>
                </c:pt>
                <c:pt idx="872">
                  <c:v>279983</c:v>
                </c:pt>
                <c:pt idx="873">
                  <c:v>264014</c:v>
                </c:pt>
                <c:pt idx="874">
                  <c:v>297985</c:v>
                </c:pt>
                <c:pt idx="875">
                  <c:v>264017</c:v>
                </c:pt>
                <c:pt idx="876">
                  <c:v>289986</c:v>
                </c:pt>
                <c:pt idx="877">
                  <c:v>272013</c:v>
                </c:pt>
                <c:pt idx="878">
                  <c:v>289984</c:v>
                </c:pt>
                <c:pt idx="879">
                  <c:v>264016</c:v>
                </c:pt>
                <c:pt idx="880">
                  <c:v>297985</c:v>
                </c:pt>
                <c:pt idx="881">
                  <c:v>264016</c:v>
                </c:pt>
                <c:pt idx="882">
                  <c:v>296983</c:v>
                </c:pt>
                <c:pt idx="883">
                  <c:v>272014</c:v>
                </c:pt>
                <c:pt idx="884">
                  <c:v>289986</c:v>
                </c:pt>
                <c:pt idx="885">
                  <c:v>264014</c:v>
                </c:pt>
                <c:pt idx="886">
                  <c:v>297986</c:v>
                </c:pt>
                <c:pt idx="887">
                  <c:v>264014</c:v>
                </c:pt>
                <c:pt idx="888">
                  <c:v>289986</c:v>
                </c:pt>
                <c:pt idx="889">
                  <c:v>298014</c:v>
                </c:pt>
                <c:pt idx="890">
                  <c:v>289986</c:v>
                </c:pt>
                <c:pt idx="891">
                  <c:v>265014</c:v>
                </c:pt>
                <c:pt idx="892">
                  <c:v>297987</c:v>
                </c:pt>
                <c:pt idx="893">
                  <c:v>271015</c:v>
                </c:pt>
                <c:pt idx="894">
                  <c:v>289984</c:v>
                </c:pt>
                <c:pt idx="895">
                  <c:v>272018</c:v>
                </c:pt>
                <c:pt idx="896">
                  <c:v>289982</c:v>
                </c:pt>
                <c:pt idx="897">
                  <c:v>264017</c:v>
                </c:pt>
                <c:pt idx="898">
                  <c:v>297983</c:v>
                </c:pt>
                <c:pt idx="899">
                  <c:v>264017</c:v>
                </c:pt>
                <c:pt idx="900">
                  <c:v>289983</c:v>
                </c:pt>
                <c:pt idx="901">
                  <c:v>272018</c:v>
                </c:pt>
                <c:pt idx="902">
                  <c:v>289982</c:v>
                </c:pt>
                <c:pt idx="903">
                  <c:v>264017</c:v>
                </c:pt>
                <c:pt idx="904">
                  <c:v>288983</c:v>
                </c:pt>
                <c:pt idx="905">
                  <c:v>264018</c:v>
                </c:pt>
                <c:pt idx="906">
                  <c:v>289982</c:v>
                </c:pt>
                <c:pt idx="907">
                  <c:v>298016</c:v>
                </c:pt>
                <c:pt idx="908">
                  <c:v>289984</c:v>
                </c:pt>
                <c:pt idx="909">
                  <c:v>264018</c:v>
                </c:pt>
                <c:pt idx="910">
                  <c:v>297985</c:v>
                </c:pt>
                <c:pt idx="911">
                  <c:v>264011</c:v>
                </c:pt>
                <c:pt idx="912">
                  <c:v>289986</c:v>
                </c:pt>
                <c:pt idx="913">
                  <c:v>273017</c:v>
                </c:pt>
                <c:pt idx="914">
                  <c:v>296983</c:v>
                </c:pt>
                <c:pt idx="915">
                  <c:v>264017</c:v>
                </c:pt>
                <c:pt idx="916">
                  <c:v>297983</c:v>
                </c:pt>
                <c:pt idx="917">
                  <c:v>265018</c:v>
                </c:pt>
                <c:pt idx="918">
                  <c:v>289982</c:v>
                </c:pt>
                <c:pt idx="919">
                  <c:v>272014</c:v>
                </c:pt>
                <c:pt idx="920">
                  <c:v>289986</c:v>
                </c:pt>
                <c:pt idx="921">
                  <c:v>264018</c:v>
                </c:pt>
                <c:pt idx="922">
                  <c:v>297985</c:v>
                </c:pt>
                <c:pt idx="923">
                  <c:v>264015</c:v>
                </c:pt>
                <c:pt idx="924">
                  <c:v>289982</c:v>
                </c:pt>
                <c:pt idx="925">
                  <c:v>305014</c:v>
                </c:pt>
                <c:pt idx="926">
                  <c:v>289986</c:v>
                </c:pt>
                <c:pt idx="927">
                  <c:v>264014</c:v>
                </c:pt>
                <c:pt idx="928">
                  <c:v>297986</c:v>
                </c:pt>
                <c:pt idx="929">
                  <c:v>264014</c:v>
                </c:pt>
                <c:pt idx="930">
                  <c:v>290986</c:v>
                </c:pt>
                <c:pt idx="931">
                  <c:v>272014</c:v>
                </c:pt>
                <c:pt idx="932">
                  <c:v>289986</c:v>
                </c:pt>
                <c:pt idx="933">
                  <c:v>264017</c:v>
                </c:pt>
                <c:pt idx="934">
                  <c:v>297983</c:v>
                </c:pt>
                <c:pt idx="935">
                  <c:v>264017</c:v>
                </c:pt>
                <c:pt idx="936">
                  <c:v>279983</c:v>
                </c:pt>
                <c:pt idx="937">
                  <c:v>272014</c:v>
                </c:pt>
                <c:pt idx="938">
                  <c:v>289986</c:v>
                </c:pt>
                <c:pt idx="939">
                  <c:v>265017</c:v>
                </c:pt>
                <c:pt idx="940">
                  <c:v>297983</c:v>
                </c:pt>
                <c:pt idx="941">
                  <c:v>298017</c:v>
                </c:pt>
                <c:pt idx="942">
                  <c:v>298017</c:v>
                </c:pt>
                <c:pt idx="943">
                  <c:v>289983</c:v>
                </c:pt>
                <c:pt idx="944">
                  <c:v>264017</c:v>
                </c:pt>
                <c:pt idx="945">
                  <c:v>298983</c:v>
                </c:pt>
                <c:pt idx="946">
                  <c:v>271014</c:v>
                </c:pt>
                <c:pt idx="947">
                  <c:v>289986</c:v>
                </c:pt>
                <c:pt idx="948">
                  <c:v>272014</c:v>
                </c:pt>
                <c:pt idx="949">
                  <c:v>290986</c:v>
                </c:pt>
                <c:pt idx="950">
                  <c:v>264016</c:v>
                </c:pt>
                <c:pt idx="951">
                  <c:v>297984</c:v>
                </c:pt>
                <c:pt idx="952">
                  <c:v>264017</c:v>
                </c:pt>
                <c:pt idx="953">
                  <c:v>289983</c:v>
                </c:pt>
                <c:pt idx="954">
                  <c:v>272017</c:v>
                </c:pt>
                <c:pt idx="955">
                  <c:v>289983</c:v>
                </c:pt>
                <c:pt idx="956">
                  <c:v>264017</c:v>
                </c:pt>
                <c:pt idx="957">
                  <c:v>304986</c:v>
                </c:pt>
                <c:pt idx="958">
                  <c:v>264012</c:v>
                </c:pt>
                <c:pt idx="959">
                  <c:v>289985</c:v>
                </c:pt>
                <c:pt idx="960">
                  <c:v>298017</c:v>
                </c:pt>
                <c:pt idx="961">
                  <c:v>289986</c:v>
                </c:pt>
                <c:pt idx="962">
                  <c:v>265011</c:v>
                </c:pt>
                <c:pt idx="963">
                  <c:v>297986</c:v>
                </c:pt>
                <c:pt idx="964">
                  <c:v>264014</c:v>
                </c:pt>
                <c:pt idx="965">
                  <c:v>289986</c:v>
                </c:pt>
                <c:pt idx="966">
                  <c:v>272014</c:v>
                </c:pt>
                <c:pt idx="967">
                  <c:v>289986</c:v>
                </c:pt>
                <c:pt idx="968">
                  <c:v>254017</c:v>
                </c:pt>
                <c:pt idx="969">
                  <c:v>297983</c:v>
                </c:pt>
                <c:pt idx="970">
                  <c:v>264016</c:v>
                </c:pt>
                <c:pt idx="971">
                  <c:v>290984</c:v>
                </c:pt>
                <c:pt idx="972">
                  <c:v>272014</c:v>
                </c:pt>
                <c:pt idx="973">
                  <c:v>289986</c:v>
                </c:pt>
                <c:pt idx="974">
                  <c:v>264015</c:v>
                </c:pt>
                <c:pt idx="975">
                  <c:v>297986</c:v>
                </c:pt>
                <c:pt idx="976">
                  <c:v>264013</c:v>
                </c:pt>
                <c:pt idx="977">
                  <c:v>289986</c:v>
                </c:pt>
                <c:pt idx="978">
                  <c:v>305015</c:v>
                </c:pt>
                <c:pt idx="979">
                  <c:v>289985</c:v>
                </c:pt>
                <c:pt idx="980">
                  <c:v>264015</c:v>
                </c:pt>
                <c:pt idx="981">
                  <c:v>297985</c:v>
                </c:pt>
                <c:pt idx="982">
                  <c:v>264017</c:v>
                </c:pt>
                <c:pt idx="983">
                  <c:v>289986</c:v>
                </c:pt>
                <c:pt idx="984">
                  <c:v>272013</c:v>
                </c:pt>
                <c:pt idx="985">
                  <c:v>289984</c:v>
                </c:pt>
                <c:pt idx="986">
                  <c:v>264016</c:v>
                </c:pt>
                <c:pt idx="987">
                  <c:v>297984</c:v>
                </c:pt>
                <c:pt idx="988">
                  <c:v>264017</c:v>
                </c:pt>
                <c:pt idx="989">
                  <c:v>296983</c:v>
                </c:pt>
                <c:pt idx="990">
                  <c:v>272015</c:v>
                </c:pt>
                <c:pt idx="991">
                  <c:v>289986</c:v>
                </c:pt>
                <c:pt idx="992">
                  <c:v>264013</c:v>
                </c:pt>
                <c:pt idx="993">
                  <c:v>297986</c:v>
                </c:pt>
                <c:pt idx="994">
                  <c:v>264014</c:v>
                </c:pt>
                <c:pt idx="995">
                  <c:v>289986</c:v>
                </c:pt>
                <c:pt idx="996">
                  <c:v>298014</c:v>
                </c:pt>
                <c:pt idx="997">
                  <c:v>290986</c:v>
                </c:pt>
                <c:pt idx="998">
                  <c:v>264014</c:v>
                </c:pt>
                <c:pt idx="999">
                  <c:v>297986</c:v>
                </c:pt>
                <c:pt idx="1000">
                  <c:v>255014</c:v>
                </c:pt>
                <c:pt idx="1001">
                  <c:v>289986</c:v>
                </c:pt>
                <c:pt idx="1002">
                  <c:v>289986</c:v>
                </c:pt>
                <c:pt idx="1003">
                  <c:v>272015</c:v>
                </c:pt>
                <c:pt idx="1004">
                  <c:v>289985</c:v>
                </c:pt>
                <c:pt idx="1005">
                  <c:v>264014</c:v>
                </c:pt>
                <c:pt idx="1006">
                  <c:v>298986</c:v>
                </c:pt>
                <c:pt idx="1007">
                  <c:v>264014</c:v>
                </c:pt>
                <c:pt idx="1008">
                  <c:v>289986</c:v>
                </c:pt>
                <c:pt idx="1009">
                  <c:v>272014</c:v>
                </c:pt>
                <c:pt idx="1010">
                  <c:v>296987</c:v>
                </c:pt>
                <c:pt idx="1011">
                  <c:v>264016</c:v>
                </c:pt>
                <c:pt idx="1012">
                  <c:v>297983</c:v>
                </c:pt>
                <c:pt idx="1013">
                  <c:v>264017</c:v>
                </c:pt>
                <c:pt idx="1014">
                  <c:v>289983</c:v>
                </c:pt>
                <c:pt idx="1015">
                  <c:v>298014</c:v>
                </c:pt>
                <c:pt idx="1016">
                  <c:v>289986</c:v>
                </c:pt>
                <c:pt idx="1017">
                  <c:v>264018</c:v>
                </c:pt>
                <c:pt idx="1018">
                  <c:v>297983</c:v>
                </c:pt>
                <c:pt idx="1019">
                  <c:v>264017</c:v>
                </c:pt>
                <c:pt idx="1020">
                  <c:v>289983</c:v>
                </c:pt>
                <c:pt idx="1021">
                  <c:v>342016</c:v>
                </c:pt>
                <c:pt idx="1022">
                  <c:v>320983</c:v>
                </c:pt>
                <c:pt idx="1023">
                  <c:v>285017</c:v>
                </c:pt>
                <c:pt idx="1024">
                  <c:v>319983</c:v>
                </c:pt>
                <c:pt idx="1025">
                  <c:v>285014</c:v>
                </c:pt>
                <c:pt idx="1026">
                  <c:v>311986</c:v>
                </c:pt>
                <c:pt idx="1027">
                  <c:v>293014</c:v>
                </c:pt>
                <c:pt idx="1028">
                  <c:v>311987</c:v>
                </c:pt>
                <c:pt idx="1029">
                  <c:v>285016</c:v>
                </c:pt>
                <c:pt idx="1030">
                  <c:v>318983</c:v>
                </c:pt>
                <c:pt idx="1031">
                  <c:v>285017</c:v>
                </c:pt>
                <c:pt idx="1032">
                  <c:v>326983</c:v>
                </c:pt>
                <c:pt idx="1033">
                  <c:v>292014</c:v>
                </c:pt>
                <c:pt idx="1034">
                  <c:v>309986</c:v>
                </c:pt>
                <c:pt idx="1035">
                  <c:v>284014</c:v>
                </c:pt>
                <c:pt idx="1036">
                  <c:v>317990</c:v>
                </c:pt>
                <c:pt idx="1037">
                  <c:v>284013</c:v>
                </c:pt>
                <c:pt idx="1038">
                  <c:v>309983</c:v>
                </c:pt>
                <c:pt idx="1039">
                  <c:v>292017</c:v>
                </c:pt>
                <c:pt idx="1040">
                  <c:v>309983</c:v>
                </c:pt>
                <c:pt idx="1041">
                  <c:v>285014</c:v>
                </c:pt>
                <c:pt idx="1042">
                  <c:v>324986</c:v>
                </c:pt>
                <c:pt idx="1043">
                  <c:v>284019</c:v>
                </c:pt>
                <c:pt idx="1044">
                  <c:v>309982</c:v>
                </c:pt>
                <c:pt idx="1045">
                  <c:v>293015</c:v>
                </c:pt>
                <c:pt idx="1046">
                  <c:v>309984</c:v>
                </c:pt>
                <c:pt idx="1047">
                  <c:v>318017</c:v>
                </c:pt>
                <c:pt idx="1048">
                  <c:v>318017</c:v>
                </c:pt>
                <c:pt idx="1049">
                  <c:v>309983</c:v>
                </c:pt>
                <c:pt idx="1050">
                  <c:v>284014</c:v>
                </c:pt>
                <c:pt idx="1051">
                  <c:v>317986</c:v>
                </c:pt>
                <c:pt idx="1052">
                  <c:v>284018</c:v>
                </c:pt>
                <c:pt idx="1053">
                  <c:v>316982</c:v>
                </c:pt>
                <c:pt idx="1054">
                  <c:v>292014</c:v>
                </c:pt>
                <c:pt idx="1055">
                  <c:v>309989</c:v>
                </c:pt>
                <c:pt idx="1056">
                  <c:v>284014</c:v>
                </c:pt>
                <c:pt idx="1057">
                  <c:v>317987</c:v>
                </c:pt>
                <c:pt idx="1058">
                  <c:v>284013</c:v>
                </c:pt>
                <c:pt idx="1059">
                  <c:v>310983</c:v>
                </c:pt>
                <c:pt idx="1060">
                  <c:v>292016</c:v>
                </c:pt>
                <c:pt idx="1061">
                  <c:v>309984</c:v>
                </c:pt>
                <c:pt idx="1062">
                  <c:v>284014</c:v>
                </c:pt>
                <c:pt idx="1063">
                  <c:v>317986</c:v>
                </c:pt>
                <c:pt idx="1064">
                  <c:v>274017</c:v>
                </c:pt>
                <c:pt idx="1065">
                  <c:v>335983</c:v>
                </c:pt>
                <c:pt idx="1066">
                  <c:v>292018</c:v>
                </c:pt>
                <c:pt idx="1067">
                  <c:v>309982</c:v>
                </c:pt>
                <c:pt idx="1068">
                  <c:v>285014</c:v>
                </c:pt>
                <c:pt idx="1069">
                  <c:v>317987</c:v>
                </c:pt>
                <c:pt idx="1070">
                  <c:v>285014</c:v>
                </c:pt>
                <c:pt idx="1071">
                  <c:v>309985</c:v>
                </c:pt>
                <c:pt idx="1072">
                  <c:v>293018</c:v>
                </c:pt>
                <c:pt idx="1073">
                  <c:v>310985</c:v>
                </c:pt>
                <c:pt idx="1074">
                  <c:v>291014</c:v>
                </c:pt>
                <c:pt idx="1075">
                  <c:v>317983</c:v>
                </c:pt>
                <c:pt idx="1076">
                  <c:v>284015</c:v>
                </c:pt>
                <c:pt idx="1077">
                  <c:v>309985</c:v>
                </c:pt>
                <c:pt idx="1078">
                  <c:v>292017</c:v>
                </c:pt>
                <c:pt idx="1079">
                  <c:v>309983</c:v>
                </c:pt>
                <c:pt idx="1080">
                  <c:v>284014</c:v>
                </c:pt>
                <c:pt idx="1081">
                  <c:v>318986</c:v>
                </c:pt>
                <c:pt idx="1082">
                  <c:v>310014</c:v>
                </c:pt>
                <c:pt idx="1083">
                  <c:v>309986</c:v>
                </c:pt>
                <c:pt idx="1084">
                  <c:v>292017</c:v>
                </c:pt>
                <c:pt idx="1085">
                  <c:v>316984</c:v>
                </c:pt>
                <c:pt idx="1086">
                  <c:v>284013</c:v>
                </c:pt>
                <c:pt idx="1087">
                  <c:v>317989</c:v>
                </c:pt>
                <c:pt idx="1088">
                  <c:v>284011</c:v>
                </c:pt>
                <c:pt idx="1089">
                  <c:v>309986</c:v>
                </c:pt>
                <c:pt idx="1090">
                  <c:v>292014</c:v>
                </c:pt>
                <c:pt idx="1091">
                  <c:v>309986</c:v>
                </c:pt>
                <c:pt idx="1092">
                  <c:v>284017</c:v>
                </c:pt>
                <c:pt idx="1093">
                  <c:v>317984</c:v>
                </c:pt>
                <c:pt idx="1094">
                  <c:v>285017</c:v>
                </c:pt>
                <c:pt idx="1095">
                  <c:v>309982</c:v>
                </c:pt>
                <c:pt idx="1096">
                  <c:v>282016</c:v>
                </c:pt>
                <c:pt idx="1097">
                  <c:v>309984</c:v>
                </c:pt>
                <c:pt idx="1098">
                  <c:v>284018</c:v>
                </c:pt>
                <c:pt idx="1099">
                  <c:v>343982</c:v>
                </c:pt>
                <c:pt idx="1100">
                  <c:v>284014</c:v>
                </c:pt>
                <c:pt idx="1101">
                  <c:v>309986</c:v>
                </c:pt>
                <c:pt idx="1102">
                  <c:v>292018</c:v>
                </c:pt>
                <c:pt idx="1103">
                  <c:v>310982</c:v>
                </c:pt>
                <c:pt idx="1104">
                  <c:v>284014</c:v>
                </c:pt>
                <c:pt idx="1105">
                  <c:v>317989</c:v>
                </c:pt>
                <c:pt idx="1106">
                  <c:v>291015</c:v>
                </c:pt>
                <c:pt idx="1107">
                  <c:v>310985</c:v>
                </c:pt>
                <c:pt idx="1108">
                  <c:v>292011</c:v>
                </c:pt>
                <c:pt idx="1109">
                  <c:v>309987</c:v>
                </c:pt>
                <c:pt idx="1110">
                  <c:v>284013</c:v>
                </c:pt>
                <c:pt idx="1111">
                  <c:v>317987</c:v>
                </c:pt>
                <c:pt idx="1112">
                  <c:v>284013</c:v>
                </c:pt>
                <c:pt idx="1113">
                  <c:v>309989</c:v>
                </c:pt>
                <c:pt idx="1114">
                  <c:v>292014</c:v>
                </c:pt>
                <c:pt idx="1115">
                  <c:v>309986</c:v>
                </c:pt>
                <c:pt idx="1116">
                  <c:v>311015</c:v>
                </c:pt>
                <c:pt idx="1117">
                  <c:v>324982</c:v>
                </c:pt>
                <c:pt idx="1118">
                  <c:v>284017</c:v>
                </c:pt>
                <c:pt idx="1119">
                  <c:v>309986</c:v>
                </c:pt>
                <c:pt idx="1120">
                  <c:v>293011</c:v>
                </c:pt>
                <c:pt idx="1121">
                  <c:v>309986</c:v>
                </c:pt>
                <c:pt idx="1122">
                  <c:v>284016</c:v>
                </c:pt>
                <c:pt idx="1123">
                  <c:v>317984</c:v>
                </c:pt>
                <c:pt idx="1124">
                  <c:v>284017</c:v>
                </c:pt>
                <c:pt idx="1125">
                  <c:v>309983</c:v>
                </c:pt>
                <c:pt idx="1126">
                  <c:v>292017</c:v>
                </c:pt>
                <c:pt idx="1127">
                  <c:v>309983</c:v>
                </c:pt>
                <c:pt idx="1128">
                  <c:v>274017</c:v>
                </c:pt>
                <c:pt idx="1129">
                  <c:v>318984</c:v>
                </c:pt>
                <c:pt idx="1130">
                  <c:v>284013</c:v>
                </c:pt>
                <c:pt idx="1131">
                  <c:v>309986</c:v>
                </c:pt>
                <c:pt idx="1132">
                  <c:v>292014</c:v>
                </c:pt>
                <c:pt idx="1133">
                  <c:v>335986</c:v>
                </c:pt>
                <c:pt idx="1134">
                  <c:v>284014</c:v>
                </c:pt>
                <c:pt idx="1135">
                  <c:v>317986</c:v>
                </c:pt>
                <c:pt idx="1136">
                  <c:v>284017</c:v>
                </c:pt>
                <c:pt idx="1137">
                  <c:v>309986</c:v>
                </c:pt>
                <c:pt idx="1138">
                  <c:v>299011</c:v>
                </c:pt>
                <c:pt idx="1139">
                  <c:v>309989</c:v>
                </c:pt>
                <c:pt idx="1140">
                  <c:v>284011</c:v>
                </c:pt>
                <c:pt idx="1141">
                  <c:v>317988</c:v>
                </c:pt>
                <c:pt idx="1142">
                  <c:v>285015</c:v>
                </c:pt>
                <c:pt idx="1143">
                  <c:v>309983</c:v>
                </c:pt>
                <c:pt idx="1144">
                  <c:v>292014</c:v>
                </c:pt>
                <c:pt idx="1145">
                  <c:v>309986</c:v>
                </c:pt>
                <c:pt idx="1146">
                  <c:v>284018</c:v>
                </c:pt>
                <c:pt idx="1147">
                  <c:v>318017</c:v>
                </c:pt>
                <c:pt idx="1148">
                  <c:v>318017</c:v>
                </c:pt>
                <c:pt idx="1149">
                  <c:v>316983</c:v>
                </c:pt>
                <c:pt idx="1150">
                  <c:v>284014</c:v>
                </c:pt>
                <c:pt idx="1151">
                  <c:v>317986</c:v>
                </c:pt>
                <c:pt idx="1152">
                  <c:v>284014</c:v>
                </c:pt>
                <c:pt idx="1153">
                  <c:v>309986</c:v>
                </c:pt>
                <c:pt idx="1154">
                  <c:v>292018</c:v>
                </c:pt>
                <c:pt idx="1155">
                  <c:v>310982</c:v>
                </c:pt>
                <c:pt idx="1156">
                  <c:v>284014</c:v>
                </c:pt>
                <c:pt idx="1157">
                  <c:v>317989</c:v>
                </c:pt>
                <c:pt idx="1158">
                  <c:v>284011</c:v>
                </c:pt>
                <c:pt idx="1159">
                  <c:v>309986</c:v>
                </c:pt>
                <c:pt idx="1160">
                  <c:v>282015</c:v>
                </c:pt>
                <c:pt idx="1161">
                  <c:v>309985</c:v>
                </c:pt>
                <c:pt idx="1162">
                  <c:v>284015</c:v>
                </c:pt>
                <c:pt idx="1163">
                  <c:v>317988</c:v>
                </c:pt>
                <c:pt idx="1164">
                  <c:v>285014</c:v>
                </c:pt>
                <c:pt idx="1165">
                  <c:v>335986</c:v>
                </c:pt>
                <c:pt idx="1166">
                  <c:v>292014</c:v>
                </c:pt>
                <c:pt idx="1167">
                  <c:v>309983</c:v>
                </c:pt>
                <c:pt idx="1168">
                  <c:v>284014</c:v>
                </c:pt>
                <c:pt idx="1169">
                  <c:v>317986</c:v>
                </c:pt>
                <c:pt idx="1170">
                  <c:v>291014</c:v>
                </c:pt>
                <c:pt idx="1171">
                  <c:v>309986</c:v>
                </c:pt>
                <c:pt idx="1172">
                  <c:v>292014</c:v>
                </c:pt>
                <c:pt idx="1173">
                  <c:v>309990</c:v>
                </c:pt>
                <c:pt idx="1174">
                  <c:v>284014</c:v>
                </c:pt>
                <c:pt idx="1175">
                  <c:v>317985</c:v>
                </c:pt>
                <c:pt idx="1176">
                  <c:v>284014</c:v>
                </c:pt>
                <c:pt idx="1177">
                  <c:v>309983</c:v>
                </c:pt>
                <c:pt idx="1178">
                  <c:v>292016</c:v>
                </c:pt>
                <c:pt idx="1179">
                  <c:v>309984</c:v>
                </c:pt>
                <c:pt idx="1180">
                  <c:v>284017</c:v>
                </c:pt>
                <c:pt idx="1181">
                  <c:v>324983</c:v>
                </c:pt>
                <c:pt idx="1182">
                  <c:v>310017</c:v>
                </c:pt>
                <c:pt idx="1183">
                  <c:v>309986</c:v>
                </c:pt>
                <c:pt idx="1184">
                  <c:v>292014</c:v>
                </c:pt>
                <c:pt idx="1185">
                  <c:v>309983</c:v>
                </c:pt>
                <c:pt idx="1186">
                  <c:v>284014</c:v>
                </c:pt>
                <c:pt idx="1187">
                  <c:v>317986</c:v>
                </c:pt>
                <c:pt idx="1188">
                  <c:v>284018</c:v>
                </c:pt>
                <c:pt idx="1189">
                  <c:v>309982</c:v>
                </c:pt>
                <c:pt idx="1190">
                  <c:v>293016</c:v>
                </c:pt>
                <c:pt idx="1191">
                  <c:v>309984</c:v>
                </c:pt>
                <c:pt idx="1192">
                  <c:v>274017</c:v>
                </c:pt>
                <c:pt idx="1193">
                  <c:v>317983</c:v>
                </c:pt>
                <c:pt idx="1194">
                  <c:v>284018</c:v>
                </c:pt>
                <c:pt idx="1195">
                  <c:v>309983</c:v>
                </c:pt>
                <c:pt idx="1196">
                  <c:v>292013</c:v>
                </c:pt>
                <c:pt idx="1197">
                  <c:v>309989</c:v>
                </c:pt>
                <c:pt idx="1198">
                  <c:v>284011</c:v>
                </c:pt>
                <c:pt idx="1199">
                  <c:v>344986</c:v>
                </c:pt>
                <c:pt idx="1200">
                  <c:v>284017</c:v>
                </c:pt>
                <c:pt idx="1201">
                  <c:v>309985</c:v>
                </c:pt>
                <c:pt idx="1202">
                  <c:v>299012</c:v>
                </c:pt>
                <c:pt idx="1203">
                  <c:v>309989</c:v>
                </c:pt>
                <c:pt idx="1204">
                  <c:v>284011</c:v>
                </c:pt>
                <c:pt idx="1205">
                  <c:v>317987</c:v>
                </c:pt>
                <c:pt idx="1206">
                  <c:v>284014</c:v>
                </c:pt>
                <c:pt idx="1207">
                  <c:v>309986</c:v>
                </c:pt>
                <c:pt idx="1208">
                  <c:v>292013</c:v>
                </c:pt>
                <c:pt idx="1209">
                  <c:v>309989</c:v>
                </c:pt>
                <c:pt idx="1210">
                  <c:v>284014</c:v>
                </c:pt>
                <c:pt idx="1211">
                  <c:v>317987</c:v>
                </c:pt>
                <c:pt idx="1212">
                  <c:v>285014</c:v>
                </c:pt>
                <c:pt idx="1213">
                  <c:v>316983</c:v>
                </c:pt>
                <c:pt idx="1214">
                  <c:v>292016</c:v>
                </c:pt>
                <c:pt idx="1215">
                  <c:v>309983</c:v>
                </c:pt>
                <c:pt idx="1216">
                  <c:v>311018</c:v>
                </c:pt>
                <c:pt idx="1217">
                  <c:v>317982</c:v>
                </c:pt>
                <c:pt idx="1218">
                  <c:v>284016</c:v>
                </c:pt>
                <c:pt idx="1219">
                  <c:v>309984</c:v>
                </c:pt>
                <c:pt idx="1220">
                  <c:v>292017</c:v>
                </c:pt>
                <c:pt idx="1221">
                  <c:v>309983</c:v>
                </c:pt>
                <c:pt idx="1222">
                  <c:v>284014</c:v>
                </c:pt>
                <c:pt idx="1223">
                  <c:v>317986</c:v>
                </c:pt>
                <c:pt idx="1224">
                  <c:v>274017</c:v>
                </c:pt>
                <c:pt idx="1225">
                  <c:v>310984</c:v>
                </c:pt>
                <c:pt idx="1226">
                  <c:v>292013</c:v>
                </c:pt>
                <c:pt idx="1227">
                  <c:v>309986</c:v>
                </c:pt>
                <c:pt idx="1228">
                  <c:v>284017</c:v>
                </c:pt>
                <c:pt idx="1229">
                  <c:v>317983</c:v>
                </c:pt>
                <c:pt idx="1230">
                  <c:v>284017</c:v>
                </c:pt>
                <c:pt idx="1231">
                  <c:v>309984</c:v>
                </c:pt>
                <c:pt idx="1232">
                  <c:v>292017</c:v>
                </c:pt>
                <c:pt idx="1233">
                  <c:v>335985</c:v>
                </c:pt>
                <c:pt idx="1234">
                  <c:v>291011</c:v>
                </c:pt>
                <c:pt idx="1235">
                  <c:v>317989</c:v>
                </c:pt>
                <c:pt idx="1236">
                  <c:v>284011</c:v>
                </c:pt>
                <c:pt idx="1237">
                  <c:v>309986</c:v>
                </c:pt>
                <c:pt idx="1238">
                  <c:v>292014</c:v>
                </c:pt>
                <c:pt idx="1239">
                  <c:v>309986</c:v>
                </c:pt>
                <c:pt idx="1240">
                  <c:v>284017</c:v>
                </c:pt>
                <c:pt idx="1241">
                  <c:v>317983</c:v>
                </c:pt>
                <c:pt idx="1242">
                  <c:v>284015</c:v>
                </c:pt>
                <c:pt idx="1243">
                  <c:v>309985</c:v>
                </c:pt>
                <c:pt idx="1244">
                  <c:v>292017</c:v>
                </c:pt>
                <c:pt idx="1245">
                  <c:v>316983</c:v>
                </c:pt>
                <c:pt idx="1246">
                  <c:v>284018</c:v>
                </c:pt>
                <c:pt idx="1247">
                  <c:v>318017</c:v>
                </c:pt>
                <c:pt idx="1248">
                  <c:v>318017</c:v>
                </c:pt>
                <c:pt idx="1249">
                  <c:v>309983</c:v>
                </c:pt>
                <c:pt idx="1250">
                  <c:v>284014</c:v>
                </c:pt>
                <c:pt idx="1251">
                  <c:v>318986</c:v>
                </c:pt>
                <c:pt idx="1252">
                  <c:v>284017</c:v>
                </c:pt>
                <c:pt idx="1253">
                  <c:v>309983</c:v>
                </c:pt>
                <c:pt idx="1254">
                  <c:v>292014</c:v>
                </c:pt>
                <c:pt idx="1255">
                  <c:v>309989</c:v>
                </c:pt>
                <c:pt idx="1256">
                  <c:v>274014</c:v>
                </c:pt>
                <c:pt idx="1257">
                  <c:v>317983</c:v>
                </c:pt>
                <c:pt idx="1258">
                  <c:v>284016</c:v>
                </c:pt>
                <c:pt idx="1259">
                  <c:v>309988</c:v>
                </c:pt>
                <c:pt idx="1260">
                  <c:v>293010</c:v>
                </c:pt>
                <c:pt idx="1261">
                  <c:v>309986</c:v>
                </c:pt>
                <c:pt idx="1262">
                  <c:v>284017</c:v>
                </c:pt>
                <c:pt idx="1263">
                  <c:v>317983</c:v>
                </c:pt>
                <c:pt idx="1264">
                  <c:v>284016</c:v>
                </c:pt>
                <c:pt idx="1265">
                  <c:v>335984</c:v>
                </c:pt>
                <c:pt idx="1266">
                  <c:v>299014</c:v>
                </c:pt>
                <c:pt idx="1267">
                  <c:v>309988</c:v>
                </c:pt>
                <c:pt idx="1268">
                  <c:v>284012</c:v>
                </c:pt>
                <c:pt idx="1269">
                  <c:v>317986</c:v>
                </c:pt>
                <c:pt idx="1270">
                  <c:v>284015</c:v>
                </c:pt>
                <c:pt idx="1271">
                  <c:v>309989</c:v>
                </c:pt>
                <c:pt idx="1272">
                  <c:v>292013</c:v>
                </c:pt>
                <c:pt idx="1273">
                  <c:v>310983</c:v>
                </c:pt>
                <c:pt idx="1274">
                  <c:v>284018</c:v>
                </c:pt>
                <c:pt idx="1275">
                  <c:v>317982</c:v>
                </c:pt>
                <c:pt idx="1276">
                  <c:v>284017</c:v>
                </c:pt>
                <c:pt idx="1277">
                  <c:v>316983</c:v>
                </c:pt>
                <c:pt idx="1278">
                  <c:v>292017</c:v>
                </c:pt>
                <c:pt idx="1279">
                  <c:v>309983</c:v>
                </c:pt>
                <c:pt idx="1280">
                  <c:v>284018</c:v>
                </c:pt>
                <c:pt idx="1281">
                  <c:v>317982</c:v>
                </c:pt>
                <c:pt idx="1282">
                  <c:v>310015</c:v>
                </c:pt>
                <c:pt idx="1283">
                  <c:v>309986</c:v>
                </c:pt>
                <c:pt idx="1284">
                  <c:v>292017</c:v>
                </c:pt>
                <c:pt idx="1285">
                  <c:v>309982</c:v>
                </c:pt>
                <c:pt idx="1286">
                  <c:v>285014</c:v>
                </c:pt>
                <c:pt idx="1287">
                  <c:v>317986</c:v>
                </c:pt>
                <c:pt idx="1288">
                  <c:v>274017</c:v>
                </c:pt>
                <c:pt idx="1289">
                  <c:v>309983</c:v>
                </c:pt>
                <c:pt idx="1290">
                  <c:v>292017</c:v>
                </c:pt>
                <c:pt idx="1291">
                  <c:v>309983</c:v>
                </c:pt>
                <c:pt idx="1292">
                  <c:v>284014</c:v>
                </c:pt>
                <c:pt idx="1293">
                  <c:v>317989</c:v>
                </c:pt>
                <c:pt idx="1294">
                  <c:v>284011</c:v>
                </c:pt>
                <c:pt idx="1295">
                  <c:v>310986</c:v>
                </c:pt>
                <c:pt idx="1296">
                  <c:v>292018</c:v>
                </c:pt>
                <c:pt idx="1297">
                  <c:v>309983</c:v>
                </c:pt>
                <c:pt idx="1298">
                  <c:v>291013</c:v>
                </c:pt>
                <c:pt idx="1299">
                  <c:v>344986</c:v>
                </c:pt>
                <c:pt idx="1300">
                  <c:v>284018</c:v>
                </c:pt>
                <c:pt idx="1301">
                  <c:v>309983</c:v>
                </c:pt>
                <c:pt idx="1302">
                  <c:v>292014</c:v>
                </c:pt>
                <c:pt idx="1303">
                  <c:v>309985</c:v>
                </c:pt>
                <c:pt idx="1304">
                  <c:v>284018</c:v>
                </c:pt>
                <c:pt idx="1305">
                  <c:v>317982</c:v>
                </c:pt>
                <c:pt idx="1306">
                  <c:v>285014</c:v>
                </c:pt>
                <c:pt idx="1307">
                  <c:v>309989</c:v>
                </c:pt>
                <c:pt idx="1308">
                  <c:v>293011</c:v>
                </c:pt>
                <c:pt idx="1309">
                  <c:v>316986</c:v>
                </c:pt>
                <c:pt idx="1310">
                  <c:v>285014</c:v>
                </c:pt>
                <c:pt idx="1311">
                  <c:v>317986</c:v>
                </c:pt>
                <c:pt idx="1312">
                  <c:v>285017</c:v>
                </c:pt>
                <c:pt idx="1313">
                  <c:v>309983</c:v>
                </c:pt>
                <c:pt idx="1314">
                  <c:v>292016</c:v>
                </c:pt>
                <c:pt idx="1315">
                  <c:v>309984</c:v>
                </c:pt>
                <c:pt idx="1316">
                  <c:v>310018</c:v>
                </c:pt>
                <c:pt idx="1317">
                  <c:v>317982</c:v>
                </c:pt>
                <c:pt idx="1318">
                  <c:v>284018</c:v>
                </c:pt>
                <c:pt idx="1319">
                  <c:v>309982</c:v>
                </c:pt>
                <c:pt idx="1320">
                  <c:v>282017</c:v>
                </c:pt>
                <c:pt idx="1321">
                  <c:v>310983</c:v>
                </c:pt>
                <c:pt idx="1322">
                  <c:v>284014</c:v>
                </c:pt>
                <c:pt idx="1323">
                  <c:v>317986</c:v>
                </c:pt>
                <c:pt idx="1324">
                  <c:v>284015</c:v>
                </c:pt>
                <c:pt idx="1325">
                  <c:v>309987</c:v>
                </c:pt>
                <c:pt idx="1326">
                  <c:v>292012</c:v>
                </c:pt>
                <c:pt idx="1327">
                  <c:v>309986</c:v>
                </c:pt>
                <c:pt idx="1328">
                  <c:v>284014</c:v>
                </c:pt>
                <c:pt idx="1329">
                  <c:v>317986</c:v>
                </c:pt>
                <c:pt idx="1330">
                  <c:v>291017</c:v>
                </c:pt>
                <c:pt idx="1331">
                  <c:v>309983</c:v>
                </c:pt>
                <c:pt idx="1332">
                  <c:v>292014</c:v>
                </c:pt>
                <c:pt idx="1333">
                  <c:v>335986</c:v>
                </c:pt>
                <c:pt idx="1334">
                  <c:v>284014</c:v>
                </c:pt>
                <c:pt idx="1335">
                  <c:v>317986</c:v>
                </c:pt>
                <c:pt idx="1336">
                  <c:v>284014</c:v>
                </c:pt>
                <c:pt idx="1337">
                  <c:v>309986</c:v>
                </c:pt>
                <c:pt idx="1338">
                  <c:v>292014</c:v>
                </c:pt>
                <c:pt idx="1339">
                  <c:v>309986</c:v>
                </c:pt>
                <c:pt idx="1340">
                  <c:v>284017</c:v>
                </c:pt>
                <c:pt idx="1341">
                  <c:v>324984</c:v>
                </c:pt>
                <c:pt idx="1342">
                  <c:v>284013</c:v>
                </c:pt>
                <c:pt idx="1343">
                  <c:v>309987</c:v>
                </c:pt>
                <c:pt idx="1344">
                  <c:v>292013</c:v>
                </c:pt>
                <c:pt idx="1345">
                  <c:v>309986</c:v>
                </c:pt>
                <c:pt idx="1346">
                  <c:v>284015</c:v>
                </c:pt>
                <c:pt idx="1347">
                  <c:v>318011</c:v>
                </c:pt>
                <c:pt idx="1348">
                  <c:v>318011</c:v>
                </c:pt>
                <c:pt idx="1349">
                  <c:v>309986</c:v>
                </c:pt>
                <c:pt idx="1350">
                  <c:v>285018</c:v>
                </c:pt>
                <c:pt idx="1351">
                  <c:v>317982</c:v>
                </c:pt>
                <c:pt idx="1352">
                  <c:v>274017</c:v>
                </c:pt>
                <c:pt idx="1353">
                  <c:v>309983</c:v>
                </c:pt>
                <c:pt idx="1354">
                  <c:v>292014</c:v>
                </c:pt>
                <c:pt idx="1355">
                  <c:v>309986</c:v>
                </c:pt>
                <c:pt idx="1356">
                  <c:v>284018</c:v>
                </c:pt>
                <c:pt idx="1357">
                  <c:v>317982</c:v>
                </c:pt>
                <c:pt idx="1358">
                  <c:v>284018</c:v>
                </c:pt>
                <c:pt idx="1359">
                  <c:v>310985</c:v>
                </c:pt>
                <c:pt idx="1360">
                  <c:v>292011</c:v>
                </c:pt>
                <c:pt idx="1361">
                  <c:v>309987</c:v>
                </c:pt>
                <c:pt idx="1362">
                  <c:v>291016</c:v>
                </c:pt>
                <c:pt idx="1363">
                  <c:v>318983</c:v>
                </c:pt>
                <c:pt idx="1364">
                  <c:v>284014</c:v>
                </c:pt>
                <c:pt idx="1365">
                  <c:v>335987</c:v>
                </c:pt>
                <c:pt idx="1366">
                  <c:v>293013</c:v>
                </c:pt>
                <c:pt idx="1367">
                  <c:v>310986</c:v>
                </c:pt>
                <c:pt idx="1368">
                  <c:v>284018</c:v>
                </c:pt>
                <c:pt idx="1369">
                  <c:v>318982</c:v>
                </c:pt>
                <c:pt idx="1370">
                  <c:v>285014</c:v>
                </c:pt>
                <c:pt idx="1371">
                  <c:v>310986</c:v>
                </c:pt>
                <c:pt idx="1372">
                  <c:v>293018</c:v>
                </c:pt>
                <c:pt idx="1373">
                  <c:v>316986</c:v>
                </c:pt>
                <c:pt idx="1374">
                  <c:v>284013</c:v>
                </c:pt>
                <c:pt idx="1375">
                  <c:v>318983</c:v>
                </c:pt>
                <c:pt idx="1376">
                  <c:v>285014</c:v>
                </c:pt>
                <c:pt idx="1377">
                  <c:v>309986</c:v>
                </c:pt>
                <c:pt idx="1378">
                  <c:v>292014</c:v>
                </c:pt>
                <c:pt idx="1379">
                  <c:v>309986</c:v>
                </c:pt>
                <c:pt idx="1380">
                  <c:v>284014</c:v>
                </c:pt>
                <c:pt idx="1381">
                  <c:v>317986</c:v>
                </c:pt>
                <c:pt idx="1382">
                  <c:v>310014</c:v>
                </c:pt>
                <c:pt idx="1383">
                  <c:v>309986</c:v>
                </c:pt>
                <c:pt idx="1384">
                  <c:v>282014</c:v>
                </c:pt>
                <c:pt idx="1385">
                  <c:v>309987</c:v>
                </c:pt>
                <c:pt idx="1386">
                  <c:v>284013</c:v>
                </c:pt>
                <c:pt idx="1387">
                  <c:v>317987</c:v>
                </c:pt>
                <c:pt idx="1388">
                  <c:v>284013</c:v>
                </c:pt>
                <c:pt idx="1389">
                  <c:v>309989</c:v>
                </c:pt>
                <c:pt idx="1390">
                  <c:v>292014</c:v>
                </c:pt>
                <c:pt idx="1391">
                  <c:v>309986</c:v>
                </c:pt>
                <c:pt idx="1392">
                  <c:v>284014</c:v>
                </c:pt>
                <c:pt idx="1393">
                  <c:v>317984</c:v>
                </c:pt>
                <c:pt idx="1394">
                  <c:v>291013</c:v>
                </c:pt>
                <c:pt idx="1395">
                  <c:v>309986</c:v>
                </c:pt>
                <c:pt idx="1396">
                  <c:v>292014</c:v>
                </c:pt>
                <c:pt idx="1397">
                  <c:v>309986</c:v>
                </c:pt>
                <c:pt idx="1398">
                  <c:v>285018</c:v>
                </c:pt>
                <c:pt idx="1399">
                  <c:v>343983</c:v>
                </c:pt>
                <c:pt idx="1400">
                  <c:v>284013</c:v>
                </c:pt>
                <c:pt idx="1401">
                  <c:v>309986</c:v>
                </c:pt>
                <c:pt idx="1402">
                  <c:v>292018</c:v>
                </c:pt>
                <c:pt idx="1403">
                  <c:v>309982</c:v>
                </c:pt>
                <c:pt idx="1404">
                  <c:v>284018</c:v>
                </c:pt>
                <c:pt idx="1405">
                  <c:v>324985</c:v>
                </c:pt>
                <c:pt idx="1406">
                  <c:v>284014</c:v>
                </c:pt>
                <c:pt idx="1407">
                  <c:v>309983</c:v>
                </c:pt>
                <c:pt idx="1408">
                  <c:v>292017</c:v>
                </c:pt>
                <c:pt idx="1409">
                  <c:v>309983</c:v>
                </c:pt>
                <c:pt idx="1410">
                  <c:v>284018</c:v>
                </c:pt>
                <c:pt idx="1411">
                  <c:v>318982</c:v>
                </c:pt>
                <c:pt idx="1412">
                  <c:v>284014</c:v>
                </c:pt>
                <c:pt idx="1413">
                  <c:v>309986</c:v>
                </c:pt>
                <c:pt idx="1414">
                  <c:v>292015</c:v>
                </c:pt>
                <c:pt idx="1415">
                  <c:v>309985</c:v>
                </c:pt>
                <c:pt idx="1416">
                  <c:v>300015</c:v>
                </c:pt>
                <c:pt idx="1417">
                  <c:v>317985</c:v>
                </c:pt>
                <c:pt idx="1418">
                  <c:v>284014</c:v>
                </c:pt>
                <c:pt idx="1419">
                  <c:v>309989</c:v>
                </c:pt>
                <c:pt idx="1420">
                  <c:v>292011</c:v>
                </c:pt>
                <c:pt idx="1421">
                  <c:v>309987</c:v>
                </c:pt>
                <c:pt idx="1422">
                  <c:v>284013</c:v>
                </c:pt>
                <c:pt idx="1423">
                  <c:v>317986</c:v>
                </c:pt>
                <c:pt idx="1424">
                  <c:v>284015</c:v>
                </c:pt>
                <c:pt idx="1425">
                  <c:v>309989</c:v>
                </c:pt>
                <c:pt idx="1426">
                  <c:v>299012</c:v>
                </c:pt>
                <c:pt idx="1427">
                  <c:v>309984</c:v>
                </c:pt>
                <c:pt idx="1428">
                  <c:v>284014</c:v>
                </c:pt>
                <c:pt idx="1429">
                  <c:v>317989</c:v>
                </c:pt>
                <c:pt idx="1430">
                  <c:v>284011</c:v>
                </c:pt>
                <c:pt idx="1431">
                  <c:v>309986</c:v>
                </c:pt>
                <c:pt idx="1432">
                  <c:v>292014</c:v>
                </c:pt>
                <c:pt idx="1433">
                  <c:v>336986</c:v>
                </c:pt>
                <c:pt idx="1434">
                  <c:v>284015</c:v>
                </c:pt>
                <c:pt idx="1435">
                  <c:v>317985</c:v>
                </c:pt>
                <c:pt idx="1436">
                  <c:v>284015</c:v>
                </c:pt>
                <c:pt idx="1437">
                  <c:v>316985</c:v>
                </c:pt>
                <c:pt idx="1438">
                  <c:v>292014</c:v>
                </c:pt>
                <c:pt idx="1439">
                  <c:v>309986</c:v>
                </c:pt>
                <c:pt idx="1440">
                  <c:v>284014</c:v>
                </c:pt>
                <c:pt idx="1441">
                  <c:v>317990</c:v>
                </c:pt>
                <c:pt idx="1442">
                  <c:v>284013</c:v>
                </c:pt>
                <c:pt idx="1443">
                  <c:v>309983</c:v>
                </c:pt>
                <c:pt idx="1444">
                  <c:v>292017</c:v>
                </c:pt>
                <c:pt idx="1445">
                  <c:v>309983</c:v>
                </c:pt>
                <c:pt idx="1446">
                  <c:v>285014</c:v>
                </c:pt>
                <c:pt idx="1447">
                  <c:v>308015</c:v>
                </c:pt>
                <c:pt idx="1448">
                  <c:v>308015</c:v>
                </c:pt>
                <c:pt idx="1449">
                  <c:v>309985</c:v>
                </c:pt>
                <c:pt idx="1450">
                  <c:v>284016</c:v>
                </c:pt>
                <c:pt idx="1451">
                  <c:v>317984</c:v>
                </c:pt>
                <c:pt idx="1452">
                  <c:v>284018</c:v>
                </c:pt>
                <c:pt idx="1453">
                  <c:v>309983</c:v>
                </c:pt>
                <c:pt idx="1454">
                  <c:v>292016</c:v>
                </c:pt>
                <c:pt idx="1455">
                  <c:v>310983</c:v>
                </c:pt>
                <c:pt idx="1456">
                  <c:v>284017</c:v>
                </c:pt>
                <c:pt idx="1457">
                  <c:v>317983</c:v>
                </c:pt>
                <c:pt idx="1458">
                  <c:v>291014</c:v>
                </c:pt>
                <c:pt idx="1459">
                  <c:v>310986</c:v>
                </c:pt>
                <c:pt idx="1460">
                  <c:v>292014</c:v>
                </c:pt>
                <c:pt idx="1461">
                  <c:v>309986</c:v>
                </c:pt>
                <c:pt idx="1462">
                  <c:v>284016</c:v>
                </c:pt>
                <c:pt idx="1463">
                  <c:v>317988</c:v>
                </c:pt>
                <c:pt idx="1464">
                  <c:v>284013</c:v>
                </c:pt>
                <c:pt idx="1465">
                  <c:v>335983</c:v>
                </c:pt>
                <c:pt idx="1466">
                  <c:v>292016</c:v>
                </c:pt>
                <c:pt idx="1467">
                  <c:v>309984</c:v>
                </c:pt>
                <c:pt idx="1468">
                  <c:v>285017</c:v>
                </c:pt>
                <c:pt idx="1469">
                  <c:v>324987</c:v>
                </c:pt>
                <c:pt idx="1470">
                  <c:v>284013</c:v>
                </c:pt>
                <c:pt idx="1471">
                  <c:v>309983</c:v>
                </c:pt>
                <c:pt idx="1472">
                  <c:v>292016</c:v>
                </c:pt>
                <c:pt idx="1473">
                  <c:v>309984</c:v>
                </c:pt>
                <c:pt idx="1474">
                  <c:v>284017</c:v>
                </c:pt>
                <c:pt idx="1475">
                  <c:v>317983</c:v>
                </c:pt>
                <c:pt idx="1476">
                  <c:v>284017</c:v>
                </c:pt>
                <c:pt idx="1477">
                  <c:v>309983</c:v>
                </c:pt>
                <c:pt idx="1478">
                  <c:v>292017</c:v>
                </c:pt>
                <c:pt idx="1479">
                  <c:v>309983</c:v>
                </c:pt>
                <c:pt idx="1480">
                  <c:v>274015</c:v>
                </c:pt>
                <c:pt idx="1481">
                  <c:v>318986</c:v>
                </c:pt>
                <c:pt idx="1482">
                  <c:v>310014</c:v>
                </c:pt>
                <c:pt idx="1483">
                  <c:v>309987</c:v>
                </c:pt>
                <c:pt idx="1484">
                  <c:v>292012</c:v>
                </c:pt>
                <c:pt idx="1485">
                  <c:v>309986</c:v>
                </c:pt>
                <c:pt idx="1486">
                  <c:v>284014</c:v>
                </c:pt>
                <c:pt idx="1487">
                  <c:v>317986</c:v>
                </c:pt>
                <c:pt idx="1488">
                  <c:v>284017</c:v>
                </c:pt>
                <c:pt idx="1489">
                  <c:v>309986</c:v>
                </c:pt>
                <c:pt idx="1490">
                  <c:v>299011</c:v>
                </c:pt>
                <c:pt idx="1491">
                  <c:v>309989</c:v>
                </c:pt>
                <c:pt idx="1492">
                  <c:v>284011</c:v>
                </c:pt>
                <c:pt idx="1493">
                  <c:v>317989</c:v>
                </c:pt>
                <c:pt idx="1494">
                  <c:v>285014</c:v>
                </c:pt>
                <c:pt idx="1495">
                  <c:v>309983</c:v>
                </c:pt>
                <c:pt idx="1496">
                  <c:v>292015</c:v>
                </c:pt>
                <c:pt idx="1497">
                  <c:v>309985</c:v>
                </c:pt>
                <c:pt idx="1498">
                  <c:v>284018</c:v>
                </c:pt>
                <c:pt idx="1499">
                  <c:v>343982</c:v>
                </c:pt>
                <c:pt idx="1500">
                  <c:v>284018</c:v>
                </c:pt>
                <c:pt idx="1501">
                  <c:v>316982</c:v>
                </c:pt>
                <c:pt idx="1502">
                  <c:v>292014</c:v>
                </c:pt>
                <c:pt idx="1503">
                  <c:v>309989</c:v>
                </c:pt>
                <c:pt idx="1504">
                  <c:v>284014</c:v>
                </c:pt>
                <c:pt idx="1505">
                  <c:v>317986</c:v>
                </c:pt>
                <c:pt idx="1506">
                  <c:v>284014</c:v>
                </c:pt>
                <c:pt idx="1507">
                  <c:v>310983</c:v>
                </c:pt>
                <c:pt idx="1508">
                  <c:v>292016</c:v>
                </c:pt>
                <c:pt idx="1509">
                  <c:v>309984</c:v>
                </c:pt>
                <c:pt idx="1510">
                  <c:v>284015</c:v>
                </c:pt>
                <c:pt idx="1511">
                  <c:v>317985</c:v>
                </c:pt>
                <c:pt idx="1512">
                  <c:v>274017</c:v>
                </c:pt>
                <c:pt idx="1513">
                  <c:v>309983</c:v>
                </c:pt>
                <c:pt idx="1514">
                  <c:v>292017</c:v>
                </c:pt>
                <c:pt idx="1515">
                  <c:v>309983</c:v>
                </c:pt>
                <c:pt idx="1516">
                  <c:v>310014</c:v>
                </c:pt>
                <c:pt idx="1517">
                  <c:v>317986</c:v>
                </c:pt>
                <c:pt idx="1518">
                  <c:v>284014</c:v>
                </c:pt>
                <c:pt idx="1519">
                  <c:v>309987</c:v>
                </c:pt>
                <c:pt idx="1520">
                  <c:v>292013</c:v>
                </c:pt>
                <c:pt idx="1521">
                  <c:v>309986</c:v>
                </c:pt>
                <c:pt idx="1522">
                  <c:v>291017</c:v>
                </c:pt>
                <c:pt idx="1523">
                  <c:v>317983</c:v>
                </c:pt>
                <c:pt idx="1524">
                  <c:v>284016</c:v>
                </c:pt>
                <c:pt idx="1525">
                  <c:v>309984</c:v>
                </c:pt>
                <c:pt idx="1526">
                  <c:v>292014</c:v>
                </c:pt>
                <c:pt idx="1527">
                  <c:v>309989</c:v>
                </c:pt>
                <c:pt idx="1528">
                  <c:v>284011</c:v>
                </c:pt>
                <c:pt idx="1529">
                  <c:v>318986</c:v>
                </c:pt>
                <c:pt idx="1530">
                  <c:v>284018</c:v>
                </c:pt>
                <c:pt idx="1531">
                  <c:v>309982</c:v>
                </c:pt>
                <c:pt idx="1532">
                  <c:v>292014</c:v>
                </c:pt>
                <c:pt idx="1533">
                  <c:v>342989</c:v>
                </c:pt>
                <c:pt idx="1534">
                  <c:v>284011</c:v>
                </c:pt>
                <c:pt idx="1535">
                  <c:v>317986</c:v>
                </c:pt>
                <c:pt idx="1536">
                  <c:v>284014</c:v>
                </c:pt>
                <c:pt idx="1537">
                  <c:v>309986</c:v>
                </c:pt>
                <c:pt idx="1538">
                  <c:v>292014</c:v>
                </c:pt>
                <c:pt idx="1539">
                  <c:v>309989</c:v>
                </c:pt>
                <c:pt idx="1540">
                  <c:v>284014</c:v>
                </c:pt>
                <c:pt idx="1541">
                  <c:v>317986</c:v>
                </c:pt>
                <c:pt idx="1542">
                  <c:v>285014</c:v>
                </c:pt>
                <c:pt idx="1543">
                  <c:v>309984</c:v>
                </c:pt>
                <c:pt idx="1544">
                  <c:v>282016</c:v>
                </c:pt>
                <c:pt idx="1545">
                  <c:v>309983</c:v>
                </c:pt>
                <c:pt idx="1546">
                  <c:v>284018</c:v>
                </c:pt>
                <c:pt idx="1547">
                  <c:v>319014</c:v>
                </c:pt>
                <c:pt idx="1548">
                  <c:v>319014</c:v>
                </c:pt>
                <c:pt idx="1549">
                  <c:v>309989</c:v>
                </c:pt>
                <c:pt idx="1550">
                  <c:v>284011</c:v>
                </c:pt>
                <c:pt idx="1551">
                  <c:v>317987</c:v>
                </c:pt>
                <c:pt idx="1552">
                  <c:v>284013</c:v>
                </c:pt>
                <c:pt idx="1553">
                  <c:v>309986</c:v>
                </c:pt>
                <c:pt idx="1554">
                  <c:v>299018</c:v>
                </c:pt>
                <c:pt idx="1555">
                  <c:v>309983</c:v>
                </c:pt>
                <c:pt idx="1556">
                  <c:v>284013</c:v>
                </c:pt>
                <c:pt idx="1557">
                  <c:v>317986</c:v>
                </c:pt>
                <c:pt idx="1558">
                  <c:v>284014</c:v>
                </c:pt>
                <c:pt idx="1559">
                  <c:v>309986</c:v>
                </c:pt>
                <c:pt idx="1560">
                  <c:v>292014</c:v>
                </c:pt>
                <c:pt idx="1561">
                  <c:v>310986</c:v>
                </c:pt>
                <c:pt idx="1562">
                  <c:v>284014</c:v>
                </c:pt>
                <c:pt idx="1563">
                  <c:v>317986</c:v>
                </c:pt>
                <c:pt idx="1564">
                  <c:v>284018</c:v>
                </c:pt>
                <c:pt idx="1565">
                  <c:v>342982</c:v>
                </c:pt>
                <c:pt idx="1566">
                  <c:v>292015</c:v>
                </c:pt>
                <c:pt idx="1567">
                  <c:v>309985</c:v>
                </c:pt>
                <c:pt idx="1568">
                  <c:v>284017</c:v>
                </c:pt>
                <c:pt idx="1569">
                  <c:v>317983</c:v>
                </c:pt>
                <c:pt idx="1570">
                  <c:v>284015</c:v>
                </c:pt>
                <c:pt idx="1571">
                  <c:v>309985</c:v>
                </c:pt>
                <c:pt idx="1572">
                  <c:v>292017</c:v>
                </c:pt>
                <c:pt idx="1573">
                  <c:v>309983</c:v>
                </c:pt>
                <c:pt idx="1574">
                  <c:v>285014</c:v>
                </c:pt>
                <c:pt idx="1575">
                  <c:v>317986</c:v>
                </c:pt>
                <c:pt idx="1576">
                  <c:v>274018</c:v>
                </c:pt>
                <c:pt idx="1577">
                  <c:v>309982</c:v>
                </c:pt>
                <c:pt idx="1578">
                  <c:v>292018</c:v>
                </c:pt>
                <c:pt idx="1579">
                  <c:v>309982</c:v>
                </c:pt>
                <c:pt idx="1580">
                  <c:v>284014</c:v>
                </c:pt>
                <c:pt idx="1581">
                  <c:v>317986</c:v>
                </c:pt>
                <c:pt idx="1582">
                  <c:v>310014</c:v>
                </c:pt>
                <c:pt idx="1583">
                  <c:v>310987</c:v>
                </c:pt>
                <c:pt idx="1584">
                  <c:v>292013</c:v>
                </c:pt>
                <c:pt idx="1585">
                  <c:v>309986</c:v>
                </c:pt>
                <c:pt idx="1586">
                  <c:v>291014</c:v>
                </c:pt>
                <c:pt idx="1587">
                  <c:v>317986</c:v>
                </c:pt>
                <c:pt idx="1588">
                  <c:v>284014</c:v>
                </c:pt>
                <c:pt idx="1589">
                  <c:v>309986</c:v>
                </c:pt>
                <c:pt idx="1590">
                  <c:v>292014</c:v>
                </c:pt>
                <c:pt idx="1591">
                  <c:v>309986</c:v>
                </c:pt>
                <c:pt idx="1592">
                  <c:v>284017</c:v>
                </c:pt>
                <c:pt idx="1593">
                  <c:v>317983</c:v>
                </c:pt>
                <c:pt idx="1594">
                  <c:v>284017</c:v>
                </c:pt>
                <c:pt idx="1595">
                  <c:v>309983</c:v>
                </c:pt>
                <c:pt idx="1596">
                  <c:v>293014</c:v>
                </c:pt>
                <c:pt idx="1597">
                  <c:v>316986</c:v>
                </c:pt>
                <c:pt idx="1598">
                  <c:v>284017</c:v>
                </c:pt>
                <c:pt idx="1599">
                  <c:v>343983</c:v>
                </c:pt>
                <c:pt idx="1600">
                  <c:v>285014</c:v>
                </c:pt>
                <c:pt idx="1601">
                  <c:v>309986</c:v>
                </c:pt>
                <c:pt idx="1602">
                  <c:v>292018</c:v>
                </c:pt>
                <c:pt idx="1603">
                  <c:v>310982</c:v>
                </c:pt>
                <c:pt idx="1604">
                  <c:v>285017</c:v>
                </c:pt>
                <c:pt idx="1605">
                  <c:v>317983</c:v>
                </c:pt>
                <c:pt idx="1606">
                  <c:v>285014</c:v>
                </c:pt>
                <c:pt idx="1607">
                  <c:v>310986</c:v>
                </c:pt>
                <c:pt idx="1608">
                  <c:v>283017</c:v>
                </c:pt>
                <c:pt idx="1609">
                  <c:v>310983</c:v>
                </c:pt>
                <c:pt idx="1610">
                  <c:v>285017</c:v>
                </c:pt>
                <c:pt idx="1611">
                  <c:v>318983</c:v>
                </c:pt>
                <c:pt idx="1612">
                  <c:v>284017</c:v>
                </c:pt>
                <c:pt idx="1613">
                  <c:v>309984</c:v>
                </c:pt>
                <c:pt idx="1614">
                  <c:v>292014</c:v>
                </c:pt>
                <c:pt idx="1615">
                  <c:v>309985</c:v>
                </c:pt>
                <c:pt idx="1616">
                  <c:v>310014</c:v>
                </c:pt>
                <c:pt idx="1617">
                  <c:v>317987</c:v>
                </c:pt>
                <c:pt idx="1618">
                  <c:v>291013</c:v>
                </c:pt>
                <c:pt idx="1619">
                  <c:v>309986</c:v>
                </c:pt>
                <c:pt idx="1620">
                  <c:v>292014</c:v>
                </c:pt>
                <c:pt idx="1621">
                  <c:v>309986</c:v>
                </c:pt>
                <c:pt idx="1622">
                  <c:v>285014</c:v>
                </c:pt>
                <c:pt idx="1623">
                  <c:v>317986</c:v>
                </c:pt>
                <c:pt idx="1624">
                  <c:v>284015</c:v>
                </c:pt>
                <c:pt idx="1625">
                  <c:v>309986</c:v>
                </c:pt>
                <c:pt idx="1626">
                  <c:v>292013</c:v>
                </c:pt>
                <c:pt idx="1627">
                  <c:v>309986</c:v>
                </c:pt>
                <c:pt idx="1628">
                  <c:v>284017</c:v>
                </c:pt>
                <c:pt idx="1629">
                  <c:v>324983</c:v>
                </c:pt>
                <c:pt idx="1630">
                  <c:v>284014</c:v>
                </c:pt>
                <c:pt idx="1631">
                  <c:v>309987</c:v>
                </c:pt>
                <c:pt idx="1632">
                  <c:v>292013</c:v>
                </c:pt>
                <c:pt idx="1633">
                  <c:v>335989</c:v>
                </c:pt>
                <c:pt idx="1634">
                  <c:v>284011</c:v>
                </c:pt>
                <c:pt idx="1635">
                  <c:v>318986</c:v>
                </c:pt>
                <c:pt idx="1636">
                  <c:v>284016</c:v>
                </c:pt>
                <c:pt idx="1637">
                  <c:v>309985</c:v>
                </c:pt>
                <c:pt idx="1638">
                  <c:v>292016</c:v>
                </c:pt>
                <c:pt idx="1639">
                  <c:v>309983</c:v>
                </c:pt>
                <c:pt idx="1640">
                  <c:v>274017</c:v>
                </c:pt>
                <c:pt idx="1641">
                  <c:v>317986</c:v>
                </c:pt>
                <c:pt idx="1642">
                  <c:v>284011</c:v>
                </c:pt>
                <c:pt idx="1643">
                  <c:v>309986</c:v>
                </c:pt>
                <c:pt idx="1644">
                  <c:v>293018</c:v>
                </c:pt>
                <c:pt idx="1645">
                  <c:v>309982</c:v>
                </c:pt>
                <c:pt idx="1646">
                  <c:v>284014</c:v>
                </c:pt>
                <c:pt idx="1647">
                  <c:v>318017</c:v>
                </c:pt>
                <c:pt idx="1648">
                  <c:v>318017</c:v>
                </c:pt>
                <c:pt idx="1649">
                  <c:v>309986</c:v>
                </c:pt>
                <c:pt idx="1650">
                  <c:v>291011</c:v>
                </c:pt>
                <c:pt idx="1651">
                  <c:v>317989</c:v>
                </c:pt>
                <c:pt idx="1652">
                  <c:v>284011</c:v>
                </c:pt>
                <c:pt idx="1653">
                  <c:v>309986</c:v>
                </c:pt>
                <c:pt idx="1654">
                  <c:v>293016</c:v>
                </c:pt>
                <c:pt idx="1655">
                  <c:v>309984</c:v>
                </c:pt>
                <c:pt idx="1656">
                  <c:v>284018</c:v>
                </c:pt>
                <c:pt idx="1657">
                  <c:v>317983</c:v>
                </c:pt>
                <c:pt idx="1658">
                  <c:v>284017</c:v>
                </c:pt>
                <c:pt idx="1659">
                  <c:v>309982</c:v>
                </c:pt>
                <c:pt idx="1660">
                  <c:v>292018</c:v>
                </c:pt>
                <c:pt idx="1661">
                  <c:v>316984</c:v>
                </c:pt>
                <c:pt idx="1662">
                  <c:v>284014</c:v>
                </c:pt>
                <c:pt idx="1663">
                  <c:v>317984</c:v>
                </c:pt>
                <c:pt idx="1664">
                  <c:v>339014</c:v>
                </c:pt>
                <c:pt idx="1665">
                  <c:v>336990</c:v>
                </c:pt>
                <c:pt idx="1666">
                  <c:v>292013</c:v>
                </c:pt>
                <c:pt idx="1667">
                  <c:v>309987</c:v>
                </c:pt>
                <c:pt idx="1668">
                  <c:v>284013</c:v>
                </c:pt>
                <c:pt idx="1669">
                  <c:v>317984</c:v>
                </c:pt>
                <c:pt idx="1670">
                  <c:v>284015</c:v>
                </c:pt>
                <c:pt idx="1671">
                  <c:v>309984</c:v>
                </c:pt>
                <c:pt idx="1672">
                  <c:v>282017</c:v>
                </c:pt>
                <c:pt idx="1673">
                  <c:v>309985</c:v>
                </c:pt>
                <c:pt idx="1674">
                  <c:v>284015</c:v>
                </c:pt>
                <c:pt idx="1675">
                  <c:v>317983</c:v>
                </c:pt>
                <c:pt idx="1676">
                  <c:v>284014</c:v>
                </c:pt>
                <c:pt idx="1677">
                  <c:v>309986</c:v>
                </c:pt>
                <c:pt idx="1678">
                  <c:v>292018</c:v>
                </c:pt>
                <c:pt idx="1679">
                  <c:v>309982</c:v>
                </c:pt>
                <c:pt idx="1680">
                  <c:v>284017</c:v>
                </c:pt>
                <c:pt idx="1681">
                  <c:v>317983</c:v>
                </c:pt>
                <c:pt idx="1682">
                  <c:v>317017</c:v>
                </c:pt>
                <c:pt idx="1683">
                  <c:v>309983</c:v>
                </c:pt>
                <c:pt idx="1684">
                  <c:v>292017</c:v>
                </c:pt>
                <c:pt idx="1685">
                  <c:v>309984</c:v>
                </c:pt>
                <c:pt idx="1686">
                  <c:v>284017</c:v>
                </c:pt>
                <c:pt idx="1687">
                  <c:v>317982</c:v>
                </c:pt>
                <c:pt idx="1688">
                  <c:v>284018</c:v>
                </c:pt>
                <c:pt idx="1689">
                  <c:v>310985</c:v>
                </c:pt>
                <c:pt idx="1690">
                  <c:v>292011</c:v>
                </c:pt>
                <c:pt idx="1691">
                  <c:v>309989</c:v>
                </c:pt>
                <c:pt idx="1692">
                  <c:v>284011</c:v>
                </c:pt>
                <c:pt idx="1693">
                  <c:v>324986</c:v>
                </c:pt>
                <c:pt idx="1694">
                  <c:v>284017</c:v>
                </c:pt>
                <c:pt idx="1695">
                  <c:v>309983</c:v>
                </c:pt>
                <c:pt idx="1696">
                  <c:v>292017</c:v>
                </c:pt>
                <c:pt idx="1697">
                  <c:v>309983</c:v>
                </c:pt>
                <c:pt idx="1698">
                  <c:v>284014</c:v>
                </c:pt>
                <c:pt idx="1699">
                  <c:v>343986</c:v>
                </c:pt>
                <c:pt idx="1700">
                  <c:v>284014</c:v>
                </c:pt>
                <c:pt idx="1701">
                  <c:v>309986</c:v>
                </c:pt>
                <c:pt idx="1702">
                  <c:v>292014</c:v>
                </c:pt>
                <c:pt idx="1703">
                  <c:v>309986</c:v>
                </c:pt>
                <c:pt idx="1704">
                  <c:v>276017</c:v>
                </c:pt>
                <c:pt idx="1705">
                  <c:v>318983</c:v>
                </c:pt>
                <c:pt idx="1706">
                  <c:v>285014</c:v>
                </c:pt>
                <c:pt idx="1707">
                  <c:v>311986</c:v>
                </c:pt>
                <c:pt idx="1708">
                  <c:v>293018</c:v>
                </c:pt>
                <c:pt idx="1709">
                  <c:v>310985</c:v>
                </c:pt>
                <c:pt idx="1710">
                  <c:v>285014</c:v>
                </c:pt>
                <c:pt idx="1711">
                  <c:v>318983</c:v>
                </c:pt>
                <c:pt idx="1712">
                  <c:v>285017</c:v>
                </c:pt>
                <c:pt idx="1713">
                  <c:v>310983</c:v>
                </c:pt>
                <c:pt idx="1714">
                  <c:v>300014</c:v>
                </c:pt>
                <c:pt idx="1715">
                  <c:v>310986</c:v>
                </c:pt>
                <c:pt idx="1716">
                  <c:v>310017</c:v>
                </c:pt>
                <c:pt idx="1717">
                  <c:v>317983</c:v>
                </c:pt>
                <c:pt idx="1718">
                  <c:v>284017</c:v>
                </c:pt>
                <c:pt idx="1719">
                  <c:v>309983</c:v>
                </c:pt>
                <c:pt idx="1720">
                  <c:v>292017</c:v>
                </c:pt>
                <c:pt idx="1721">
                  <c:v>309983</c:v>
                </c:pt>
                <c:pt idx="1722">
                  <c:v>284018</c:v>
                </c:pt>
                <c:pt idx="1723">
                  <c:v>317982</c:v>
                </c:pt>
                <c:pt idx="1724">
                  <c:v>285016</c:v>
                </c:pt>
                <c:pt idx="1725">
                  <c:v>316984</c:v>
                </c:pt>
                <c:pt idx="1726">
                  <c:v>292017</c:v>
                </c:pt>
                <c:pt idx="1727">
                  <c:v>309983</c:v>
                </c:pt>
                <c:pt idx="1728">
                  <c:v>284018</c:v>
                </c:pt>
                <c:pt idx="1729">
                  <c:v>317982</c:v>
                </c:pt>
                <c:pt idx="1730">
                  <c:v>284016</c:v>
                </c:pt>
                <c:pt idx="1731">
                  <c:v>309984</c:v>
                </c:pt>
                <c:pt idx="1732">
                  <c:v>292017</c:v>
                </c:pt>
                <c:pt idx="1733">
                  <c:v>335983</c:v>
                </c:pt>
                <c:pt idx="1734">
                  <c:v>284014</c:v>
                </c:pt>
                <c:pt idx="1735">
                  <c:v>317986</c:v>
                </c:pt>
                <c:pt idx="1736">
                  <c:v>274018</c:v>
                </c:pt>
                <c:pt idx="1737">
                  <c:v>309982</c:v>
                </c:pt>
                <c:pt idx="1738">
                  <c:v>292017</c:v>
                </c:pt>
                <c:pt idx="1739">
                  <c:v>309983</c:v>
                </c:pt>
                <c:pt idx="1740">
                  <c:v>284014</c:v>
                </c:pt>
                <c:pt idx="1741">
                  <c:v>317986</c:v>
                </c:pt>
                <c:pt idx="1742">
                  <c:v>284014</c:v>
                </c:pt>
                <c:pt idx="1743">
                  <c:v>309986</c:v>
                </c:pt>
                <c:pt idx="1744">
                  <c:v>292014</c:v>
                </c:pt>
                <c:pt idx="1745">
                  <c:v>309986</c:v>
                </c:pt>
                <c:pt idx="1746">
                  <c:v>291017</c:v>
                </c:pt>
                <c:pt idx="1747">
                  <c:v>319017</c:v>
                </c:pt>
                <c:pt idx="1748">
                  <c:v>319017</c:v>
                </c:pt>
                <c:pt idx="1749">
                  <c:v>309983</c:v>
                </c:pt>
                <c:pt idx="1750">
                  <c:v>284014</c:v>
                </c:pt>
                <c:pt idx="1751">
                  <c:v>317989</c:v>
                </c:pt>
                <c:pt idx="1752">
                  <c:v>284011</c:v>
                </c:pt>
                <c:pt idx="1753">
                  <c:v>309986</c:v>
                </c:pt>
                <c:pt idx="1754">
                  <c:v>292014</c:v>
                </c:pt>
                <c:pt idx="1755">
                  <c:v>309986</c:v>
                </c:pt>
                <c:pt idx="1756">
                  <c:v>284017</c:v>
                </c:pt>
                <c:pt idx="1757">
                  <c:v>324983</c:v>
                </c:pt>
                <c:pt idx="1758">
                  <c:v>284014</c:v>
                </c:pt>
                <c:pt idx="1759">
                  <c:v>309986</c:v>
                </c:pt>
                <c:pt idx="1760">
                  <c:v>292014</c:v>
                </c:pt>
                <c:pt idx="1761">
                  <c:v>310989</c:v>
                </c:pt>
                <c:pt idx="1762">
                  <c:v>284014</c:v>
                </c:pt>
                <c:pt idx="1763">
                  <c:v>317984</c:v>
                </c:pt>
                <c:pt idx="1764">
                  <c:v>284014</c:v>
                </c:pt>
                <c:pt idx="1765">
                  <c:v>335985</c:v>
                </c:pt>
                <c:pt idx="1766">
                  <c:v>292017</c:v>
                </c:pt>
                <c:pt idx="1767">
                  <c:v>309983</c:v>
                </c:pt>
                <c:pt idx="1768">
                  <c:v>274014</c:v>
                </c:pt>
                <c:pt idx="1769">
                  <c:v>317989</c:v>
                </c:pt>
                <c:pt idx="1770">
                  <c:v>285015</c:v>
                </c:pt>
                <c:pt idx="1771">
                  <c:v>309983</c:v>
                </c:pt>
                <c:pt idx="1772">
                  <c:v>292016</c:v>
                </c:pt>
                <c:pt idx="1773">
                  <c:v>309983</c:v>
                </c:pt>
                <c:pt idx="1774">
                  <c:v>284014</c:v>
                </c:pt>
                <c:pt idx="1775">
                  <c:v>317986</c:v>
                </c:pt>
                <c:pt idx="1776">
                  <c:v>284014</c:v>
                </c:pt>
                <c:pt idx="1777">
                  <c:v>309986</c:v>
                </c:pt>
                <c:pt idx="1778">
                  <c:v>299018</c:v>
                </c:pt>
                <c:pt idx="1779">
                  <c:v>309982</c:v>
                </c:pt>
                <c:pt idx="1780">
                  <c:v>284016</c:v>
                </c:pt>
                <c:pt idx="1781">
                  <c:v>317984</c:v>
                </c:pt>
                <c:pt idx="1782">
                  <c:v>310017</c:v>
                </c:pt>
                <c:pt idx="1783">
                  <c:v>310984</c:v>
                </c:pt>
                <c:pt idx="1784">
                  <c:v>292013</c:v>
                </c:pt>
                <c:pt idx="1785">
                  <c:v>309986</c:v>
                </c:pt>
                <c:pt idx="1786">
                  <c:v>284017</c:v>
                </c:pt>
                <c:pt idx="1787">
                  <c:v>317983</c:v>
                </c:pt>
                <c:pt idx="1788">
                  <c:v>284017</c:v>
                </c:pt>
                <c:pt idx="1789">
                  <c:v>316986</c:v>
                </c:pt>
                <c:pt idx="1790">
                  <c:v>292011</c:v>
                </c:pt>
                <c:pt idx="1791">
                  <c:v>309986</c:v>
                </c:pt>
                <c:pt idx="1792">
                  <c:v>284014</c:v>
                </c:pt>
                <c:pt idx="1793">
                  <c:v>317986</c:v>
                </c:pt>
                <c:pt idx="1794">
                  <c:v>284014</c:v>
                </c:pt>
                <c:pt idx="1795">
                  <c:v>309989</c:v>
                </c:pt>
                <c:pt idx="1796">
                  <c:v>293014</c:v>
                </c:pt>
                <c:pt idx="1797">
                  <c:v>309983</c:v>
                </c:pt>
                <c:pt idx="1798">
                  <c:v>284017</c:v>
                </c:pt>
                <c:pt idx="1799">
                  <c:v>343983</c:v>
                </c:pt>
                <c:pt idx="1800">
                  <c:v>274016</c:v>
                </c:pt>
                <c:pt idx="1801">
                  <c:v>309984</c:v>
                </c:pt>
                <c:pt idx="1802">
                  <c:v>292017</c:v>
                </c:pt>
                <c:pt idx="1803">
                  <c:v>309984</c:v>
                </c:pt>
                <c:pt idx="1804">
                  <c:v>284017</c:v>
                </c:pt>
                <c:pt idx="1805">
                  <c:v>318982</c:v>
                </c:pt>
                <c:pt idx="1806">
                  <c:v>284014</c:v>
                </c:pt>
                <c:pt idx="1807">
                  <c:v>309989</c:v>
                </c:pt>
                <c:pt idx="1808">
                  <c:v>292011</c:v>
                </c:pt>
                <c:pt idx="1809">
                  <c:v>309986</c:v>
                </c:pt>
                <c:pt idx="1810">
                  <c:v>291018</c:v>
                </c:pt>
                <c:pt idx="1811">
                  <c:v>317982</c:v>
                </c:pt>
                <c:pt idx="1812">
                  <c:v>284017</c:v>
                </c:pt>
                <c:pt idx="1813">
                  <c:v>309983</c:v>
                </c:pt>
                <c:pt idx="1814">
                  <c:v>292015</c:v>
                </c:pt>
                <c:pt idx="1815">
                  <c:v>309985</c:v>
                </c:pt>
                <c:pt idx="1816">
                  <c:v>310014</c:v>
                </c:pt>
                <c:pt idx="1817">
                  <c:v>317986</c:v>
                </c:pt>
                <c:pt idx="1818">
                  <c:v>285017</c:v>
                </c:pt>
                <c:pt idx="1819">
                  <c:v>309986</c:v>
                </c:pt>
                <c:pt idx="1820">
                  <c:v>292014</c:v>
                </c:pt>
                <c:pt idx="1821">
                  <c:v>316986</c:v>
                </c:pt>
                <c:pt idx="1822">
                  <c:v>285014</c:v>
                </c:pt>
                <c:pt idx="1823">
                  <c:v>317983</c:v>
                </c:pt>
                <c:pt idx="1824">
                  <c:v>284016</c:v>
                </c:pt>
                <c:pt idx="1825">
                  <c:v>309984</c:v>
                </c:pt>
                <c:pt idx="1826">
                  <c:v>292017</c:v>
                </c:pt>
                <c:pt idx="1827">
                  <c:v>309983</c:v>
                </c:pt>
                <c:pt idx="1828">
                  <c:v>284018</c:v>
                </c:pt>
                <c:pt idx="1829">
                  <c:v>317982</c:v>
                </c:pt>
                <c:pt idx="1830">
                  <c:v>284018</c:v>
                </c:pt>
                <c:pt idx="1831">
                  <c:v>310985</c:v>
                </c:pt>
                <c:pt idx="1832">
                  <c:v>282015</c:v>
                </c:pt>
                <c:pt idx="1833">
                  <c:v>335982</c:v>
                </c:pt>
                <c:pt idx="1834">
                  <c:v>284017</c:v>
                </c:pt>
                <c:pt idx="1835">
                  <c:v>317983</c:v>
                </c:pt>
                <c:pt idx="1836">
                  <c:v>284015</c:v>
                </c:pt>
                <c:pt idx="1837">
                  <c:v>309985</c:v>
                </c:pt>
                <c:pt idx="1838">
                  <c:v>292014</c:v>
                </c:pt>
                <c:pt idx="1839">
                  <c:v>309989</c:v>
                </c:pt>
                <c:pt idx="1840">
                  <c:v>285014</c:v>
                </c:pt>
                <c:pt idx="1841">
                  <c:v>317983</c:v>
                </c:pt>
                <c:pt idx="1842">
                  <c:v>291014</c:v>
                </c:pt>
                <c:pt idx="1843">
                  <c:v>309986</c:v>
                </c:pt>
                <c:pt idx="1844">
                  <c:v>293017</c:v>
                </c:pt>
                <c:pt idx="1845">
                  <c:v>309987</c:v>
                </c:pt>
                <c:pt idx="1846">
                  <c:v>285014</c:v>
                </c:pt>
                <c:pt idx="1847">
                  <c:v>318018</c:v>
                </c:pt>
                <c:pt idx="1848">
                  <c:v>318018</c:v>
                </c:pt>
                <c:pt idx="1849">
                  <c:v>309983</c:v>
                </c:pt>
                <c:pt idx="1850">
                  <c:v>284013</c:v>
                </c:pt>
                <c:pt idx="1851">
                  <c:v>317986</c:v>
                </c:pt>
                <c:pt idx="1852">
                  <c:v>284014</c:v>
                </c:pt>
                <c:pt idx="1853">
                  <c:v>316986</c:v>
                </c:pt>
                <c:pt idx="1854">
                  <c:v>292014</c:v>
                </c:pt>
                <c:pt idx="1855">
                  <c:v>309986</c:v>
                </c:pt>
                <c:pt idx="1856">
                  <c:v>285015</c:v>
                </c:pt>
                <c:pt idx="1857">
                  <c:v>317985</c:v>
                </c:pt>
                <c:pt idx="1858">
                  <c:v>284014</c:v>
                </c:pt>
                <c:pt idx="1859">
                  <c:v>309986</c:v>
                </c:pt>
                <c:pt idx="1860">
                  <c:v>292014</c:v>
                </c:pt>
                <c:pt idx="1861">
                  <c:v>309986</c:v>
                </c:pt>
                <c:pt idx="1862">
                  <c:v>284017</c:v>
                </c:pt>
                <c:pt idx="1863">
                  <c:v>317983</c:v>
                </c:pt>
                <c:pt idx="1864">
                  <c:v>274015</c:v>
                </c:pt>
                <c:pt idx="1865">
                  <c:v>336988</c:v>
                </c:pt>
                <c:pt idx="1866">
                  <c:v>292014</c:v>
                </c:pt>
                <c:pt idx="1867">
                  <c:v>309986</c:v>
                </c:pt>
                <c:pt idx="1868">
                  <c:v>284014</c:v>
                </c:pt>
                <c:pt idx="1869">
                  <c:v>317984</c:v>
                </c:pt>
                <c:pt idx="1870">
                  <c:v>284014</c:v>
                </c:pt>
                <c:pt idx="1871">
                  <c:v>309985</c:v>
                </c:pt>
                <c:pt idx="1872">
                  <c:v>292014</c:v>
                </c:pt>
                <c:pt idx="1873">
                  <c:v>309986</c:v>
                </c:pt>
                <c:pt idx="1874">
                  <c:v>291017</c:v>
                </c:pt>
                <c:pt idx="1875">
                  <c:v>317983</c:v>
                </c:pt>
                <c:pt idx="1876">
                  <c:v>284018</c:v>
                </c:pt>
                <c:pt idx="1877">
                  <c:v>309983</c:v>
                </c:pt>
                <c:pt idx="1878">
                  <c:v>292016</c:v>
                </c:pt>
                <c:pt idx="1879">
                  <c:v>309983</c:v>
                </c:pt>
                <c:pt idx="1880">
                  <c:v>284018</c:v>
                </c:pt>
                <c:pt idx="1881">
                  <c:v>317982</c:v>
                </c:pt>
                <c:pt idx="1882">
                  <c:v>310018</c:v>
                </c:pt>
                <c:pt idx="1883">
                  <c:v>309982</c:v>
                </c:pt>
                <c:pt idx="1884">
                  <c:v>292018</c:v>
                </c:pt>
                <c:pt idx="1885">
                  <c:v>316985</c:v>
                </c:pt>
                <c:pt idx="1886">
                  <c:v>284014</c:v>
                </c:pt>
                <c:pt idx="1887">
                  <c:v>317983</c:v>
                </c:pt>
                <c:pt idx="1888">
                  <c:v>284014</c:v>
                </c:pt>
                <c:pt idx="1889">
                  <c:v>309986</c:v>
                </c:pt>
                <c:pt idx="1890">
                  <c:v>292014</c:v>
                </c:pt>
                <c:pt idx="1891">
                  <c:v>310986</c:v>
                </c:pt>
                <c:pt idx="1892">
                  <c:v>284014</c:v>
                </c:pt>
                <c:pt idx="1893">
                  <c:v>317986</c:v>
                </c:pt>
                <c:pt idx="1894">
                  <c:v>284014</c:v>
                </c:pt>
                <c:pt idx="1895">
                  <c:v>309986</c:v>
                </c:pt>
                <c:pt idx="1896">
                  <c:v>282018</c:v>
                </c:pt>
                <c:pt idx="1897">
                  <c:v>359986</c:v>
                </c:pt>
                <c:pt idx="1898">
                  <c:v>285014</c:v>
                </c:pt>
                <c:pt idx="1899">
                  <c:v>344983</c:v>
                </c:pt>
                <c:pt idx="1900">
                  <c:v>284016</c:v>
                </c:pt>
                <c:pt idx="1901">
                  <c:v>310983</c:v>
                </c:pt>
                <c:pt idx="1902">
                  <c:v>292014</c:v>
                </c:pt>
                <c:pt idx="1903">
                  <c:v>310986</c:v>
                </c:pt>
                <c:pt idx="1904">
                  <c:v>284014</c:v>
                </c:pt>
                <c:pt idx="1905">
                  <c:v>318986</c:v>
                </c:pt>
                <c:pt idx="1906">
                  <c:v>291014</c:v>
                </c:pt>
                <c:pt idx="1907">
                  <c:v>309986</c:v>
                </c:pt>
                <c:pt idx="1908">
                  <c:v>292017</c:v>
                </c:pt>
                <c:pt idx="1909">
                  <c:v>310983</c:v>
                </c:pt>
                <c:pt idx="1910">
                  <c:v>284014</c:v>
                </c:pt>
                <c:pt idx="1911">
                  <c:v>317986</c:v>
                </c:pt>
                <c:pt idx="1912">
                  <c:v>284014</c:v>
                </c:pt>
                <c:pt idx="1913">
                  <c:v>309988</c:v>
                </c:pt>
                <c:pt idx="1914">
                  <c:v>292012</c:v>
                </c:pt>
                <c:pt idx="1915">
                  <c:v>309986</c:v>
                </c:pt>
                <c:pt idx="1916">
                  <c:v>310014</c:v>
                </c:pt>
                <c:pt idx="1917">
                  <c:v>324986</c:v>
                </c:pt>
                <c:pt idx="1918">
                  <c:v>284015</c:v>
                </c:pt>
                <c:pt idx="1919">
                  <c:v>309985</c:v>
                </c:pt>
                <c:pt idx="1920">
                  <c:v>292017</c:v>
                </c:pt>
                <c:pt idx="1921">
                  <c:v>309983</c:v>
                </c:pt>
                <c:pt idx="1922">
                  <c:v>285017</c:v>
                </c:pt>
                <c:pt idx="1923">
                  <c:v>317983</c:v>
                </c:pt>
                <c:pt idx="1924">
                  <c:v>284017</c:v>
                </c:pt>
                <c:pt idx="1925">
                  <c:v>309985</c:v>
                </c:pt>
                <c:pt idx="1926">
                  <c:v>292015</c:v>
                </c:pt>
                <c:pt idx="1927">
                  <c:v>309983</c:v>
                </c:pt>
                <c:pt idx="1928">
                  <c:v>274017</c:v>
                </c:pt>
                <c:pt idx="1929">
                  <c:v>317983</c:v>
                </c:pt>
                <c:pt idx="1930">
                  <c:v>284017</c:v>
                </c:pt>
                <c:pt idx="1931">
                  <c:v>310983</c:v>
                </c:pt>
                <c:pt idx="1932">
                  <c:v>292018</c:v>
                </c:pt>
                <c:pt idx="1933">
                  <c:v>335982</c:v>
                </c:pt>
                <c:pt idx="1934">
                  <c:v>284017</c:v>
                </c:pt>
                <c:pt idx="1935">
                  <c:v>317983</c:v>
                </c:pt>
                <c:pt idx="1936">
                  <c:v>284015</c:v>
                </c:pt>
                <c:pt idx="1937">
                  <c:v>309985</c:v>
                </c:pt>
                <c:pt idx="1938">
                  <c:v>299016</c:v>
                </c:pt>
                <c:pt idx="1939">
                  <c:v>309984</c:v>
                </c:pt>
                <c:pt idx="1940">
                  <c:v>284018</c:v>
                </c:pt>
                <c:pt idx="1941">
                  <c:v>317982</c:v>
                </c:pt>
                <c:pt idx="1942">
                  <c:v>284018</c:v>
                </c:pt>
                <c:pt idx="1943">
                  <c:v>309982</c:v>
                </c:pt>
                <c:pt idx="1944">
                  <c:v>292018</c:v>
                </c:pt>
                <c:pt idx="1945">
                  <c:v>309982</c:v>
                </c:pt>
                <c:pt idx="1946">
                  <c:v>284014</c:v>
                </c:pt>
                <c:pt idx="1947">
                  <c:v>318010</c:v>
                </c:pt>
                <c:pt idx="1948">
                  <c:v>318010</c:v>
                </c:pt>
                <c:pt idx="1949">
                  <c:v>316986</c:v>
                </c:pt>
                <c:pt idx="1950">
                  <c:v>284014</c:v>
                </c:pt>
                <c:pt idx="1951">
                  <c:v>317986</c:v>
                </c:pt>
                <c:pt idx="1952">
                  <c:v>285017</c:v>
                </c:pt>
                <c:pt idx="1953">
                  <c:v>309983</c:v>
                </c:pt>
                <c:pt idx="1954">
                  <c:v>293014</c:v>
                </c:pt>
                <c:pt idx="1955">
                  <c:v>309986</c:v>
                </c:pt>
                <c:pt idx="1956">
                  <c:v>284017</c:v>
                </c:pt>
                <c:pt idx="1957">
                  <c:v>317983</c:v>
                </c:pt>
                <c:pt idx="1958">
                  <c:v>284017</c:v>
                </c:pt>
                <c:pt idx="1959">
                  <c:v>309983</c:v>
                </c:pt>
                <c:pt idx="1960">
                  <c:v>282018</c:v>
                </c:pt>
                <c:pt idx="1961">
                  <c:v>309982</c:v>
                </c:pt>
                <c:pt idx="1962">
                  <c:v>284017</c:v>
                </c:pt>
                <c:pt idx="1963">
                  <c:v>317983</c:v>
                </c:pt>
                <c:pt idx="1964">
                  <c:v>284016</c:v>
                </c:pt>
                <c:pt idx="1965">
                  <c:v>335984</c:v>
                </c:pt>
                <c:pt idx="1966">
                  <c:v>292017</c:v>
                </c:pt>
                <c:pt idx="1967">
                  <c:v>309983</c:v>
                </c:pt>
                <c:pt idx="1968">
                  <c:v>284014</c:v>
                </c:pt>
                <c:pt idx="1969">
                  <c:v>317986</c:v>
                </c:pt>
                <c:pt idx="1970">
                  <c:v>291018</c:v>
                </c:pt>
                <c:pt idx="1971">
                  <c:v>309982</c:v>
                </c:pt>
                <c:pt idx="1972">
                  <c:v>292018</c:v>
                </c:pt>
                <c:pt idx="1973">
                  <c:v>309982</c:v>
                </c:pt>
                <c:pt idx="1974">
                  <c:v>284015</c:v>
                </c:pt>
                <c:pt idx="1975">
                  <c:v>317985</c:v>
                </c:pt>
                <c:pt idx="1976">
                  <c:v>285014</c:v>
                </c:pt>
                <c:pt idx="1977">
                  <c:v>309986</c:v>
                </c:pt>
                <c:pt idx="1978">
                  <c:v>292014</c:v>
                </c:pt>
                <c:pt idx="1979">
                  <c:v>309989</c:v>
                </c:pt>
                <c:pt idx="1980">
                  <c:v>284014</c:v>
                </c:pt>
                <c:pt idx="1981">
                  <c:v>324986</c:v>
                </c:pt>
                <c:pt idx="1982">
                  <c:v>310011</c:v>
                </c:pt>
                <c:pt idx="1983">
                  <c:v>309986</c:v>
                </c:pt>
                <c:pt idx="1984">
                  <c:v>292014</c:v>
                </c:pt>
                <c:pt idx="1985">
                  <c:v>309986</c:v>
                </c:pt>
                <c:pt idx="1986">
                  <c:v>284018</c:v>
                </c:pt>
                <c:pt idx="1987">
                  <c:v>317982</c:v>
                </c:pt>
                <c:pt idx="1988">
                  <c:v>284017</c:v>
                </c:pt>
                <c:pt idx="1989">
                  <c:v>309983</c:v>
                </c:pt>
                <c:pt idx="1990">
                  <c:v>292017</c:v>
                </c:pt>
                <c:pt idx="1991">
                  <c:v>309983</c:v>
                </c:pt>
                <c:pt idx="1992">
                  <c:v>274017</c:v>
                </c:pt>
                <c:pt idx="1993">
                  <c:v>317983</c:v>
                </c:pt>
                <c:pt idx="1994">
                  <c:v>284018</c:v>
                </c:pt>
                <c:pt idx="1995">
                  <c:v>309983</c:v>
                </c:pt>
                <c:pt idx="1996">
                  <c:v>292016</c:v>
                </c:pt>
                <c:pt idx="1997">
                  <c:v>309983</c:v>
                </c:pt>
                <c:pt idx="1998">
                  <c:v>285017</c:v>
                </c:pt>
                <c:pt idx="1999">
                  <c:v>343983</c:v>
                </c:pt>
                <c:pt idx="2000">
                  <c:v>284017</c:v>
                </c:pt>
                <c:pt idx="2001">
                  <c:v>309983</c:v>
                </c:pt>
                <c:pt idx="2002">
                  <c:v>299014</c:v>
                </c:pt>
                <c:pt idx="2003">
                  <c:v>309986</c:v>
                </c:pt>
                <c:pt idx="2004">
                  <c:v>284018</c:v>
                </c:pt>
                <c:pt idx="2005">
                  <c:v>317982</c:v>
                </c:pt>
                <c:pt idx="2006">
                  <c:v>284018</c:v>
                </c:pt>
                <c:pt idx="2007">
                  <c:v>309983</c:v>
                </c:pt>
                <c:pt idx="2008">
                  <c:v>292016</c:v>
                </c:pt>
                <c:pt idx="2009">
                  <c:v>309983</c:v>
                </c:pt>
                <c:pt idx="2010">
                  <c:v>284014</c:v>
                </c:pt>
                <c:pt idx="2011">
                  <c:v>318986</c:v>
                </c:pt>
                <c:pt idx="2012">
                  <c:v>284014</c:v>
                </c:pt>
                <c:pt idx="2013">
                  <c:v>316986</c:v>
                </c:pt>
                <c:pt idx="2014">
                  <c:v>292017</c:v>
                </c:pt>
                <c:pt idx="2015">
                  <c:v>310983</c:v>
                </c:pt>
                <c:pt idx="2016">
                  <c:v>310014</c:v>
                </c:pt>
                <c:pt idx="2017">
                  <c:v>317986</c:v>
                </c:pt>
                <c:pt idx="2018">
                  <c:v>284017</c:v>
                </c:pt>
                <c:pt idx="2019">
                  <c:v>309987</c:v>
                </c:pt>
                <c:pt idx="2020">
                  <c:v>292013</c:v>
                </c:pt>
                <c:pt idx="2021">
                  <c:v>309985</c:v>
                </c:pt>
                <c:pt idx="2022">
                  <c:v>284014</c:v>
                </c:pt>
                <c:pt idx="2023">
                  <c:v>317984</c:v>
                </c:pt>
                <c:pt idx="2024">
                  <c:v>274017</c:v>
                </c:pt>
                <c:pt idx="2025">
                  <c:v>309986</c:v>
                </c:pt>
                <c:pt idx="2026">
                  <c:v>292014</c:v>
                </c:pt>
                <c:pt idx="2027">
                  <c:v>309983</c:v>
                </c:pt>
                <c:pt idx="2028">
                  <c:v>284014</c:v>
                </c:pt>
                <c:pt idx="2029">
                  <c:v>317986</c:v>
                </c:pt>
                <c:pt idx="2030">
                  <c:v>284014</c:v>
                </c:pt>
                <c:pt idx="2031">
                  <c:v>309986</c:v>
                </c:pt>
                <c:pt idx="2032">
                  <c:v>292018</c:v>
                </c:pt>
                <c:pt idx="2033">
                  <c:v>336982</c:v>
                </c:pt>
                <c:pt idx="2034">
                  <c:v>291014</c:v>
                </c:pt>
                <c:pt idx="2035">
                  <c:v>317986</c:v>
                </c:pt>
                <c:pt idx="2036">
                  <c:v>284018</c:v>
                </c:pt>
                <c:pt idx="2037">
                  <c:v>310983</c:v>
                </c:pt>
                <c:pt idx="2038">
                  <c:v>292013</c:v>
                </c:pt>
                <c:pt idx="2039">
                  <c:v>309989</c:v>
                </c:pt>
                <c:pt idx="2040">
                  <c:v>284011</c:v>
                </c:pt>
                <c:pt idx="2041">
                  <c:v>317989</c:v>
                </c:pt>
                <c:pt idx="2042">
                  <c:v>284011</c:v>
                </c:pt>
                <c:pt idx="2043">
                  <c:v>309986</c:v>
                </c:pt>
                <c:pt idx="2044">
                  <c:v>292015</c:v>
                </c:pt>
                <c:pt idx="2045">
                  <c:v>316985</c:v>
                </c:pt>
                <c:pt idx="2046">
                  <c:v>284014</c:v>
                </c:pt>
                <c:pt idx="2047">
                  <c:v>318011</c:v>
                </c:pt>
                <c:pt idx="2048">
                  <c:v>318011</c:v>
                </c:pt>
                <c:pt idx="2049">
                  <c:v>309986</c:v>
                </c:pt>
                <c:pt idx="2050">
                  <c:v>284015</c:v>
                </c:pt>
                <c:pt idx="2051">
                  <c:v>317988</c:v>
                </c:pt>
                <c:pt idx="2052">
                  <c:v>284014</c:v>
                </c:pt>
                <c:pt idx="2053">
                  <c:v>309983</c:v>
                </c:pt>
                <c:pt idx="2054">
                  <c:v>292017</c:v>
                </c:pt>
                <c:pt idx="2055">
                  <c:v>309983</c:v>
                </c:pt>
                <c:pt idx="2056">
                  <c:v>274017</c:v>
                </c:pt>
                <c:pt idx="2057">
                  <c:v>317987</c:v>
                </c:pt>
                <c:pt idx="2058">
                  <c:v>284013</c:v>
                </c:pt>
                <c:pt idx="2059">
                  <c:v>309983</c:v>
                </c:pt>
                <c:pt idx="2060">
                  <c:v>292016</c:v>
                </c:pt>
                <c:pt idx="2061">
                  <c:v>309984</c:v>
                </c:pt>
                <c:pt idx="2062">
                  <c:v>284017</c:v>
                </c:pt>
                <c:pt idx="2063">
                  <c:v>317983</c:v>
                </c:pt>
                <c:pt idx="2064">
                  <c:v>285014</c:v>
                </c:pt>
                <c:pt idx="2065">
                  <c:v>335989</c:v>
                </c:pt>
                <c:pt idx="2066">
                  <c:v>299011</c:v>
                </c:pt>
                <c:pt idx="2067">
                  <c:v>309986</c:v>
                </c:pt>
                <c:pt idx="2068">
                  <c:v>285014</c:v>
                </c:pt>
                <c:pt idx="2069">
                  <c:v>317986</c:v>
                </c:pt>
                <c:pt idx="2070">
                  <c:v>284015</c:v>
                </c:pt>
                <c:pt idx="2071">
                  <c:v>309986</c:v>
                </c:pt>
                <c:pt idx="2072">
                  <c:v>292013</c:v>
                </c:pt>
                <c:pt idx="2073">
                  <c:v>309986</c:v>
                </c:pt>
                <c:pt idx="2074">
                  <c:v>284017</c:v>
                </c:pt>
                <c:pt idx="2075">
                  <c:v>317983</c:v>
                </c:pt>
                <c:pt idx="2076">
                  <c:v>284017</c:v>
                </c:pt>
                <c:pt idx="2077">
                  <c:v>316985</c:v>
                </c:pt>
                <c:pt idx="2078">
                  <c:v>292012</c:v>
                </c:pt>
                <c:pt idx="2079">
                  <c:v>309986</c:v>
                </c:pt>
                <c:pt idx="2080">
                  <c:v>284014</c:v>
                </c:pt>
                <c:pt idx="2081">
                  <c:v>317986</c:v>
                </c:pt>
                <c:pt idx="2082">
                  <c:v>310014</c:v>
                </c:pt>
                <c:pt idx="2083">
                  <c:v>309986</c:v>
                </c:pt>
                <c:pt idx="2084">
                  <c:v>292014</c:v>
                </c:pt>
                <c:pt idx="2085">
                  <c:v>309986</c:v>
                </c:pt>
                <c:pt idx="2086">
                  <c:v>284014</c:v>
                </c:pt>
                <c:pt idx="2087">
                  <c:v>317989</c:v>
                </c:pt>
                <c:pt idx="2088">
                  <c:v>274011</c:v>
                </c:pt>
                <c:pt idx="2089">
                  <c:v>309986</c:v>
                </c:pt>
                <c:pt idx="2090">
                  <c:v>292014</c:v>
                </c:pt>
                <c:pt idx="2091">
                  <c:v>309990</c:v>
                </c:pt>
                <c:pt idx="2092">
                  <c:v>284013</c:v>
                </c:pt>
                <c:pt idx="2093">
                  <c:v>317987</c:v>
                </c:pt>
                <c:pt idx="2094">
                  <c:v>284013</c:v>
                </c:pt>
                <c:pt idx="2095">
                  <c:v>309983</c:v>
                </c:pt>
                <c:pt idx="2096">
                  <c:v>292015</c:v>
                </c:pt>
                <c:pt idx="2097">
                  <c:v>309985</c:v>
                </c:pt>
                <c:pt idx="2098">
                  <c:v>291017</c:v>
                </c:pt>
                <c:pt idx="2099">
                  <c:v>343983</c:v>
                </c:pt>
                <c:pt idx="2100">
                  <c:v>284017</c:v>
                </c:pt>
                <c:pt idx="2101">
                  <c:v>309984</c:v>
                </c:pt>
                <c:pt idx="2102">
                  <c:v>292016</c:v>
                </c:pt>
                <c:pt idx="2103">
                  <c:v>310983</c:v>
                </c:pt>
                <c:pt idx="2104">
                  <c:v>284017</c:v>
                </c:pt>
                <c:pt idx="2105">
                  <c:v>317983</c:v>
                </c:pt>
                <c:pt idx="2106">
                  <c:v>284017</c:v>
                </c:pt>
                <c:pt idx="2107">
                  <c:v>309983</c:v>
                </c:pt>
                <c:pt idx="2108">
                  <c:v>292015</c:v>
                </c:pt>
                <c:pt idx="2109">
                  <c:v>316985</c:v>
                </c:pt>
                <c:pt idx="2110">
                  <c:v>284018</c:v>
                </c:pt>
                <c:pt idx="2111">
                  <c:v>317982</c:v>
                </c:pt>
                <c:pt idx="2112">
                  <c:v>284017</c:v>
                </c:pt>
                <c:pt idx="2113">
                  <c:v>309984</c:v>
                </c:pt>
                <c:pt idx="2114">
                  <c:v>292014</c:v>
                </c:pt>
                <c:pt idx="2115">
                  <c:v>309985</c:v>
                </c:pt>
                <c:pt idx="2116">
                  <c:v>311014</c:v>
                </c:pt>
                <c:pt idx="2117">
                  <c:v>317988</c:v>
                </c:pt>
                <c:pt idx="2118">
                  <c:v>284012</c:v>
                </c:pt>
                <c:pt idx="2119">
                  <c:v>309986</c:v>
                </c:pt>
                <c:pt idx="2120">
                  <c:v>282014</c:v>
                </c:pt>
                <c:pt idx="2121">
                  <c:v>309989</c:v>
                </c:pt>
                <c:pt idx="2122">
                  <c:v>284011</c:v>
                </c:pt>
                <c:pt idx="2123">
                  <c:v>317986</c:v>
                </c:pt>
                <c:pt idx="2124">
                  <c:v>284014</c:v>
                </c:pt>
                <c:pt idx="2125">
                  <c:v>309986</c:v>
                </c:pt>
                <c:pt idx="2126">
                  <c:v>292014</c:v>
                </c:pt>
                <c:pt idx="2127">
                  <c:v>309989</c:v>
                </c:pt>
                <c:pt idx="2128">
                  <c:v>284014</c:v>
                </c:pt>
                <c:pt idx="2129">
                  <c:v>317986</c:v>
                </c:pt>
                <c:pt idx="2130">
                  <c:v>291011</c:v>
                </c:pt>
                <c:pt idx="2131">
                  <c:v>309986</c:v>
                </c:pt>
                <c:pt idx="2132">
                  <c:v>292015</c:v>
                </c:pt>
                <c:pt idx="2133">
                  <c:v>335985</c:v>
                </c:pt>
                <c:pt idx="2134">
                  <c:v>284018</c:v>
                </c:pt>
                <c:pt idx="2135">
                  <c:v>365982</c:v>
                </c:pt>
                <c:pt idx="2136">
                  <c:v>285017</c:v>
                </c:pt>
                <c:pt idx="2137">
                  <c:v>310983</c:v>
                </c:pt>
                <c:pt idx="2138">
                  <c:v>293014</c:v>
                </c:pt>
                <c:pt idx="2139">
                  <c:v>310986</c:v>
                </c:pt>
                <c:pt idx="2140">
                  <c:v>285018</c:v>
                </c:pt>
                <c:pt idx="2141">
                  <c:v>324982</c:v>
                </c:pt>
                <c:pt idx="2142">
                  <c:v>284018</c:v>
                </c:pt>
                <c:pt idx="2143">
                  <c:v>309986</c:v>
                </c:pt>
                <c:pt idx="2144">
                  <c:v>292013</c:v>
                </c:pt>
                <c:pt idx="2145">
                  <c:v>309983</c:v>
                </c:pt>
                <c:pt idx="2146">
                  <c:v>284015</c:v>
                </c:pt>
                <c:pt idx="2147">
                  <c:v>318014</c:v>
                </c:pt>
                <c:pt idx="2148">
                  <c:v>318014</c:v>
                </c:pt>
                <c:pt idx="2149">
                  <c:v>309986</c:v>
                </c:pt>
                <c:pt idx="2150">
                  <c:v>284017</c:v>
                </c:pt>
                <c:pt idx="2151">
                  <c:v>317983</c:v>
                </c:pt>
                <c:pt idx="2152">
                  <c:v>274014</c:v>
                </c:pt>
                <c:pt idx="2153">
                  <c:v>309986</c:v>
                </c:pt>
                <c:pt idx="2154">
                  <c:v>292014</c:v>
                </c:pt>
                <c:pt idx="2155">
                  <c:v>309986</c:v>
                </c:pt>
                <c:pt idx="2156">
                  <c:v>285014</c:v>
                </c:pt>
                <c:pt idx="2157">
                  <c:v>317987</c:v>
                </c:pt>
                <c:pt idx="2158">
                  <c:v>284013</c:v>
                </c:pt>
                <c:pt idx="2159">
                  <c:v>309986</c:v>
                </c:pt>
                <c:pt idx="2160">
                  <c:v>292014</c:v>
                </c:pt>
                <c:pt idx="2161">
                  <c:v>309986</c:v>
                </c:pt>
                <c:pt idx="2162">
                  <c:v>291014</c:v>
                </c:pt>
                <c:pt idx="2163">
                  <c:v>317986</c:v>
                </c:pt>
                <c:pt idx="2164">
                  <c:v>284014</c:v>
                </c:pt>
                <c:pt idx="2165">
                  <c:v>335989</c:v>
                </c:pt>
                <c:pt idx="2166">
                  <c:v>292011</c:v>
                </c:pt>
                <c:pt idx="2167">
                  <c:v>309989</c:v>
                </c:pt>
                <c:pt idx="2168">
                  <c:v>284011</c:v>
                </c:pt>
                <c:pt idx="2169">
                  <c:v>318987</c:v>
                </c:pt>
                <c:pt idx="2170">
                  <c:v>284015</c:v>
                </c:pt>
                <c:pt idx="2171">
                  <c:v>309984</c:v>
                </c:pt>
                <c:pt idx="2172">
                  <c:v>292017</c:v>
                </c:pt>
                <c:pt idx="2173">
                  <c:v>316983</c:v>
                </c:pt>
                <c:pt idx="2174">
                  <c:v>284017</c:v>
                </c:pt>
                <c:pt idx="2175">
                  <c:v>317983</c:v>
                </c:pt>
                <c:pt idx="2176">
                  <c:v>284017</c:v>
                </c:pt>
                <c:pt idx="2177">
                  <c:v>309984</c:v>
                </c:pt>
                <c:pt idx="2178">
                  <c:v>292016</c:v>
                </c:pt>
                <c:pt idx="2179">
                  <c:v>309983</c:v>
                </c:pt>
                <c:pt idx="2180">
                  <c:v>284014</c:v>
                </c:pt>
                <c:pt idx="2181">
                  <c:v>317986</c:v>
                </c:pt>
                <c:pt idx="2182">
                  <c:v>310016</c:v>
                </c:pt>
                <c:pt idx="2183">
                  <c:v>309984</c:v>
                </c:pt>
                <c:pt idx="2184">
                  <c:v>282017</c:v>
                </c:pt>
                <c:pt idx="2185">
                  <c:v>309985</c:v>
                </c:pt>
                <c:pt idx="2186">
                  <c:v>284015</c:v>
                </c:pt>
                <c:pt idx="2187">
                  <c:v>317983</c:v>
                </c:pt>
                <c:pt idx="2188">
                  <c:v>284014</c:v>
                </c:pt>
                <c:pt idx="2189">
                  <c:v>310986</c:v>
                </c:pt>
                <c:pt idx="2190">
                  <c:v>292017</c:v>
                </c:pt>
                <c:pt idx="2191">
                  <c:v>310983</c:v>
                </c:pt>
                <c:pt idx="2192">
                  <c:v>285017</c:v>
                </c:pt>
                <c:pt idx="2193">
                  <c:v>317984</c:v>
                </c:pt>
                <c:pt idx="2194">
                  <c:v>291013</c:v>
                </c:pt>
                <c:pt idx="2195">
                  <c:v>310987</c:v>
                </c:pt>
                <c:pt idx="2196">
                  <c:v>292016</c:v>
                </c:pt>
                <c:pt idx="2197">
                  <c:v>309983</c:v>
                </c:pt>
                <c:pt idx="2198">
                  <c:v>284018</c:v>
                </c:pt>
                <c:pt idx="2199">
                  <c:v>343983</c:v>
                </c:pt>
                <c:pt idx="2200">
                  <c:v>284013</c:v>
                </c:pt>
                <c:pt idx="2201">
                  <c:v>309986</c:v>
                </c:pt>
                <c:pt idx="2202">
                  <c:v>292018</c:v>
                </c:pt>
                <c:pt idx="2203">
                  <c:v>309982</c:v>
                </c:pt>
                <c:pt idx="2204">
                  <c:v>285014</c:v>
                </c:pt>
                <c:pt idx="2205">
                  <c:v>324986</c:v>
                </c:pt>
                <c:pt idx="2206">
                  <c:v>284018</c:v>
                </c:pt>
                <c:pt idx="2207">
                  <c:v>309983</c:v>
                </c:pt>
                <c:pt idx="2208">
                  <c:v>293013</c:v>
                </c:pt>
                <c:pt idx="2209">
                  <c:v>309987</c:v>
                </c:pt>
                <c:pt idx="2210">
                  <c:v>284013</c:v>
                </c:pt>
                <c:pt idx="2211">
                  <c:v>317986</c:v>
                </c:pt>
                <c:pt idx="2212">
                  <c:v>284014</c:v>
                </c:pt>
                <c:pt idx="2213">
                  <c:v>309989</c:v>
                </c:pt>
                <c:pt idx="2214">
                  <c:v>292014</c:v>
                </c:pt>
                <c:pt idx="2215">
                  <c:v>309986</c:v>
                </c:pt>
                <c:pt idx="2216">
                  <c:v>300011</c:v>
                </c:pt>
                <c:pt idx="2217">
                  <c:v>317988</c:v>
                </c:pt>
                <c:pt idx="2218">
                  <c:v>284012</c:v>
                </c:pt>
                <c:pt idx="2219">
                  <c:v>309986</c:v>
                </c:pt>
                <c:pt idx="2220">
                  <c:v>292014</c:v>
                </c:pt>
                <c:pt idx="2221">
                  <c:v>309986</c:v>
                </c:pt>
                <c:pt idx="2222">
                  <c:v>284014</c:v>
                </c:pt>
                <c:pt idx="2223">
                  <c:v>317989</c:v>
                </c:pt>
                <c:pt idx="2224">
                  <c:v>284014</c:v>
                </c:pt>
                <c:pt idx="2225">
                  <c:v>309983</c:v>
                </c:pt>
                <c:pt idx="2226">
                  <c:v>299015</c:v>
                </c:pt>
                <c:pt idx="2227">
                  <c:v>309986</c:v>
                </c:pt>
                <c:pt idx="2228">
                  <c:v>284016</c:v>
                </c:pt>
                <c:pt idx="2229">
                  <c:v>317983</c:v>
                </c:pt>
                <c:pt idx="2230">
                  <c:v>285018</c:v>
                </c:pt>
                <c:pt idx="2231">
                  <c:v>309982</c:v>
                </c:pt>
                <c:pt idx="2232">
                  <c:v>292018</c:v>
                </c:pt>
                <c:pt idx="2233">
                  <c:v>335982</c:v>
                </c:pt>
                <c:pt idx="2234">
                  <c:v>284015</c:v>
                </c:pt>
                <c:pt idx="2235">
                  <c:v>317985</c:v>
                </c:pt>
                <c:pt idx="2236">
                  <c:v>284017</c:v>
                </c:pt>
                <c:pt idx="2237">
                  <c:v>316983</c:v>
                </c:pt>
                <c:pt idx="2238">
                  <c:v>292017</c:v>
                </c:pt>
                <c:pt idx="2239">
                  <c:v>309984</c:v>
                </c:pt>
                <c:pt idx="2240">
                  <c:v>284017</c:v>
                </c:pt>
                <c:pt idx="2241">
                  <c:v>317982</c:v>
                </c:pt>
                <c:pt idx="2242">
                  <c:v>284018</c:v>
                </c:pt>
                <c:pt idx="2243">
                  <c:v>310985</c:v>
                </c:pt>
                <c:pt idx="2244">
                  <c:v>292011</c:v>
                </c:pt>
                <c:pt idx="2245">
                  <c:v>309986</c:v>
                </c:pt>
                <c:pt idx="2246">
                  <c:v>284014</c:v>
                </c:pt>
                <c:pt idx="2247">
                  <c:v>309016</c:v>
                </c:pt>
                <c:pt idx="2248">
                  <c:v>309016</c:v>
                </c:pt>
                <c:pt idx="2249">
                  <c:v>310984</c:v>
                </c:pt>
                <c:pt idx="2250">
                  <c:v>285014</c:v>
                </c:pt>
                <c:pt idx="2251">
                  <c:v>317989</c:v>
                </c:pt>
                <c:pt idx="2252">
                  <c:v>284011</c:v>
                </c:pt>
                <c:pt idx="2253">
                  <c:v>309986</c:v>
                </c:pt>
                <c:pt idx="2254">
                  <c:v>292014</c:v>
                </c:pt>
                <c:pt idx="2255">
                  <c:v>309986</c:v>
                </c:pt>
                <c:pt idx="2256">
                  <c:v>284017</c:v>
                </c:pt>
                <c:pt idx="2257">
                  <c:v>317983</c:v>
                </c:pt>
                <c:pt idx="2258">
                  <c:v>291014</c:v>
                </c:pt>
                <c:pt idx="2259">
                  <c:v>309986</c:v>
                </c:pt>
                <c:pt idx="2260">
                  <c:v>292014</c:v>
                </c:pt>
                <c:pt idx="2261">
                  <c:v>309986</c:v>
                </c:pt>
                <c:pt idx="2262">
                  <c:v>284017</c:v>
                </c:pt>
                <c:pt idx="2263">
                  <c:v>317983</c:v>
                </c:pt>
                <c:pt idx="2264">
                  <c:v>285014</c:v>
                </c:pt>
                <c:pt idx="2265">
                  <c:v>335986</c:v>
                </c:pt>
                <c:pt idx="2266">
                  <c:v>292017</c:v>
                </c:pt>
                <c:pt idx="2267">
                  <c:v>309983</c:v>
                </c:pt>
                <c:pt idx="2268">
                  <c:v>284018</c:v>
                </c:pt>
                <c:pt idx="2269">
                  <c:v>324982</c:v>
                </c:pt>
                <c:pt idx="2270">
                  <c:v>284017</c:v>
                </c:pt>
                <c:pt idx="2271">
                  <c:v>309983</c:v>
                </c:pt>
                <c:pt idx="2272">
                  <c:v>292017</c:v>
                </c:pt>
                <c:pt idx="2273">
                  <c:v>309983</c:v>
                </c:pt>
                <c:pt idx="2274">
                  <c:v>284018</c:v>
                </c:pt>
                <c:pt idx="2275">
                  <c:v>317982</c:v>
                </c:pt>
                <c:pt idx="2276">
                  <c:v>284018</c:v>
                </c:pt>
                <c:pt idx="2277">
                  <c:v>310985</c:v>
                </c:pt>
                <c:pt idx="2278">
                  <c:v>292011</c:v>
                </c:pt>
                <c:pt idx="2279">
                  <c:v>309989</c:v>
                </c:pt>
                <c:pt idx="2280">
                  <c:v>274013</c:v>
                </c:pt>
                <c:pt idx="2281">
                  <c:v>317984</c:v>
                </c:pt>
                <c:pt idx="2282">
                  <c:v>310017</c:v>
                </c:pt>
                <c:pt idx="2283">
                  <c:v>309983</c:v>
                </c:pt>
                <c:pt idx="2284">
                  <c:v>292016</c:v>
                </c:pt>
                <c:pt idx="2285">
                  <c:v>309984</c:v>
                </c:pt>
                <c:pt idx="2286">
                  <c:v>285017</c:v>
                </c:pt>
                <c:pt idx="2287">
                  <c:v>317983</c:v>
                </c:pt>
                <c:pt idx="2288">
                  <c:v>284017</c:v>
                </c:pt>
                <c:pt idx="2289">
                  <c:v>309983</c:v>
                </c:pt>
                <c:pt idx="2290">
                  <c:v>299014</c:v>
                </c:pt>
                <c:pt idx="2291">
                  <c:v>309986</c:v>
                </c:pt>
                <c:pt idx="2292">
                  <c:v>284014</c:v>
                </c:pt>
                <c:pt idx="2293">
                  <c:v>317986</c:v>
                </c:pt>
                <c:pt idx="2294">
                  <c:v>284014</c:v>
                </c:pt>
                <c:pt idx="2295">
                  <c:v>309989</c:v>
                </c:pt>
                <c:pt idx="2296">
                  <c:v>292014</c:v>
                </c:pt>
                <c:pt idx="2297">
                  <c:v>309985</c:v>
                </c:pt>
                <c:pt idx="2298">
                  <c:v>284015</c:v>
                </c:pt>
                <c:pt idx="2299">
                  <c:v>344983</c:v>
                </c:pt>
                <c:pt idx="2300">
                  <c:v>284018</c:v>
                </c:pt>
                <c:pt idx="2301">
                  <c:v>316984</c:v>
                </c:pt>
                <c:pt idx="2302">
                  <c:v>292015</c:v>
                </c:pt>
                <c:pt idx="2303">
                  <c:v>309983</c:v>
                </c:pt>
                <c:pt idx="2304">
                  <c:v>284014</c:v>
                </c:pt>
                <c:pt idx="2305">
                  <c:v>317986</c:v>
                </c:pt>
                <c:pt idx="2306">
                  <c:v>284018</c:v>
                </c:pt>
                <c:pt idx="2307">
                  <c:v>309982</c:v>
                </c:pt>
                <c:pt idx="2308">
                  <c:v>292018</c:v>
                </c:pt>
                <c:pt idx="2309">
                  <c:v>309982</c:v>
                </c:pt>
                <c:pt idx="2310">
                  <c:v>284017</c:v>
                </c:pt>
                <c:pt idx="2311">
                  <c:v>317983</c:v>
                </c:pt>
                <c:pt idx="2312">
                  <c:v>274018</c:v>
                </c:pt>
                <c:pt idx="2313">
                  <c:v>309982</c:v>
                </c:pt>
                <c:pt idx="2314">
                  <c:v>292018</c:v>
                </c:pt>
                <c:pt idx="2315">
                  <c:v>309982</c:v>
                </c:pt>
                <c:pt idx="2316">
                  <c:v>310017</c:v>
                </c:pt>
                <c:pt idx="2317">
                  <c:v>317983</c:v>
                </c:pt>
                <c:pt idx="2318">
                  <c:v>284017</c:v>
                </c:pt>
                <c:pt idx="2319">
                  <c:v>309983</c:v>
                </c:pt>
                <c:pt idx="2320">
                  <c:v>292015</c:v>
                </c:pt>
                <c:pt idx="2321">
                  <c:v>309985</c:v>
                </c:pt>
                <c:pt idx="2322">
                  <c:v>291018</c:v>
                </c:pt>
                <c:pt idx="2323">
                  <c:v>317982</c:v>
                </c:pt>
                <c:pt idx="2324">
                  <c:v>284017</c:v>
                </c:pt>
                <c:pt idx="2325">
                  <c:v>310985</c:v>
                </c:pt>
                <c:pt idx="2326">
                  <c:v>292012</c:v>
                </c:pt>
                <c:pt idx="2327">
                  <c:v>309986</c:v>
                </c:pt>
                <c:pt idx="2328">
                  <c:v>284014</c:v>
                </c:pt>
                <c:pt idx="2329">
                  <c:v>317986</c:v>
                </c:pt>
                <c:pt idx="2330">
                  <c:v>284017</c:v>
                </c:pt>
                <c:pt idx="2331">
                  <c:v>309986</c:v>
                </c:pt>
                <c:pt idx="2332">
                  <c:v>292014</c:v>
                </c:pt>
                <c:pt idx="2333">
                  <c:v>342983</c:v>
                </c:pt>
                <c:pt idx="2334">
                  <c:v>284014</c:v>
                </c:pt>
                <c:pt idx="2335">
                  <c:v>317986</c:v>
                </c:pt>
                <c:pt idx="2336">
                  <c:v>284015</c:v>
                </c:pt>
                <c:pt idx="2337">
                  <c:v>309986</c:v>
                </c:pt>
                <c:pt idx="2338">
                  <c:v>292013</c:v>
                </c:pt>
                <c:pt idx="2339">
                  <c:v>309986</c:v>
                </c:pt>
                <c:pt idx="2340">
                  <c:v>284017</c:v>
                </c:pt>
                <c:pt idx="2341">
                  <c:v>317983</c:v>
                </c:pt>
                <c:pt idx="2342">
                  <c:v>284017</c:v>
                </c:pt>
                <c:pt idx="2343">
                  <c:v>309983</c:v>
                </c:pt>
                <c:pt idx="2344">
                  <c:v>282015</c:v>
                </c:pt>
                <c:pt idx="2345">
                  <c:v>309986</c:v>
                </c:pt>
                <c:pt idx="2346">
                  <c:v>284016</c:v>
                </c:pt>
                <c:pt idx="2347">
                  <c:v>318014</c:v>
                </c:pt>
                <c:pt idx="2348">
                  <c:v>318014</c:v>
                </c:pt>
                <c:pt idx="2349">
                  <c:v>309986</c:v>
                </c:pt>
                <c:pt idx="2350">
                  <c:v>284017</c:v>
                </c:pt>
                <c:pt idx="2351">
                  <c:v>317983</c:v>
                </c:pt>
                <c:pt idx="2352">
                  <c:v>284017</c:v>
                </c:pt>
                <c:pt idx="2353">
                  <c:v>309983</c:v>
                </c:pt>
                <c:pt idx="2354">
                  <c:v>299014</c:v>
                </c:pt>
                <c:pt idx="2355">
                  <c:v>309986</c:v>
                </c:pt>
                <c:pt idx="2356">
                  <c:v>284014</c:v>
                </c:pt>
                <c:pt idx="2357">
                  <c:v>317986</c:v>
                </c:pt>
                <c:pt idx="2358">
                  <c:v>285017</c:v>
                </c:pt>
                <c:pt idx="2359">
                  <c:v>309983</c:v>
                </c:pt>
                <c:pt idx="2360">
                  <c:v>292014</c:v>
                </c:pt>
                <c:pt idx="2361">
                  <c:v>309986</c:v>
                </c:pt>
                <c:pt idx="2362">
                  <c:v>284016</c:v>
                </c:pt>
                <c:pt idx="2363">
                  <c:v>317984</c:v>
                </c:pt>
                <c:pt idx="2364">
                  <c:v>284017</c:v>
                </c:pt>
                <c:pt idx="2365">
                  <c:v>342984</c:v>
                </c:pt>
                <c:pt idx="2366">
                  <c:v>292016</c:v>
                </c:pt>
                <c:pt idx="2367">
                  <c:v>309983</c:v>
                </c:pt>
                <c:pt idx="2368">
                  <c:v>284014</c:v>
                </c:pt>
                <c:pt idx="2369">
                  <c:v>317986</c:v>
                </c:pt>
                <c:pt idx="2370">
                  <c:v>284018</c:v>
                </c:pt>
                <c:pt idx="2371">
                  <c:v>310982</c:v>
                </c:pt>
                <c:pt idx="2372">
                  <c:v>292014</c:v>
                </c:pt>
                <c:pt idx="2373">
                  <c:v>309986</c:v>
                </c:pt>
                <c:pt idx="2374">
                  <c:v>284014</c:v>
                </c:pt>
                <c:pt idx="2375">
                  <c:v>317989</c:v>
                </c:pt>
                <c:pt idx="2376">
                  <c:v>274013</c:v>
                </c:pt>
                <c:pt idx="2377">
                  <c:v>309984</c:v>
                </c:pt>
                <c:pt idx="2378">
                  <c:v>292014</c:v>
                </c:pt>
                <c:pt idx="2379">
                  <c:v>309989</c:v>
                </c:pt>
                <c:pt idx="2380">
                  <c:v>285014</c:v>
                </c:pt>
                <c:pt idx="2381">
                  <c:v>317983</c:v>
                </c:pt>
                <c:pt idx="2382">
                  <c:v>310017</c:v>
                </c:pt>
                <c:pt idx="2383">
                  <c:v>309983</c:v>
                </c:pt>
                <c:pt idx="2384">
                  <c:v>292017</c:v>
                </c:pt>
                <c:pt idx="2385">
                  <c:v>309983</c:v>
                </c:pt>
                <c:pt idx="2386">
                  <c:v>314016</c:v>
                </c:pt>
                <c:pt idx="2387">
                  <c:v>328984</c:v>
                </c:pt>
                <c:pt idx="2388">
                  <c:v>285014</c:v>
                </c:pt>
                <c:pt idx="2389">
                  <c:v>310986</c:v>
                </c:pt>
                <c:pt idx="2390">
                  <c:v>293018</c:v>
                </c:pt>
                <c:pt idx="2391">
                  <c:v>310985</c:v>
                </c:pt>
                <c:pt idx="2392">
                  <c:v>285014</c:v>
                </c:pt>
                <c:pt idx="2393">
                  <c:v>318983</c:v>
                </c:pt>
                <c:pt idx="2394">
                  <c:v>285017</c:v>
                </c:pt>
                <c:pt idx="2395">
                  <c:v>310983</c:v>
                </c:pt>
                <c:pt idx="2396">
                  <c:v>294014</c:v>
                </c:pt>
                <c:pt idx="2397">
                  <c:v>317986</c:v>
                </c:pt>
                <c:pt idx="2398">
                  <c:v>284018</c:v>
                </c:pt>
                <c:pt idx="2399">
                  <c:v>343982</c:v>
                </c:pt>
                <c:pt idx="2400">
                  <c:v>284014</c:v>
                </c:pt>
                <c:pt idx="2401">
                  <c:v>309986</c:v>
                </c:pt>
                <c:pt idx="2402">
                  <c:v>292018</c:v>
                </c:pt>
                <c:pt idx="2403">
                  <c:v>309982</c:v>
                </c:pt>
                <c:pt idx="2404">
                  <c:v>284017</c:v>
                </c:pt>
                <c:pt idx="2405">
                  <c:v>317983</c:v>
                </c:pt>
                <c:pt idx="2406">
                  <c:v>284016</c:v>
                </c:pt>
                <c:pt idx="2407">
                  <c:v>309984</c:v>
                </c:pt>
                <c:pt idx="2408">
                  <c:v>282018</c:v>
                </c:pt>
                <c:pt idx="2409">
                  <c:v>309982</c:v>
                </c:pt>
                <c:pt idx="2410">
                  <c:v>284017</c:v>
                </c:pt>
                <c:pt idx="2411">
                  <c:v>317983</c:v>
                </c:pt>
                <c:pt idx="2412">
                  <c:v>284014</c:v>
                </c:pt>
                <c:pt idx="2413">
                  <c:v>309989</c:v>
                </c:pt>
                <c:pt idx="2414">
                  <c:v>292011</c:v>
                </c:pt>
                <c:pt idx="2415">
                  <c:v>309989</c:v>
                </c:pt>
                <c:pt idx="2416">
                  <c:v>311015</c:v>
                </c:pt>
                <c:pt idx="2417">
                  <c:v>317982</c:v>
                </c:pt>
                <c:pt idx="2418">
                  <c:v>291014</c:v>
                </c:pt>
                <c:pt idx="2419">
                  <c:v>310986</c:v>
                </c:pt>
                <c:pt idx="2420">
                  <c:v>293014</c:v>
                </c:pt>
                <c:pt idx="2421">
                  <c:v>310986</c:v>
                </c:pt>
                <c:pt idx="2422">
                  <c:v>285014</c:v>
                </c:pt>
                <c:pt idx="2423">
                  <c:v>317989</c:v>
                </c:pt>
                <c:pt idx="2424">
                  <c:v>284011</c:v>
                </c:pt>
                <c:pt idx="2425">
                  <c:v>309986</c:v>
                </c:pt>
                <c:pt idx="2426">
                  <c:v>292014</c:v>
                </c:pt>
                <c:pt idx="2427">
                  <c:v>309986</c:v>
                </c:pt>
                <c:pt idx="2428">
                  <c:v>284016</c:v>
                </c:pt>
                <c:pt idx="2429">
                  <c:v>324984</c:v>
                </c:pt>
                <c:pt idx="2430">
                  <c:v>284014</c:v>
                </c:pt>
                <c:pt idx="2431">
                  <c:v>309986</c:v>
                </c:pt>
                <c:pt idx="2432">
                  <c:v>292014</c:v>
                </c:pt>
                <c:pt idx="2433">
                  <c:v>335986</c:v>
                </c:pt>
                <c:pt idx="2434">
                  <c:v>284014</c:v>
                </c:pt>
                <c:pt idx="2435">
                  <c:v>317986</c:v>
                </c:pt>
                <c:pt idx="2436">
                  <c:v>284018</c:v>
                </c:pt>
                <c:pt idx="2437">
                  <c:v>309986</c:v>
                </c:pt>
                <c:pt idx="2438">
                  <c:v>292013</c:v>
                </c:pt>
                <c:pt idx="2439">
                  <c:v>309985</c:v>
                </c:pt>
                <c:pt idx="2440">
                  <c:v>274012</c:v>
                </c:pt>
                <c:pt idx="2441">
                  <c:v>317986</c:v>
                </c:pt>
                <c:pt idx="2442">
                  <c:v>284017</c:v>
                </c:pt>
                <c:pt idx="2443">
                  <c:v>309986</c:v>
                </c:pt>
                <c:pt idx="2444">
                  <c:v>292015</c:v>
                </c:pt>
                <c:pt idx="2445">
                  <c:v>309983</c:v>
                </c:pt>
                <c:pt idx="2446">
                  <c:v>284013</c:v>
                </c:pt>
                <c:pt idx="2447">
                  <c:v>318018</c:v>
                </c:pt>
                <c:pt idx="2448">
                  <c:v>318018</c:v>
                </c:pt>
                <c:pt idx="2449">
                  <c:v>309982</c:v>
                </c:pt>
                <c:pt idx="2450">
                  <c:v>291016</c:v>
                </c:pt>
                <c:pt idx="2451">
                  <c:v>317984</c:v>
                </c:pt>
                <c:pt idx="2452">
                  <c:v>284014</c:v>
                </c:pt>
                <c:pt idx="2453">
                  <c:v>309986</c:v>
                </c:pt>
                <c:pt idx="2454">
                  <c:v>292018</c:v>
                </c:pt>
                <c:pt idx="2455">
                  <c:v>309982</c:v>
                </c:pt>
                <c:pt idx="2456">
                  <c:v>284017</c:v>
                </c:pt>
                <c:pt idx="2457">
                  <c:v>317983</c:v>
                </c:pt>
                <c:pt idx="2458">
                  <c:v>284016</c:v>
                </c:pt>
                <c:pt idx="2459">
                  <c:v>310984</c:v>
                </c:pt>
                <c:pt idx="2460">
                  <c:v>292014</c:v>
                </c:pt>
                <c:pt idx="2461">
                  <c:v>316986</c:v>
                </c:pt>
                <c:pt idx="2462">
                  <c:v>284014</c:v>
                </c:pt>
                <c:pt idx="2463">
                  <c:v>317986</c:v>
                </c:pt>
                <c:pt idx="2464">
                  <c:v>284014</c:v>
                </c:pt>
                <c:pt idx="2465">
                  <c:v>335989</c:v>
                </c:pt>
                <c:pt idx="2466">
                  <c:v>292011</c:v>
                </c:pt>
                <c:pt idx="2467">
                  <c:v>309988</c:v>
                </c:pt>
                <c:pt idx="2468">
                  <c:v>284012</c:v>
                </c:pt>
                <c:pt idx="2469">
                  <c:v>317986</c:v>
                </c:pt>
                <c:pt idx="2470">
                  <c:v>284014</c:v>
                </c:pt>
                <c:pt idx="2471">
                  <c:v>309986</c:v>
                </c:pt>
                <c:pt idx="2472">
                  <c:v>282014</c:v>
                </c:pt>
                <c:pt idx="2473">
                  <c:v>309987</c:v>
                </c:pt>
                <c:pt idx="2474">
                  <c:v>284013</c:v>
                </c:pt>
                <c:pt idx="2475">
                  <c:v>317986</c:v>
                </c:pt>
                <c:pt idx="2476">
                  <c:v>284014</c:v>
                </c:pt>
                <c:pt idx="2477">
                  <c:v>309990</c:v>
                </c:pt>
                <c:pt idx="2478">
                  <c:v>292013</c:v>
                </c:pt>
                <c:pt idx="2479">
                  <c:v>309987</c:v>
                </c:pt>
                <c:pt idx="2480">
                  <c:v>285014</c:v>
                </c:pt>
                <c:pt idx="2481">
                  <c:v>318982</c:v>
                </c:pt>
                <c:pt idx="2482">
                  <c:v>317017</c:v>
                </c:pt>
                <c:pt idx="2483">
                  <c:v>309983</c:v>
                </c:pt>
                <c:pt idx="2484">
                  <c:v>292014</c:v>
                </c:pt>
                <c:pt idx="2485">
                  <c:v>310986</c:v>
                </c:pt>
                <c:pt idx="2486">
                  <c:v>284014</c:v>
                </c:pt>
                <c:pt idx="2487">
                  <c:v>318986</c:v>
                </c:pt>
                <c:pt idx="2488">
                  <c:v>284017</c:v>
                </c:pt>
                <c:pt idx="2489">
                  <c:v>309986</c:v>
                </c:pt>
                <c:pt idx="2490">
                  <c:v>292014</c:v>
                </c:pt>
                <c:pt idx="2491">
                  <c:v>309985</c:v>
                </c:pt>
                <c:pt idx="2492">
                  <c:v>284014</c:v>
                </c:pt>
                <c:pt idx="2493">
                  <c:v>324987</c:v>
                </c:pt>
                <c:pt idx="2494">
                  <c:v>284011</c:v>
                </c:pt>
                <c:pt idx="2495">
                  <c:v>309986</c:v>
                </c:pt>
                <c:pt idx="2496">
                  <c:v>292014</c:v>
                </c:pt>
                <c:pt idx="2497">
                  <c:v>309986</c:v>
                </c:pt>
                <c:pt idx="2498">
                  <c:v>284016</c:v>
                </c:pt>
                <c:pt idx="2499">
                  <c:v>343984</c:v>
                </c:pt>
                <c:pt idx="2500">
                  <c:v>284017</c:v>
                </c:pt>
                <c:pt idx="2501">
                  <c:v>309983</c:v>
                </c:pt>
                <c:pt idx="2502">
                  <c:v>292016</c:v>
                </c:pt>
                <c:pt idx="2503">
                  <c:v>309984</c:v>
                </c:pt>
                <c:pt idx="2504">
                  <c:v>274017</c:v>
                </c:pt>
                <c:pt idx="2505">
                  <c:v>317983</c:v>
                </c:pt>
                <c:pt idx="2506">
                  <c:v>284017</c:v>
                </c:pt>
                <c:pt idx="2507">
                  <c:v>310984</c:v>
                </c:pt>
                <c:pt idx="2508">
                  <c:v>292017</c:v>
                </c:pt>
                <c:pt idx="2509">
                  <c:v>309982</c:v>
                </c:pt>
                <c:pt idx="2510">
                  <c:v>284014</c:v>
                </c:pt>
                <c:pt idx="2511">
                  <c:v>317986</c:v>
                </c:pt>
                <c:pt idx="2512">
                  <c:v>284014</c:v>
                </c:pt>
                <c:pt idx="2513">
                  <c:v>309989</c:v>
                </c:pt>
                <c:pt idx="2514">
                  <c:v>299011</c:v>
                </c:pt>
                <c:pt idx="2515">
                  <c:v>309986</c:v>
                </c:pt>
                <c:pt idx="2516">
                  <c:v>310018</c:v>
                </c:pt>
                <c:pt idx="2517">
                  <c:v>317982</c:v>
                </c:pt>
                <c:pt idx="2518">
                  <c:v>284017</c:v>
                </c:pt>
                <c:pt idx="2519">
                  <c:v>309983</c:v>
                </c:pt>
                <c:pt idx="2520">
                  <c:v>293014</c:v>
                </c:pt>
                <c:pt idx="2521">
                  <c:v>309986</c:v>
                </c:pt>
                <c:pt idx="2522">
                  <c:v>284014</c:v>
                </c:pt>
                <c:pt idx="2523">
                  <c:v>317986</c:v>
                </c:pt>
                <c:pt idx="2524">
                  <c:v>284017</c:v>
                </c:pt>
                <c:pt idx="2525">
                  <c:v>316983</c:v>
                </c:pt>
                <c:pt idx="2526">
                  <c:v>292014</c:v>
                </c:pt>
                <c:pt idx="2527">
                  <c:v>309989</c:v>
                </c:pt>
                <c:pt idx="2528">
                  <c:v>284011</c:v>
                </c:pt>
                <c:pt idx="2529">
                  <c:v>317989</c:v>
                </c:pt>
                <c:pt idx="2530">
                  <c:v>284011</c:v>
                </c:pt>
                <c:pt idx="2531">
                  <c:v>309986</c:v>
                </c:pt>
                <c:pt idx="2532">
                  <c:v>292014</c:v>
                </c:pt>
                <c:pt idx="2533">
                  <c:v>336986</c:v>
                </c:pt>
                <c:pt idx="2534">
                  <c:v>284014</c:v>
                </c:pt>
                <c:pt idx="2535">
                  <c:v>317986</c:v>
                </c:pt>
                <c:pt idx="2536">
                  <c:v>274017</c:v>
                </c:pt>
                <c:pt idx="2537">
                  <c:v>309983</c:v>
                </c:pt>
                <c:pt idx="2538">
                  <c:v>292018</c:v>
                </c:pt>
                <c:pt idx="2539">
                  <c:v>309982</c:v>
                </c:pt>
                <c:pt idx="2540">
                  <c:v>284018</c:v>
                </c:pt>
                <c:pt idx="2541">
                  <c:v>317982</c:v>
                </c:pt>
                <c:pt idx="2542">
                  <c:v>284018</c:v>
                </c:pt>
                <c:pt idx="2543">
                  <c:v>309982</c:v>
                </c:pt>
                <c:pt idx="2544">
                  <c:v>292018</c:v>
                </c:pt>
                <c:pt idx="2545">
                  <c:v>309982</c:v>
                </c:pt>
                <c:pt idx="2546">
                  <c:v>291017</c:v>
                </c:pt>
                <c:pt idx="2547">
                  <c:v>319014</c:v>
                </c:pt>
                <c:pt idx="2548">
                  <c:v>319014</c:v>
                </c:pt>
                <c:pt idx="2549">
                  <c:v>356986</c:v>
                </c:pt>
                <c:pt idx="2550">
                  <c:v>285014</c:v>
                </c:pt>
                <c:pt idx="2551">
                  <c:v>317986</c:v>
                </c:pt>
                <c:pt idx="2552">
                  <c:v>285017</c:v>
                </c:pt>
                <c:pt idx="2553">
                  <c:v>310983</c:v>
                </c:pt>
                <c:pt idx="2554">
                  <c:v>292014</c:v>
                </c:pt>
                <c:pt idx="2555">
                  <c:v>309986</c:v>
                </c:pt>
                <c:pt idx="2556">
                  <c:v>285014</c:v>
                </c:pt>
                <c:pt idx="2557">
                  <c:v>324986</c:v>
                </c:pt>
                <c:pt idx="2558">
                  <c:v>284018</c:v>
                </c:pt>
                <c:pt idx="2559">
                  <c:v>309982</c:v>
                </c:pt>
                <c:pt idx="2560">
                  <c:v>292018</c:v>
                </c:pt>
                <c:pt idx="2561">
                  <c:v>309982</c:v>
                </c:pt>
                <c:pt idx="2562">
                  <c:v>284014</c:v>
                </c:pt>
                <c:pt idx="2563">
                  <c:v>317986</c:v>
                </c:pt>
                <c:pt idx="2564">
                  <c:v>284014</c:v>
                </c:pt>
                <c:pt idx="2565">
                  <c:v>335989</c:v>
                </c:pt>
                <c:pt idx="2566">
                  <c:v>292011</c:v>
                </c:pt>
                <c:pt idx="2567">
                  <c:v>309989</c:v>
                </c:pt>
                <c:pt idx="2568">
                  <c:v>274013</c:v>
                </c:pt>
                <c:pt idx="2569">
                  <c:v>317984</c:v>
                </c:pt>
                <c:pt idx="2570">
                  <c:v>284014</c:v>
                </c:pt>
                <c:pt idx="2571">
                  <c:v>309989</c:v>
                </c:pt>
                <c:pt idx="2572">
                  <c:v>292011</c:v>
                </c:pt>
                <c:pt idx="2573">
                  <c:v>309988</c:v>
                </c:pt>
                <c:pt idx="2574">
                  <c:v>284012</c:v>
                </c:pt>
                <c:pt idx="2575">
                  <c:v>317986</c:v>
                </c:pt>
                <c:pt idx="2576">
                  <c:v>284014</c:v>
                </c:pt>
                <c:pt idx="2577">
                  <c:v>309986</c:v>
                </c:pt>
                <c:pt idx="2578">
                  <c:v>299017</c:v>
                </c:pt>
                <c:pt idx="2579">
                  <c:v>309983</c:v>
                </c:pt>
                <c:pt idx="2580">
                  <c:v>284014</c:v>
                </c:pt>
                <c:pt idx="2581">
                  <c:v>317989</c:v>
                </c:pt>
                <c:pt idx="2582">
                  <c:v>311011</c:v>
                </c:pt>
                <c:pt idx="2583">
                  <c:v>309989</c:v>
                </c:pt>
                <c:pt idx="2584">
                  <c:v>292014</c:v>
                </c:pt>
                <c:pt idx="2585">
                  <c:v>309985</c:v>
                </c:pt>
                <c:pt idx="2586">
                  <c:v>284015</c:v>
                </c:pt>
                <c:pt idx="2587">
                  <c:v>317983</c:v>
                </c:pt>
                <c:pt idx="2588">
                  <c:v>284014</c:v>
                </c:pt>
                <c:pt idx="2589">
                  <c:v>316987</c:v>
                </c:pt>
                <c:pt idx="2590">
                  <c:v>292013</c:v>
                </c:pt>
                <c:pt idx="2591">
                  <c:v>309986</c:v>
                </c:pt>
                <c:pt idx="2592">
                  <c:v>284016</c:v>
                </c:pt>
                <c:pt idx="2593">
                  <c:v>317987</c:v>
                </c:pt>
                <c:pt idx="2594">
                  <c:v>284014</c:v>
                </c:pt>
                <c:pt idx="2595">
                  <c:v>309983</c:v>
                </c:pt>
                <c:pt idx="2596">
                  <c:v>292017</c:v>
                </c:pt>
                <c:pt idx="2597">
                  <c:v>309984</c:v>
                </c:pt>
                <c:pt idx="2598">
                  <c:v>284017</c:v>
                </c:pt>
                <c:pt idx="2599">
                  <c:v>343982</c:v>
                </c:pt>
                <c:pt idx="2600">
                  <c:v>274017</c:v>
                </c:pt>
                <c:pt idx="2601">
                  <c:v>309983</c:v>
                </c:pt>
                <c:pt idx="2602">
                  <c:v>292014</c:v>
                </c:pt>
                <c:pt idx="2603">
                  <c:v>309986</c:v>
                </c:pt>
                <c:pt idx="2604">
                  <c:v>284018</c:v>
                </c:pt>
                <c:pt idx="2605">
                  <c:v>317982</c:v>
                </c:pt>
                <c:pt idx="2606">
                  <c:v>284018</c:v>
                </c:pt>
                <c:pt idx="2607">
                  <c:v>309983</c:v>
                </c:pt>
                <c:pt idx="2608">
                  <c:v>292016</c:v>
                </c:pt>
                <c:pt idx="2609">
                  <c:v>309983</c:v>
                </c:pt>
                <c:pt idx="2610">
                  <c:v>291014</c:v>
                </c:pt>
                <c:pt idx="2611">
                  <c:v>317986</c:v>
                </c:pt>
                <c:pt idx="2612">
                  <c:v>284014</c:v>
                </c:pt>
                <c:pt idx="2613">
                  <c:v>309986</c:v>
                </c:pt>
                <c:pt idx="2614">
                  <c:v>292018</c:v>
                </c:pt>
                <c:pt idx="2615">
                  <c:v>309982</c:v>
                </c:pt>
                <c:pt idx="2616">
                  <c:v>310016</c:v>
                </c:pt>
                <c:pt idx="2617">
                  <c:v>318984</c:v>
                </c:pt>
                <c:pt idx="2618">
                  <c:v>284015</c:v>
                </c:pt>
                <c:pt idx="2619">
                  <c:v>309985</c:v>
                </c:pt>
                <c:pt idx="2620">
                  <c:v>292014</c:v>
                </c:pt>
                <c:pt idx="2621">
                  <c:v>316986</c:v>
                </c:pt>
                <c:pt idx="2622">
                  <c:v>284014</c:v>
                </c:pt>
                <c:pt idx="2623">
                  <c:v>317986</c:v>
                </c:pt>
                <c:pt idx="2624">
                  <c:v>284014</c:v>
                </c:pt>
                <c:pt idx="2625">
                  <c:v>309989</c:v>
                </c:pt>
                <c:pt idx="2626">
                  <c:v>292011</c:v>
                </c:pt>
                <c:pt idx="2627">
                  <c:v>309987</c:v>
                </c:pt>
                <c:pt idx="2628">
                  <c:v>284013</c:v>
                </c:pt>
                <c:pt idx="2629">
                  <c:v>317986</c:v>
                </c:pt>
                <c:pt idx="2630">
                  <c:v>284014</c:v>
                </c:pt>
                <c:pt idx="2631">
                  <c:v>309989</c:v>
                </c:pt>
                <c:pt idx="2632">
                  <c:v>282011</c:v>
                </c:pt>
                <c:pt idx="2633">
                  <c:v>335989</c:v>
                </c:pt>
                <c:pt idx="2634">
                  <c:v>284011</c:v>
                </c:pt>
                <c:pt idx="2635">
                  <c:v>317988</c:v>
                </c:pt>
                <c:pt idx="2636">
                  <c:v>284012</c:v>
                </c:pt>
                <c:pt idx="2637">
                  <c:v>309986</c:v>
                </c:pt>
                <c:pt idx="2638">
                  <c:v>292014</c:v>
                </c:pt>
                <c:pt idx="2639">
                  <c:v>309986</c:v>
                </c:pt>
                <c:pt idx="2640">
                  <c:v>284014</c:v>
                </c:pt>
                <c:pt idx="2641">
                  <c:v>317990</c:v>
                </c:pt>
                <c:pt idx="2642">
                  <c:v>291010</c:v>
                </c:pt>
                <c:pt idx="2643">
                  <c:v>310989</c:v>
                </c:pt>
                <c:pt idx="2644">
                  <c:v>292014</c:v>
                </c:pt>
                <c:pt idx="2645">
                  <c:v>309983</c:v>
                </c:pt>
                <c:pt idx="2646">
                  <c:v>284014</c:v>
                </c:pt>
                <c:pt idx="2647">
                  <c:v>318014</c:v>
                </c:pt>
                <c:pt idx="2648">
                  <c:v>318014</c:v>
                </c:pt>
                <c:pt idx="2649">
                  <c:v>309983</c:v>
                </c:pt>
                <c:pt idx="2650">
                  <c:v>284014</c:v>
                </c:pt>
                <c:pt idx="2651">
                  <c:v>317989</c:v>
                </c:pt>
                <c:pt idx="2652">
                  <c:v>284011</c:v>
                </c:pt>
                <c:pt idx="2653">
                  <c:v>316986</c:v>
                </c:pt>
                <c:pt idx="2654">
                  <c:v>292017</c:v>
                </c:pt>
                <c:pt idx="2655">
                  <c:v>309984</c:v>
                </c:pt>
                <c:pt idx="2656">
                  <c:v>284013</c:v>
                </c:pt>
                <c:pt idx="2657">
                  <c:v>317986</c:v>
                </c:pt>
                <c:pt idx="2658">
                  <c:v>285014</c:v>
                </c:pt>
                <c:pt idx="2659">
                  <c:v>309989</c:v>
                </c:pt>
                <c:pt idx="2660">
                  <c:v>292014</c:v>
                </c:pt>
                <c:pt idx="2661">
                  <c:v>309987</c:v>
                </c:pt>
                <c:pt idx="2662">
                  <c:v>284013</c:v>
                </c:pt>
                <c:pt idx="2663">
                  <c:v>317984</c:v>
                </c:pt>
                <c:pt idx="2664">
                  <c:v>274013</c:v>
                </c:pt>
                <c:pt idx="2665">
                  <c:v>335986</c:v>
                </c:pt>
                <c:pt idx="2666">
                  <c:v>292014</c:v>
                </c:pt>
                <c:pt idx="2667">
                  <c:v>310986</c:v>
                </c:pt>
                <c:pt idx="2668">
                  <c:v>284018</c:v>
                </c:pt>
                <c:pt idx="2669">
                  <c:v>317982</c:v>
                </c:pt>
                <c:pt idx="2670">
                  <c:v>284018</c:v>
                </c:pt>
                <c:pt idx="2671">
                  <c:v>309983</c:v>
                </c:pt>
                <c:pt idx="2672">
                  <c:v>292016</c:v>
                </c:pt>
                <c:pt idx="2673">
                  <c:v>309983</c:v>
                </c:pt>
                <c:pt idx="2674">
                  <c:v>291014</c:v>
                </c:pt>
                <c:pt idx="2675">
                  <c:v>317986</c:v>
                </c:pt>
                <c:pt idx="2676">
                  <c:v>284018</c:v>
                </c:pt>
                <c:pt idx="2677">
                  <c:v>309982</c:v>
                </c:pt>
                <c:pt idx="2678">
                  <c:v>292018</c:v>
                </c:pt>
                <c:pt idx="2679">
                  <c:v>309982</c:v>
                </c:pt>
                <c:pt idx="2680">
                  <c:v>285014</c:v>
                </c:pt>
                <c:pt idx="2681">
                  <c:v>317989</c:v>
                </c:pt>
                <c:pt idx="2682">
                  <c:v>310012</c:v>
                </c:pt>
                <c:pt idx="2683">
                  <c:v>309986</c:v>
                </c:pt>
                <c:pt idx="2684">
                  <c:v>292013</c:v>
                </c:pt>
                <c:pt idx="2685">
                  <c:v>316986</c:v>
                </c:pt>
                <c:pt idx="2686">
                  <c:v>284014</c:v>
                </c:pt>
                <c:pt idx="2687">
                  <c:v>317986</c:v>
                </c:pt>
                <c:pt idx="2688">
                  <c:v>284014</c:v>
                </c:pt>
                <c:pt idx="2689">
                  <c:v>309989</c:v>
                </c:pt>
                <c:pt idx="2690">
                  <c:v>292011</c:v>
                </c:pt>
                <c:pt idx="2691">
                  <c:v>309986</c:v>
                </c:pt>
                <c:pt idx="2692">
                  <c:v>284014</c:v>
                </c:pt>
                <c:pt idx="2693">
                  <c:v>317986</c:v>
                </c:pt>
                <c:pt idx="2694">
                  <c:v>284014</c:v>
                </c:pt>
                <c:pt idx="2695">
                  <c:v>309989</c:v>
                </c:pt>
                <c:pt idx="2696">
                  <c:v>282011</c:v>
                </c:pt>
                <c:pt idx="2697">
                  <c:v>309986</c:v>
                </c:pt>
                <c:pt idx="2698">
                  <c:v>284014</c:v>
                </c:pt>
                <c:pt idx="2699">
                  <c:v>343988</c:v>
                </c:pt>
                <c:pt idx="2700">
                  <c:v>284012</c:v>
                </c:pt>
                <c:pt idx="2701">
                  <c:v>309986</c:v>
                </c:pt>
                <c:pt idx="2702">
                  <c:v>292014</c:v>
                </c:pt>
                <c:pt idx="2703">
                  <c:v>309990</c:v>
                </c:pt>
                <c:pt idx="2704">
                  <c:v>284010</c:v>
                </c:pt>
                <c:pt idx="2705">
                  <c:v>317990</c:v>
                </c:pt>
                <c:pt idx="2706">
                  <c:v>291010</c:v>
                </c:pt>
                <c:pt idx="2707">
                  <c:v>309986</c:v>
                </c:pt>
                <c:pt idx="2708">
                  <c:v>292014</c:v>
                </c:pt>
                <c:pt idx="2709">
                  <c:v>309986</c:v>
                </c:pt>
                <c:pt idx="2710">
                  <c:v>284017</c:v>
                </c:pt>
                <c:pt idx="2711">
                  <c:v>317983</c:v>
                </c:pt>
                <c:pt idx="2712">
                  <c:v>284018</c:v>
                </c:pt>
                <c:pt idx="2713">
                  <c:v>309982</c:v>
                </c:pt>
                <c:pt idx="2714">
                  <c:v>292016</c:v>
                </c:pt>
                <c:pt idx="2715">
                  <c:v>310984</c:v>
                </c:pt>
                <c:pt idx="2716">
                  <c:v>310017</c:v>
                </c:pt>
                <c:pt idx="2717">
                  <c:v>324983</c:v>
                </c:pt>
                <c:pt idx="2718">
                  <c:v>285018</c:v>
                </c:pt>
                <c:pt idx="2719">
                  <c:v>310982</c:v>
                </c:pt>
                <c:pt idx="2720">
                  <c:v>292014</c:v>
                </c:pt>
                <c:pt idx="2721">
                  <c:v>310986</c:v>
                </c:pt>
                <c:pt idx="2722">
                  <c:v>285014</c:v>
                </c:pt>
                <c:pt idx="2723">
                  <c:v>318986</c:v>
                </c:pt>
                <c:pt idx="2724">
                  <c:v>285014</c:v>
                </c:pt>
                <c:pt idx="2725">
                  <c:v>310987</c:v>
                </c:pt>
                <c:pt idx="2726">
                  <c:v>292016</c:v>
                </c:pt>
                <c:pt idx="2727">
                  <c:v>310984</c:v>
                </c:pt>
                <c:pt idx="2728">
                  <c:v>274015</c:v>
                </c:pt>
                <c:pt idx="2729">
                  <c:v>317984</c:v>
                </c:pt>
                <c:pt idx="2730">
                  <c:v>284014</c:v>
                </c:pt>
                <c:pt idx="2731">
                  <c:v>309986</c:v>
                </c:pt>
                <c:pt idx="2732">
                  <c:v>292018</c:v>
                </c:pt>
                <c:pt idx="2733">
                  <c:v>335982</c:v>
                </c:pt>
                <c:pt idx="2734">
                  <c:v>284017</c:v>
                </c:pt>
                <c:pt idx="2735">
                  <c:v>317983</c:v>
                </c:pt>
                <c:pt idx="2736">
                  <c:v>284018</c:v>
                </c:pt>
                <c:pt idx="2737">
                  <c:v>309983</c:v>
                </c:pt>
                <c:pt idx="2738">
                  <c:v>299015</c:v>
                </c:pt>
                <c:pt idx="2739">
                  <c:v>309984</c:v>
                </c:pt>
                <c:pt idx="2740">
                  <c:v>284018</c:v>
                </c:pt>
                <c:pt idx="2741">
                  <c:v>318982</c:v>
                </c:pt>
                <c:pt idx="2742">
                  <c:v>284014</c:v>
                </c:pt>
                <c:pt idx="2743">
                  <c:v>309989</c:v>
                </c:pt>
                <c:pt idx="2744">
                  <c:v>292011</c:v>
                </c:pt>
                <c:pt idx="2745">
                  <c:v>309989</c:v>
                </c:pt>
                <c:pt idx="2746">
                  <c:v>284011</c:v>
                </c:pt>
                <c:pt idx="2747">
                  <c:v>318015</c:v>
                </c:pt>
                <c:pt idx="2748">
                  <c:v>318015</c:v>
                </c:pt>
                <c:pt idx="2749">
                  <c:v>316985</c:v>
                </c:pt>
                <c:pt idx="2750">
                  <c:v>284014</c:v>
                </c:pt>
                <c:pt idx="2751">
                  <c:v>318989</c:v>
                </c:pt>
                <c:pt idx="2752">
                  <c:v>284014</c:v>
                </c:pt>
                <c:pt idx="2753">
                  <c:v>309983</c:v>
                </c:pt>
                <c:pt idx="2754">
                  <c:v>292014</c:v>
                </c:pt>
                <c:pt idx="2755">
                  <c:v>309986</c:v>
                </c:pt>
                <c:pt idx="2756">
                  <c:v>284016</c:v>
                </c:pt>
                <c:pt idx="2757">
                  <c:v>317984</c:v>
                </c:pt>
                <c:pt idx="2758">
                  <c:v>284017</c:v>
                </c:pt>
                <c:pt idx="2759">
                  <c:v>309983</c:v>
                </c:pt>
                <c:pt idx="2760">
                  <c:v>283018</c:v>
                </c:pt>
                <c:pt idx="2761">
                  <c:v>309983</c:v>
                </c:pt>
                <c:pt idx="2762">
                  <c:v>284013</c:v>
                </c:pt>
                <c:pt idx="2763">
                  <c:v>317986</c:v>
                </c:pt>
                <c:pt idx="2764">
                  <c:v>284014</c:v>
                </c:pt>
                <c:pt idx="2765">
                  <c:v>335986</c:v>
                </c:pt>
                <c:pt idx="2766">
                  <c:v>292014</c:v>
                </c:pt>
                <c:pt idx="2767">
                  <c:v>309986</c:v>
                </c:pt>
                <c:pt idx="2768">
                  <c:v>284014</c:v>
                </c:pt>
                <c:pt idx="2769">
                  <c:v>318989</c:v>
                </c:pt>
                <c:pt idx="2770">
                  <c:v>291011</c:v>
                </c:pt>
                <c:pt idx="2771">
                  <c:v>309986</c:v>
                </c:pt>
                <c:pt idx="2772">
                  <c:v>292015</c:v>
                </c:pt>
                <c:pt idx="2773">
                  <c:v>310985</c:v>
                </c:pt>
                <c:pt idx="2774">
                  <c:v>285017</c:v>
                </c:pt>
                <c:pt idx="2775">
                  <c:v>363984</c:v>
                </c:pt>
                <c:pt idx="2776">
                  <c:v>284016</c:v>
                </c:pt>
                <c:pt idx="2777">
                  <c:v>309983</c:v>
                </c:pt>
                <c:pt idx="2778">
                  <c:v>292017</c:v>
                </c:pt>
                <c:pt idx="2779">
                  <c:v>309983</c:v>
                </c:pt>
                <c:pt idx="2780">
                  <c:v>284019</c:v>
                </c:pt>
                <c:pt idx="2781">
                  <c:v>324981</c:v>
                </c:pt>
                <c:pt idx="2782">
                  <c:v>310014</c:v>
                </c:pt>
                <c:pt idx="2783">
                  <c:v>309986</c:v>
                </c:pt>
                <c:pt idx="2784">
                  <c:v>292014</c:v>
                </c:pt>
                <c:pt idx="2785">
                  <c:v>309986</c:v>
                </c:pt>
                <c:pt idx="2786">
                  <c:v>284017</c:v>
                </c:pt>
                <c:pt idx="2787">
                  <c:v>317987</c:v>
                </c:pt>
                <c:pt idx="2788">
                  <c:v>284010</c:v>
                </c:pt>
                <c:pt idx="2789">
                  <c:v>309986</c:v>
                </c:pt>
                <c:pt idx="2790">
                  <c:v>293018</c:v>
                </c:pt>
                <c:pt idx="2791">
                  <c:v>309982</c:v>
                </c:pt>
                <c:pt idx="2792">
                  <c:v>274018</c:v>
                </c:pt>
                <c:pt idx="2793">
                  <c:v>317982</c:v>
                </c:pt>
                <c:pt idx="2794">
                  <c:v>284018</c:v>
                </c:pt>
                <c:pt idx="2795">
                  <c:v>309982</c:v>
                </c:pt>
                <c:pt idx="2796">
                  <c:v>292017</c:v>
                </c:pt>
                <c:pt idx="2797">
                  <c:v>309983</c:v>
                </c:pt>
                <c:pt idx="2798">
                  <c:v>284014</c:v>
                </c:pt>
                <c:pt idx="2799">
                  <c:v>344989</c:v>
                </c:pt>
                <c:pt idx="2800">
                  <c:v>284011</c:v>
                </c:pt>
                <c:pt idx="2801">
                  <c:v>309986</c:v>
                </c:pt>
                <c:pt idx="2802">
                  <c:v>299015</c:v>
                </c:pt>
                <c:pt idx="2803">
                  <c:v>309985</c:v>
                </c:pt>
                <c:pt idx="2804">
                  <c:v>284015</c:v>
                </c:pt>
                <c:pt idx="2805">
                  <c:v>317985</c:v>
                </c:pt>
                <c:pt idx="2806">
                  <c:v>284014</c:v>
                </c:pt>
                <c:pt idx="2807">
                  <c:v>309986</c:v>
                </c:pt>
                <c:pt idx="2808">
                  <c:v>292014</c:v>
                </c:pt>
                <c:pt idx="2809">
                  <c:v>309986</c:v>
                </c:pt>
                <c:pt idx="2810">
                  <c:v>284017</c:v>
                </c:pt>
                <c:pt idx="2811">
                  <c:v>317983</c:v>
                </c:pt>
                <c:pt idx="2812">
                  <c:v>284018</c:v>
                </c:pt>
                <c:pt idx="2813">
                  <c:v>316985</c:v>
                </c:pt>
                <c:pt idx="2814">
                  <c:v>292011</c:v>
                </c:pt>
                <c:pt idx="2815">
                  <c:v>309987</c:v>
                </c:pt>
                <c:pt idx="2816">
                  <c:v>311017</c:v>
                </c:pt>
                <c:pt idx="2817">
                  <c:v>317982</c:v>
                </c:pt>
                <c:pt idx="2818">
                  <c:v>284017</c:v>
                </c:pt>
                <c:pt idx="2819">
                  <c:v>309983</c:v>
                </c:pt>
                <c:pt idx="2820">
                  <c:v>292016</c:v>
                </c:pt>
                <c:pt idx="2821">
                  <c:v>309984</c:v>
                </c:pt>
                <c:pt idx="2822">
                  <c:v>284018</c:v>
                </c:pt>
                <c:pt idx="2823">
                  <c:v>317982</c:v>
                </c:pt>
                <c:pt idx="2824">
                  <c:v>274017</c:v>
                </c:pt>
                <c:pt idx="2825">
                  <c:v>310983</c:v>
                </c:pt>
                <c:pt idx="2826">
                  <c:v>292018</c:v>
                </c:pt>
                <c:pt idx="2827">
                  <c:v>309982</c:v>
                </c:pt>
                <c:pt idx="2828">
                  <c:v>284014</c:v>
                </c:pt>
                <c:pt idx="2829">
                  <c:v>317986</c:v>
                </c:pt>
                <c:pt idx="2830">
                  <c:v>284014</c:v>
                </c:pt>
                <c:pt idx="2831">
                  <c:v>309989</c:v>
                </c:pt>
                <c:pt idx="2832">
                  <c:v>292011</c:v>
                </c:pt>
                <c:pt idx="2833">
                  <c:v>335989</c:v>
                </c:pt>
                <c:pt idx="2834">
                  <c:v>291015</c:v>
                </c:pt>
                <c:pt idx="2835">
                  <c:v>317982</c:v>
                </c:pt>
                <c:pt idx="2836">
                  <c:v>284017</c:v>
                </c:pt>
                <c:pt idx="2837">
                  <c:v>309984</c:v>
                </c:pt>
                <c:pt idx="2838">
                  <c:v>292016</c:v>
                </c:pt>
                <c:pt idx="2839">
                  <c:v>309983</c:v>
                </c:pt>
                <c:pt idx="2840">
                  <c:v>284014</c:v>
                </c:pt>
                <c:pt idx="2841">
                  <c:v>317986</c:v>
                </c:pt>
                <c:pt idx="2842">
                  <c:v>284014</c:v>
                </c:pt>
                <c:pt idx="2843">
                  <c:v>309986</c:v>
                </c:pt>
                <c:pt idx="2844">
                  <c:v>292015</c:v>
                </c:pt>
                <c:pt idx="2845">
                  <c:v>316985</c:v>
                </c:pt>
                <c:pt idx="2846">
                  <c:v>284014</c:v>
                </c:pt>
                <c:pt idx="2847">
                  <c:v>318016</c:v>
                </c:pt>
                <c:pt idx="2848">
                  <c:v>318016</c:v>
                </c:pt>
                <c:pt idx="2849">
                  <c:v>309984</c:v>
                </c:pt>
                <c:pt idx="2850">
                  <c:v>284017</c:v>
                </c:pt>
                <c:pt idx="2851">
                  <c:v>317983</c:v>
                </c:pt>
                <c:pt idx="2852">
                  <c:v>284017</c:v>
                </c:pt>
                <c:pt idx="2853">
                  <c:v>309983</c:v>
                </c:pt>
                <c:pt idx="2854">
                  <c:v>292017</c:v>
                </c:pt>
                <c:pt idx="2855">
                  <c:v>310983</c:v>
                </c:pt>
                <c:pt idx="2856">
                  <c:v>274014</c:v>
                </c:pt>
                <c:pt idx="2857">
                  <c:v>318986</c:v>
                </c:pt>
                <c:pt idx="2858">
                  <c:v>285017</c:v>
                </c:pt>
                <c:pt idx="2859">
                  <c:v>310983</c:v>
                </c:pt>
                <c:pt idx="2860">
                  <c:v>293015</c:v>
                </c:pt>
                <c:pt idx="2861">
                  <c:v>310985</c:v>
                </c:pt>
                <c:pt idx="2862">
                  <c:v>284014</c:v>
                </c:pt>
                <c:pt idx="2863">
                  <c:v>318986</c:v>
                </c:pt>
                <c:pt idx="2864">
                  <c:v>284018</c:v>
                </c:pt>
                <c:pt idx="2865">
                  <c:v>335982</c:v>
                </c:pt>
                <c:pt idx="2866">
                  <c:v>299014</c:v>
                </c:pt>
                <c:pt idx="2867">
                  <c:v>309989</c:v>
                </c:pt>
                <c:pt idx="2868">
                  <c:v>284014</c:v>
                </c:pt>
                <c:pt idx="2869">
                  <c:v>317985</c:v>
                </c:pt>
                <c:pt idx="2870">
                  <c:v>285015</c:v>
                </c:pt>
                <c:pt idx="2871">
                  <c:v>309984</c:v>
                </c:pt>
                <c:pt idx="2872">
                  <c:v>292016</c:v>
                </c:pt>
                <c:pt idx="2873">
                  <c:v>309983</c:v>
                </c:pt>
                <c:pt idx="2874">
                  <c:v>284014</c:v>
                </c:pt>
                <c:pt idx="2875">
                  <c:v>317986</c:v>
                </c:pt>
                <c:pt idx="2876">
                  <c:v>284014</c:v>
                </c:pt>
                <c:pt idx="2877">
                  <c:v>316986</c:v>
                </c:pt>
                <c:pt idx="2878">
                  <c:v>292018</c:v>
                </c:pt>
                <c:pt idx="2879">
                  <c:v>309982</c:v>
                </c:pt>
                <c:pt idx="2880">
                  <c:v>284014</c:v>
                </c:pt>
                <c:pt idx="2881">
                  <c:v>317986</c:v>
                </c:pt>
                <c:pt idx="2882">
                  <c:v>310017</c:v>
                </c:pt>
                <c:pt idx="2883">
                  <c:v>309983</c:v>
                </c:pt>
                <c:pt idx="2884">
                  <c:v>292014</c:v>
                </c:pt>
                <c:pt idx="2885">
                  <c:v>309989</c:v>
                </c:pt>
                <c:pt idx="2886">
                  <c:v>284011</c:v>
                </c:pt>
                <c:pt idx="2887">
                  <c:v>317989</c:v>
                </c:pt>
                <c:pt idx="2888">
                  <c:v>274012</c:v>
                </c:pt>
                <c:pt idx="2889">
                  <c:v>309985</c:v>
                </c:pt>
                <c:pt idx="2890">
                  <c:v>292014</c:v>
                </c:pt>
                <c:pt idx="2891">
                  <c:v>309989</c:v>
                </c:pt>
                <c:pt idx="2892">
                  <c:v>284011</c:v>
                </c:pt>
                <c:pt idx="2893">
                  <c:v>317988</c:v>
                </c:pt>
                <c:pt idx="2894">
                  <c:v>284012</c:v>
                </c:pt>
                <c:pt idx="2895">
                  <c:v>309986</c:v>
                </c:pt>
                <c:pt idx="2896">
                  <c:v>292014</c:v>
                </c:pt>
                <c:pt idx="2897">
                  <c:v>309990</c:v>
                </c:pt>
                <c:pt idx="2898">
                  <c:v>291010</c:v>
                </c:pt>
                <c:pt idx="2899">
                  <c:v>343986</c:v>
                </c:pt>
                <c:pt idx="2900">
                  <c:v>284014</c:v>
                </c:pt>
                <c:pt idx="2901">
                  <c:v>309986</c:v>
                </c:pt>
                <c:pt idx="2902">
                  <c:v>292014</c:v>
                </c:pt>
                <c:pt idx="2903">
                  <c:v>309986</c:v>
                </c:pt>
                <c:pt idx="2904">
                  <c:v>284014</c:v>
                </c:pt>
                <c:pt idx="2905">
                  <c:v>318988</c:v>
                </c:pt>
                <c:pt idx="2906">
                  <c:v>284014</c:v>
                </c:pt>
                <c:pt idx="2907">
                  <c:v>309984</c:v>
                </c:pt>
                <c:pt idx="2908">
                  <c:v>292014</c:v>
                </c:pt>
                <c:pt idx="2909">
                  <c:v>316986</c:v>
                </c:pt>
                <c:pt idx="2910">
                  <c:v>284017</c:v>
                </c:pt>
                <c:pt idx="2911">
                  <c:v>317983</c:v>
                </c:pt>
                <c:pt idx="2912">
                  <c:v>284016</c:v>
                </c:pt>
                <c:pt idx="2913">
                  <c:v>309985</c:v>
                </c:pt>
                <c:pt idx="2914">
                  <c:v>292016</c:v>
                </c:pt>
                <c:pt idx="2915">
                  <c:v>309983</c:v>
                </c:pt>
                <c:pt idx="2916">
                  <c:v>310018</c:v>
                </c:pt>
                <c:pt idx="2917">
                  <c:v>317983</c:v>
                </c:pt>
                <c:pt idx="2918">
                  <c:v>284017</c:v>
                </c:pt>
                <c:pt idx="2919">
                  <c:v>309982</c:v>
                </c:pt>
                <c:pt idx="2920">
                  <c:v>282017</c:v>
                </c:pt>
                <c:pt idx="2921">
                  <c:v>309983</c:v>
                </c:pt>
                <c:pt idx="2922">
                  <c:v>284019</c:v>
                </c:pt>
                <c:pt idx="2923">
                  <c:v>317981</c:v>
                </c:pt>
                <c:pt idx="2924">
                  <c:v>284018</c:v>
                </c:pt>
                <c:pt idx="2925">
                  <c:v>309982</c:v>
                </c:pt>
                <c:pt idx="2926">
                  <c:v>292018</c:v>
                </c:pt>
                <c:pt idx="2927">
                  <c:v>310985</c:v>
                </c:pt>
                <c:pt idx="2928">
                  <c:v>284011</c:v>
                </c:pt>
                <c:pt idx="2929">
                  <c:v>317987</c:v>
                </c:pt>
                <c:pt idx="2930">
                  <c:v>291016</c:v>
                </c:pt>
                <c:pt idx="2931">
                  <c:v>310983</c:v>
                </c:pt>
                <c:pt idx="2932">
                  <c:v>292014</c:v>
                </c:pt>
                <c:pt idx="2933">
                  <c:v>335987</c:v>
                </c:pt>
                <c:pt idx="2934">
                  <c:v>284013</c:v>
                </c:pt>
                <c:pt idx="2935">
                  <c:v>317986</c:v>
                </c:pt>
                <c:pt idx="2936">
                  <c:v>284014</c:v>
                </c:pt>
                <c:pt idx="2937">
                  <c:v>309989</c:v>
                </c:pt>
                <c:pt idx="2938">
                  <c:v>292014</c:v>
                </c:pt>
                <c:pt idx="2939">
                  <c:v>309987</c:v>
                </c:pt>
                <c:pt idx="2940">
                  <c:v>285014</c:v>
                </c:pt>
                <c:pt idx="2941">
                  <c:v>324982</c:v>
                </c:pt>
                <c:pt idx="2942">
                  <c:v>284017</c:v>
                </c:pt>
                <c:pt idx="2943">
                  <c:v>309983</c:v>
                </c:pt>
                <c:pt idx="2944">
                  <c:v>292017</c:v>
                </c:pt>
                <c:pt idx="2945">
                  <c:v>309983</c:v>
                </c:pt>
                <c:pt idx="2946">
                  <c:v>284018</c:v>
                </c:pt>
                <c:pt idx="2947">
                  <c:v>318018</c:v>
                </c:pt>
                <c:pt idx="2948">
                  <c:v>318018</c:v>
                </c:pt>
                <c:pt idx="2949">
                  <c:v>309982</c:v>
                </c:pt>
                <c:pt idx="2950">
                  <c:v>284018</c:v>
                </c:pt>
                <c:pt idx="2951">
                  <c:v>317982</c:v>
                </c:pt>
                <c:pt idx="2952">
                  <c:v>274014</c:v>
                </c:pt>
                <c:pt idx="2953">
                  <c:v>309986</c:v>
                </c:pt>
                <c:pt idx="2954">
                  <c:v>293017</c:v>
                </c:pt>
                <c:pt idx="2955">
                  <c:v>309983</c:v>
                </c:pt>
                <c:pt idx="2956">
                  <c:v>284014</c:v>
                </c:pt>
                <c:pt idx="2957">
                  <c:v>317989</c:v>
                </c:pt>
                <c:pt idx="2958">
                  <c:v>284011</c:v>
                </c:pt>
                <c:pt idx="2959">
                  <c:v>309986</c:v>
                </c:pt>
                <c:pt idx="2960">
                  <c:v>292014</c:v>
                </c:pt>
                <c:pt idx="2961">
                  <c:v>309986</c:v>
                </c:pt>
                <c:pt idx="2962">
                  <c:v>291014</c:v>
                </c:pt>
                <c:pt idx="2963">
                  <c:v>317986</c:v>
                </c:pt>
                <c:pt idx="2964">
                  <c:v>284014</c:v>
                </c:pt>
                <c:pt idx="2965">
                  <c:v>335989</c:v>
                </c:pt>
                <c:pt idx="2966">
                  <c:v>292011</c:v>
                </c:pt>
                <c:pt idx="2967">
                  <c:v>310986</c:v>
                </c:pt>
                <c:pt idx="2968">
                  <c:v>284016</c:v>
                </c:pt>
                <c:pt idx="2969">
                  <c:v>317987</c:v>
                </c:pt>
                <c:pt idx="2970">
                  <c:v>284014</c:v>
                </c:pt>
                <c:pt idx="2971">
                  <c:v>309983</c:v>
                </c:pt>
                <c:pt idx="2972">
                  <c:v>292017</c:v>
                </c:pt>
                <c:pt idx="2973">
                  <c:v>373983</c:v>
                </c:pt>
                <c:pt idx="2974">
                  <c:v>285017</c:v>
                </c:pt>
                <c:pt idx="2975">
                  <c:v>318983</c:v>
                </c:pt>
                <c:pt idx="2976">
                  <c:v>285014</c:v>
                </c:pt>
                <c:pt idx="2977">
                  <c:v>309986</c:v>
                </c:pt>
                <c:pt idx="2978">
                  <c:v>293017</c:v>
                </c:pt>
                <c:pt idx="2979">
                  <c:v>310984</c:v>
                </c:pt>
                <c:pt idx="2980">
                  <c:v>284017</c:v>
                </c:pt>
                <c:pt idx="2981">
                  <c:v>317982</c:v>
                </c:pt>
                <c:pt idx="2982">
                  <c:v>310018</c:v>
                </c:pt>
                <c:pt idx="2983">
                  <c:v>309982</c:v>
                </c:pt>
                <c:pt idx="2984">
                  <c:v>282014</c:v>
                </c:pt>
                <c:pt idx="2985">
                  <c:v>309986</c:v>
                </c:pt>
                <c:pt idx="2986">
                  <c:v>284018</c:v>
                </c:pt>
                <c:pt idx="2987">
                  <c:v>317982</c:v>
                </c:pt>
                <c:pt idx="2988">
                  <c:v>285014</c:v>
                </c:pt>
                <c:pt idx="2989">
                  <c:v>309989</c:v>
                </c:pt>
                <c:pt idx="2990">
                  <c:v>292011</c:v>
                </c:pt>
                <c:pt idx="2991">
                  <c:v>309987</c:v>
                </c:pt>
                <c:pt idx="2992">
                  <c:v>284013</c:v>
                </c:pt>
                <c:pt idx="2993">
                  <c:v>317986</c:v>
                </c:pt>
                <c:pt idx="2994">
                  <c:v>291017</c:v>
                </c:pt>
                <c:pt idx="2995">
                  <c:v>309983</c:v>
                </c:pt>
                <c:pt idx="2996">
                  <c:v>292016</c:v>
                </c:pt>
                <c:pt idx="2997">
                  <c:v>309984</c:v>
                </c:pt>
                <c:pt idx="2998">
                  <c:v>284014</c:v>
                </c:pt>
                <c:pt idx="2999">
                  <c:v>343986</c:v>
                </c:pt>
                <c:pt idx="3000">
                  <c:v>284015</c:v>
                </c:pt>
                <c:pt idx="3001">
                  <c:v>309986</c:v>
                </c:pt>
                <c:pt idx="3002">
                  <c:v>292013</c:v>
                </c:pt>
                <c:pt idx="3003">
                  <c:v>309986</c:v>
                </c:pt>
                <c:pt idx="3004">
                  <c:v>284017</c:v>
                </c:pt>
                <c:pt idx="3005">
                  <c:v>324983</c:v>
                </c:pt>
                <c:pt idx="3006">
                  <c:v>284014</c:v>
                </c:pt>
                <c:pt idx="3007">
                  <c:v>309989</c:v>
                </c:pt>
                <c:pt idx="3008">
                  <c:v>292011</c:v>
                </c:pt>
                <c:pt idx="3009">
                  <c:v>309986</c:v>
                </c:pt>
                <c:pt idx="3010">
                  <c:v>284014</c:v>
                </c:pt>
                <c:pt idx="3011">
                  <c:v>317986</c:v>
                </c:pt>
                <c:pt idx="3012">
                  <c:v>284014</c:v>
                </c:pt>
                <c:pt idx="3013">
                  <c:v>309989</c:v>
                </c:pt>
                <c:pt idx="3014">
                  <c:v>293014</c:v>
                </c:pt>
                <c:pt idx="3015">
                  <c:v>309983</c:v>
                </c:pt>
                <c:pt idx="3016">
                  <c:v>300017</c:v>
                </c:pt>
                <c:pt idx="3017">
                  <c:v>317983</c:v>
                </c:pt>
                <c:pt idx="3018">
                  <c:v>284016</c:v>
                </c:pt>
                <c:pt idx="3019">
                  <c:v>309984</c:v>
                </c:pt>
                <c:pt idx="3020">
                  <c:v>292017</c:v>
                </c:pt>
                <c:pt idx="3021">
                  <c:v>309984</c:v>
                </c:pt>
                <c:pt idx="3022">
                  <c:v>284017</c:v>
                </c:pt>
                <c:pt idx="3023">
                  <c:v>318982</c:v>
                </c:pt>
                <c:pt idx="3024">
                  <c:v>284014</c:v>
                </c:pt>
                <c:pt idx="3025">
                  <c:v>309989</c:v>
                </c:pt>
                <c:pt idx="3026">
                  <c:v>299011</c:v>
                </c:pt>
                <c:pt idx="3027">
                  <c:v>309986</c:v>
                </c:pt>
                <c:pt idx="3028">
                  <c:v>284018</c:v>
                </c:pt>
                <c:pt idx="3029">
                  <c:v>317982</c:v>
                </c:pt>
                <c:pt idx="3030">
                  <c:v>284017</c:v>
                </c:pt>
                <c:pt idx="3031">
                  <c:v>309983</c:v>
                </c:pt>
                <c:pt idx="3032">
                  <c:v>292016</c:v>
                </c:pt>
                <c:pt idx="3033">
                  <c:v>335985</c:v>
                </c:pt>
                <c:pt idx="3034">
                  <c:v>284013</c:v>
                </c:pt>
                <c:pt idx="3035">
                  <c:v>317986</c:v>
                </c:pt>
                <c:pt idx="3036">
                  <c:v>284014</c:v>
                </c:pt>
                <c:pt idx="3037">
                  <c:v>316986</c:v>
                </c:pt>
                <c:pt idx="3038">
                  <c:v>292018</c:v>
                </c:pt>
                <c:pt idx="3039">
                  <c:v>309982</c:v>
                </c:pt>
                <c:pt idx="3040">
                  <c:v>285015</c:v>
                </c:pt>
                <c:pt idx="3041">
                  <c:v>317987</c:v>
                </c:pt>
                <c:pt idx="3042">
                  <c:v>284012</c:v>
                </c:pt>
                <c:pt idx="3043">
                  <c:v>309986</c:v>
                </c:pt>
                <c:pt idx="3044">
                  <c:v>292014</c:v>
                </c:pt>
                <c:pt idx="3045">
                  <c:v>309986</c:v>
                </c:pt>
                <c:pt idx="3046">
                  <c:v>284014</c:v>
                </c:pt>
                <c:pt idx="3047">
                  <c:v>308017</c:v>
                </c:pt>
                <c:pt idx="3048">
                  <c:v>308017</c:v>
                </c:pt>
                <c:pt idx="3049">
                  <c:v>309983</c:v>
                </c:pt>
                <c:pt idx="3050">
                  <c:v>284014</c:v>
                </c:pt>
                <c:pt idx="3051">
                  <c:v>317986</c:v>
                </c:pt>
                <c:pt idx="3052">
                  <c:v>284014</c:v>
                </c:pt>
                <c:pt idx="3053">
                  <c:v>309986</c:v>
                </c:pt>
                <c:pt idx="3054">
                  <c:v>292014</c:v>
                </c:pt>
                <c:pt idx="3055">
                  <c:v>310987</c:v>
                </c:pt>
                <c:pt idx="3056">
                  <c:v>284015</c:v>
                </c:pt>
                <c:pt idx="3057">
                  <c:v>317984</c:v>
                </c:pt>
                <c:pt idx="3058">
                  <c:v>291014</c:v>
                </c:pt>
                <c:pt idx="3059">
                  <c:v>310986</c:v>
                </c:pt>
                <c:pt idx="3060">
                  <c:v>292018</c:v>
                </c:pt>
                <c:pt idx="3061">
                  <c:v>309983</c:v>
                </c:pt>
                <c:pt idx="3062">
                  <c:v>284017</c:v>
                </c:pt>
                <c:pt idx="3063">
                  <c:v>317982</c:v>
                </c:pt>
                <c:pt idx="3064">
                  <c:v>284018</c:v>
                </c:pt>
                <c:pt idx="3065">
                  <c:v>335982</c:v>
                </c:pt>
                <c:pt idx="3066">
                  <c:v>292018</c:v>
                </c:pt>
                <c:pt idx="3067">
                  <c:v>309982</c:v>
                </c:pt>
                <c:pt idx="3068">
                  <c:v>285014</c:v>
                </c:pt>
                <c:pt idx="3069">
                  <c:v>326987</c:v>
                </c:pt>
                <c:pt idx="3070">
                  <c:v>285015</c:v>
                </c:pt>
                <c:pt idx="3071">
                  <c:v>310984</c:v>
                </c:pt>
                <c:pt idx="3072">
                  <c:v>294014</c:v>
                </c:pt>
                <c:pt idx="3073">
                  <c:v>310986</c:v>
                </c:pt>
                <c:pt idx="3074">
                  <c:v>285017</c:v>
                </c:pt>
                <c:pt idx="3075">
                  <c:v>318983</c:v>
                </c:pt>
                <c:pt idx="3076">
                  <c:v>287016</c:v>
                </c:pt>
                <c:pt idx="3077">
                  <c:v>311988</c:v>
                </c:pt>
                <c:pt idx="3078">
                  <c:v>294014</c:v>
                </c:pt>
                <c:pt idx="3079">
                  <c:v>312982</c:v>
                </c:pt>
                <c:pt idx="3080">
                  <c:v>274017</c:v>
                </c:pt>
                <c:pt idx="3081">
                  <c:v>318983</c:v>
                </c:pt>
                <c:pt idx="3082">
                  <c:v>311016</c:v>
                </c:pt>
                <c:pt idx="3083">
                  <c:v>310984</c:v>
                </c:pt>
                <c:pt idx="3084">
                  <c:v>292014</c:v>
                </c:pt>
                <c:pt idx="3085">
                  <c:v>309986</c:v>
                </c:pt>
                <c:pt idx="3086">
                  <c:v>284014</c:v>
                </c:pt>
                <c:pt idx="3087">
                  <c:v>317986</c:v>
                </c:pt>
                <c:pt idx="3088">
                  <c:v>284018</c:v>
                </c:pt>
                <c:pt idx="3089">
                  <c:v>309986</c:v>
                </c:pt>
                <c:pt idx="3090">
                  <c:v>299010</c:v>
                </c:pt>
                <c:pt idx="3091">
                  <c:v>309989</c:v>
                </c:pt>
                <c:pt idx="3092">
                  <c:v>284011</c:v>
                </c:pt>
                <c:pt idx="3093">
                  <c:v>317988</c:v>
                </c:pt>
                <c:pt idx="3094">
                  <c:v>285014</c:v>
                </c:pt>
                <c:pt idx="3095">
                  <c:v>309984</c:v>
                </c:pt>
                <c:pt idx="3096">
                  <c:v>292017</c:v>
                </c:pt>
                <c:pt idx="3097">
                  <c:v>309983</c:v>
                </c:pt>
                <c:pt idx="3098">
                  <c:v>284018</c:v>
                </c:pt>
                <c:pt idx="3099">
                  <c:v>343982</c:v>
                </c:pt>
                <c:pt idx="3100">
                  <c:v>284018</c:v>
                </c:pt>
                <c:pt idx="3101">
                  <c:v>316986</c:v>
                </c:pt>
                <c:pt idx="3102">
                  <c:v>292013</c:v>
                </c:pt>
                <c:pt idx="3103">
                  <c:v>309986</c:v>
                </c:pt>
                <c:pt idx="3104">
                  <c:v>284014</c:v>
                </c:pt>
                <c:pt idx="3105">
                  <c:v>317985</c:v>
                </c:pt>
                <c:pt idx="3106">
                  <c:v>284014</c:v>
                </c:pt>
                <c:pt idx="3107">
                  <c:v>310984</c:v>
                </c:pt>
                <c:pt idx="3108">
                  <c:v>292017</c:v>
                </c:pt>
                <c:pt idx="3109">
                  <c:v>309983</c:v>
                </c:pt>
                <c:pt idx="3110">
                  <c:v>284014</c:v>
                </c:pt>
                <c:pt idx="3111">
                  <c:v>317987</c:v>
                </c:pt>
                <c:pt idx="3112">
                  <c:v>274014</c:v>
                </c:pt>
                <c:pt idx="3113">
                  <c:v>309985</c:v>
                </c:pt>
                <c:pt idx="3114">
                  <c:v>292017</c:v>
                </c:pt>
                <c:pt idx="3115">
                  <c:v>309983</c:v>
                </c:pt>
                <c:pt idx="3116">
                  <c:v>311014</c:v>
                </c:pt>
                <c:pt idx="3117">
                  <c:v>317986</c:v>
                </c:pt>
                <c:pt idx="3118">
                  <c:v>284014</c:v>
                </c:pt>
                <c:pt idx="3119">
                  <c:v>309990</c:v>
                </c:pt>
                <c:pt idx="3120">
                  <c:v>292013</c:v>
                </c:pt>
                <c:pt idx="3121">
                  <c:v>309987</c:v>
                </c:pt>
                <c:pt idx="3122">
                  <c:v>291010</c:v>
                </c:pt>
                <c:pt idx="3123">
                  <c:v>317989</c:v>
                </c:pt>
                <c:pt idx="3124">
                  <c:v>284011</c:v>
                </c:pt>
                <c:pt idx="3125">
                  <c:v>309986</c:v>
                </c:pt>
                <c:pt idx="3126">
                  <c:v>292014</c:v>
                </c:pt>
                <c:pt idx="3127">
                  <c:v>309986</c:v>
                </c:pt>
                <c:pt idx="3128">
                  <c:v>284018</c:v>
                </c:pt>
                <c:pt idx="3129">
                  <c:v>317982</c:v>
                </c:pt>
                <c:pt idx="3130">
                  <c:v>284016</c:v>
                </c:pt>
                <c:pt idx="3131">
                  <c:v>309984</c:v>
                </c:pt>
                <c:pt idx="3132">
                  <c:v>292017</c:v>
                </c:pt>
                <c:pt idx="3133">
                  <c:v>342984</c:v>
                </c:pt>
                <c:pt idx="3134">
                  <c:v>284013</c:v>
                </c:pt>
                <c:pt idx="3135">
                  <c:v>317986</c:v>
                </c:pt>
                <c:pt idx="3136">
                  <c:v>284014</c:v>
                </c:pt>
                <c:pt idx="3137">
                  <c:v>309989</c:v>
                </c:pt>
                <c:pt idx="3138">
                  <c:v>292014</c:v>
                </c:pt>
                <c:pt idx="3139">
                  <c:v>309987</c:v>
                </c:pt>
                <c:pt idx="3140">
                  <c:v>284013</c:v>
                </c:pt>
                <c:pt idx="3141">
                  <c:v>317984</c:v>
                </c:pt>
                <c:pt idx="3142">
                  <c:v>285015</c:v>
                </c:pt>
                <c:pt idx="3143">
                  <c:v>309984</c:v>
                </c:pt>
                <c:pt idx="3144">
                  <c:v>282016</c:v>
                </c:pt>
                <c:pt idx="3145">
                  <c:v>309984</c:v>
                </c:pt>
                <c:pt idx="3146">
                  <c:v>284017</c:v>
                </c:pt>
                <c:pt idx="3147">
                  <c:v>318016</c:v>
                </c:pt>
                <c:pt idx="3148">
                  <c:v>318016</c:v>
                </c:pt>
                <c:pt idx="3149">
                  <c:v>309986</c:v>
                </c:pt>
                <c:pt idx="3150">
                  <c:v>284014</c:v>
                </c:pt>
                <c:pt idx="3151">
                  <c:v>317984</c:v>
                </c:pt>
                <c:pt idx="3152">
                  <c:v>284014</c:v>
                </c:pt>
                <c:pt idx="3153">
                  <c:v>309985</c:v>
                </c:pt>
                <c:pt idx="3154">
                  <c:v>299014</c:v>
                </c:pt>
                <c:pt idx="3155">
                  <c:v>309986</c:v>
                </c:pt>
                <c:pt idx="3156">
                  <c:v>284017</c:v>
                </c:pt>
                <c:pt idx="3157">
                  <c:v>317983</c:v>
                </c:pt>
                <c:pt idx="3158">
                  <c:v>284018</c:v>
                </c:pt>
                <c:pt idx="3159">
                  <c:v>309983</c:v>
                </c:pt>
                <c:pt idx="3160">
                  <c:v>292016</c:v>
                </c:pt>
                <c:pt idx="3161">
                  <c:v>309983</c:v>
                </c:pt>
                <c:pt idx="3162">
                  <c:v>284018</c:v>
                </c:pt>
                <c:pt idx="3163">
                  <c:v>317982</c:v>
                </c:pt>
                <c:pt idx="3164">
                  <c:v>285014</c:v>
                </c:pt>
                <c:pt idx="3165">
                  <c:v>342986</c:v>
                </c:pt>
                <c:pt idx="3166">
                  <c:v>292017</c:v>
                </c:pt>
                <c:pt idx="3167">
                  <c:v>309983</c:v>
                </c:pt>
                <c:pt idx="3168">
                  <c:v>284017</c:v>
                </c:pt>
                <c:pt idx="3169">
                  <c:v>317983</c:v>
                </c:pt>
                <c:pt idx="3170">
                  <c:v>284018</c:v>
                </c:pt>
                <c:pt idx="3171">
                  <c:v>309983</c:v>
                </c:pt>
                <c:pt idx="3172">
                  <c:v>292016</c:v>
                </c:pt>
                <c:pt idx="3173">
                  <c:v>310983</c:v>
                </c:pt>
                <c:pt idx="3174">
                  <c:v>284017</c:v>
                </c:pt>
                <c:pt idx="3175">
                  <c:v>317983</c:v>
                </c:pt>
                <c:pt idx="3176">
                  <c:v>274014</c:v>
                </c:pt>
                <c:pt idx="3177">
                  <c:v>309986</c:v>
                </c:pt>
                <c:pt idx="3178">
                  <c:v>292014</c:v>
                </c:pt>
                <c:pt idx="3179">
                  <c:v>309986</c:v>
                </c:pt>
                <c:pt idx="3180">
                  <c:v>284017</c:v>
                </c:pt>
                <c:pt idx="3181">
                  <c:v>317983</c:v>
                </c:pt>
                <c:pt idx="3182">
                  <c:v>311017</c:v>
                </c:pt>
                <c:pt idx="3183">
                  <c:v>309983</c:v>
                </c:pt>
                <c:pt idx="3184">
                  <c:v>292017</c:v>
                </c:pt>
                <c:pt idx="3185">
                  <c:v>309983</c:v>
                </c:pt>
                <c:pt idx="3186">
                  <c:v>291017</c:v>
                </c:pt>
                <c:pt idx="3187">
                  <c:v>317983</c:v>
                </c:pt>
                <c:pt idx="3188">
                  <c:v>284017</c:v>
                </c:pt>
                <c:pt idx="3189">
                  <c:v>309983</c:v>
                </c:pt>
                <c:pt idx="3190">
                  <c:v>292016</c:v>
                </c:pt>
                <c:pt idx="3191">
                  <c:v>309984</c:v>
                </c:pt>
                <c:pt idx="3192">
                  <c:v>284018</c:v>
                </c:pt>
                <c:pt idx="3193">
                  <c:v>317982</c:v>
                </c:pt>
                <c:pt idx="3194">
                  <c:v>284018</c:v>
                </c:pt>
                <c:pt idx="3195">
                  <c:v>309982</c:v>
                </c:pt>
                <c:pt idx="3196">
                  <c:v>292018</c:v>
                </c:pt>
                <c:pt idx="3197">
                  <c:v>316984</c:v>
                </c:pt>
                <c:pt idx="3198">
                  <c:v>284015</c:v>
                </c:pt>
                <c:pt idx="3199">
                  <c:v>344983</c:v>
                </c:pt>
                <c:pt idx="3200">
                  <c:v>284018</c:v>
                </c:pt>
                <c:pt idx="3201">
                  <c:v>309982</c:v>
                </c:pt>
                <c:pt idx="3202">
                  <c:v>292017</c:v>
                </c:pt>
                <c:pt idx="3203">
                  <c:v>309983</c:v>
                </c:pt>
                <c:pt idx="3204">
                  <c:v>284014</c:v>
                </c:pt>
                <c:pt idx="3205">
                  <c:v>317986</c:v>
                </c:pt>
                <c:pt idx="3206">
                  <c:v>284014</c:v>
                </c:pt>
                <c:pt idx="3207">
                  <c:v>309986</c:v>
                </c:pt>
                <c:pt idx="3208">
                  <c:v>283015</c:v>
                </c:pt>
                <c:pt idx="3209">
                  <c:v>309985</c:v>
                </c:pt>
                <c:pt idx="3210">
                  <c:v>284014</c:v>
                </c:pt>
                <c:pt idx="3211">
                  <c:v>317986</c:v>
                </c:pt>
                <c:pt idx="3212">
                  <c:v>284017</c:v>
                </c:pt>
                <c:pt idx="3213">
                  <c:v>309986</c:v>
                </c:pt>
                <c:pt idx="3214">
                  <c:v>292014</c:v>
                </c:pt>
                <c:pt idx="3215">
                  <c:v>309985</c:v>
                </c:pt>
                <c:pt idx="3216">
                  <c:v>310012</c:v>
                </c:pt>
                <c:pt idx="3217">
                  <c:v>318986</c:v>
                </c:pt>
                <c:pt idx="3218">
                  <c:v>291017</c:v>
                </c:pt>
                <c:pt idx="3219">
                  <c:v>309985</c:v>
                </c:pt>
                <c:pt idx="3220">
                  <c:v>292016</c:v>
                </c:pt>
                <c:pt idx="3221">
                  <c:v>310982</c:v>
                </c:pt>
                <c:pt idx="3222">
                  <c:v>284017</c:v>
                </c:pt>
                <c:pt idx="3223">
                  <c:v>317983</c:v>
                </c:pt>
                <c:pt idx="3224">
                  <c:v>284017</c:v>
                </c:pt>
                <c:pt idx="3225">
                  <c:v>309983</c:v>
                </c:pt>
                <c:pt idx="3226">
                  <c:v>292016</c:v>
                </c:pt>
                <c:pt idx="3227">
                  <c:v>309984</c:v>
                </c:pt>
                <c:pt idx="3228">
                  <c:v>284014</c:v>
                </c:pt>
                <c:pt idx="3229">
                  <c:v>324986</c:v>
                </c:pt>
                <c:pt idx="3230">
                  <c:v>284018</c:v>
                </c:pt>
                <c:pt idx="3231">
                  <c:v>309982</c:v>
                </c:pt>
                <c:pt idx="3232">
                  <c:v>292016</c:v>
                </c:pt>
                <c:pt idx="3233">
                  <c:v>335985</c:v>
                </c:pt>
                <c:pt idx="3234">
                  <c:v>285013</c:v>
                </c:pt>
                <c:pt idx="3235">
                  <c:v>317988</c:v>
                </c:pt>
                <c:pt idx="3236">
                  <c:v>284012</c:v>
                </c:pt>
                <c:pt idx="3237">
                  <c:v>309986</c:v>
                </c:pt>
                <c:pt idx="3238">
                  <c:v>292014</c:v>
                </c:pt>
                <c:pt idx="3239">
                  <c:v>310986</c:v>
                </c:pt>
                <c:pt idx="3240">
                  <c:v>323015</c:v>
                </c:pt>
                <c:pt idx="3241">
                  <c:v>319985</c:v>
                </c:pt>
                <c:pt idx="3242">
                  <c:v>284014</c:v>
                </c:pt>
                <c:pt idx="3243">
                  <c:v>310989</c:v>
                </c:pt>
                <c:pt idx="3244">
                  <c:v>292015</c:v>
                </c:pt>
                <c:pt idx="3245">
                  <c:v>310982</c:v>
                </c:pt>
                <c:pt idx="3246">
                  <c:v>284017</c:v>
                </c:pt>
                <c:pt idx="3247">
                  <c:v>318015</c:v>
                </c:pt>
                <c:pt idx="3248">
                  <c:v>318015</c:v>
                </c:pt>
                <c:pt idx="3249">
                  <c:v>309986</c:v>
                </c:pt>
                <c:pt idx="3250">
                  <c:v>291011</c:v>
                </c:pt>
                <c:pt idx="3251">
                  <c:v>317989</c:v>
                </c:pt>
                <c:pt idx="3252">
                  <c:v>284011</c:v>
                </c:pt>
                <c:pt idx="3253">
                  <c:v>309986</c:v>
                </c:pt>
                <c:pt idx="3254">
                  <c:v>292015</c:v>
                </c:pt>
                <c:pt idx="3255">
                  <c:v>309986</c:v>
                </c:pt>
                <c:pt idx="3256">
                  <c:v>284016</c:v>
                </c:pt>
                <c:pt idx="3257">
                  <c:v>317983</c:v>
                </c:pt>
                <c:pt idx="3258">
                  <c:v>285018</c:v>
                </c:pt>
                <c:pt idx="3259">
                  <c:v>309982</c:v>
                </c:pt>
                <c:pt idx="3260">
                  <c:v>292018</c:v>
                </c:pt>
                <c:pt idx="3261">
                  <c:v>316985</c:v>
                </c:pt>
                <c:pt idx="3262">
                  <c:v>285015</c:v>
                </c:pt>
                <c:pt idx="3263">
                  <c:v>317982</c:v>
                </c:pt>
                <c:pt idx="3264">
                  <c:v>284016</c:v>
                </c:pt>
                <c:pt idx="3265">
                  <c:v>335984</c:v>
                </c:pt>
                <c:pt idx="3266">
                  <c:v>292018</c:v>
                </c:pt>
                <c:pt idx="3267">
                  <c:v>309982</c:v>
                </c:pt>
                <c:pt idx="3268">
                  <c:v>284014</c:v>
                </c:pt>
                <c:pt idx="3269">
                  <c:v>317986</c:v>
                </c:pt>
                <c:pt idx="3270">
                  <c:v>284014</c:v>
                </c:pt>
                <c:pt idx="3271">
                  <c:v>310986</c:v>
                </c:pt>
                <c:pt idx="3272">
                  <c:v>282015</c:v>
                </c:pt>
                <c:pt idx="3273">
                  <c:v>309986</c:v>
                </c:pt>
                <c:pt idx="3274">
                  <c:v>284013</c:v>
                </c:pt>
                <c:pt idx="3275">
                  <c:v>317986</c:v>
                </c:pt>
                <c:pt idx="3276">
                  <c:v>284014</c:v>
                </c:pt>
                <c:pt idx="3277">
                  <c:v>309989</c:v>
                </c:pt>
                <c:pt idx="3278">
                  <c:v>292014</c:v>
                </c:pt>
                <c:pt idx="3279">
                  <c:v>309986</c:v>
                </c:pt>
                <c:pt idx="3280">
                  <c:v>285015</c:v>
                </c:pt>
                <c:pt idx="3281">
                  <c:v>317982</c:v>
                </c:pt>
                <c:pt idx="3282">
                  <c:v>317017</c:v>
                </c:pt>
                <c:pt idx="3283">
                  <c:v>309986</c:v>
                </c:pt>
                <c:pt idx="3284">
                  <c:v>293011</c:v>
                </c:pt>
                <c:pt idx="3285">
                  <c:v>309986</c:v>
                </c:pt>
                <c:pt idx="3286">
                  <c:v>284016</c:v>
                </c:pt>
                <c:pt idx="3287">
                  <c:v>317984</c:v>
                </c:pt>
                <c:pt idx="3288">
                  <c:v>284017</c:v>
                </c:pt>
                <c:pt idx="3289">
                  <c:v>309983</c:v>
                </c:pt>
                <c:pt idx="3290">
                  <c:v>292017</c:v>
                </c:pt>
                <c:pt idx="3291">
                  <c:v>309983</c:v>
                </c:pt>
                <c:pt idx="3292">
                  <c:v>284014</c:v>
                </c:pt>
                <c:pt idx="3293">
                  <c:v>324986</c:v>
                </c:pt>
                <c:pt idx="3294">
                  <c:v>284018</c:v>
                </c:pt>
                <c:pt idx="3295">
                  <c:v>309982</c:v>
                </c:pt>
                <c:pt idx="3296">
                  <c:v>292017</c:v>
                </c:pt>
                <c:pt idx="3297">
                  <c:v>309983</c:v>
                </c:pt>
                <c:pt idx="3298">
                  <c:v>284014</c:v>
                </c:pt>
                <c:pt idx="3299">
                  <c:v>343986</c:v>
                </c:pt>
                <c:pt idx="3300">
                  <c:v>284014</c:v>
                </c:pt>
                <c:pt idx="3301">
                  <c:v>309989</c:v>
                </c:pt>
                <c:pt idx="3302">
                  <c:v>292011</c:v>
                </c:pt>
                <c:pt idx="3303">
                  <c:v>309988</c:v>
                </c:pt>
                <c:pt idx="3304">
                  <c:v>274012</c:v>
                </c:pt>
                <c:pt idx="3305">
                  <c:v>317987</c:v>
                </c:pt>
                <c:pt idx="3306">
                  <c:v>285013</c:v>
                </c:pt>
                <c:pt idx="3307">
                  <c:v>309986</c:v>
                </c:pt>
                <c:pt idx="3308">
                  <c:v>292014</c:v>
                </c:pt>
                <c:pt idx="3309">
                  <c:v>309986</c:v>
                </c:pt>
                <c:pt idx="3310">
                  <c:v>284014</c:v>
                </c:pt>
                <c:pt idx="3311">
                  <c:v>317990</c:v>
                </c:pt>
                <c:pt idx="3312">
                  <c:v>284013</c:v>
                </c:pt>
                <c:pt idx="3313">
                  <c:v>309983</c:v>
                </c:pt>
                <c:pt idx="3314">
                  <c:v>299014</c:v>
                </c:pt>
                <c:pt idx="3315">
                  <c:v>309986</c:v>
                </c:pt>
                <c:pt idx="3316">
                  <c:v>310014</c:v>
                </c:pt>
                <c:pt idx="3317">
                  <c:v>317987</c:v>
                </c:pt>
                <c:pt idx="3318">
                  <c:v>284016</c:v>
                </c:pt>
                <c:pt idx="3319">
                  <c:v>310983</c:v>
                </c:pt>
                <c:pt idx="3320">
                  <c:v>292014</c:v>
                </c:pt>
                <c:pt idx="3321">
                  <c:v>309986</c:v>
                </c:pt>
                <c:pt idx="3322">
                  <c:v>284015</c:v>
                </c:pt>
                <c:pt idx="3323">
                  <c:v>317985</c:v>
                </c:pt>
                <c:pt idx="3324">
                  <c:v>284017</c:v>
                </c:pt>
                <c:pt idx="3325">
                  <c:v>316984</c:v>
                </c:pt>
                <c:pt idx="3326">
                  <c:v>292016</c:v>
                </c:pt>
                <c:pt idx="3327">
                  <c:v>309983</c:v>
                </c:pt>
                <c:pt idx="3328">
                  <c:v>284018</c:v>
                </c:pt>
                <c:pt idx="3329">
                  <c:v>317982</c:v>
                </c:pt>
                <c:pt idx="3330">
                  <c:v>284018</c:v>
                </c:pt>
                <c:pt idx="3331">
                  <c:v>309982</c:v>
                </c:pt>
                <c:pt idx="3332">
                  <c:v>293014</c:v>
                </c:pt>
                <c:pt idx="3333">
                  <c:v>335989</c:v>
                </c:pt>
                <c:pt idx="3334">
                  <c:v>284011</c:v>
                </c:pt>
                <c:pt idx="3335">
                  <c:v>317989</c:v>
                </c:pt>
                <c:pt idx="3336">
                  <c:v>274012</c:v>
                </c:pt>
                <c:pt idx="3337">
                  <c:v>309985</c:v>
                </c:pt>
                <c:pt idx="3338">
                  <c:v>292014</c:v>
                </c:pt>
                <c:pt idx="3339">
                  <c:v>309989</c:v>
                </c:pt>
                <c:pt idx="3340">
                  <c:v>284011</c:v>
                </c:pt>
                <c:pt idx="3341">
                  <c:v>317988</c:v>
                </c:pt>
                <c:pt idx="3342">
                  <c:v>285014</c:v>
                </c:pt>
                <c:pt idx="3343">
                  <c:v>357984</c:v>
                </c:pt>
                <c:pt idx="3344">
                  <c:v>292017</c:v>
                </c:pt>
                <c:pt idx="3345">
                  <c:v>309983</c:v>
                </c:pt>
                <c:pt idx="3346">
                  <c:v>291014</c:v>
                </c:pt>
                <c:pt idx="3347">
                  <c:v>318014</c:v>
                </c:pt>
                <c:pt idx="3348">
                  <c:v>318014</c:v>
                </c:pt>
                <c:pt idx="3349">
                  <c:v>309986</c:v>
                </c:pt>
                <c:pt idx="3350">
                  <c:v>284015</c:v>
                </c:pt>
                <c:pt idx="3351">
                  <c:v>317985</c:v>
                </c:pt>
                <c:pt idx="3352">
                  <c:v>284017</c:v>
                </c:pt>
                <c:pt idx="3353">
                  <c:v>309983</c:v>
                </c:pt>
                <c:pt idx="3354">
                  <c:v>293015</c:v>
                </c:pt>
                <c:pt idx="3355">
                  <c:v>309986</c:v>
                </c:pt>
                <c:pt idx="3356">
                  <c:v>284016</c:v>
                </c:pt>
                <c:pt idx="3357">
                  <c:v>324983</c:v>
                </c:pt>
                <c:pt idx="3358">
                  <c:v>285014</c:v>
                </c:pt>
                <c:pt idx="3359">
                  <c:v>309986</c:v>
                </c:pt>
                <c:pt idx="3360">
                  <c:v>292014</c:v>
                </c:pt>
                <c:pt idx="3361">
                  <c:v>309986</c:v>
                </c:pt>
                <c:pt idx="3362">
                  <c:v>284015</c:v>
                </c:pt>
                <c:pt idx="3363">
                  <c:v>317988</c:v>
                </c:pt>
                <c:pt idx="3364">
                  <c:v>284014</c:v>
                </c:pt>
                <c:pt idx="3365">
                  <c:v>335983</c:v>
                </c:pt>
                <c:pt idx="3366">
                  <c:v>292015</c:v>
                </c:pt>
                <c:pt idx="3367">
                  <c:v>310985</c:v>
                </c:pt>
                <c:pt idx="3368">
                  <c:v>274018</c:v>
                </c:pt>
                <c:pt idx="3369">
                  <c:v>317982</c:v>
                </c:pt>
                <c:pt idx="3370">
                  <c:v>284018</c:v>
                </c:pt>
                <c:pt idx="3371">
                  <c:v>309982</c:v>
                </c:pt>
                <c:pt idx="3372">
                  <c:v>292018</c:v>
                </c:pt>
                <c:pt idx="3373">
                  <c:v>309982</c:v>
                </c:pt>
                <c:pt idx="3374">
                  <c:v>284014</c:v>
                </c:pt>
                <c:pt idx="3375">
                  <c:v>317986</c:v>
                </c:pt>
                <c:pt idx="3376">
                  <c:v>285014</c:v>
                </c:pt>
                <c:pt idx="3377">
                  <c:v>309986</c:v>
                </c:pt>
                <c:pt idx="3378">
                  <c:v>299017</c:v>
                </c:pt>
                <c:pt idx="3379">
                  <c:v>309983</c:v>
                </c:pt>
                <c:pt idx="3380">
                  <c:v>285015</c:v>
                </c:pt>
                <c:pt idx="3381">
                  <c:v>317985</c:v>
                </c:pt>
                <c:pt idx="3382">
                  <c:v>310014</c:v>
                </c:pt>
                <c:pt idx="3383">
                  <c:v>309986</c:v>
                </c:pt>
                <c:pt idx="3384">
                  <c:v>292015</c:v>
                </c:pt>
                <c:pt idx="3385">
                  <c:v>309989</c:v>
                </c:pt>
                <c:pt idx="3386">
                  <c:v>284013</c:v>
                </c:pt>
                <c:pt idx="3387">
                  <c:v>317986</c:v>
                </c:pt>
                <c:pt idx="3388">
                  <c:v>284014</c:v>
                </c:pt>
                <c:pt idx="3389">
                  <c:v>316983</c:v>
                </c:pt>
                <c:pt idx="3390">
                  <c:v>292014</c:v>
                </c:pt>
                <c:pt idx="3391">
                  <c:v>309986</c:v>
                </c:pt>
                <c:pt idx="3392">
                  <c:v>284017</c:v>
                </c:pt>
                <c:pt idx="3393">
                  <c:v>318983</c:v>
                </c:pt>
                <c:pt idx="3394">
                  <c:v>284018</c:v>
                </c:pt>
                <c:pt idx="3395">
                  <c:v>309982</c:v>
                </c:pt>
                <c:pt idx="3396">
                  <c:v>292018</c:v>
                </c:pt>
                <c:pt idx="3397">
                  <c:v>309982</c:v>
                </c:pt>
                <c:pt idx="3398">
                  <c:v>284014</c:v>
                </c:pt>
                <c:pt idx="3399">
                  <c:v>343986</c:v>
                </c:pt>
                <c:pt idx="3400">
                  <c:v>274014</c:v>
                </c:pt>
                <c:pt idx="3401">
                  <c:v>309986</c:v>
                </c:pt>
                <c:pt idx="3402">
                  <c:v>293017</c:v>
                </c:pt>
                <c:pt idx="3403">
                  <c:v>309983</c:v>
                </c:pt>
                <c:pt idx="3404">
                  <c:v>284014</c:v>
                </c:pt>
                <c:pt idx="3405">
                  <c:v>317986</c:v>
                </c:pt>
                <c:pt idx="3406">
                  <c:v>284014</c:v>
                </c:pt>
                <c:pt idx="3407">
                  <c:v>309986</c:v>
                </c:pt>
                <c:pt idx="3408">
                  <c:v>292014</c:v>
                </c:pt>
                <c:pt idx="3409">
                  <c:v>309986</c:v>
                </c:pt>
                <c:pt idx="3410">
                  <c:v>291014</c:v>
                </c:pt>
                <c:pt idx="3411">
                  <c:v>317986</c:v>
                </c:pt>
                <c:pt idx="3412">
                  <c:v>284015</c:v>
                </c:pt>
                <c:pt idx="3413">
                  <c:v>309986</c:v>
                </c:pt>
                <c:pt idx="3414">
                  <c:v>292013</c:v>
                </c:pt>
                <c:pt idx="3415">
                  <c:v>309986</c:v>
                </c:pt>
                <c:pt idx="3416">
                  <c:v>310014</c:v>
                </c:pt>
                <c:pt idx="3417">
                  <c:v>317987</c:v>
                </c:pt>
                <c:pt idx="3418">
                  <c:v>284013</c:v>
                </c:pt>
                <c:pt idx="3419">
                  <c:v>309986</c:v>
                </c:pt>
                <c:pt idx="3420">
                  <c:v>292014</c:v>
                </c:pt>
                <c:pt idx="3421">
                  <c:v>316986</c:v>
                </c:pt>
                <c:pt idx="3422">
                  <c:v>284014</c:v>
                </c:pt>
                <c:pt idx="3423">
                  <c:v>318986</c:v>
                </c:pt>
                <c:pt idx="3424">
                  <c:v>284018</c:v>
                </c:pt>
                <c:pt idx="3425">
                  <c:v>310982</c:v>
                </c:pt>
                <c:pt idx="3426">
                  <c:v>293017</c:v>
                </c:pt>
                <c:pt idx="3427">
                  <c:v>309983</c:v>
                </c:pt>
                <c:pt idx="3428">
                  <c:v>285017</c:v>
                </c:pt>
                <c:pt idx="3429">
                  <c:v>318983</c:v>
                </c:pt>
                <c:pt idx="3430">
                  <c:v>284014</c:v>
                </c:pt>
                <c:pt idx="3431">
                  <c:v>309986</c:v>
                </c:pt>
                <c:pt idx="3432">
                  <c:v>282017</c:v>
                </c:pt>
                <c:pt idx="3433">
                  <c:v>335987</c:v>
                </c:pt>
                <c:pt idx="3434">
                  <c:v>284013</c:v>
                </c:pt>
                <c:pt idx="3435">
                  <c:v>317986</c:v>
                </c:pt>
                <c:pt idx="3436">
                  <c:v>284014</c:v>
                </c:pt>
                <c:pt idx="3437">
                  <c:v>310983</c:v>
                </c:pt>
                <c:pt idx="3438">
                  <c:v>292016</c:v>
                </c:pt>
                <c:pt idx="3439">
                  <c:v>309984</c:v>
                </c:pt>
                <c:pt idx="3440">
                  <c:v>284014</c:v>
                </c:pt>
                <c:pt idx="3441">
                  <c:v>317986</c:v>
                </c:pt>
                <c:pt idx="3442">
                  <c:v>291018</c:v>
                </c:pt>
                <c:pt idx="3443">
                  <c:v>309982</c:v>
                </c:pt>
                <c:pt idx="3444">
                  <c:v>292018</c:v>
                </c:pt>
                <c:pt idx="3445">
                  <c:v>309982</c:v>
                </c:pt>
                <c:pt idx="3446">
                  <c:v>284016</c:v>
                </c:pt>
                <c:pt idx="3447">
                  <c:v>318017</c:v>
                </c:pt>
                <c:pt idx="3448">
                  <c:v>318017</c:v>
                </c:pt>
                <c:pt idx="3449">
                  <c:v>309984</c:v>
                </c:pt>
                <c:pt idx="3450">
                  <c:v>284017</c:v>
                </c:pt>
                <c:pt idx="3451">
                  <c:v>317982</c:v>
                </c:pt>
                <c:pt idx="3452">
                  <c:v>285014</c:v>
                </c:pt>
                <c:pt idx="3453">
                  <c:v>316986</c:v>
                </c:pt>
                <c:pt idx="3454">
                  <c:v>292014</c:v>
                </c:pt>
                <c:pt idx="3455">
                  <c:v>309986</c:v>
                </c:pt>
                <c:pt idx="3456">
                  <c:v>284018</c:v>
                </c:pt>
                <c:pt idx="3457">
                  <c:v>317982</c:v>
                </c:pt>
                <c:pt idx="3458">
                  <c:v>284017</c:v>
                </c:pt>
                <c:pt idx="3459">
                  <c:v>309983</c:v>
                </c:pt>
                <c:pt idx="3460">
                  <c:v>292016</c:v>
                </c:pt>
                <c:pt idx="3461">
                  <c:v>309984</c:v>
                </c:pt>
                <c:pt idx="3462">
                  <c:v>284014</c:v>
                </c:pt>
                <c:pt idx="3463">
                  <c:v>317989</c:v>
                </c:pt>
                <c:pt idx="3464">
                  <c:v>274014</c:v>
                </c:pt>
                <c:pt idx="3465">
                  <c:v>335983</c:v>
                </c:pt>
                <c:pt idx="3466">
                  <c:v>292017</c:v>
                </c:pt>
                <c:pt idx="3467">
                  <c:v>309983</c:v>
                </c:pt>
                <c:pt idx="3468">
                  <c:v>284014</c:v>
                </c:pt>
                <c:pt idx="3469">
                  <c:v>317987</c:v>
                </c:pt>
                <c:pt idx="3470">
                  <c:v>284013</c:v>
                </c:pt>
                <c:pt idx="3471">
                  <c:v>309986</c:v>
                </c:pt>
                <c:pt idx="3472">
                  <c:v>292014</c:v>
                </c:pt>
                <c:pt idx="3473">
                  <c:v>309986</c:v>
                </c:pt>
                <c:pt idx="3474">
                  <c:v>291014</c:v>
                </c:pt>
                <c:pt idx="3475">
                  <c:v>317986</c:v>
                </c:pt>
                <c:pt idx="3476">
                  <c:v>284014</c:v>
                </c:pt>
                <c:pt idx="3477">
                  <c:v>309987</c:v>
                </c:pt>
                <c:pt idx="3478">
                  <c:v>293013</c:v>
                </c:pt>
                <c:pt idx="3479">
                  <c:v>309989</c:v>
                </c:pt>
                <c:pt idx="3480">
                  <c:v>284014</c:v>
                </c:pt>
                <c:pt idx="3481">
                  <c:v>317987</c:v>
                </c:pt>
                <c:pt idx="3482">
                  <c:v>310012</c:v>
                </c:pt>
                <c:pt idx="3483">
                  <c:v>309984</c:v>
                </c:pt>
                <c:pt idx="3484">
                  <c:v>292017</c:v>
                </c:pt>
                <c:pt idx="3485">
                  <c:v>316983</c:v>
                </c:pt>
                <c:pt idx="3486">
                  <c:v>284017</c:v>
                </c:pt>
                <c:pt idx="3487">
                  <c:v>317983</c:v>
                </c:pt>
                <c:pt idx="3488">
                  <c:v>284017</c:v>
                </c:pt>
                <c:pt idx="3489">
                  <c:v>309984</c:v>
                </c:pt>
                <c:pt idx="3490">
                  <c:v>292016</c:v>
                </c:pt>
                <c:pt idx="3491">
                  <c:v>309983</c:v>
                </c:pt>
                <c:pt idx="3492">
                  <c:v>284014</c:v>
                </c:pt>
                <c:pt idx="3493">
                  <c:v>317986</c:v>
                </c:pt>
                <c:pt idx="3494">
                  <c:v>284018</c:v>
                </c:pt>
                <c:pt idx="3495">
                  <c:v>309982</c:v>
                </c:pt>
                <c:pt idx="3496">
                  <c:v>282017</c:v>
                </c:pt>
                <c:pt idx="3497">
                  <c:v>309983</c:v>
                </c:pt>
                <c:pt idx="3498">
                  <c:v>284018</c:v>
                </c:pt>
                <c:pt idx="3499">
                  <c:v>343982</c:v>
                </c:pt>
                <c:pt idx="3500">
                  <c:v>284014</c:v>
                </c:pt>
                <c:pt idx="3501">
                  <c:v>309986</c:v>
                </c:pt>
                <c:pt idx="3502">
                  <c:v>292018</c:v>
                </c:pt>
                <c:pt idx="3503">
                  <c:v>309982</c:v>
                </c:pt>
                <c:pt idx="3504">
                  <c:v>284017</c:v>
                </c:pt>
                <c:pt idx="3505">
                  <c:v>317983</c:v>
                </c:pt>
                <c:pt idx="3506">
                  <c:v>291017</c:v>
                </c:pt>
                <c:pt idx="3507">
                  <c:v>309983</c:v>
                </c:pt>
                <c:pt idx="3508">
                  <c:v>292017</c:v>
                </c:pt>
                <c:pt idx="3509">
                  <c:v>309983</c:v>
                </c:pt>
                <c:pt idx="3510">
                  <c:v>284018</c:v>
                </c:pt>
                <c:pt idx="3511">
                  <c:v>317983</c:v>
                </c:pt>
                <c:pt idx="3512">
                  <c:v>284016</c:v>
                </c:pt>
                <c:pt idx="3513">
                  <c:v>310984</c:v>
                </c:pt>
                <c:pt idx="3514">
                  <c:v>292013</c:v>
                </c:pt>
                <c:pt idx="3515">
                  <c:v>309986</c:v>
                </c:pt>
                <c:pt idx="3516">
                  <c:v>310014</c:v>
                </c:pt>
                <c:pt idx="3517">
                  <c:v>324986</c:v>
                </c:pt>
                <c:pt idx="3518">
                  <c:v>284017</c:v>
                </c:pt>
                <c:pt idx="3519">
                  <c:v>309983</c:v>
                </c:pt>
                <c:pt idx="3520">
                  <c:v>292017</c:v>
                </c:pt>
                <c:pt idx="3521">
                  <c:v>309983</c:v>
                </c:pt>
                <c:pt idx="3522">
                  <c:v>284014</c:v>
                </c:pt>
                <c:pt idx="3523">
                  <c:v>317987</c:v>
                </c:pt>
                <c:pt idx="3524">
                  <c:v>284013</c:v>
                </c:pt>
                <c:pt idx="3525">
                  <c:v>309986</c:v>
                </c:pt>
                <c:pt idx="3526">
                  <c:v>292014</c:v>
                </c:pt>
                <c:pt idx="3527">
                  <c:v>309986</c:v>
                </c:pt>
                <c:pt idx="3528">
                  <c:v>274015</c:v>
                </c:pt>
                <c:pt idx="3529">
                  <c:v>317988</c:v>
                </c:pt>
                <c:pt idx="3530">
                  <c:v>284011</c:v>
                </c:pt>
                <c:pt idx="3531">
                  <c:v>309986</c:v>
                </c:pt>
                <c:pt idx="3532">
                  <c:v>292014</c:v>
                </c:pt>
                <c:pt idx="3533">
                  <c:v>335987</c:v>
                </c:pt>
                <c:pt idx="3534">
                  <c:v>284016</c:v>
                </c:pt>
                <c:pt idx="3535">
                  <c:v>317983</c:v>
                </c:pt>
                <c:pt idx="3536">
                  <c:v>284017</c:v>
                </c:pt>
                <c:pt idx="3537">
                  <c:v>309983</c:v>
                </c:pt>
                <c:pt idx="3538">
                  <c:v>299014</c:v>
                </c:pt>
                <c:pt idx="3539">
                  <c:v>310986</c:v>
                </c:pt>
                <c:pt idx="3540">
                  <c:v>284016</c:v>
                </c:pt>
                <c:pt idx="3541">
                  <c:v>318984</c:v>
                </c:pt>
                <c:pt idx="3542">
                  <c:v>284018</c:v>
                </c:pt>
                <c:pt idx="3543">
                  <c:v>310985</c:v>
                </c:pt>
                <c:pt idx="3544">
                  <c:v>293011</c:v>
                </c:pt>
                <c:pt idx="3545">
                  <c:v>310986</c:v>
                </c:pt>
                <c:pt idx="3546">
                  <c:v>285017</c:v>
                </c:pt>
                <c:pt idx="3547">
                  <c:v>318018</c:v>
                </c:pt>
                <c:pt idx="3548">
                  <c:v>318018</c:v>
                </c:pt>
                <c:pt idx="3549">
                  <c:v>316982</c:v>
                </c:pt>
                <c:pt idx="3550">
                  <c:v>284014</c:v>
                </c:pt>
                <c:pt idx="3551">
                  <c:v>318986</c:v>
                </c:pt>
                <c:pt idx="3552">
                  <c:v>284018</c:v>
                </c:pt>
                <c:pt idx="3553">
                  <c:v>309983</c:v>
                </c:pt>
                <c:pt idx="3554">
                  <c:v>292016</c:v>
                </c:pt>
                <c:pt idx="3555">
                  <c:v>310984</c:v>
                </c:pt>
                <c:pt idx="3556">
                  <c:v>285014</c:v>
                </c:pt>
                <c:pt idx="3557">
                  <c:v>318985</c:v>
                </c:pt>
                <c:pt idx="3558">
                  <c:v>285014</c:v>
                </c:pt>
                <c:pt idx="3559">
                  <c:v>309989</c:v>
                </c:pt>
                <c:pt idx="3560">
                  <c:v>283011</c:v>
                </c:pt>
                <c:pt idx="3561">
                  <c:v>309989</c:v>
                </c:pt>
                <c:pt idx="3562">
                  <c:v>285015</c:v>
                </c:pt>
                <c:pt idx="3563">
                  <c:v>317982</c:v>
                </c:pt>
                <c:pt idx="3564">
                  <c:v>284017</c:v>
                </c:pt>
                <c:pt idx="3565">
                  <c:v>335984</c:v>
                </c:pt>
                <c:pt idx="3566">
                  <c:v>292017</c:v>
                </c:pt>
                <c:pt idx="3567">
                  <c:v>309983</c:v>
                </c:pt>
                <c:pt idx="3568">
                  <c:v>284013</c:v>
                </c:pt>
                <c:pt idx="3569">
                  <c:v>318986</c:v>
                </c:pt>
                <c:pt idx="3570">
                  <c:v>291014</c:v>
                </c:pt>
                <c:pt idx="3571">
                  <c:v>309986</c:v>
                </c:pt>
                <c:pt idx="3572">
                  <c:v>292017</c:v>
                </c:pt>
                <c:pt idx="3573">
                  <c:v>310983</c:v>
                </c:pt>
                <c:pt idx="3574">
                  <c:v>284014</c:v>
                </c:pt>
                <c:pt idx="3575">
                  <c:v>317986</c:v>
                </c:pt>
                <c:pt idx="3576">
                  <c:v>284014</c:v>
                </c:pt>
                <c:pt idx="3577">
                  <c:v>309987</c:v>
                </c:pt>
                <c:pt idx="3578">
                  <c:v>292013</c:v>
                </c:pt>
                <c:pt idx="3579">
                  <c:v>309986</c:v>
                </c:pt>
                <c:pt idx="3580">
                  <c:v>284014</c:v>
                </c:pt>
                <c:pt idx="3581">
                  <c:v>324986</c:v>
                </c:pt>
                <c:pt idx="3582">
                  <c:v>310017</c:v>
                </c:pt>
                <c:pt idx="3583">
                  <c:v>309983</c:v>
                </c:pt>
                <c:pt idx="3584">
                  <c:v>292017</c:v>
                </c:pt>
                <c:pt idx="3585">
                  <c:v>309983</c:v>
                </c:pt>
                <c:pt idx="3586">
                  <c:v>285017</c:v>
                </c:pt>
                <c:pt idx="3587">
                  <c:v>317983</c:v>
                </c:pt>
                <c:pt idx="3588">
                  <c:v>284017</c:v>
                </c:pt>
                <c:pt idx="3589">
                  <c:v>309984</c:v>
                </c:pt>
                <c:pt idx="3590">
                  <c:v>292016</c:v>
                </c:pt>
                <c:pt idx="3591">
                  <c:v>309983</c:v>
                </c:pt>
                <c:pt idx="3592">
                  <c:v>274017</c:v>
                </c:pt>
                <c:pt idx="3593">
                  <c:v>317983</c:v>
                </c:pt>
                <c:pt idx="3594">
                  <c:v>284017</c:v>
                </c:pt>
                <c:pt idx="3595">
                  <c:v>310983</c:v>
                </c:pt>
                <c:pt idx="3596">
                  <c:v>292018</c:v>
                </c:pt>
                <c:pt idx="3597">
                  <c:v>309982</c:v>
                </c:pt>
                <c:pt idx="3598">
                  <c:v>284017</c:v>
                </c:pt>
                <c:pt idx="3599">
                  <c:v>343983</c:v>
                </c:pt>
                <c:pt idx="3600">
                  <c:v>284017</c:v>
                </c:pt>
                <c:pt idx="3601">
                  <c:v>309983</c:v>
                </c:pt>
                <c:pt idx="3602">
                  <c:v>299016</c:v>
                </c:pt>
                <c:pt idx="3603">
                  <c:v>309984</c:v>
                </c:pt>
                <c:pt idx="3604">
                  <c:v>284018</c:v>
                </c:pt>
                <c:pt idx="3605">
                  <c:v>317982</c:v>
                </c:pt>
                <c:pt idx="3606">
                  <c:v>284018</c:v>
                </c:pt>
                <c:pt idx="3607">
                  <c:v>309982</c:v>
                </c:pt>
                <c:pt idx="3608">
                  <c:v>293014</c:v>
                </c:pt>
                <c:pt idx="3609">
                  <c:v>309989</c:v>
                </c:pt>
                <c:pt idx="3610">
                  <c:v>284011</c:v>
                </c:pt>
                <c:pt idx="3611">
                  <c:v>317986</c:v>
                </c:pt>
                <c:pt idx="3612">
                  <c:v>284015</c:v>
                </c:pt>
                <c:pt idx="3613">
                  <c:v>316985</c:v>
                </c:pt>
                <c:pt idx="3614">
                  <c:v>292017</c:v>
                </c:pt>
                <c:pt idx="3615">
                  <c:v>309983</c:v>
                </c:pt>
                <c:pt idx="3616">
                  <c:v>310014</c:v>
                </c:pt>
                <c:pt idx="3617">
                  <c:v>317986</c:v>
                </c:pt>
                <c:pt idx="3618">
                  <c:v>284014</c:v>
                </c:pt>
                <c:pt idx="3619">
                  <c:v>309986</c:v>
                </c:pt>
                <c:pt idx="3620">
                  <c:v>293017</c:v>
                </c:pt>
                <c:pt idx="3621">
                  <c:v>310983</c:v>
                </c:pt>
                <c:pt idx="3622">
                  <c:v>284017</c:v>
                </c:pt>
                <c:pt idx="3623">
                  <c:v>317983</c:v>
                </c:pt>
                <c:pt idx="3624">
                  <c:v>274017</c:v>
                </c:pt>
                <c:pt idx="3625">
                  <c:v>309983</c:v>
                </c:pt>
                <c:pt idx="3626">
                  <c:v>292015</c:v>
                </c:pt>
                <c:pt idx="3627">
                  <c:v>309985</c:v>
                </c:pt>
                <c:pt idx="3628">
                  <c:v>284016</c:v>
                </c:pt>
                <c:pt idx="3629">
                  <c:v>317984</c:v>
                </c:pt>
                <c:pt idx="3630">
                  <c:v>285015</c:v>
                </c:pt>
                <c:pt idx="3631">
                  <c:v>309986</c:v>
                </c:pt>
                <c:pt idx="3632">
                  <c:v>292013</c:v>
                </c:pt>
                <c:pt idx="3633">
                  <c:v>335986</c:v>
                </c:pt>
                <c:pt idx="3634">
                  <c:v>291017</c:v>
                </c:pt>
                <c:pt idx="3635">
                  <c:v>317983</c:v>
                </c:pt>
                <c:pt idx="3636">
                  <c:v>284017</c:v>
                </c:pt>
                <c:pt idx="3637">
                  <c:v>309983</c:v>
                </c:pt>
                <c:pt idx="3638">
                  <c:v>292015</c:v>
                </c:pt>
                <c:pt idx="3639">
                  <c:v>309985</c:v>
                </c:pt>
                <c:pt idx="3640">
                  <c:v>284014</c:v>
                </c:pt>
                <c:pt idx="3641">
                  <c:v>317989</c:v>
                </c:pt>
                <c:pt idx="3642">
                  <c:v>284011</c:v>
                </c:pt>
                <c:pt idx="3643">
                  <c:v>310986</c:v>
                </c:pt>
                <c:pt idx="3644">
                  <c:v>292016</c:v>
                </c:pt>
                <c:pt idx="3645">
                  <c:v>316984</c:v>
                </c:pt>
                <c:pt idx="3646">
                  <c:v>284014</c:v>
                </c:pt>
                <c:pt idx="3647">
                  <c:v>318017</c:v>
                </c:pt>
                <c:pt idx="3648">
                  <c:v>318017</c:v>
                </c:pt>
                <c:pt idx="3649">
                  <c:v>309983</c:v>
                </c:pt>
                <c:pt idx="3650">
                  <c:v>284014</c:v>
                </c:pt>
                <c:pt idx="3651">
                  <c:v>317986</c:v>
                </c:pt>
                <c:pt idx="3652">
                  <c:v>284014</c:v>
                </c:pt>
                <c:pt idx="3653">
                  <c:v>309986</c:v>
                </c:pt>
                <c:pt idx="3654">
                  <c:v>292014</c:v>
                </c:pt>
                <c:pt idx="3655">
                  <c:v>309986</c:v>
                </c:pt>
                <c:pt idx="3656">
                  <c:v>275017</c:v>
                </c:pt>
                <c:pt idx="3657">
                  <c:v>317983</c:v>
                </c:pt>
                <c:pt idx="3658">
                  <c:v>284017</c:v>
                </c:pt>
                <c:pt idx="3659">
                  <c:v>310983</c:v>
                </c:pt>
                <c:pt idx="3660">
                  <c:v>292014</c:v>
                </c:pt>
                <c:pt idx="3661">
                  <c:v>309986</c:v>
                </c:pt>
                <c:pt idx="3662">
                  <c:v>284017</c:v>
                </c:pt>
                <c:pt idx="3663">
                  <c:v>317983</c:v>
                </c:pt>
                <c:pt idx="3664">
                  <c:v>284017</c:v>
                </c:pt>
                <c:pt idx="3665">
                  <c:v>336983</c:v>
                </c:pt>
                <c:pt idx="3666">
                  <c:v>299018</c:v>
                </c:pt>
                <c:pt idx="3667">
                  <c:v>309982</c:v>
                </c:pt>
                <c:pt idx="3668">
                  <c:v>284017</c:v>
                </c:pt>
                <c:pt idx="3669">
                  <c:v>317983</c:v>
                </c:pt>
                <c:pt idx="3670">
                  <c:v>284016</c:v>
                </c:pt>
                <c:pt idx="3671">
                  <c:v>309984</c:v>
                </c:pt>
                <c:pt idx="3672">
                  <c:v>292014</c:v>
                </c:pt>
                <c:pt idx="3673">
                  <c:v>309989</c:v>
                </c:pt>
                <c:pt idx="3674">
                  <c:v>284011</c:v>
                </c:pt>
                <c:pt idx="3675">
                  <c:v>317988</c:v>
                </c:pt>
                <c:pt idx="3676">
                  <c:v>284012</c:v>
                </c:pt>
                <c:pt idx="3677">
                  <c:v>316986</c:v>
                </c:pt>
                <c:pt idx="3678">
                  <c:v>292017</c:v>
                </c:pt>
                <c:pt idx="3679">
                  <c:v>309983</c:v>
                </c:pt>
                <c:pt idx="3680">
                  <c:v>284014</c:v>
                </c:pt>
                <c:pt idx="3681">
                  <c:v>317986</c:v>
                </c:pt>
                <c:pt idx="3682">
                  <c:v>311014</c:v>
                </c:pt>
                <c:pt idx="3683">
                  <c:v>309986</c:v>
                </c:pt>
                <c:pt idx="3684">
                  <c:v>292014</c:v>
                </c:pt>
                <c:pt idx="3685">
                  <c:v>309990</c:v>
                </c:pt>
                <c:pt idx="3686">
                  <c:v>284013</c:v>
                </c:pt>
                <c:pt idx="3687">
                  <c:v>317985</c:v>
                </c:pt>
                <c:pt idx="3688">
                  <c:v>274012</c:v>
                </c:pt>
                <c:pt idx="3689">
                  <c:v>309990</c:v>
                </c:pt>
                <c:pt idx="3690">
                  <c:v>292013</c:v>
                </c:pt>
                <c:pt idx="3691">
                  <c:v>310983</c:v>
                </c:pt>
                <c:pt idx="3692">
                  <c:v>284018</c:v>
                </c:pt>
                <c:pt idx="3693">
                  <c:v>317983</c:v>
                </c:pt>
                <c:pt idx="3694">
                  <c:v>284015</c:v>
                </c:pt>
                <c:pt idx="3695">
                  <c:v>309984</c:v>
                </c:pt>
                <c:pt idx="3696">
                  <c:v>292017</c:v>
                </c:pt>
                <c:pt idx="3697">
                  <c:v>309983</c:v>
                </c:pt>
                <c:pt idx="3698">
                  <c:v>291018</c:v>
                </c:pt>
                <c:pt idx="3699">
                  <c:v>343982</c:v>
                </c:pt>
                <c:pt idx="3700">
                  <c:v>284014</c:v>
                </c:pt>
                <c:pt idx="3701">
                  <c:v>309986</c:v>
                </c:pt>
                <c:pt idx="3702">
                  <c:v>292018</c:v>
                </c:pt>
                <c:pt idx="3703">
                  <c:v>309982</c:v>
                </c:pt>
                <c:pt idx="3704">
                  <c:v>284017</c:v>
                </c:pt>
                <c:pt idx="3705">
                  <c:v>317983</c:v>
                </c:pt>
                <c:pt idx="3706">
                  <c:v>284015</c:v>
                </c:pt>
                <c:pt idx="3707">
                  <c:v>309985</c:v>
                </c:pt>
                <c:pt idx="3708">
                  <c:v>292014</c:v>
                </c:pt>
                <c:pt idx="3709">
                  <c:v>316986</c:v>
                </c:pt>
                <c:pt idx="3710">
                  <c:v>285014</c:v>
                </c:pt>
                <c:pt idx="3711">
                  <c:v>317986</c:v>
                </c:pt>
                <c:pt idx="3712">
                  <c:v>285015</c:v>
                </c:pt>
                <c:pt idx="3713">
                  <c:v>310985</c:v>
                </c:pt>
                <c:pt idx="3714">
                  <c:v>292017</c:v>
                </c:pt>
                <c:pt idx="3715">
                  <c:v>310983</c:v>
                </c:pt>
                <c:pt idx="3716">
                  <c:v>311014</c:v>
                </c:pt>
                <c:pt idx="3717">
                  <c:v>318986</c:v>
                </c:pt>
                <c:pt idx="3718">
                  <c:v>284017</c:v>
                </c:pt>
                <c:pt idx="3719">
                  <c:v>309983</c:v>
                </c:pt>
                <c:pt idx="3720">
                  <c:v>282015</c:v>
                </c:pt>
                <c:pt idx="3721">
                  <c:v>309986</c:v>
                </c:pt>
                <c:pt idx="3722">
                  <c:v>284016</c:v>
                </c:pt>
                <c:pt idx="3723">
                  <c:v>317983</c:v>
                </c:pt>
                <c:pt idx="3724">
                  <c:v>284017</c:v>
                </c:pt>
                <c:pt idx="3725">
                  <c:v>309983</c:v>
                </c:pt>
                <c:pt idx="3726">
                  <c:v>293018</c:v>
                </c:pt>
                <c:pt idx="3727">
                  <c:v>309982</c:v>
                </c:pt>
                <c:pt idx="3728">
                  <c:v>284016</c:v>
                </c:pt>
                <c:pt idx="3729">
                  <c:v>317984</c:v>
                </c:pt>
                <c:pt idx="3730">
                  <c:v>291017</c:v>
                </c:pt>
                <c:pt idx="3731">
                  <c:v>309983</c:v>
                </c:pt>
                <c:pt idx="3732">
                  <c:v>292014</c:v>
                </c:pt>
                <c:pt idx="3733">
                  <c:v>335987</c:v>
                </c:pt>
                <c:pt idx="3734">
                  <c:v>284017</c:v>
                </c:pt>
                <c:pt idx="3735">
                  <c:v>317982</c:v>
                </c:pt>
                <c:pt idx="3736">
                  <c:v>284018</c:v>
                </c:pt>
                <c:pt idx="3737">
                  <c:v>309982</c:v>
                </c:pt>
                <c:pt idx="3738">
                  <c:v>292016</c:v>
                </c:pt>
                <c:pt idx="3739">
                  <c:v>310984</c:v>
                </c:pt>
                <c:pt idx="3740">
                  <c:v>284014</c:v>
                </c:pt>
                <c:pt idx="3741">
                  <c:v>324986</c:v>
                </c:pt>
                <c:pt idx="3742">
                  <c:v>284017</c:v>
                </c:pt>
                <c:pt idx="3743">
                  <c:v>310983</c:v>
                </c:pt>
                <c:pt idx="3744">
                  <c:v>292014</c:v>
                </c:pt>
                <c:pt idx="3745">
                  <c:v>309986</c:v>
                </c:pt>
                <c:pt idx="3746">
                  <c:v>284017</c:v>
                </c:pt>
                <c:pt idx="3747">
                  <c:v>318014</c:v>
                </c:pt>
                <c:pt idx="3748">
                  <c:v>318014</c:v>
                </c:pt>
                <c:pt idx="3749">
                  <c:v>309986</c:v>
                </c:pt>
                <c:pt idx="3750">
                  <c:v>284017</c:v>
                </c:pt>
                <c:pt idx="3751">
                  <c:v>318983</c:v>
                </c:pt>
                <c:pt idx="3752">
                  <c:v>297014</c:v>
                </c:pt>
                <c:pt idx="3753">
                  <c:v>320986</c:v>
                </c:pt>
                <c:pt idx="3754">
                  <c:v>294014</c:v>
                </c:pt>
                <c:pt idx="3755">
                  <c:v>310986</c:v>
                </c:pt>
                <c:pt idx="3756">
                  <c:v>285014</c:v>
                </c:pt>
                <c:pt idx="3757">
                  <c:v>318989</c:v>
                </c:pt>
                <c:pt idx="3758">
                  <c:v>285015</c:v>
                </c:pt>
                <c:pt idx="3759">
                  <c:v>311983</c:v>
                </c:pt>
                <c:pt idx="3760">
                  <c:v>293016</c:v>
                </c:pt>
                <c:pt idx="3761">
                  <c:v>310983</c:v>
                </c:pt>
                <c:pt idx="3762">
                  <c:v>292018</c:v>
                </c:pt>
                <c:pt idx="3763">
                  <c:v>317982</c:v>
                </c:pt>
                <c:pt idx="3764">
                  <c:v>284016</c:v>
                </c:pt>
                <c:pt idx="3765">
                  <c:v>335984</c:v>
                </c:pt>
                <c:pt idx="3766">
                  <c:v>292018</c:v>
                </c:pt>
                <c:pt idx="3767">
                  <c:v>310985</c:v>
                </c:pt>
                <c:pt idx="3768">
                  <c:v>284011</c:v>
                </c:pt>
                <c:pt idx="3769">
                  <c:v>317986</c:v>
                </c:pt>
                <c:pt idx="3770">
                  <c:v>284014</c:v>
                </c:pt>
                <c:pt idx="3771">
                  <c:v>309986</c:v>
                </c:pt>
                <c:pt idx="3772">
                  <c:v>292014</c:v>
                </c:pt>
                <c:pt idx="3773">
                  <c:v>316986</c:v>
                </c:pt>
                <c:pt idx="3774">
                  <c:v>284014</c:v>
                </c:pt>
                <c:pt idx="3775">
                  <c:v>317986</c:v>
                </c:pt>
                <c:pt idx="3776">
                  <c:v>284014</c:v>
                </c:pt>
                <c:pt idx="3777">
                  <c:v>309986</c:v>
                </c:pt>
                <c:pt idx="3778">
                  <c:v>292015</c:v>
                </c:pt>
                <c:pt idx="3779">
                  <c:v>309986</c:v>
                </c:pt>
                <c:pt idx="3780">
                  <c:v>285013</c:v>
                </c:pt>
                <c:pt idx="3781">
                  <c:v>317986</c:v>
                </c:pt>
                <c:pt idx="3782">
                  <c:v>368017</c:v>
                </c:pt>
                <c:pt idx="3783">
                  <c:v>310983</c:v>
                </c:pt>
                <c:pt idx="3784">
                  <c:v>282017</c:v>
                </c:pt>
                <c:pt idx="3785">
                  <c:v>309983</c:v>
                </c:pt>
                <c:pt idx="3786">
                  <c:v>284014</c:v>
                </c:pt>
                <c:pt idx="3787">
                  <c:v>317986</c:v>
                </c:pt>
                <c:pt idx="3788">
                  <c:v>284015</c:v>
                </c:pt>
                <c:pt idx="3789">
                  <c:v>309985</c:v>
                </c:pt>
                <c:pt idx="3790">
                  <c:v>292014</c:v>
                </c:pt>
                <c:pt idx="3791">
                  <c:v>309986</c:v>
                </c:pt>
                <c:pt idx="3792">
                  <c:v>284017</c:v>
                </c:pt>
                <c:pt idx="3793">
                  <c:v>317983</c:v>
                </c:pt>
                <c:pt idx="3794">
                  <c:v>291014</c:v>
                </c:pt>
                <c:pt idx="3795">
                  <c:v>309989</c:v>
                </c:pt>
                <c:pt idx="3796">
                  <c:v>293011</c:v>
                </c:pt>
                <c:pt idx="3797">
                  <c:v>310986</c:v>
                </c:pt>
                <c:pt idx="3798">
                  <c:v>284018</c:v>
                </c:pt>
                <c:pt idx="3799">
                  <c:v>343982</c:v>
                </c:pt>
                <c:pt idx="3800">
                  <c:v>284014</c:v>
                </c:pt>
                <c:pt idx="3801">
                  <c:v>309986</c:v>
                </c:pt>
                <c:pt idx="3802">
                  <c:v>292018</c:v>
                </c:pt>
                <c:pt idx="3803">
                  <c:v>309982</c:v>
                </c:pt>
                <c:pt idx="3804">
                  <c:v>284017</c:v>
                </c:pt>
                <c:pt idx="3805">
                  <c:v>324986</c:v>
                </c:pt>
                <c:pt idx="3806">
                  <c:v>284014</c:v>
                </c:pt>
                <c:pt idx="3807">
                  <c:v>309983</c:v>
                </c:pt>
                <c:pt idx="3808">
                  <c:v>292017</c:v>
                </c:pt>
                <c:pt idx="3809">
                  <c:v>309983</c:v>
                </c:pt>
                <c:pt idx="3810">
                  <c:v>284018</c:v>
                </c:pt>
                <c:pt idx="3811">
                  <c:v>317983</c:v>
                </c:pt>
                <c:pt idx="3812">
                  <c:v>284015</c:v>
                </c:pt>
                <c:pt idx="3813">
                  <c:v>309984</c:v>
                </c:pt>
                <c:pt idx="3814">
                  <c:v>292017</c:v>
                </c:pt>
                <c:pt idx="3815">
                  <c:v>309983</c:v>
                </c:pt>
                <c:pt idx="3816">
                  <c:v>300018</c:v>
                </c:pt>
                <c:pt idx="3817">
                  <c:v>317982</c:v>
                </c:pt>
                <c:pt idx="3818">
                  <c:v>284018</c:v>
                </c:pt>
                <c:pt idx="3819">
                  <c:v>309982</c:v>
                </c:pt>
                <c:pt idx="3820">
                  <c:v>292016</c:v>
                </c:pt>
                <c:pt idx="3821">
                  <c:v>309985</c:v>
                </c:pt>
                <c:pt idx="3822">
                  <c:v>284013</c:v>
                </c:pt>
                <c:pt idx="3823">
                  <c:v>317986</c:v>
                </c:pt>
                <c:pt idx="3824">
                  <c:v>284014</c:v>
                </c:pt>
                <c:pt idx="3825">
                  <c:v>309986</c:v>
                </c:pt>
                <c:pt idx="3826">
                  <c:v>299018</c:v>
                </c:pt>
                <c:pt idx="3827">
                  <c:v>309982</c:v>
                </c:pt>
                <c:pt idx="3828">
                  <c:v>285015</c:v>
                </c:pt>
                <c:pt idx="3829">
                  <c:v>317988</c:v>
                </c:pt>
                <c:pt idx="3830">
                  <c:v>284011</c:v>
                </c:pt>
                <c:pt idx="3831">
                  <c:v>310986</c:v>
                </c:pt>
                <c:pt idx="3832">
                  <c:v>292017</c:v>
                </c:pt>
                <c:pt idx="3833">
                  <c:v>335984</c:v>
                </c:pt>
                <c:pt idx="3834">
                  <c:v>284014</c:v>
                </c:pt>
                <c:pt idx="3835">
                  <c:v>317985</c:v>
                </c:pt>
                <c:pt idx="3836">
                  <c:v>284014</c:v>
                </c:pt>
                <c:pt idx="3837">
                  <c:v>316986</c:v>
                </c:pt>
                <c:pt idx="3838">
                  <c:v>292014</c:v>
                </c:pt>
                <c:pt idx="3839">
                  <c:v>309986</c:v>
                </c:pt>
                <c:pt idx="3840">
                  <c:v>284018</c:v>
                </c:pt>
                <c:pt idx="3841">
                  <c:v>317985</c:v>
                </c:pt>
                <c:pt idx="3842">
                  <c:v>284014</c:v>
                </c:pt>
                <c:pt idx="3843">
                  <c:v>309983</c:v>
                </c:pt>
                <c:pt idx="3844">
                  <c:v>292017</c:v>
                </c:pt>
                <c:pt idx="3845">
                  <c:v>309983</c:v>
                </c:pt>
                <c:pt idx="3846">
                  <c:v>284017</c:v>
                </c:pt>
                <c:pt idx="3847">
                  <c:v>308014</c:v>
                </c:pt>
                <c:pt idx="3848">
                  <c:v>308014</c:v>
                </c:pt>
                <c:pt idx="3849">
                  <c:v>309989</c:v>
                </c:pt>
                <c:pt idx="3850">
                  <c:v>284014</c:v>
                </c:pt>
                <c:pt idx="3851">
                  <c:v>317986</c:v>
                </c:pt>
                <c:pt idx="3852">
                  <c:v>284014</c:v>
                </c:pt>
                <c:pt idx="3853">
                  <c:v>309983</c:v>
                </c:pt>
                <c:pt idx="3854">
                  <c:v>292015</c:v>
                </c:pt>
                <c:pt idx="3855">
                  <c:v>310985</c:v>
                </c:pt>
                <c:pt idx="3856">
                  <c:v>284015</c:v>
                </c:pt>
                <c:pt idx="3857">
                  <c:v>317985</c:v>
                </c:pt>
                <c:pt idx="3858">
                  <c:v>291018</c:v>
                </c:pt>
                <c:pt idx="3859">
                  <c:v>310983</c:v>
                </c:pt>
                <c:pt idx="3860">
                  <c:v>292013</c:v>
                </c:pt>
                <c:pt idx="3861">
                  <c:v>309989</c:v>
                </c:pt>
                <c:pt idx="3862">
                  <c:v>284011</c:v>
                </c:pt>
                <c:pt idx="3863">
                  <c:v>317989</c:v>
                </c:pt>
                <c:pt idx="3864">
                  <c:v>284011</c:v>
                </c:pt>
                <c:pt idx="3865">
                  <c:v>335986</c:v>
                </c:pt>
                <c:pt idx="3866">
                  <c:v>293017</c:v>
                </c:pt>
                <c:pt idx="3867">
                  <c:v>309983</c:v>
                </c:pt>
                <c:pt idx="3868">
                  <c:v>285017</c:v>
                </c:pt>
                <c:pt idx="3869">
                  <c:v>324983</c:v>
                </c:pt>
                <c:pt idx="3870">
                  <c:v>284016</c:v>
                </c:pt>
                <c:pt idx="3871">
                  <c:v>309984</c:v>
                </c:pt>
                <c:pt idx="3872">
                  <c:v>293018</c:v>
                </c:pt>
                <c:pt idx="3873">
                  <c:v>309982</c:v>
                </c:pt>
                <c:pt idx="3874">
                  <c:v>284014</c:v>
                </c:pt>
                <c:pt idx="3875">
                  <c:v>317986</c:v>
                </c:pt>
                <c:pt idx="3876">
                  <c:v>284015</c:v>
                </c:pt>
                <c:pt idx="3877">
                  <c:v>309989</c:v>
                </c:pt>
                <c:pt idx="3878">
                  <c:v>292010</c:v>
                </c:pt>
                <c:pt idx="3879">
                  <c:v>309986</c:v>
                </c:pt>
                <c:pt idx="3880">
                  <c:v>274014</c:v>
                </c:pt>
                <c:pt idx="3881">
                  <c:v>318987</c:v>
                </c:pt>
                <c:pt idx="3882">
                  <c:v>310013</c:v>
                </c:pt>
                <c:pt idx="3883">
                  <c:v>309986</c:v>
                </c:pt>
                <c:pt idx="3884">
                  <c:v>292014</c:v>
                </c:pt>
                <c:pt idx="3885">
                  <c:v>309986</c:v>
                </c:pt>
                <c:pt idx="3886">
                  <c:v>284017</c:v>
                </c:pt>
                <c:pt idx="3887">
                  <c:v>317983</c:v>
                </c:pt>
                <c:pt idx="3888">
                  <c:v>284016</c:v>
                </c:pt>
                <c:pt idx="3889">
                  <c:v>309984</c:v>
                </c:pt>
                <c:pt idx="3890">
                  <c:v>299014</c:v>
                </c:pt>
                <c:pt idx="3891">
                  <c:v>309986</c:v>
                </c:pt>
                <c:pt idx="3892">
                  <c:v>284017</c:v>
                </c:pt>
                <c:pt idx="3893">
                  <c:v>317983</c:v>
                </c:pt>
                <c:pt idx="3894">
                  <c:v>285015</c:v>
                </c:pt>
                <c:pt idx="3895">
                  <c:v>309985</c:v>
                </c:pt>
                <c:pt idx="3896">
                  <c:v>292014</c:v>
                </c:pt>
                <c:pt idx="3897">
                  <c:v>309986</c:v>
                </c:pt>
                <c:pt idx="3898">
                  <c:v>284017</c:v>
                </c:pt>
                <c:pt idx="3899">
                  <c:v>343983</c:v>
                </c:pt>
                <c:pt idx="3900">
                  <c:v>284016</c:v>
                </c:pt>
                <c:pt idx="3901">
                  <c:v>316985</c:v>
                </c:pt>
                <c:pt idx="3902">
                  <c:v>292016</c:v>
                </c:pt>
                <c:pt idx="3903">
                  <c:v>309983</c:v>
                </c:pt>
                <c:pt idx="3904">
                  <c:v>284018</c:v>
                </c:pt>
                <c:pt idx="3905">
                  <c:v>317982</c:v>
                </c:pt>
                <c:pt idx="3906">
                  <c:v>284018</c:v>
                </c:pt>
                <c:pt idx="3907">
                  <c:v>310982</c:v>
                </c:pt>
                <c:pt idx="3908">
                  <c:v>292014</c:v>
                </c:pt>
                <c:pt idx="3909">
                  <c:v>309989</c:v>
                </c:pt>
                <c:pt idx="3910">
                  <c:v>284011</c:v>
                </c:pt>
                <c:pt idx="3911">
                  <c:v>317988</c:v>
                </c:pt>
                <c:pt idx="3912">
                  <c:v>274012</c:v>
                </c:pt>
                <c:pt idx="3913">
                  <c:v>309989</c:v>
                </c:pt>
                <c:pt idx="3914">
                  <c:v>292011</c:v>
                </c:pt>
                <c:pt idx="3915">
                  <c:v>309989</c:v>
                </c:pt>
                <c:pt idx="3916">
                  <c:v>311015</c:v>
                </c:pt>
                <c:pt idx="3917">
                  <c:v>317982</c:v>
                </c:pt>
                <c:pt idx="3918">
                  <c:v>284017</c:v>
                </c:pt>
                <c:pt idx="3919">
                  <c:v>309983</c:v>
                </c:pt>
                <c:pt idx="3920">
                  <c:v>292017</c:v>
                </c:pt>
                <c:pt idx="3921">
                  <c:v>309983</c:v>
                </c:pt>
                <c:pt idx="3922">
                  <c:v>291014</c:v>
                </c:pt>
                <c:pt idx="3923">
                  <c:v>317986</c:v>
                </c:pt>
                <c:pt idx="3924">
                  <c:v>284014</c:v>
                </c:pt>
                <c:pt idx="3925">
                  <c:v>309989</c:v>
                </c:pt>
                <c:pt idx="3926">
                  <c:v>292014</c:v>
                </c:pt>
                <c:pt idx="3927">
                  <c:v>309986</c:v>
                </c:pt>
                <c:pt idx="3928">
                  <c:v>284014</c:v>
                </c:pt>
                <c:pt idx="3929">
                  <c:v>318983</c:v>
                </c:pt>
                <c:pt idx="3930">
                  <c:v>285014</c:v>
                </c:pt>
                <c:pt idx="3931">
                  <c:v>309986</c:v>
                </c:pt>
                <c:pt idx="3932">
                  <c:v>292014</c:v>
                </c:pt>
                <c:pt idx="3933">
                  <c:v>342986</c:v>
                </c:pt>
                <c:pt idx="3934">
                  <c:v>284015</c:v>
                </c:pt>
                <c:pt idx="3935">
                  <c:v>317985</c:v>
                </c:pt>
                <c:pt idx="3936">
                  <c:v>284017</c:v>
                </c:pt>
                <c:pt idx="3937">
                  <c:v>309983</c:v>
                </c:pt>
                <c:pt idx="3938">
                  <c:v>292017</c:v>
                </c:pt>
                <c:pt idx="3939">
                  <c:v>309984</c:v>
                </c:pt>
                <c:pt idx="3940">
                  <c:v>284013</c:v>
                </c:pt>
                <c:pt idx="3941">
                  <c:v>317989</c:v>
                </c:pt>
                <c:pt idx="3942">
                  <c:v>285014</c:v>
                </c:pt>
                <c:pt idx="3943">
                  <c:v>309983</c:v>
                </c:pt>
                <c:pt idx="3944">
                  <c:v>282014</c:v>
                </c:pt>
                <c:pt idx="3945">
                  <c:v>309986</c:v>
                </c:pt>
                <c:pt idx="3946">
                  <c:v>284017</c:v>
                </c:pt>
                <c:pt idx="3947">
                  <c:v>318018</c:v>
                </c:pt>
                <c:pt idx="3948">
                  <c:v>318018</c:v>
                </c:pt>
                <c:pt idx="3949">
                  <c:v>309983</c:v>
                </c:pt>
                <c:pt idx="3950">
                  <c:v>284013</c:v>
                </c:pt>
                <c:pt idx="3951">
                  <c:v>317986</c:v>
                </c:pt>
                <c:pt idx="3952">
                  <c:v>284014</c:v>
                </c:pt>
                <c:pt idx="3953">
                  <c:v>309986</c:v>
                </c:pt>
                <c:pt idx="3954">
                  <c:v>299018</c:v>
                </c:pt>
                <c:pt idx="3955">
                  <c:v>310985</c:v>
                </c:pt>
                <c:pt idx="3956">
                  <c:v>284012</c:v>
                </c:pt>
                <c:pt idx="3957">
                  <c:v>317985</c:v>
                </c:pt>
                <c:pt idx="3958">
                  <c:v>284014</c:v>
                </c:pt>
                <c:pt idx="3959">
                  <c:v>309986</c:v>
                </c:pt>
                <c:pt idx="3960">
                  <c:v>292014</c:v>
                </c:pt>
                <c:pt idx="3961">
                  <c:v>310986</c:v>
                </c:pt>
                <c:pt idx="3962">
                  <c:v>284018</c:v>
                </c:pt>
                <c:pt idx="3963">
                  <c:v>317982</c:v>
                </c:pt>
                <c:pt idx="3964">
                  <c:v>285014</c:v>
                </c:pt>
                <c:pt idx="3965">
                  <c:v>342986</c:v>
                </c:pt>
                <c:pt idx="3966">
                  <c:v>292017</c:v>
                </c:pt>
                <c:pt idx="3967">
                  <c:v>309983</c:v>
                </c:pt>
                <c:pt idx="3968">
                  <c:v>284017</c:v>
                </c:pt>
                <c:pt idx="3969">
                  <c:v>317983</c:v>
                </c:pt>
                <c:pt idx="3970">
                  <c:v>284015</c:v>
                </c:pt>
                <c:pt idx="3971">
                  <c:v>309985</c:v>
                </c:pt>
                <c:pt idx="3972">
                  <c:v>292017</c:v>
                </c:pt>
                <c:pt idx="3973">
                  <c:v>309983</c:v>
                </c:pt>
                <c:pt idx="3974">
                  <c:v>284014</c:v>
                </c:pt>
                <c:pt idx="3975">
                  <c:v>318986</c:v>
                </c:pt>
                <c:pt idx="3976">
                  <c:v>274014</c:v>
                </c:pt>
                <c:pt idx="3977">
                  <c:v>310989</c:v>
                </c:pt>
                <c:pt idx="3978">
                  <c:v>292014</c:v>
                </c:pt>
                <c:pt idx="3979">
                  <c:v>309985</c:v>
                </c:pt>
                <c:pt idx="3980">
                  <c:v>284015</c:v>
                </c:pt>
                <c:pt idx="3981">
                  <c:v>317983</c:v>
                </c:pt>
                <c:pt idx="3982">
                  <c:v>310017</c:v>
                </c:pt>
                <c:pt idx="3983">
                  <c:v>309983</c:v>
                </c:pt>
                <c:pt idx="3984">
                  <c:v>292017</c:v>
                </c:pt>
                <c:pt idx="3985">
                  <c:v>309983</c:v>
                </c:pt>
                <c:pt idx="3986">
                  <c:v>291018</c:v>
                </c:pt>
                <c:pt idx="3987">
                  <c:v>317982</c:v>
                </c:pt>
                <c:pt idx="3988">
                  <c:v>284017</c:v>
                </c:pt>
                <c:pt idx="3989">
                  <c:v>310983</c:v>
                </c:pt>
                <c:pt idx="3990">
                  <c:v>293016</c:v>
                </c:pt>
                <c:pt idx="3991">
                  <c:v>309984</c:v>
                </c:pt>
                <c:pt idx="3992">
                  <c:v>285017</c:v>
                </c:pt>
                <c:pt idx="3993">
                  <c:v>318984</c:v>
                </c:pt>
                <c:pt idx="3994">
                  <c:v>284013</c:v>
                </c:pt>
                <c:pt idx="3995">
                  <c:v>309986</c:v>
                </c:pt>
                <c:pt idx="3996">
                  <c:v>292018</c:v>
                </c:pt>
                <c:pt idx="3997">
                  <c:v>316982</c:v>
                </c:pt>
                <c:pt idx="3998">
                  <c:v>284014</c:v>
                </c:pt>
                <c:pt idx="3999">
                  <c:v>343986</c:v>
                </c:pt>
                <c:pt idx="4000">
                  <c:v>284017</c:v>
                </c:pt>
                <c:pt idx="4001">
                  <c:v>309983</c:v>
                </c:pt>
                <c:pt idx="4002">
                  <c:v>292014</c:v>
                </c:pt>
                <c:pt idx="4003">
                  <c:v>310986</c:v>
                </c:pt>
                <c:pt idx="4004">
                  <c:v>284015</c:v>
                </c:pt>
                <c:pt idx="4005">
                  <c:v>317986</c:v>
                </c:pt>
                <c:pt idx="4006">
                  <c:v>284013</c:v>
                </c:pt>
                <c:pt idx="4007">
                  <c:v>309989</c:v>
                </c:pt>
                <c:pt idx="4008">
                  <c:v>282015</c:v>
                </c:pt>
                <c:pt idx="4009">
                  <c:v>309982</c:v>
                </c:pt>
                <c:pt idx="4010">
                  <c:v>284015</c:v>
                </c:pt>
                <c:pt idx="4011">
                  <c:v>317985</c:v>
                </c:pt>
                <c:pt idx="4012">
                  <c:v>285014</c:v>
                </c:pt>
                <c:pt idx="4013">
                  <c:v>309986</c:v>
                </c:pt>
                <c:pt idx="4014">
                  <c:v>292014</c:v>
                </c:pt>
                <c:pt idx="4015">
                  <c:v>309986</c:v>
                </c:pt>
                <c:pt idx="4016">
                  <c:v>310017</c:v>
                </c:pt>
                <c:pt idx="4017">
                  <c:v>317983</c:v>
                </c:pt>
                <c:pt idx="4018">
                  <c:v>291014</c:v>
                </c:pt>
                <c:pt idx="4019">
                  <c:v>309986</c:v>
                </c:pt>
                <c:pt idx="4020">
                  <c:v>292014</c:v>
                </c:pt>
                <c:pt idx="4021">
                  <c:v>309986</c:v>
                </c:pt>
                <c:pt idx="4022">
                  <c:v>284015</c:v>
                </c:pt>
                <c:pt idx="4023">
                  <c:v>317985</c:v>
                </c:pt>
                <c:pt idx="4024">
                  <c:v>284017</c:v>
                </c:pt>
                <c:pt idx="4025">
                  <c:v>310983</c:v>
                </c:pt>
                <c:pt idx="4026">
                  <c:v>292014</c:v>
                </c:pt>
                <c:pt idx="4027">
                  <c:v>309986</c:v>
                </c:pt>
                <c:pt idx="4028">
                  <c:v>285015</c:v>
                </c:pt>
                <c:pt idx="4029">
                  <c:v>324985</c:v>
                </c:pt>
                <c:pt idx="4030">
                  <c:v>284018</c:v>
                </c:pt>
                <c:pt idx="4031">
                  <c:v>309982</c:v>
                </c:pt>
                <c:pt idx="4032">
                  <c:v>292018</c:v>
                </c:pt>
                <c:pt idx="4033">
                  <c:v>335982</c:v>
                </c:pt>
                <c:pt idx="4034">
                  <c:v>284017</c:v>
                </c:pt>
                <c:pt idx="4035">
                  <c:v>317983</c:v>
                </c:pt>
                <c:pt idx="4036">
                  <c:v>284017</c:v>
                </c:pt>
                <c:pt idx="4037">
                  <c:v>309983</c:v>
                </c:pt>
                <c:pt idx="4038">
                  <c:v>293014</c:v>
                </c:pt>
                <c:pt idx="4039">
                  <c:v>309986</c:v>
                </c:pt>
                <c:pt idx="4040">
                  <c:v>274015</c:v>
                </c:pt>
                <c:pt idx="4041">
                  <c:v>317988</c:v>
                </c:pt>
                <c:pt idx="4042">
                  <c:v>284011</c:v>
                </c:pt>
                <c:pt idx="4043">
                  <c:v>309986</c:v>
                </c:pt>
                <c:pt idx="4044">
                  <c:v>292014</c:v>
                </c:pt>
                <c:pt idx="4045">
                  <c:v>309986</c:v>
                </c:pt>
                <c:pt idx="4046">
                  <c:v>284017</c:v>
                </c:pt>
                <c:pt idx="4047">
                  <c:v>318012</c:v>
                </c:pt>
                <c:pt idx="4048">
                  <c:v>318012</c:v>
                </c:pt>
                <c:pt idx="4049">
                  <c:v>309989</c:v>
                </c:pt>
                <c:pt idx="4050">
                  <c:v>291015</c:v>
                </c:pt>
                <c:pt idx="4051">
                  <c:v>317982</c:v>
                </c:pt>
                <c:pt idx="4052">
                  <c:v>285014</c:v>
                </c:pt>
                <c:pt idx="4053">
                  <c:v>309986</c:v>
                </c:pt>
                <c:pt idx="4054">
                  <c:v>292014</c:v>
                </c:pt>
                <c:pt idx="4055">
                  <c:v>309986</c:v>
                </c:pt>
                <c:pt idx="4056">
                  <c:v>284014</c:v>
                </c:pt>
                <c:pt idx="4057">
                  <c:v>318988</c:v>
                </c:pt>
                <c:pt idx="4058">
                  <c:v>284015</c:v>
                </c:pt>
                <c:pt idx="4059">
                  <c:v>309984</c:v>
                </c:pt>
                <c:pt idx="4060">
                  <c:v>292013</c:v>
                </c:pt>
                <c:pt idx="4061">
                  <c:v>316986</c:v>
                </c:pt>
                <c:pt idx="4062">
                  <c:v>284017</c:v>
                </c:pt>
                <c:pt idx="4063">
                  <c:v>317983</c:v>
                </c:pt>
                <c:pt idx="4064">
                  <c:v>284016</c:v>
                </c:pt>
                <c:pt idx="4065">
                  <c:v>335984</c:v>
                </c:pt>
                <c:pt idx="4066">
                  <c:v>292017</c:v>
                </c:pt>
                <c:pt idx="4067">
                  <c:v>309983</c:v>
                </c:pt>
                <c:pt idx="4068">
                  <c:v>284018</c:v>
                </c:pt>
                <c:pt idx="4069">
                  <c:v>317982</c:v>
                </c:pt>
                <c:pt idx="4070">
                  <c:v>284018</c:v>
                </c:pt>
                <c:pt idx="4071">
                  <c:v>309982</c:v>
                </c:pt>
                <c:pt idx="4072">
                  <c:v>282017</c:v>
                </c:pt>
                <c:pt idx="4073">
                  <c:v>309983</c:v>
                </c:pt>
                <c:pt idx="4074">
                  <c:v>284018</c:v>
                </c:pt>
                <c:pt idx="4075">
                  <c:v>317982</c:v>
                </c:pt>
                <c:pt idx="4076">
                  <c:v>284018</c:v>
                </c:pt>
                <c:pt idx="4077">
                  <c:v>309982</c:v>
                </c:pt>
                <c:pt idx="4078">
                  <c:v>292018</c:v>
                </c:pt>
                <c:pt idx="4079">
                  <c:v>309982</c:v>
                </c:pt>
                <c:pt idx="4080">
                  <c:v>284014</c:v>
                </c:pt>
                <c:pt idx="4081">
                  <c:v>317986</c:v>
                </c:pt>
                <c:pt idx="4082">
                  <c:v>317017</c:v>
                </c:pt>
                <c:pt idx="4083">
                  <c:v>309983</c:v>
                </c:pt>
                <c:pt idx="4084">
                  <c:v>292017</c:v>
                </c:pt>
                <c:pt idx="4085">
                  <c:v>309983</c:v>
                </c:pt>
                <c:pt idx="4086">
                  <c:v>285014</c:v>
                </c:pt>
                <c:pt idx="4087">
                  <c:v>318986</c:v>
                </c:pt>
                <c:pt idx="4088">
                  <c:v>284014</c:v>
                </c:pt>
                <c:pt idx="4089">
                  <c:v>310986</c:v>
                </c:pt>
                <c:pt idx="4090">
                  <c:v>292017</c:v>
                </c:pt>
                <c:pt idx="4091">
                  <c:v>309983</c:v>
                </c:pt>
                <c:pt idx="4092">
                  <c:v>285014</c:v>
                </c:pt>
                <c:pt idx="4093">
                  <c:v>324986</c:v>
                </c:pt>
                <c:pt idx="4094">
                  <c:v>284014</c:v>
                </c:pt>
                <c:pt idx="4095">
                  <c:v>309986</c:v>
                </c:pt>
                <c:pt idx="4096">
                  <c:v>292018</c:v>
                </c:pt>
                <c:pt idx="4097">
                  <c:v>309982</c:v>
                </c:pt>
                <c:pt idx="4098">
                  <c:v>284017</c:v>
                </c:pt>
                <c:pt idx="4099">
                  <c:v>343983</c:v>
                </c:pt>
                <c:pt idx="4100">
                  <c:v>284017</c:v>
                </c:pt>
                <c:pt idx="4101">
                  <c:v>309983</c:v>
                </c:pt>
                <c:pt idx="4102">
                  <c:v>292017</c:v>
                </c:pt>
                <c:pt idx="4103">
                  <c:v>309983</c:v>
                </c:pt>
                <c:pt idx="4104">
                  <c:v>274017</c:v>
                </c:pt>
                <c:pt idx="4105">
                  <c:v>317983</c:v>
                </c:pt>
                <c:pt idx="4106">
                  <c:v>284017</c:v>
                </c:pt>
                <c:pt idx="4107">
                  <c:v>309983</c:v>
                </c:pt>
                <c:pt idx="4108">
                  <c:v>292016</c:v>
                </c:pt>
                <c:pt idx="4109">
                  <c:v>309984</c:v>
                </c:pt>
                <c:pt idx="4110">
                  <c:v>284014</c:v>
                </c:pt>
                <c:pt idx="4111">
                  <c:v>317989</c:v>
                </c:pt>
                <c:pt idx="4112">
                  <c:v>284011</c:v>
                </c:pt>
                <c:pt idx="4113">
                  <c:v>309986</c:v>
                </c:pt>
                <c:pt idx="4114">
                  <c:v>299016</c:v>
                </c:pt>
                <c:pt idx="4115">
                  <c:v>309984</c:v>
                </c:pt>
                <c:pt idx="4116">
                  <c:v>311014</c:v>
                </c:pt>
                <c:pt idx="4117">
                  <c:v>317989</c:v>
                </c:pt>
                <c:pt idx="4118">
                  <c:v>284011</c:v>
                </c:pt>
                <c:pt idx="4119">
                  <c:v>310986</c:v>
                </c:pt>
                <c:pt idx="4120">
                  <c:v>292018</c:v>
                </c:pt>
                <c:pt idx="4121">
                  <c:v>310982</c:v>
                </c:pt>
                <c:pt idx="4122">
                  <c:v>285014</c:v>
                </c:pt>
                <c:pt idx="4123">
                  <c:v>317989</c:v>
                </c:pt>
                <c:pt idx="4124">
                  <c:v>284011</c:v>
                </c:pt>
                <c:pt idx="4125">
                  <c:v>316986</c:v>
                </c:pt>
                <c:pt idx="4126">
                  <c:v>292017</c:v>
                </c:pt>
                <c:pt idx="4127">
                  <c:v>309983</c:v>
                </c:pt>
                <c:pt idx="4128">
                  <c:v>284014</c:v>
                </c:pt>
                <c:pt idx="4129">
                  <c:v>317986</c:v>
                </c:pt>
                <c:pt idx="4130">
                  <c:v>284014</c:v>
                </c:pt>
                <c:pt idx="4131">
                  <c:v>309986</c:v>
                </c:pt>
                <c:pt idx="4132">
                  <c:v>292014</c:v>
                </c:pt>
                <c:pt idx="4133">
                  <c:v>336989</c:v>
                </c:pt>
                <c:pt idx="4134">
                  <c:v>284014</c:v>
                </c:pt>
                <c:pt idx="4135">
                  <c:v>318983</c:v>
                </c:pt>
                <c:pt idx="4136">
                  <c:v>274014</c:v>
                </c:pt>
                <c:pt idx="4137">
                  <c:v>309986</c:v>
                </c:pt>
                <c:pt idx="4138">
                  <c:v>292017</c:v>
                </c:pt>
                <c:pt idx="4139">
                  <c:v>309983</c:v>
                </c:pt>
                <c:pt idx="4140">
                  <c:v>284018</c:v>
                </c:pt>
                <c:pt idx="4141">
                  <c:v>317982</c:v>
                </c:pt>
                <c:pt idx="4142">
                  <c:v>284017</c:v>
                </c:pt>
                <c:pt idx="4143">
                  <c:v>309983</c:v>
                </c:pt>
                <c:pt idx="4144">
                  <c:v>293015</c:v>
                </c:pt>
                <c:pt idx="4145">
                  <c:v>309986</c:v>
                </c:pt>
                <c:pt idx="4146">
                  <c:v>291016</c:v>
                </c:pt>
                <c:pt idx="4147">
                  <c:v>318018</c:v>
                </c:pt>
                <c:pt idx="4148">
                  <c:v>318018</c:v>
                </c:pt>
                <c:pt idx="4149">
                  <c:v>309982</c:v>
                </c:pt>
                <c:pt idx="4150">
                  <c:v>285014</c:v>
                </c:pt>
                <c:pt idx="4151">
                  <c:v>317986</c:v>
                </c:pt>
                <c:pt idx="4152">
                  <c:v>285017</c:v>
                </c:pt>
                <c:pt idx="4153">
                  <c:v>309984</c:v>
                </c:pt>
                <c:pt idx="4154">
                  <c:v>293013</c:v>
                </c:pt>
                <c:pt idx="4155">
                  <c:v>309986</c:v>
                </c:pt>
                <c:pt idx="4156">
                  <c:v>284017</c:v>
                </c:pt>
                <c:pt idx="4157">
                  <c:v>324983</c:v>
                </c:pt>
                <c:pt idx="4158">
                  <c:v>284014</c:v>
                </c:pt>
                <c:pt idx="4159">
                  <c:v>309986</c:v>
                </c:pt>
                <c:pt idx="4160">
                  <c:v>292017</c:v>
                </c:pt>
                <c:pt idx="4161">
                  <c:v>309983</c:v>
                </c:pt>
                <c:pt idx="4162">
                  <c:v>284018</c:v>
                </c:pt>
                <c:pt idx="4163">
                  <c:v>317982</c:v>
                </c:pt>
                <c:pt idx="4164">
                  <c:v>284017</c:v>
                </c:pt>
                <c:pt idx="4165">
                  <c:v>336987</c:v>
                </c:pt>
                <c:pt idx="4166">
                  <c:v>292010</c:v>
                </c:pt>
                <c:pt idx="4167">
                  <c:v>309989</c:v>
                </c:pt>
                <c:pt idx="4168">
                  <c:v>274013</c:v>
                </c:pt>
                <c:pt idx="4169">
                  <c:v>317984</c:v>
                </c:pt>
                <c:pt idx="4170">
                  <c:v>284014</c:v>
                </c:pt>
                <c:pt idx="4171">
                  <c:v>309989</c:v>
                </c:pt>
                <c:pt idx="4172">
                  <c:v>292012</c:v>
                </c:pt>
                <c:pt idx="4173">
                  <c:v>309989</c:v>
                </c:pt>
                <c:pt idx="4174">
                  <c:v>285013</c:v>
                </c:pt>
                <c:pt idx="4175">
                  <c:v>318983</c:v>
                </c:pt>
                <c:pt idx="4176">
                  <c:v>284018</c:v>
                </c:pt>
                <c:pt idx="4177">
                  <c:v>309982</c:v>
                </c:pt>
                <c:pt idx="4178">
                  <c:v>299017</c:v>
                </c:pt>
                <c:pt idx="4179">
                  <c:v>310983</c:v>
                </c:pt>
                <c:pt idx="4180">
                  <c:v>285014</c:v>
                </c:pt>
                <c:pt idx="4181">
                  <c:v>317986</c:v>
                </c:pt>
                <c:pt idx="4182">
                  <c:v>310014</c:v>
                </c:pt>
                <c:pt idx="4183">
                  <c:v>309989</c:v>
                </c:pt>
                <c:pt idx="4184">
                  <c:v>292011</c:v>
                </c:pt>
                <c:pt idx="4185">
                  <c:v>309987</c:v>
                </c:pt>
                <c:pt idx="4186">
                  <c:v>285015</c:v>
                </c:pt>
                <c:pt idx="4187">
                  <c:v>318984</c:v>
                </c:pt>
                <c:pt idx="4188">
                  <c:v>284018</c:v>
                </c:pt>
                <c:pt idx="4189">
                  <c:v>316985</c:v>
                </c:pt>
                <c:pt idx="4190">
                  <c:v>292015</c:v>
                </c:pt>
                <c:pt idx="4191">
                  <c:v>310982</c:v>
                </c:pt>
                <c:pt idx="4192">
                  <c:v>284016</c:v>
                </c:pt>
                <c:pt idx="4193">
                  <c:v>317984</c:v>
                </c:pt>
                <c:pt idx="4194">
                  <c:v>284017</c:v>
                </c:pt>
                <c:pt idx="4195">
                  <c:v>309983</c:v>
                </c:pt>
                <c:pt idx="4196">
                  <c:v>292017</c:v>
                </c:pt>
                <c:pt idx="4197">
                  <c:v>309983</c:v>
                </c:pt>
                <c:pt idx="4198">
                  <c:v>284014</c:v>
                </c:pt>
                <c:pt idx="4199">
                  <c:v>343986</c:v>
                </c:pt>
                <c:pt idx="4200">
                  <c:v>274017</c:v>
                </c:pt>
                <c:pt idx="4201">
                  <c:v>309983</c:v>
                </c:pt>
                <c:pt idx="4202">
                  <c:v>293014</c:v>
                </c:pt>
                <c:pt idx="4203">
                  <c:v>309986</c:v>
                </c:pt>
                <c:pt idx="4204">
                  <c:v>284014</c:v>
                </c:pt>
                <c:pt idx="4205">
                  <c:v>317986</c:v>
                </c:pt>
                <c:pt idx="4206">
                  <c:v>284018</c:v>
                </c:pt>
                <c:pt idx="4207">
                  <c:v>309986</c:v>
                </c:pt>
                <c:pt idx="4208">
                  <c:v>292013</c:v>
                </c:pt>
                <c:pt idx="4209">
                  <c:v>310983</c:v>
                </c:pt>
                <c:pt idx="4210">
                  <c:v>291017</c:v>
                </c:pt>
                <c:pt idx="4211">
                  <c:v>317983</c:v>
                </c:pt>
                <c:pt idx="4212">
                  <c:v>284017</c:v>
                </c:pt>
                <c:pt idx="4213">
                  <c:v>310983</c:v>
                </c:pt>
                <c:pt idx="4214">
                  <c:v>292018</c:v>
                </c:pt>
                <c:pt idx="4215">
                  <c:v>309982</c:v>
                </c:pt>
                <c:pt idx="4216">
                  <c:v>310017</c:v>
                </c:pt>
                <c:pt idx="4217">
                  <c:v>317983</c:v>
                </c:pt>
                <c:pt idx="4218">
                  <c:v>284017</c:v>
                </c:pt>
                <c:pt idx="4219">
                  <c:v>309983</c:v>
                </c:pt>
                <c:pt idx="4220">
                  <c:v>293014</c:v>
                </c:pt>
                <c:pt idx="4221">
                  <c:v>316986</c:v>
                </c:pt>
                <c:pt idx="4222">
                  <c:v>284014</c:v>
                </c:pt>
                <c:pt idx="4223">
                  <c:v>317986</c:v>
                </c:pt>
                <c:pt idx="4224">
                  <c:v>284014</c:v>
                </c:pt>
                <c:pt idx="4225">
                  <c:v>309987</c:v>
                </c:pt>
                <c:pt idx="4226">
                  <c:v>293014</c:v>
                </c:pt>
                <c:pt idx="4227">
                  <c:v>309989</c:v>
                </c:pt>
                <c:pt idx="4228">
                  <c:v>284013</c:v>
                </c:pt>
                <c:pt idx="4229">
                  <c:v>317986</c:v>
                </c:pt>
                <c:pt idx="4230">
                  <c:v>284014</c:v>
                </c:pt>
                <c:pt idx="4231">
                  <c:v>309983</c:v>
                </c:pt>
                <c:pt idx="4232">
                  <c:v>282017</c:v>
                </c:pt>
                <c:pt idx="4233">
                  <c:v>335983</c:v>
                </c:pt>
                <c:pt idx="4234">
                  <c:v>284017</c:v>
                </c:pt>
                <c:pt idx="4235">
                  <c:v>317987</c:v>
                </c:pt>
                <c:pt idx="4236">
                  <c:v>284014</c:v>
                </c:pt>
                <c:pt idx="4237">
                  <c:v>362982</c:v>
                </c:pt>
                <c:pt idx="4238">
                  <c:v>293015</c:v>
                </c:pt>
                <c:pt idx="4239">
                  <c:v>309985</c:v>
                </c:pt>
                <c:pt idx="4240">
                  <c:v>284015</c:v>
                </c:pt>
                <c:pt idx="4241">
                  <c:v>317985</c:v>
                </c:pt>
                <c:pt idx="4242">
                  <c:v>291018</c:v>
                </c:pt>
                <c:pt idx="4243">
                  <c:v>309982</c:v>
                </c:pt>
                <c:pt idx="4244">
                  <c:v>292018</c:v>
                </c:pt>
                <c:pt idx="4245">
                  <c:v>309982</c:v>
                </c:pt>
                <c:pt idx="4246">
                  <c:v>285014</c:v>
                </c:pt>
                <c:pt idx="4247">
                  <c:v>318017</c:v>
                </c:pt>
                <c:pt idx="4248">
                  <c:v>318017</c:v>
                </c:pt>
                <c:pt idx="4249">
                  <c:v>309983</c:v>
                </c:pt>
                <c:pt idx="4250">
                  <c:v>284015</c:v>
                </c:pt>
                <c:pt idx="4251">
                  <c:v>317985</c:v>
                </c:pt>
                <c:pt idx="4252">
                  <c:v>285017</c:v>
                </c:pt>
                <c:pt idx="4253">
                  <c:v>316984</c:v>
                </c:pt>
                <c:pt idx="4254">
                  <c:v>292016</c:v>
                </c:pt>
                <c:pt idx="4255">
                  <c:v>309983</c:v>
                </c:pt>
                <c:pt idx="4256">
                  <c:v>285014</c:v>
                </c:pt>
                <c:pt idx="4257">
                  <c:v>317986</c:v>
                </c:pt>
                <c:pt idx="4258">
                  <c:v>284014</c:v>
                </c:pt>
                <c:pt idx="4259">
                  <c:v>309988</c:v>
                </c:pt>
                <c:pt idx="4260">
                  <c:v>293012</c:v>
                </c:pt>
                <c:pt idx="4261">
                  <c:v>310986</c:v>
                </c:pt>
                <c:pt idx="4262">
                  <c:v>284018</c:v>
                </c:pt>
                <c:pt idx="4263">
                  <c:v>318982</c:v>
                </c:pt>
                <c:pt idx="4264">
                  <c:v>274018</c:v>
                </c:pt>
                <c:pt idx="4265">
                  <c:v>336982</c:v>
                </c:pt>
                <c:pt idx="4266">
                  <c:v>293015</c:v>
                </c:pt>
                <c:pt idx="4267">
                  <c:v>310986</c:v>
                </c:pt>
                <c:pt idx="4268">
                  <c:v>284015</c:v>
                </c:pt>
                <c:pt idx="4269">
                  <c:v>317984</c:v>
                </c:pt>
                <c:pt idx="4270">
                  <c:v>284014</c:v>
                </c:pt>
                <c:pt idx="4271">
                  <c:v>309986</c:v>
                </c:pt>
                <c:pt idx="4272">
                  <c:v>292018</c:v>
                </c:pt>
                <c:pt idx="4273">
                  <c:v>309982</c:v>
                </c:pt>
                <c:pt idx="4274">
                  <c:v>291015</c:v>
                </c:pt>
                <c:pt idx="4275">
                  <c:v>317988</c:v>
                </c:pt>
                <c:pt idx="4276">
                  <c:v>284014</c:v>
                </c:pt>
                <c:pt idx="4277">
                  <c:v>309983</c:v>
                </c:pt>
                <c:pt idx="4278">
                  <c:v>293017</c:v>
                </c:pt>
                <c:pt idx="4279">
                  <c:v>309983</c:v>
                </c:pt>
                <c:pt idx="4280">
                  <c:v>285015</c:v>
                </c:pt>
                <c:pt idx="4281">
                  <c:v>317985</c:v>
                </c:pt>
                <c:pt idx="4282">
                  <c:v>310014</c:v>
                </c:pt>
                <c:pt idx="4283">
                  <c:v>309986</c:v>
                </c:pt>
                <c:pt idx="4284">
                  <c:v>292015</c:v>
                </c:pt>
                <c:pt idx="4285">
                  <c:v>316985</c:v>
                </c:pt>
                <c:pt idx="4286">
                  <c:v>285014</c:v>
                </c:pt>
                <c:pt idx="4287">
                  <c:v>317987</c:v>
                </c:pt>
                <c:pt idx="4288">
                  <c:v>284016</c:v>
                </c:pt>
                <c:pt idx="4289">
                  <c:v>309987</c:v>
                </c:pt>
                <c:pt idx="4290">
                  <c:v>292013</c:v>
                </c:pt>
                <c:pt idx="4291">
                  <c:v>310983</c:v>
                </c:pt>
                <c:pt idx="4292">
                  <c:v>285014</c:v>
                </c:pt>
                <c:pt idx="4293">
                  <c:v>317987</c:v>
                </c:pt>
                <c:pt idx="4294">
                  <c:v>285013</c:v>
                </c:pt>
                <c:pt idx="4295">
                  <c:v>310986</c:v>
                </c:pt>
                <c:pt idx="4296">
                  <c:v>282014</c:v>
                </c:pt>
                <c:pt idx="4297">
                  <c:v>310986</c:v>
                </c:pt>
                <c:pt idx="4298">
                  <c:v>284018</c:v>
                </c:pt>
                <c:pt idx="4299">
                  <c:v>344982</c:v>
                </c:pt>
                <c:pt idx="4300">
                  <c:v>285014</c:v>
                </c:pt>
                <c:pt idx="4301">
                  <c:v>310986</c:v>
                </c:pt>
                <c:pt idx="4302">
                  <c:v>292017</c:v>
                </c:pt>
                <c:pt idx="4303">
                  <c:v>310983</c:v>
                </c:pt>
                <c:pt idx="4304">
                  <c:v>285014</c:v>
                </c:pt>
                <c:pt idx="4305">
                  <c:v>318986</c:v>
                </c:pt>
                <c:pt idx="4306">
                  <c:v>291014</c:v>
                </c:pt>
                <c:pt idx="4307">
                  <c:v>309989</c:v>
                </c:pt>
                <c:pt idx="4308">
                  <c:v>292011</c:v>
                </c:pt>
                <c:pt idx="4309">
                  <c:v>309989</c:v>
                </c:pt>
                <c:pt idx="4310">
                  <c:v>284011</c:v>
                </c:pt>
                <c:pt idx="4311">
                  <c:v>317986</c:v>
                </c:pt>
                <c:pt idx="4312">
                  <c:v>284015</c:v>
                </c:pt>
                <c:pt idx="4313">
                  <c:v>310985</c:v>
                </c:pt>
                <c:pt idx="4314">
                  <c:v>292017</c:v>
                </c:pt>
                <c:pt idx="4315">
                  <c:v>310983</c:v>
                </c:pt>
                <c:pt idx="4316">
                  <c:v>310017</c:v>
                </c:pt>
                <c:pt idx="4317">
                  <c:v>324987</c:v>
                </c:pt>
                <c:pt idx="4318">
                  <c:v>285014</c:v>
                </c:pt>
                <c:pt idx="4319">
                  <c:v>310985</c:v>
                </c:pt>
                <c:pt idx="4320">
                  <c:v>292011</c:v>
                </c:pt>
                <c:pt idx="4321">
                  <c:v>310986</c:v>
                </c:pt>
                <c:pt idx="4322">
                  <c:v>284016</c:v>
                </c:pt>
                <c:pt idx="4323">
                  <c:v>318984</c:v>
                </c:pt>
                <c:pt idx="4324">
                  <c:v>284018</c:v>
                </c:pt>
                <c:pt idx="4325">
                  <c:v>310985</c:v>
                </c:pt>
                <c:pt idx="4326">
                  <c:v>293011</c:v>
                </c:pt>
                <c:pt idx="4327">
                  <c:v>310987</c:v>
                </c:pt>
                <c:pt idx="4328">
                  <c:v>275013</c:v>
                </c:pt>
                <c:pt idx="4329">
                  <c:v>318986</c:v>
                </c:pt>
                <c:pt idx="4330">
                  <c:v>284017</c:v>
                </c:pt>
                <c:pt idx="4331">
                  <c:v>310983</c:v>
                </c:pt>
                <c:pt idx="4332">
                  <c:v>292014</c:v>
                </c:pt>
                <c:pt idx="4333">
                  <c:v>335986</c:v>
                </c:pt>
                <c:pt idx="4334">
                  <c:v>284014</c:v>
                </c:pt>
                <c:pt idx="4335">
                  <c:v>318988</c:v>
                </c:pt>
                <c:pt idx="4336">
                  <c:v>284014</c:v>
                </c:pt>
                <c:pt idx="4337">
                  <c:v>310984</c:v>
                </c:pt>
                <c:pt idx="4338">
                  <c:v>299017</c:v>
                </c:pt>
                <c:pt idx="4339">
                  <c:v>310983</c:v>
                </c:pt>
                <c:pt idx="4340">
                  <c:v>284017</c:v>
                </c:pt>
                <c:pt idx="4341">
                  <c:v>317983</c:v>
                </c:pt>
                <c:pt idx="4342">
                  <c:v>284016</c:v>
                </c:pt>
                <c:pt idx="4343">
                  <c:v>309984</c:v>
                </c:pt>
                <c:pt idx="4344">
                  <c:v>292014</c:v>
                </c:pt>
                <c:pt idx="4345">
                  <c:v>309989</c:v>
                </c:pt>
                <c:pt idx="4346">
                  <c:v>284011</c:v>
                </c:pt>
                <c:pt idx="4347">
                  <c:v>319014</c:v>
                </c:pt>
                <c:pt idx="4348">
                  <c:v>319014</c:v>
                </c:pt>
                <c:pt idx="4349">
                  <c:v>316986</c:v>
                </c:pt>
                <c:pt idx="4350">
                  <c:v>284016</c:v>
                </c:pt>
                <c:pt idx="4351">
                  <c:v>317984</c:v>
                </c:pt>
                <c:pt idx="4352">
                  <c:v>284017</c:v>
                </c:pt>
                <c:pt idx="4353">
                  <c:v>309983</c:v>
                </c:pt>
                <c:pt idx="4354">
                  <c:v>293014</c:v>
                </c:pt>
                <c:pt idx="4355">
                  <c:v>309986</c:v>
                </c:pt>
                <c:pt idx="4356">
                  <c:v>327014</c:v>
                </c:pt>
                <c:pt idx="4357">
                  <c:v>317989</c:v>
                </c:pt>
                <c:pt idx="4358">
                  <c:v>285014</c:v>
                </c:pt>
                <c:pt idx="4359">
                  <c:v>310983</c:v>
                </c:pt>
                <c:pt idx="4360">
                  <c:v>283014</c:v>
                </c:pt>
                <c:pt idx="4361">
                  <c:v>310986</c:v>
                </c:pt>
                <c:pt idx="4362">
                  <c:v>285014</c:v>
                </c:pt>
                <c:pt idx="4363">
                  <c:v>318989</c:v>
                </c:pt>
                <c:pt idx="4364">
                  <c:v>284014</c:v>
                </c:pt>
                <c:pt idx="4365">
                  <c:v>336983</c:v>
                </c:pt>
                <c:pt idx="4366">
                  <c:v>292018</c:v>
                </c:pt>
                <c:pt idx="4367">
                  <c:v>310985</c:v>
                </c:pt>
                <c:pt idx="4368">
                  <c:v>285014</c:v>
                </c:pt>
                <c:pt idx="4369">
                  <c:v>317983</c:v>
                </c:pt>
                <c:pt idx="4370">
                  <c:v>291014</c:v>
                </c:pt>
                <c:pt idx="4371">
                  <c:v>309986</c:v>
                </c:pt>
                <c:pt idx="4372">
                  <c:v>292015</c:v>
                </c:pt>
                <c:pt idx="4373">
                  <c:v>309986</c:v>
                </c:pt>
                <c:pt idx="4374">
                  <c:v>284016</c:v>
                </c:pt>
                <c:pt idx="4375">
                  <c:v>317983</c:v>
                </c:pt>
                <c:pt idx="4376">
                  <c:v>284017</c:v>
                </c:pt>
                <c:pt idx="4377">
                  <c:v>309984</c:v>
                </c:pt>
                <c:pt idx="4378">
                  <c:v>292016</c:v>
                </c:pt>
                <c:pt idx="4379">
                  <c:v>309983</c:v>
                </c:pt>
                <c:pt idx="4380">
                  <c:v>284014</c:v>
                </c:pt>
                <c:pt idx="4381">
                  <c:v>324986</c:v>
                </c:pt>
                <c:pt idx="4382">
                  <c:v>310014</c:v>
                </c:pt>
                <c:pt idx="4383">
                  <c:v>310986</c:v>
                </c:pt>
                <c:pt idx="4384">
                  <c:v>292018</c:v>
                </c:pt>
                <c:pt idx="4385">
                  <c:v>310982</c:v>
                </c:pt>
                <c:pt idx="4386">
                  <c:v>285014</c:v>
                </c:pt>
                <c:pt idx="4387">
                  <c:v>317989</c:v>
                </c:pt>
                <c:pt idx="4388">
                  <c:v>285014</c:v>
                </c:pt>
                <c:pt idx="4389">
                  <c:v>309983</c:v>
                </c:pt>
                <c:pt idx="4390">
                  <c:v>293018</c:v>
                </c:pt>
                <c:pt idx="4391">
                  <c:v>309982</c:v>
                </c:pt>
                <c:pt idx="4392">
                  <c:v>274014</c:v>
                </c:pt>
                <c:pt idx="4393">
                  <c:v>318986</c:v>
                </c:pt>
                <c:pt idx="4394">
                  <c:v>285015</c:v>
                </c:pt>
                <c:pt idx="4395">
                  <c:v>309986</c:v>
                </c:pt>
                <c:pt idx="4396">
                  <c:v>293016</c:v>
                </c:pt>
                <c:pt idx="4397">
                  <c:v>310983</c:v>
                </c:pt>
                <c:pt idx="4398">
                  <c:v>285014</c:v>
                </c:pt>
                <c:pt idx="4399">
                  <c:v>344988</c:v>
                </c:pt>
                <c:pt idx="4400">
                  <c:v>285015</c:v>
                </c:pt>
                <c:pt idx="4401">
                  <c:v>310984</c:v>
                </c:pt>
                <c:pt idx="4402">
                  <c:v>299016</c:v>
                </c:pt>
                <c:pt idx="4403">
                  <c:v>309986</c:v>
                </c:pt>
                <c:pt idx="4404">
                  <c:v>284014</c:v>
                </c:pt>
                <c:pt idx="4405">
                  <c:v>317985</c:v>
                </c:pt>
                <c:pt idx="4406">
                  <c:v>284014</c:v>
                </c:pt>
                <c:pt idx="4407">
                  <c:v>309984</c:v>
                </c:pt>
                <c:pt idx="4408">
                  <c:v>292014</c:v>
                </c:pt>
                <c:pt idx="4409">
                  <c:v>309986</c:v>
                </c:pt>
                <c:pt idx="4410">
                  <c:v>284017</c:v>
                </c:pt>
                <c:pt idx="4411">
                  <c:v>317983</c:v>
                </c:pt>
                <c:pt idx="4412">
                  <c:v>284017</c:v>
                </c:pt>
                <c:pt idx="4413">
                  <c:v>316984</c:v>
                </c:pt>
                <c:pt idx="4414">
                  <c:v>293017</c:v>
                </c:pt>
                <c:pt idx="4415">
                  <c:v>310985</c:v>
                </c:pt>
                <c:pt idx="4416">
                  <c:v>311014</c:v>
                </c:pt>
                <c:pt idx="4417">
                  <c:v>318983</c:v>
                </c:pt>
                <c:pt idx="4418">
                  <c:v>284014</c:v>
                </c:pt>
                <c:pt idx="4419">
                  <c:v>310986</c:v>
                </c:pt>
                <c:pt idx="4420">
                  <c:v>293014</c:v>
                </c:pt>
                <c:pt idx="4421">
                  <c:v>309986</c:v>
                </c:pt>
                <c:pt idx="4422">
                  <c:v>284017</c:v>
                </c:pt>
                <c:pt idx="4423">
                  <c:v>318984</c:v>
                </c:pt>
                <c:pt idx="4424">
                  <c:v>274013</c:v>
                </c:pt>
                <c:pt idx="4425">
                  <c:v>310987</c:v>
                </c:pt>
                <c:pt idx="4426">
                  <c:v>292015</c:v>
                </c:pt>
                <c:pt idx="4427">
                  <c:v>310984</c:v>
                </c:pt>
                <c:pt idx="4428">
                  <c:v>284014</c:v>
                </c:pt>
                <c:pt idx="4429">
                  <c:v>317986</c:v>
                </c:pt>
                <c:pt idx="4430">
                  <c:v>285015</c:v>
                </c:pt>
                <c:pt idx="4431">
                  <c:v>310985</c:v>
                </c:pt>
                <c:pt idx="4432">
                  <c:v>293017</c:v>
                </c:pt>
                <c:pt idx="4433">
                  <c:v>336983</c:v>
                </c:pt>
                <c:pt idx="4434">
                  <c:v>293014</c:v>
                </c:pt>
                <c:pt idx="4435">
                  <c:v>319986</c:v>
                </c:pt>
                <c:pt idx="4436">
                  <c:v>286015</c:v>
                </c:pt>
                <c:pt idx="4437">
                  <c:v>311985</c:v>
                </c:pt>
                <c:pt idx="4438">
                  <c:v>294014</c:v>
                </c:pt>
                <c:pt idx="4439">
                  <c:v>311986</c:v>
                </c:pt>
                <c:pt idx="4440">
                  <c:v>285014</c:v>
                </c:pt>
                <c:pt idx="4441">
                  <c:v>319989</c:v>
                </c:pt>
                <c:pt idx="4442">
                  <c:v>286011</c:v>
                </c:pt>
                <c:pt idx="4443">
                  <c:v>310987</c:v>
                </c:pt>
                <c:pt idx="4444">
                  <c:v>294017</c:v>
                </c:pt>
                <c:pt idx="4445">
                  <c:v>317982</c:v>
                </c:pt>
                <c:pt idx="4446">
                  <c:v>284018</c:v>
                </c:pt>
                <c:pt idx="4447">
                  <c:v>318014</c:v>
                </c:pt>
                <c:pt idx="4448">
                  <c:v>318014</c:v>
                </c:pt>
                <c:pt idx="4449">
                  <c:v>309987</c:v>
                </c:pt>
                <c:pt idx="4450">
                  <c:v>284013</c:v>
                </c:pt>
                <c:pt idx="4451">
                  <c:v>318990</c:v>
                </c:pt>
                <c:pt idx="4452">
                  <c:v>284013</c:v>
                </c:pt>
                <c:pt idx="4453">
                  <c:v>309983</c:v>
                </c:pt>
                <c:pt idx="4454">
                  <c:v>292017</c:v>
                </c:pt>
                <c:pt idx="4455">
                  <c:v>309983</c:v>
                </c:pt>
                <c:pt idx="4456">
                  <c:v>274018</c:v>
                </c:pt>
                <c:pt idx="4457">
                  <c:v>317985</c:v>
                </c:pt>
                <c:pt idx="4458">
                  <c:v>284014</c:v>
                </c:pt>
                <c:pt idx="4459">
                  <c:v>309983</c:v>
                </c:pt>
                <c:pt idx="4460">
                  <c:v>293017</c:v>
                </c:pt>
                <c:pt idx="4461">
                  <c:v>309983</c:v>
                </c:pt>
                <c:pt idx="4462">
                  <c:v>284014</c:v>
                </c:pt>
                <c:pt idx="4463">
                  <c:v>317986</c:v>
                </c:pt>
                <c:pt idx="4464">
                  <c:v>284014</c:v>
                </c:pt>
                <c:pt idx="4465">
                  <c:v>335989</c:v>
                </c:pt>
                <c:pt idx="4466">
                  <c:v>299011</c:v>
                </c:pt>
                <c:pt idx="4467">
                  <c:v>310986</c:v>
                </c:pt>
                <c:pt idx="4468">
                  <c:v>285014</c:v>
                </c:pt>
                <c:pt idx="4469">
                  <c:v>317987</c:v>
                </c:pt>
                <c:pt idx="4470">
                  <c:v>284016</c:v>
                </c:pt>
                <c:pt idx="4471">
                  <c:v>309987</c:v>
                </c:pt>
                <c:pt idx="4472">
                  <c:v>293010</c:v>
                </c:pt>
                <c:pt idx="4473">
                  <c:v>310986</c:v>
                </c:pt>
                <c:pt idx="4474">
                  <c:v>285014</c:v>
                </c:pt>
                <c:pt idx="4475">
                  <c:v>317986</c:v>
                </c:pt>
                <c:pt idx="4476">
                  <c:v>284017</c:v>
                </c:pt>
                <c:pt idx="4477">
                  <c:v>316983</c:v>
                </c:pt>
                <c:pt idx="4478">
                  <c:v>292014</c:v>
                </c:pt>
                <c:pt idx="4479">
                  <c:v>309989</c:v>
                </c:pt>
                <c:pt idx="4480">
                  <c:v>284011</c:v>
                </c:pt>
                <c:pt idx="4481">
                  <c:v>317989</c:v>
                </c:pt>
                <c:pt idx="4482">
                  <c:v>310011</c:v>
                </c:pt>
                <c:pt idx="4483">
                  <c:v>309986</c:v>
                </c:pt>
                <c:pt idx="4484">
                  <c:v>292014</c:v>
                </c:pt>
                <c:pt idx="4485">
                  <c:v>309986</c:v>
                </c:pt>
                <c:pt idx="4486">
                  <c:v>285014</c:v>
                </c:pt>
                <c:pt idx="4487">
                  <c:v>318986</c:v>
                </c:pt>
                <c:pt idx="4488">
                  <c:v>274014</c:v>
                </c:pt>
                <c:pt idx="4489">
                  <c:v>309986</c:v>
                </c:pt>
                <c:pt idx="4490">
                  <c:v>292018</c:v>
                </c:pt>
                <c:pt idx="4491">
                  <c:v>309982</c:v>
                </c:pt>
                <c:pt idx="4492">
                  <c:v>284017</c:v>
                </c:pt>
                <c:pt idx="4493">
                  <c:v>317984</c:v>
                </c:pt>
                <c:pt idx="4494">
                  <c:v>284016</c:v>
                </c:pt>
                <c:pt idx="4495">
                  <c:v>310983</c:v>
                </c:pt>
                <c:pt idx="4496">
                  <c:v>292014</c:v>
                </c:pt>
                <c:pt idx="4497">
                  <c:v>310986</c:v>
                </c:pt>
                <c:pt idx="4498">
                  <c:v>291014</c:v>
                </c:pt>
                <c:pt idx="4499">
                  <c:v>344986</c:v>
                </c:pt>
                <c:pt idx="4500">
                  <c:v>285014</c:v>
                </c:pt>
                <c:pt idx="4501">
                  <c:v>310987</c:v>
                </c:pt>
                <c:pt idx="4502">
                  <c:v>293013</c:v>
                </c:pt>
                <c:pt idx="4503">
                  <c:v>310988</c:v>
                </c:pt>
                <c:pt idx="4504">
                  <c:v>284014</c:v>
                </c:pt>
                <c:pt idx="4505">
                  <c:v>318984</c:v>
                </c:pt>
                <c:pt idx="4506">
                  <c:v>285014</c:v>
                </c:pt>
                <c:pt idx="4507">
                  <c:v>309986</c:v>
                </c:pt>
                <c:pt idx="4508">
                  <c:v>293017</c:v>
                </c:pt>
                <c:pt idx="4509">
                  <c:v>316983</c:v>
                </c:pt>
                <c:pt idx="4510">
                  <c:v>285017</c:v>
                </c:pt>
                <c:pt idx="4511">
                  <c:v>317983</c:v>
                </c:pt>
                <c:pt idx="4512">
                  <c:v>284017</c:v>
                </c:pt>
                <c:pt idx="4513">
                  <c:v>309983</c:v>
                </c:pt>
                <c:pt idx="4514">
                  <c:v>292016</c:v>
                </c:pt>
                <c:pt idx="4515">
                  <c:v>310984</c:v>
                </c:pt>
                <c:pt idx="4516">
                  <c:v>311014</c:v>
                </c:pt>
                <c:pt idx="4517">
                  <c:v>317986</c:v>
                </c:pt>
                <c:pt idx="4518">
                  <c:v>284014</c:v>
                </c:pt>
                <c:pt idx="4519">
                  <c:v>309986</c:v>
                </c:pt>
                <c:pt idx="4520">
                  <c:v>282017</c:v>
                </c:pt>
                <c:pt idx="4521">
                  <c:v>310983</c:v>
                </c:pt>
                <c:pt idx="4522">
                  <c:v>284014</c:v>
                </c:pt>
                <c:pt idx="4523">
                  <c:v>318988</c:v>
                </c:pt>
                <c:pt idx="4524">
                  <c:v>284014</c:v>
                </c:pt>
                <c:pt idx="4525">
                  <c:v>309984</c:v>
                </c:pt>
                <c:pt idx="4526">
                  <c:v>292014</c:v>
                </c:pt>
                <c:pt idx="4527">
                  <c:v>309986</c:v>
                </c:pt>
                <c:pt idx="4528">
                  <c:v>284017</c:v>
                </c:pt>
                <c:pt idx="4529">
                  <c:v>317983</c:v>
                </c:pt>
                <c:pt idx="4530">
                  <c:v>291016</c:v>
                </c:pt>
                <c:pt idx="4531">
                  <c:v>310984</c:v>
                </c:pt>
                <c:pt idx="4532">
                  <c:v>292018</c:v>
                </c:pt>
                <c:pt idx="4533">
                  <c:v>335982</c:v>
                </c:pt>
                <c:pt idx="4534">
                  <c:v>285014</c:v>
                </c:pt>
                <c:pt idx="4535">
                  <c:v>317986</c:v>
                </c:pt>
                <c:pt idx="4536">
                  <c:v>285017</c:v>
                </c:pt>
                <c:pt idx="4537">
                  <c:v>309984</c:v>
                </c:pt>
                <c:pt idx="4538">
                  <c:v>293018</c:v>
                </c:pt>
                <c:pt idx="4539">
                  <c:v>309982</c:v>
                </c:pt>
                <c:pt idx="4540">
                  <c:v>285013</c:v>
                </c:pt>
                <c:pt idx="4541">
                  <c:v>324987</c:v>
                </c:pt>
                <c:pt idx="4542">
                  <c:v>284017</c:v>
                </c:pt>
                <c:pt idx="4543">
                  <c:v>309982</c:v>
                </c:pt>
                <c:pt idx="4544">
                  <c:v>292018</c:v>
                </c:pt>
                <c:pt idx="4545">
                  <c:v>309982</c:v>
                </c:pt>
                <c:pt idx="4546">
                  <c:v>284015</c:v>
                </c:pt>
                <c:pt idx="4547">
                  <c:v>318016</c:v>
                </c:pt>
                <c:pt idx="4548">
                  <c:v>318016</c:v>
                </c:pt>
                <c:pt idx="4549">
                  <c:v>310984</c:v>
                </c:pt>
                <c:pt idx="4550">
                  <c:v>284017</c:v>
                </c:pt>
                <c:pt idx="4551">
                  <c:v>318986</c:v>
                </c:pt>
                <c:pt idx="4552">
                  <c:v>274014</c:v>
                </c:pt>
                <c:pt idx="4553">
                  <c:v>309983</c:v>
                </c:pt>
                <c:pt idx="4554">
                  <c:v>292014</c:v>
                </c:pt>
                <c:pt idx="4555">
                  <c:v>309989</c:v>
                </c:pt>
                <c:pt idx="4556">
                  <c:v>336011</c:v>
                </c:pt>
                <c:pt idx="4557">
                  <c:v>317986</c:v>
                </c:pt>
                <c:pt idx="4558">
                  <c:v>284014</c:v>
                </c:pt>
                <c:pt idx="4559">
                  <c:v>309986</c:v>
                </c:pt>
                <c:pt idx="4560">
                  <c:v>292014</c:v>
                </c:pt>
                <c:pt idx="4561">
                  <c:v>309986</c:v>
                </c:pt>
                <c:pt idx="4562">
                  <c:v>291017</c:v>
                </c:pt>
                <c:pt idx="4563">
                  <c:v>318986</c:v>
                </c:pt>
                <c:pt idx="4564">
                  <c:v>285014</c:v>
                </c:pt>
                <c:pt idx="4565">
                  <c:v>336983</c:v>
                </c:pt>
                <c:pt idx="4566">
                  <c:v>292016</c:v>
                </c:pt>
                <c:pt idx="4567">
                  <c:v>310984</c:v>
                </c:pt>
                <c:pt idx="4568">
                  <c:v>284014</c:v>
                </c:pt>
                <c:pt idx="4569">
                  <c:v>318986</c:v>
                </c:pt>
                <c:pt idx="4570">
                  <c:v>284014</c:v>
                </c:pt>
                <c:pt idx="4571">
                  <c:v>310987</c:v>
                </c:pt>
                <c:pt idx="4572">
                  <c:v>293016</c:v>
                </c:pt>
                <c:pt idx="4573">
                  <c:v>316984</c:v>
                </c:pt>
                <c:pt idx="4574">
                  <c:v>284013</c:v>
                </c:pt>
                <c:pt idx="4575">
                  <c:v>317986</c:v>
                </c:pt>
                <c:pt idx="4576">
                  <c:v>284014</c:v>
                </c:pt>
                <c:pt idx="4577">
                  <c:v>309986</c:v>
                </c:pt>
                <c:pt idx="4578">
                  <c:v>292018</c:v>
                </c:pt>
                <c:pt idx="4579">
                  <c:v>309982</c:v>
                </c:pt>
                <c:pt idx="4580">
                  <c:v>284017</c:v>
                </c:pt>
                <c:pt idx="4581">
                  <c:v>317983</c:v>
                </c:pt>
                <c:pt idx="4582">
                  <c:v>310018</c:v>
                </c:pt>
                <c:pt idx="4583">
                  <c:v>309983</c:v>
                </c:pt>
                <c:pt idx="4584">
                  <c:v>282013</c:v>
                </c:pt>
                <c:pt idx="4585">
                  <c:v>309986</c:v>
                </c:pt>
                <c:pt idx="4586">
                  <c:v>284017</c:v>
                </c:pt>
                <c:pt idx="4587">
                  <c:v>317983</c:v>
                </c:pt>
                <c:pt idx="4588">
                  <c:v>284017</c:v>
                </c:pt>
                <c:pt idx="4589">
                  <c:v>309983</c:v>
                </c:pt>
                <c:pt idx="4590">
                  <c:v>292016</c:v>
                </c:pt>
                <c:pt idx="4591">
                  <c:v>309985</c:v>
                </c:pt>
                <c:pt idx="4592">
                  <c:v>284013</c:v>
                </c:pt>
                <c:pt idx="4593">
                  <c:v>317989</c:v>
                </c:pt>
                <c:pt idx="4594">
                  <c:v>291015</c:v>
                </c:pt>
                <c:pt idx="4595">
                  <c:v>310984</c:v>
                </c:pt>
                <c:pt idx="4596">
                  <c:v>293012</c:v>
                </c:pt>
                <c:pt idx="4597">
                  <c:v>310986</c:v>
                </c:pt>
                <c:pt idx="4598">
                  <c:v>284018</c:v>
                </c:pt>
                <c:pt idx="4599">
                  <c:v>344982</c:v>
                </c:pt>
                <c:pt idx="4600">
                  <c:v>285014</c:v>
                </c:pt>
                <c:pt idx="4601">
                  <c:v>310987</c:v>
                </c:pt>
                <c:pt idx="4602">
                  <c:v>293013</c:v>
                </c:pt>
                <c:pt idx="4603">
                  <c:v>310986</c:v>
                </c:pt>
                <c:pt idx="4604">
                  <c:v>285014</c:v>
                </c:pt>
                <c:pt idx="4605">
                  <c:v>324986</c:v>
                </c:pt>
                <c:pt idx="4606">
                  <c:v>284014</c:v>
                </c:pt>
                <c:pt idx="4607">
                  <c:v>309986</c:v>
                </c:pt>
                <c:pt idx="4608">
                  <c:v>292014</c:v>
                </c:pt>
                <c:pt idx="4609">
                  <c:v>309989</c:v>
                </c:pt>
                <c:pt idx="4610">
                  <c:v>284011</c:v>
                </c:pt>
                <c:pt idx="4611">
                  <c:v>317987</c:v>
                </c:pt>
                <c:pt idx="4612">
                  <c:v>284013</c:v>
                </c:pt>
                <c:pt idx="4613">
                  <c:v>309986</c:v>
                </c:pt>
                <c:pt idx="4614">
                  <c:v>292014</c:v>
                </c:pt>
                <c:pt idx="4615">
                  <c:v>309990</c:v>
                </c:pt>
                <c:pt idx="4616">
                  <c:v>300010</c:v>
                </c:pt>
                <c:pt idx="4617">
                  <c:v>317989</c:v>
                </c:pt>
                <c:pt idx="4618">
                  <c:v>284011</c:v>
                </c:pt>
                <c:pt idx="4619">
                  <c:v>309986</c:v>
                </c:pt>
                <c:pt idx="4620">
                  <c:v>292014</c:v>
                </c:pt>
                <c:pt idx="4621">
                  <c:v>309986</c:v>
                </c:pt>
                <c:pt idx="4622">
                  <c:v>284017</c:v>
                </c:pt>
                <c:pt idx="4623">
                  <c:v>317983</c:v>
                </c:pt>
                <c:pt idx="4624">
                  <c:v>284014</c:v>
                </c:pt>
                <c:pt idx="4625">
                  <c:v>309986</c:v>
                </c:pt>
                <c:pt idx="4626">
                  <c:v>299015</c:v>
                </c:pt>
                <c:pt idx="4627">
                  <c:v>310987</c:v>
                </c:pt>
                <c:pt idx="4628">
                  <c:v>285015</c:v>
                </c:pt>
                <c:pt idx="4629">
                  <c:v>318983</c:v>
                </c:pt>
                <c:pt idx="4630">
                  <c:v>285015</c:v>
                </c:pt>
                <c:pt idx="4631">
                  <c:v>310985</c:v>
                </c:pt>
                <c:pt idx="4632">
                  <c:v>293017</c:v>
                </c:pt>
                <c:pt idx="4633">
                  <c:v>336983</c:v>
                </c:pt>
                <c:pt idx="4634">
                  <c:v>285017</c:v>
                </c:pt>
                <c:pt idx="4635">
                  <c:v>318983</c:v>
                </c:pt>
                <c:pt idx="4636">
                  <c:v>285018</c:v>
                </c:pt>
                <c:pt idx="4637">
                  <c:v>316982</c:v>
                </c:pt>
                <c:pt idx="4638">
                  <c:v>292017</c:v>
                </c:pt>
                <c:pt idx="4639">
                  <c:v>309983</c:v>
                </c:pt>
                <c:pt idx="4640">
                  <c:v>284018</c:v>
                </c:pt>
                <c:pt idx="4641">
                  <c:v>317982</c:v>
                </c:pt>
                <c:pt idx="4642">
                  <c:v>284018</c:v>
                </c:pt>
                <c:pt idx="4643">
                  <c:v>309982</c:v>
                </c:pt>
                <c:pt idx="4644">
                  <c:v>292016</c:v>
                </c:pt>
                <c:pt idx="4645">
                  <c:v>309984</c:v>
                </c:pt>
                <c:pt idx="4646">
                  <c:v>284014</c:v>
                </c:pt>
                <c:pt idx="4647">
                  <c:v>308014</c:v>
                </c:pt>
                <c:pt idx="4648">
                  <c:v>308014</c:v>
                </c:pt>
                <c:pt idx="4649">
                  <c:v>309986</c:v>
                </c:pt>
                <c:pt idx="4650">
                  <c:v>284017</c:v>
                </c:pt>
                <c:pt idx="4651">
                  <c:v>317983</c:v>
                </c:pt>
                <c:pt idx="4652">
                  <c:v>284017</c:v>
                </c:pt>
                <c:pt idx="4653">
                  <c:v>310983</c:v>
                </c:pt>
                <c:pt idx="4654">
                  <c:v>292018</c:v>
                </c:pt>
                <c:pt idx="4655">
                  <c:v>309982</c:v>
                </c:pt>
                <c:pt idx="4656">
                  <c:v>284017</c:v>
                </c:pt>
                <c:pt idx="4657">
                  <c:v>317983</c:v>
                </c:pt>
                <c:pt idx="4658">
                  <c:v>291017</c:v>
                </c:pt>
                <c:pt idx="4659">
                  <c:v>310983</c:v>
                </c:pt>
                <c:pt idx="4660">
                  <c:v>293014</c:v>
                </c:pt>
                <c:pt idx="4661">
                  <c:v>310986</c:v>
                </c:pt>
                <c:pt idx="4662">
                  <c:v>285018</c:v>
                </c:pt>
                <c:pt idx="4663">
                  <c:v>318982</c:v>
                </c:pt>
                <c:pt idx="4664">
                  <c:v>285014</c:v>
                </c:pt>
                <c:pt idx="4665">
                  <c:v>336989</c:v>
                </c:pt>
                <c:pt idx="4666">
                  <c:v>293013</c:v>
                </c:pt>
                <c:pt idx="4667">
                  <c:v>310984</c:v>
                </c:pt>
                <c:pt idx="4668">
                  <c:v>284014</c:v>
                </c:pt>
                <c:pt idx="4669">
                  <c:v>324986</c:v>
                </c:pt>
                <c:pt idx="4670">
                  <c:v>285017</c:v>
                </c:pt>
                <c:pt idx="4671">
                  <c:v>309983</c:v>
                </c:pt>
                <c:pt idx="4672">
                  <c:v>292015</c:v>
                </c:pt>
                <c:pt idx="4673">
                  <c:v>309985</c:v>
                </c:pt>
                <c:pt idx="4674">
                  <c:v>284014</c:v>
                </c:pt>
                <c:pt idx="4675">
                  <c:v>317989</c:v>
                </c:pt>
                <c:pt idx="4676">
                  <c:v>284011</c:v>
                </c:pt>
                <c:pt idx="4677">
                  <c:v>309986</c:v>
                </c:pt>
                <c:pt idx="4678">
                  <c:v>292014</c:v>
                </c:pt>
                <c:pt idx="4679">
                  <c:v>310986</c:v>
                </c:pt>
                <c:pt idx="4680">
                  <c:v>274017</c:v>
                </c:pt>
                <c:pt idx="4681">
                  <c:v>317983</c:v>
                </c:pt>
                <c:pt idx="4682">
                  <c:v>310017</c:v>
                </c:pt>
                <c:pt idx="4683">
                  <c:v>309984</c:v>
                </c:pt>
                <c:pt idx="4684">
                  <c:v>292016</c:v>
                </c:pt>
                <c:pt idx="4685">
                  <c:v>309983</c:v>
                </c:pt>
                <c:pt idx="4686">
                  <c:v>284014</c:v>
                </c:pt>
                <c:pt idx="4687">
                  <c:v>317986</c:v>
                </c:pt>
                <c:pt idx="4688">
                  <c:v>285017</c:v>
                </c:pt>
                <c:pt idx="4689">
                  <c:v>309983</c:v>
                </c:pt>
                <c:pt idx="4690">
                  <c:v>299017</c:v>
                </c:pt>
                <c:pt idx="4691">
                  <c:v>310983</c:v>
                </c:pt>
                <c:pt idx="4692">
                  <c:v>285014</c:v>
                </c:pt>
                <c:pt idx="4693">
                  <c:v>318986</c:v>
                </c:pt>
                <c:pt idx="4694">
                  <c:v>285018</c:v>
                </c:pt>
                <c:pt idx="4695">
                  <c:v>310982</c:v>
                </c:pt>
                <c:pt idx="4696">
                  <c:v>293014</c:v>
                </c:pt>
                <c:pt idx="4697">
                  <c:v>310986</c:v>
                </c:pt>
                <c:pt idx="4698">
                  <c:v>285017</c:v>
                </c:pt>
                <c:pt idx="4699">
                  <c:v>344983</c:v>
                </c:pt>
                <c:pt idx="4700">
                  <c:v>285014</c:v>
                </c:pt>
                <c:pt idx="4701">
                  <c:v>316986</c:v>
                </c:pt>
                <c:pt idx="4702">
                  <c:v>292016</c:v>
                </c:pt>
                <c:pt idx="4703">
                  <c:v>309984</c:v>
                </c:pt>
                <c:pt idx="4704">
                  <c:v>284015</c:v>
                </c:pt>
                <c:pt idx="4705">
                  <c:v>318985</c:v>
                </c:pt>
                <c:pt idx="4706">
                  <c:v>284017</c:v>
                </c:pt>
                <c:pt idx="4707">
                  <c:v>309983</c:v>
                </c:pt>
                <c:pt idx="4708">
                  <c:v>292017</c:v>
                </c:pt>
                <c:pt idx="4709">
                  <c:v>309983</c:v>
                </c:pt>
                <c:pt idx="4710">
                  <c:v>284018</c:v>
                </c:pt>
                <c:pt idx="4711">
                  <c:v>317982</c:v>
                </c:pt>
                <c:pt idx="4712">
                  <c:v>274017</c:v>
                </c:pt>
                <c:pt idx="4713">
                  <c:v>309983</c:v>
                </c:pt>
                <c:pt idx="4714">
                  <c:v>293018</c:v>
                </c:pt>
                <c:pt idx="4715">
                  <c:v>309982</c:v>
                </c:pt>
                <c:pt idx="4716">
                  <c:v>310017</c:v>
                </c:pt>
                <c:pt idx="4717">
                  <c:v>317983</c:v>
                </c:pt>
                <c:pt idx="4718">
                  <c:v>284017</c:v>
                </c:pt>
                <c:pt idx="4719">
                  <c:v>309983</c:v>
                </c:pt>
                <c:pt idx="4720">
                  <c:v>292016</c:v>
                </c:pt>
                <c:pt idx="4721">
                  <c:v>309984</c:v>
                </c:pt>
                <c:pt idx="4722">
                  <c:v>291018</c:v>
                </c:pt>
                <c:pt idx="4723">
                  <c:v>318982</c:v>
                </c:pt>
                <c:pt idx="4724">
                  <c:v>285014</c:v>
                </c:pt>
                <c:pt idx="4725">
                  <c:v>310986</c:v>
                </c:pt>
                <c:pt idx="4726">
                  <c:v>293018</c:v>
                </c:pt>
                <c:pt idx="4727">
                  <c:v>310985</c:v>
                </c:pt>
                <c:pt idx="4728">
                  <c:v>285014</c:v>
                </c:pt>
                <c:pt idx="4729">
                  <c:v>318983</c:v>
                </c:pt>
                <c:pt idx="4730">
                  <c:v>285017</c:v>
                </c:pt>
                <c:pt idx="4731">
                  <c:v>310983</c:v>
                </c:pt>
                <c:pt idx="4732">
                  <c:v>293017</c:v>
                </c:pt>
                <c:pt idx="4733">
                  <c:v>342983</c:v>
                </c:pt>
                <c:pt idx="4734">
                  <c:v>284014</c:v>
                </c:pt>
                <c:pt idx="4735">
                  <c:v>317989</c:v>
                </c:pt>
                <c:pt idx="4736">
                  <c:v>284012</c:v>
                </c:pt>
                <c:pt idx="4737">
                  <c:v>309986</c:v>
                </c:pt>
                <c:pt idx="4738">
                  <c:v>292013</c:v>
                </c:pt>
                <c:pt idx="4739">
                  <c:v>309986</c:v>
                </c:pt>
                <c:pt idx="4740">
                  <c:v>285018</c:v>
                </c:pt>
                <c:pt idx="4741">
                  <c:v>317982</c:v>
                </c:pt>
                <c:pt idx="4742">
                  <c:v>284018</c:v>
                </c:pt>
                <c:pt idx="4743">
                  <c:v>309982</c:v>
                </c:pt>
                <c:pt idx="4744">
                  <c:v>282017</c:v>
                </c:pt>
                <c:pt idx="4745">
                  <c:v>309983</c:v>
                </c:pt>
                <c:pt idx="4746">
                  <c:v>284018</c:v>
                </c:pt>
                <c:pt idx="4747">
                  <c:v>318017</c:v>
                </c:pt>
                <c:pt idx="4748">
                  <c:v>318017</c:v>
                </c:pt>
                <c:pt idx="4749">
                  <c:v>309983</c:v>
                </c:pt>
                <c:pt idx="4750">
                  <c:v>284019</c:v>
                </c:pt>
                <c:pt idx="4751">
                  <c:v>317981</c:v>
                </c:pt>
                <c:pt idx="4752">
                  <c:v>285014</c:v>
                </c:pt>
                <c:pt idx="4753">
                  <c:v>309989</c:v>
                </c:pt>
                <c:pt idx="4754">
                  <c:v>299013</c:v>
                </c:pt>
                <c:pt idx="4755">
                  <c:v>310984</c:v>
                </c:pt>
                <c:pt idx="4756">
                  <c:v>285014</c:v>
                </c:pt>
                <c:pt idx="4757">
                  <c:v>318989</c:v>
                </c:pt>
                <c:pt idx="4758">
                  <c:v>285015</c:v>
                </c:pt>
                <c:pt idx="4759">
                  <c:v>310985</c:v>
                </c:pt>
                <c:pt idx="4760">
                  <c:v>293011</c:v>
                </c:pt>
                <c:pt idx="4761">
                  <c:v>310986</c:v>
                </c:pt>
                <c:pt idx="4762">
                  <c:v>285016</c:v>
                </c:pt>
                <c:pt idx="4763">
                  <c:v>318987</c:v>
                </c:pt>
                <c:pt idx="4764">
                  <c:v>285014</c:v>
                </c:pt>
                <c:pt idx="4765">
                  <c:v>342983</c:v>
                </c:pt>
                <c:pt idx="4766">
                  <c:v>292014</c:v>
                </c:pt>
                <c:pt idx="4767">
                  <c:v>309989</c:v>
                </c:pt>
                <c:pt idx="4768">
                  <c:v>284011</c:v>
                </c:pt>
                <c:pt idx="4769">
                  <c:v>318986</c:v>
                </c:pt>
                <c:pt idx="4770">
                  <c:v>284017</c:v>
                </c:pt>
                <c:pt idx="4771">
                  <c:v>309983</c:v>
                </c:pt>
                <c:pt idx="4772">
                  <c:v>292018</c:v>
                </c:pt>
                <c:pt idx="4773">
                  <c:v>309982</c:v>
                </c:pt>
                <c:pt idx="4774">
                  <c:v>284018</c:v>
                </c:pt>
                <c:pt idx="4775">
                  <c:v>317982</c:v>
                </c:pt>
                <c:pt idx="4776">
                  <c:v>274015</c:v>
                </c:pt>
                <c:pt idx="4777">
                  <c:v>309985</c:v>
                </c:pt>
                <c:pt idx="4778">
                  <c:v>293018</c:v>
                </c:pt>
                <c:pt idx="4779">
                  <c:v>309982</c:v>
                </c:pt>
                <c:pt idx="4780">
                  <c:v>284014</c:v>
                </c:pt>
                <c:pt idx="4781">
                  <c:v>317986</c:v>
                </c:pt>
                <c:pt idx="4782">
                  <c:v>310016</c:v>
                </c:pt>
                <c:pt idx="4783">
                  <c:v>309984</c:v>
                </c:pt>
                <c:pt idx="4784">
                  <c:v>292014</c:v>
                </c:pt>
                <c:pt idx="4785">
                  <c:v>309989</c:v>
                </c:pt>
                <c:pt idx="4786">
                  <c:v>291015</c:v>
                </c:pt>
                <c:pt idx="4787">
                  <c:v>318982</c:v>
                </c:pt>
                <c:pt idx="4788">
                  <c:v>285014</c:v>
                </c:pt>
                <c:pt idx="4789">
                  <c:v>310986</c:v>
                </c:pt>
                <c:pt idx="4790">
                  <c:v>293018</c:v>
                </c:pt>
                <c:pt idx="4791">
                  <c:v>310985</c:v>
                </c:pt>
                <c:pt idx="4792">
                  <c:v>285014</c:v>
                </c:pt>
                <c:pt idx="4793">
                  <c:v>318983</c:v>
                </c:pt>
                <c:pt idx="4794">
                  <c:v>284018</c:v>
                </c:pt>
                <c:pt idx="4795">
                  <c:v>310985</c:v>
                </c:pt>
                <c:pt idx="4796">
                  <c:v>293011</c:v>
                </c:pt>
                <c:pt idx="4797">
                  <c:v>377986</c:v>
                </c:pt>
                <c:pt idx="4798">
                  <c:v>284017</c:v>
                </c:pt>
                <c:pt idx="4799">
                  <c:v>344983</c:v>
                </c:pt>
                <c:pt idx="4800">
                  <c:v>285017</c:v>
                </c:pt>
                <c:pt idx="4801">
                  <c:v>310983</c:v>
                </c:pt>
                <c:pt idx="4802">
                  <c:v>292016</c:v>
                </c:pt>
                <c:pt idx="4803">
                  <c:v>309985</c:v>
                </c:pt>
                <c:pt idx="4804">
                  <c:v>284015</c:v>
                </c:pt>
                <c:pt idx="4805">
                  <c:v>317984</c:v>
                </c:pt>
                <c:pt idx="4806">
                  <c:v>284017</c:v>
                </c:pt>
                <c:pt idx="4807">
                  <c:v>309983</c:v>
                </c:pt>
                <c:pt idx="4808">
                  <c:v>282014</c:v>
                </c:pt>
                <c:pt idx="4809">
                  <c:v>309986</c:v>
                </c:pt>
                <c:pt idx="4810">
                  <c:v>284017</c:v>
                </c:pt>
                <c:pt idx="4811">
                  <c:v>317984</c:v>
                </c:pt>
                <c:pt idx="4812">
                  <c:v>284016</c:v>
                </c:pt>
                <c:pt idx="4813">
                  <c:v>309983</c:v>
                </c:pt>
                <c:pt idx="4814">
                  <c:v>292016</c:v>
                </c:pt>
                <c:pt idx="4815">
                  <c:v>309984</c:v>
                </c:pt>
                <c:pt idx="4816">
                  <c:v>310014</c:v>
                </c:pt>
                <c:pt idx="4817">
                  <c:v>317986</c:v>
                </c:pt>
                <c:pt idx="4818">
                  <c:v>291018</c:v>
                </c:pt>
                <c:pt idx="4819">
                  <c:v>310982</c:v>
                </c:pt>
                <c:pt idx="4820">
                  <c:v>293014</c:v>
                </c:pt>
                <c:pt idx="4821">
                  <c:v>310987</c:v>
                </c:pt>
                <c:pt idx="4822">
                  <c:v>285016</c:v>
                </c:pt>
                <c:pt idx="4823">
                  <c:v>318983</c:v>
                </c:pt>
                <c:pt idx="4824">
                  <c:v>285017</c:v>
                </c:pt>
                <c:pt idx="4825">
                  <c:v>310984</c:v>
                </c:pt>
                <c:pt idx="4826">
                  <c:v>293016</c:v>
                </c:pt>
                <c:pt idx="4827">
                  <c:v>310983</c:v>
                </c:pt>
                <c:pt idx="4828">
                  <c:v>285017</c:v>
                </c:pt>
                <c:pt idx="4829">
                  <c:v>324986</c:v>
                </c:pt>
                <c:pt idx="4830">
                  <c:v>284011</c:v>
                </c:pt>
                <c:pt idx="4831">
                  <c:v>309986</c:v>
                </c:pt>
                <c:pt idx="4832">
                  <c:v>292015</c:v>
                </c:pt>
                <c:pt idx="4833">
                  <c:v>335985</c:v>
                </c:pt>
                <c:pt idx="4834">
                  <c:v>284018</c:v>
                </c:pt>
                <c:pt idx="4835">
                  <c:v>317982</c:v>
                </c:pt>
                <c:pt idx="4836">
                  <c:v>284017</c:v>
                </c:pt>
                <c:pt idx="4837">
                  <c:v>309983</c:v>
                </c:pt>
                <c:pt idx="4838">
                  <c:v>292017</c:v>
                </c:pt>
                <c:pt idx="4839">
                  <c:v>309983</c:v>
                </c:pt>
                <c:pt idx="4840">
                  <c:v>274017</c:v>
                </c:pt>
                <c:pt idx="4841">
                  <c:v>317983</c:v>
                </c:pt>
                <c:pt idx="4842">
                  <c:v>284018</c:v>
                </c:pt>
                <c:pt idx="4843">
                  <c:v>309983</c:v>
                </c:pt>
                <c:pt idx="4844">
                  <c:v>292016</c:v>
                </c:pt>
                <c:pt idx="4845">
                  <c:v>309983</c:v>
                </c:pt>
                <c:pt idx="4846">
                  <c:v>284018</c:v>
                </c:pt>
                <c:pt idx="4847">
                  <c:v>319016</c:v>
                </c:pt>
                <c:pt idx="4848">
                  <c:v>319016</c:v>
                </c:pt>
                <c:pt idx="4849">
                  <c:v>310984</c:v>
                </c:pt>
                <c:pt idx="4850">
                  <c:v>291017</c:v>
                </c:pt>
                <c:pt idx="4851">
                  <c:v>317983</c:v>
                </c:pt>
                <c:pt idx="4852">
                  <c:v>284018</c:v>
                </c:pt>
                <c:pt idx="4853">
                  <c:v>309983</c:v>
                </c:pt>
                <c:pt idx="4854">
                  <c:v>293013</c:v>
                </c:pt>
                <c:pt idx="4855">
                  <c:v>310986</c:v>
                </c:pt>
                <c:pt idx="4856">
                  <c:v>284014</c:v>
                </c:pt>
                <c:pt idx="4857">
                  <c:v>318986</c:v>
                </c:pt>
                <c:pt idx="4858">
                  <c:v>285014</c:v>
                </c:pt>
                <c:pt idx="4859">
                  <c:v>309986</c:v>
                </c:pt>
                <c:pt idx="4860">
                  <c:v>293017</c:v>
                </c:pt>
                <c:pt idx="4861">
                  <c:v>316986</c:v>
                </c:pt>
                <c:pt idx="4862">
                  <c:v>285014</c:v>
                </c:pt>
                <c:pt idx="4863">
                  <c:v>318983</c:v>
                </c:pt>
                <c:pt idx="4864">
                  <c:v>284018</c:v>
                </c:pt>
                <c:pt idx="4865">
                  <c:v>336982</c:v>
                </c:pt>
                <c:pt idx="4866">
                  <c:v>293015</c:v>
                </c:pt>
                <c:pt idx="4867">
                  <c:v>309986</c:v>
                </c:pt>
                <c:pt idx="4868">
                  <c:v>284016</c:v>
                </c:pt>
                <c:pt idx="4869">
                  <c:v>318984</c:v>
                </c:pt>
                <c:pt idx="4870">
                  <c:v>285015</c:v>
                </c:pt>
                <c:pt idx="4871">
                  <c:v>310984</c:v>
                </c:pt>
                <c:pt idx="4872">
                  <c:v>283014</c:v>
                </c:pt>
                <c:pt idx="4873">
                  <c:v>310986</c:v>
                </c:pt>
                <c:pt idx="4874">
                  <c:v>285018</c:v>
                </c:pt>
                <c:pt idx="4875">
                  <c:v>318982</c:v>
                </c:pt>
                <c:pt idx="4876">
                  <c:v>285014</c:v>
                </c:pt>
                <c:pt idx="4877">
                  <c:v>310986</c:v>
                </c:pt>
                <c:pt idx="4878">
                  <c:v>293018</c:v>
                </c:pt>
                <c:pt idx="4879">
                  <c:v>310982</c:v>
                </c:pt>
                <c:pt idx="4880">
                  <c:v>285017</c:v>
                </c:pt>
                <c:pt idx="4881">
                  <c:v>318983</c:v>
                </c:pt>
                <c:pt idx="4882">
                  <c:v>317014</c:v>
                </c:pt>
                <c:pt idx="4883">
                  <c:v>310986</c:v>
                </c:pt>
                <c:pt idx="4884">
                  <c:v>292017</c:v>
                </c:pt>
                <c:pt idx="4885">
                  <c:v>310983</c:v>
                </c:pt>
                <c:pt idx="4886">
                  <c:v>284017</c:v>
                </c:pt>
                <c:pt idx="4887">
                  <c:v>317983</c:v>
                </c:pt>
                <c:pt idx="4888">
                  <c:v>284017</c:v>
                </c:pt>
                <c:pt idx="4889">
                  <c:v>310983</c:v>
                </c:pt>
                <c:pt idx="4890">
                  <c:v>292014</c:v>
                </c:pt>
                <c:pt idx="4891">
                  <c:v>310986</c:v>
                </c:pt>
                <c:pt idx="4892">
                  <c:v>285017</c:v>
                </c:pt>
                <c:pt idx="4893">
                  <c:v>324983</c:v>
                </c:pt>
                <c:pt idx="4894">
                  <c:v>285018</c:v>
                </c:pt>
                <c:pt idx="4895">
                  <c:v>310985</c:v>
                </c:pt>
                <c:pt idx="4896">
                  <c:v>293011</c:v>
                </c:pt>
                <c:pt idx="4897">
                  <c:v>310986</c:v>
                </c:pt>
                <c:pt idx="4898">
                  <c:v>285017</c:v>
                </c:pt>
                <c:pt idx="4899">
                  <c:v>344983</c:v>
                </c:pt>
                <c:pt idx="4900">
                  <c:v>285014</c:v>
                </c:pt>
                <c:pt idx="4901">
                  <c:v>310986</c:v>
                </c:pt>
                <c:pt idx="4902">
                  <c:v>293017</c:v>
                </c:pt>
                <c:pt idx="4903">
                  <c:v>310984</c:v>
                </c:pt>
                <c:pt idx="4904">
                  <c:v>275013</c:v>
                </c:pt>
                <c:pt idx="4905">
                  <c:v>318986</c:v>
                </c:pt>
                <c:pt idx="4906">
                  <c:v>285018</c:v>
                </c:pt>
                <c:pt idx="4907">
                  <c:v>310982</c:v>
                </c:pt>
                <c:pt idx="4908">
                  <c:v>293014</c:v>
                </c:pt>
                <c:pt idx="4909">
                  <c:v>310986</c:v>
                </c:pt>
                <c:pt idx="4910">
                  <c:v>285017</c:v>
                </c:pt>
                <c:pt idx="4911">
                  <c:v>318984</c:v>
                </c:pt>
                <c:pt idx="4912">
                  <c:v>285016</c:v>
                </c:pt>
                <c:pt idx="4913">
                  <c:v>310983</c:v>
                </c:pt>
                <c:pt idx="4914">
                  <c:v>299014</c:v>
                </c:pt>
                <c:pt idx="4915">
                  <c:v>310986</c:v>
                </c:pt>
                <c:pt idx="4916">
                  <c:v>310016</c:v>
                </c:pt>
                <c:pt idx="4917">
                  <c:v>317984</c:v>
                </c:pt>
                <c:pt idx="4918">
                  <c:v>285017</c:v>
                </c:pt>
                <c:pt idx="4919">
                  <c:v>309983</c:v>
                </c:pt>
                <c:pt idx="4920">
                  <c:v>293014</c:v>
                </c:pt>
                <c:pt idx="4921">
                  <c:v>310989</c:v>
                </c:pt>
                <c:pt idx="4922">
                  <c:v>285014</c:v>
                </c:pt>
                <c:pt idx="4923">
                  <c:v>318983</c:v>
                </c:pt>
                <c:pt idx="4924">
                  <c:v>284014</c:v>
                </c:pt>
                <c:pt idx="4925">
                  <c:v>316986</c:v>
                </c:pt>
                <c:pt idx="4926">
                  <c:v>293016</c:v>
                </c:pt>
                <c:pt idx="4927">
                  <c:v>309984</c:v>
                </c:pt>
                <c:pt idx="4928">
                  <c:v>285017</c:v>
                </c:pt>
                <c:pt idx="4929">
                  <c:v>318983</c:v>
                </c:pt>
                <c:pt idx="4930">
                  <c:v>285018</c:v>
                </c:pt>
                <c:pt idx="4931">
                  <c:v>310982</c:v>
                </c:pt>
                <c:pt idx="4932">
                  <c:v>293017</c:v>
                </c:pt>
                <c:pt idx="4933">
                  <c:v>336983</c:v>
                </c:pt>
                <c:pt idx="4934">
                  <c:v>285014</c:v>
                </c:pt>
                <c:pt idx="4935">
                  <c:v>318988</c:v>
                </c:pt>
                <c:pt idx="4936">
                  <c:v>275013</c:v>
                </c:pt>
                <c:pt idx="4937">
                  <c:v>310985</c:v>
                </c:pt>
                <c:pt idx="4938">
                  <c:v>293018</c:v>
                </c:pt>
                <c:pt idx="4939">
                  <c:v>310982</c:v>
                </c:pt>
                <c:pt idx="4940">
                  <c:v>285018</c:v>
                </c:pt>
                <c:pt idx="4941">
                  <c:v>318982</c:v>
                </c:pt>
                <c:pt idx="4942">
                  <c:v>285017</c:v>
                </c:pt>
                <c:pt idx="4943">
                  <c:v>310983</c:v>
                </c:pt>
                <c:pt idx="4944">
                  <c:v>293017</c:v>
                </c:pt>
                <c:pt idx="4945">
                  <c:v>310983</c:v>
                </c:pt>
                <c:pt idx="4946">
                  <c:v>291018</c:v>
                </c:pt>
                <c:pt idx="4947">
                  <c:v>318016</c:v>
                </c:pt>
                <c:pt idx="4948">
                  <c:v>318016</c:v>
                </c:pt>
                <c:pt idx="4949">
                  <c:v>310985</c:v>
                </c:pt>
                <c:pt idx="4950">
                  <c:v>285013</c:v>
                </c:pt>
                <c:pt idx="4951">
                  <c:v>317989</c:v>
                </c:pt>
                <c:pt idx="4952">
                  <c:v>284011</c:v>
                </c:pt>
                <c:pt idx="4953">
                  <c:v>310986</c:v>
                </c:pt>
                <c:pt idx="4954">
                  <c:v>292018</c:v>
                </c:pt>
                <c:pt idx="4955">
                  <c:v>310982</c:v>
                </c:pt>
                <c:pt idx="4956">
                  <c:v>285014</c:v>
                </c:pt>
                <c:pt idx="4957">
                  <c:v>324986</c:v>
                </c:pt>
                <c:pt idx="4958">
                  <c:v>285014</c:v>
                </c:pt>
                <c:pt idx="4959">
                  <c:v>310986</c:v>
                </c:pt>
                <c:pt idx="4960">
                  <c:v>293015</c:v>
                </c:pt>
                <c:pt idx="4961">
                  <c:v>310985</c:v>
                </c:pt>
                <c:pt idx="4962">
                  <c:v>285014</c:v>
                </c:pt>
                <c:pt idx="4963">
                  <c:v>318986</c:v>
                </c:pt>
                <c:pt idx="4964">
                  <c:v>285019</c:v>
                </c:pt>
                <c:pt idx="4965">
                  <c:v>336981</c:v>
                </c:pt>
                <c:pt idx="4966">
                  <c:v>293015</c:v>
                </c:pt>
                <c:pt idx="4967">
                  <c:v>367985</c:v>
                </c:pt>
                <c:pt idx="4968">
                  <c:v>276018</c:v>
                </c:pt>
                <c:pt idx="4969">
                  <c:v>318982</c:v>
                </c:pt>
                <c:pt idx="4970">
                  <c:v>285014</c:v>
                </c:pt>
                <c:pt idx="4971">
                  <c:v>310986</c:v>
                </c:pt>
                <c:pt idx="4972">
                  <c:v>293018</c:v>
                </c:pt>
                <c:pt idx="4973">
                  <c:v>310982</c:v>
                </c:pt>
                <c:pt idx="4974">
                  <c:v>285017</c:v>
                </c:pt>
                <c:pt idx="4975">
                  <c:v>318983</c:v>
                </c:pt>
                <c:pt idx="4976">
                  <c:v>285015</c:v>
                </c:pt>
                <c:pt idx="4977">
                  <c:v>310985</c:v>
                </c:pt>
                <c:pt idx="4978">
                  <c:v>299018</c:v>
                </c:pt>
                <c:pt idx="4979">
                  <c:v>309982</c:v>
                </c:pt>
                <c:pt idx="4980">
                  <c:v>284017</c:v>
                </c:pt>
                <c:pt idx="4981">
                  <c:v>317983</c:v>
                </c:pt>
                <c:pt idx="4982">
                  <c:v>310017</c:v>
                </c:pt>
                <c:pt idx="4983">
                  <c:v>309983</c:v>
                </c:pt>
                <c:pt idx="4984">
                  <c:v>292017</c:v>
                </c:pt>
                <c:pt idx="4985">
                  <c:v>309983</c:v>
                </c:pt>
                <c:pt idx="4986">
                  <c:v>284015</c:v>
                </c:pt>
                <c:pt idx="4987">
                  <c:v>317988</c:v>
                </c:pt>
                <c:pt idx="4988">
                  <c:v>284011</c:v>
                </c:pt>
                <c:pt idx="4989">
                  <c:v>316986</c:v>
                </c:pt>
                <c:pt idx="4990">
                  <c:v>293014</c:v>
                </c:pt>
                <c:pt idx="4991">
                  <c:v>310986</c:v>
                </c:pt>
                <c:pt idx="4992">
                  <c:v>285018</c:v>
                </c:pt>
                <c:pt idx="4993">
                  <c:v>318982</c:v>
                </c:pt>
                <c:pt idx="4994">
                  <c:v>285014</c:v>
                </c:pt>
                <c:pt idx="4995">
                  <c:v>310986</c:v>
                </c:pt>
                <c:pt idx="4996">
                  <c:v>293018</c:v>
                </c:pt>
                <c:pt idx="4997">
                  <c:v>310982</c:v>
                </c:pt>
                <c:pt idx="4998">
                  <c:v>285017</c:v>
                </c:pt>
                <c:pt idx="4999">
                  <c:v>344986</c:v>
                </c:pt>
                <c:pt idx="5000">
                  <c:v>275014</c:v>
                </c:pt>
                <c:pt idx="5001">
                  <c:v>310983</c:v>
                </c:pt>
                <c:pt idx="5002">
                  <c:v>293014</c:v>
                </c:pt>
                <c:pt idx="5003">
                  <c:v>310986</c:v>
                </c:pt>
                <c:pt idx="5004">
                  <c:v>285018</c:v>
                </c:pt>
                <c:pt idx="5005">
                  <c:v>318982</c:v>
                </c:pt>
                <c:pt idx="5006">
                  <c:v>285014</c:v>
                </c:pt>
                <c:pt idx="5007">
                  <c:v>310986</c:v>
                </c:pt>
                <c:pt idx="5008">
                  <c:v>293019</c:v>
                </c:pt>
                <c:pt idx="5009">
                  <c:v>310981</c:v>
                </c:pt>
                <c:pt idx="5010">
                  <c:v>291018</c:v>
                </c:pt>
                <c:pt idx="5011">
                  <c:v>317983</c:v>
                </c:pt>
                <c:pt idx="5012">
                  <c:v>284017</c:v>
                </c:pt>
                <c:pt idx="5013">
                  <c:v>309982</c:v>
                </c:pt>
                <c:pt idx="5014">
                  <c:v>292017</c:v>
                </c:pt>
                <c:pt idx="5015">
                  <c:v>309983</c:v>
                </c:pt>
                <c:pt idx="5016">
                  <c:v>310015</c:v>
                </c:pt>
                <c:pt idx="5017">
                  <c:v>317985</c:v>
                </c:pt>
                <c:pt idx="5018">
                  <c:v>284014</c:v>
                </c:pt>
                <c:pt idx="5019">
                  <c:v>309989</c:v>
                </c:pt>
                <c:pt idx="5020">
                  <c:v>292012</c:v>
                </c:pt>
                <c:pt idx="5021">
                  <c:v>316985</c:v>
                </c:pt>
                <c:pt idx="5022">
                  <c:v>285014</c:v>
                </c:pt>
                <c:pt idx="5023">
                  <c:v>318986</c:v>
                </c:pt>
                <c:pt idx="5024">
                  <c:v>285017</c:v>
                </c:pt>
                <c:pt idx="5025">
                  <c:v>310983</c:v>
                </c:pt>
                <c:pt idx="5026">
                  <c:v>293015</c:v>
                </c:pt>
                <c:pt idx="5027">
                  <c:v>310985</c:v>
                </c:pt>
                <c:pt idx="5028">
                  <c:v>285018</c:v>
                </c:pt>
                <c:pt idx="5029">
                  <c:v>318982</c:v>
                </c:pt>
                <c:pt idx="5030">
                  <c:v>285015</c:v>
                </c:pt>
                <c:pt idx="5031">
                  <c:v>310985</c:v>
                </c:pt>
                <c:pt idx="5032">
                  <c:v>283017</c:v>
                </c:pt>
                <c:pt idx="5033">
                  <c:v>336983</c:v>
                </c:pt>
                <c:pt idx="5034">
                  <c:v>285014</c:v>
                </c:pt>
                <c:pt idx="5035">
                  <c:v>318986</c:v>
                </c:pt>
                <c:pt idx="5036">
                  <c:v>285017</c:v>
                </c:pt>
                <c:pt idx="5037">
                  <c:v>310983</c:v>
                </c:pt>
                <c:pt idx="5038">
                  <c:v>293014</c:v>
                </c:pt>
                <c:pt idx="5039">
                  <c:v>310986</c:v>
                </c:pt>
                <c:pt idx="5040">
                  <c:v>285018</c:v>
                </c:pt>
                <c:pt idx="5041">
                  <c:v>318982</c:v>
                </c:pt>
                <c:pt idx="5042">
                  <c:v>291017</c:v>
                </c:pt>
                <c:pt idx="5043">
                  <c:v>309983</c:v>
                </c:pt>
                <c:pt idx="5044">
                  <c:v>292014</c:v>
                </c:pt>
                <c:pt idx="5045">
                  <c:v>309986</c:v>
                </c:pt>
                <c:pt idx="5046">
                  <c:v>284016</c:v>
                </c:pt>
                <c:pt idx="5047">
                  <c:v>319019</c:v>
                </c:pt>
                <c:pt idx="5048">
                  <c:v>319019</c:v>
                </c:pt>
                <c:pt idx="5049">
                  <c:v>310981</c:v>
                </c:pt>
                <c:pt idx="5050">
                  <c:v>285017</c:v>
                </c:pt>
                <c:pt idx="5051">
                  <c:v>318983</c:v>
                </c:pt>
                <c:pt idx="5052">
                  <c:v>285018</c:v>
                </c:pt>
                <c:pt idx="5053">
                  <c:v>316982</c:v>
                </c:pt>
                <c:pt idx="5054">
                  <c:v>292016</c:v>
                </c:pt>
                <c:pt idx="5055">
                  <c:v>310985</c:v>
                </c:pt>
                <c:pt idx="5056">
                  <c:v>284016</c:v>
                </c:pt>
                <c:pt idx="5057">
                  <c:v>317983</c:v>
                </c:pt>
                <c:pt idx="5058">
                  <c:v>285014</c:v>
                </c:pt>
                <c:pt idx="5059">
                  <c:v>310986</c:v>
                </c:pt>
                <c:pt idx="5060">
                  <c:v>292018</c:v>
                </c:pt>
                <c:pt idx="5061">
                  <c:v>309982</c:v>
                </c:pt>
                <c:pt idx="5062">
                  <c:v>285017</c:v>
                </c:pt>
                <c:pt idx="5063">
                  <c:v>317983</c:v>
                </c:pt>
                <c:pt idx="5064">
                  <c:v>274018</c:v>
                </c:pt>
                <c:pt idx="5065">
                  <c:v>335982</c:v>
                </c:pt>
                <c:pt idx="5066">
                  <c:v>292014</c:v>
                </c:pt>
                <c:pt idx="5067">
                  <c:v>310986</c:v>
                </c:pt>
                <c:pt idx="5068">
                  <c:v>284015</c:v>
                </c:pt>
                <c:pt idx="5069">
                  <c:v>317985</c:v>
                </c:pt>
                <c:pt idx="5070">
                  <c:v>285017</c:v>
                </c:pt>
                <c:pt idx="5071">
                  <c:v>310983</c:v>
                </c:pt>
                <c:pt idx="5072">
                  <c:v>292014</c:v>
                </c:pt>
                <c:pt idx="5073">
                  <c:v>309986</c:v>
                </c:pt>
                <c:pt idx="5074">
                  <c:v>291017</c:v>
                </c:pt>
                <c:pt idx="5075">
                  <c:v>318983</c:v>
                </c:pt>
                <c:pt idx="5076">
                  <c:v>285017</c:v>
                </c:pt>
                <c:pt idx="5077">
                  <c:v>310983</c:v>
                </c:pt>
                <c:pt idx="5078">
                  <c:v>293017</c:v>
                </c:pt>
                <c:pt idx="5079">
                  <c:v>310983</c:v>
                </c:pt>
                <c:pt idx="5080">
                  <c:v>285014</c:v>
                </c:pt>
                <c:pt idx="5081">
                  <c:v>318987</c:v>
                </c:pt>
                <c:pt idx="5082">
                  <c:v>311013</c:v>
                </c:pt>
                <c:pt idx="5083">
                  <c:v>310986</c:v>
                </c:pt>
                <c:pt idx="5084">
                  <c:v>293014</c:v>
                </c:pt>
                <c:pt idx="5085">
                  <c:v>316986</c:v>
                </c:pt>
                <c:pt idx="5086">
                  <c:v>284017</c:v>
                </c:pt>
                <c:pt idx="5087">
                  <c:v>317983</c:v>
                </c:pt>
                <c:pt idx="5088">
                  <c:v>285014</c:v>
                </c:pt>
                <c:pt idx="5089">
                  <c:v>309986</c:v>
                </c:pt>
                <c:pt idx="5090">
                  <c:v>293017</c:v>
                </c:pt>
                <c:pt idx="5091">
                  <c:v>310983</c:v>
                </c:pt>
                <c:pt idx="5092">
                  <c:v>284017</c:v>
                </c:pt>
                <c:pt idx="5093">
                  <c:v>317983</c:v>
                </c:pt>
                <c:pt idx="5094">
                  <c:v>285015</c:v>
                </c:pt>
                <c:pt idx="5095">
                  <c:v>309985</c:v>
                </c:pt>
                <c:pt idx="5096">
                  <c:v>282016</c:v>
                </c:pt>
                <c:pt idx="5097">
                  <c:v>310984</c:v>
                </c:pt>
                <c:pt idx="5098">
                  <c:v>285014</c:v>
                </c:pt>
                <c:pt idx="5099">
                  <c:v>343986</c:v>
                </c:pt>
                <c:pt idx="5100">
                  <c:v>284017</c:v>
                </c:pt>
                <c:pt idx="5101">
                  <c:v>310983</c:v>
                </c:pt>
                <c:pt idx="5102">
                  <c:v>292018</c:v>
                </c:pt>
                <c:pt idx="5103">
                  <c:v>309982</c:v>
                </c:pt>
                <c:pt idx="5104">
                  <c:v>285014</c:v>
                </c:pt>
                <c:pt idx="5105">
                  <c:v>317989</c:v>
                </c:pt>
                <c:pt idx="5106">
                  <c:v>292011</c:v>
                </c:pt>
                <c:pt idx="5107">
                  <c:v>311986</c:v>
                </c:pt>
                <c:pt idx="5108">
                  <c:v>294015</c:v>
                </c:pt>
                <c:pt idx="5109">
                  <c:v>311985</c:v>
                </c:pt>
                <c:pt idx="5110">
                  <c:v>286014</c:v>
                </c:pt>
                <c:pt idx="5111">
                  <c:v>319986</c:v>
                </c:pt>
                <c:pt idx="5112">
                  <c:v>286014</c:v>
                </c:pt>
                <c:pt idx="5113">
                  <c:v>311986</c:v>
                </c:pt>
                <c:pt idx="5114">
                  <c:v>294015</c:v>
                </c:pt>
                <c:pt idx="5115">
                  <c:v>311985</c:v>
                </c:pt>
                <c:pt idx="5116">
                  <c:v>312014</c:v>
                </c:pt>
                <c:pt idx="5117">
                  <c:v>348989</c:v>
                </c:pt>
                <c:pt idx="5118">
                  <c:v>295015</c:v>
                </c:pt>
                <c:pt idx="5119">
                  <c:v>312984</c:v>
                </c:pt>
                <c:pt idx="5120">
                  <c:v>295012</c:v>
                </c:pt>
                <c:pt idx="5121">
                  <c:v>312986</c:v>
                </c:pt>
                <c:pt idx="5122">
                  <c:v>287018</c:v>
                </c:pt>
                <c:pt idx="5123">
                  <c:v>320982</c:v>
                </c:pt>
                <c:pt idx="5124">
                  <c:v>286017</c:v>
                </c:pt>
                <c:pt idx="5125">
                  <c:v>311987</c:v>
                </c:pt>
                <c:pt idx="5126">
                  <c:v>294013</c:v>
                </c:pt>
                <c:pt idx="5127">
                  <c:v>311983</c:v>
                </c:pt>
                <c:pt idx="5128">
                  <c:v>275017</c:v>
                </c:pt>
                <c:pt idx="5129">
                  <c:v>318983</c:v>
                </c:pt>
                <c:pt idx="5130">
                  <c:v>285017</c:v>
                </c:pt>
                <c:pt idx="5131">
                  <c:v>309984</c:v>
                </c:pt>
                <c:pt idx="5132">
                  <c:v>293013</c:v>
                </c:pt>
                <c:pt idx="5133">
                  <c:v>336990</c:v>
                </c:pt>
                <c:pt idx="5134">
                  <c:v>285014</c:v>
                </c:pt>
                <c:pt idx="5135">
                  <c:v>318982</c:v>
                </c:pt>
                <c:pt idx="5136">
                  <c:v>285014</c:v>
                </c:pt>
                <c:pt idx="5137">
                  <c:v>310986</c:v>
                </c:pt>
                <c:pt idx="5138">
                  <c:v>299014</c:v>
                </c:pt>
                <c:pt idx="5139">
                  <c:v>310988</c:v>
                </c:pt>
                <c:pt idx="5140">
                  <c:v>284014</c:v>
                </c:pt>
                <c:pt idx="5141">
                  <c:v>318984</c:v>
                </c:pt>
                <c:pt idx="5142">
                  <c:v>285014</c:v>
                </c:pt>
                <c:pt idx="5143">
                  <c:v>309986</c:v>
                </c:pt>
                <c:pt idx="5144">
                  <c:v>293017</c:v>
                </c:pt>
                <c:pt idx="5145">
                  <c:v>310983</c:v>
                </c:pt>
                <c:pt idx="5146">
                  <c:v>285014</c:v>
                </c:pt>
                <c:pt idx="5147">
                  <c:v>319016</c:v>
                </c:pt>
                <c:pt idx="5148">
                  <c:v>319016</c:v>
                </c:pt>
                <c:pt idx="5149">
                  <c:v>359984</c:v>
                </c:pt>
                <c:pt idx="5150">
                  <c:v>285014</c:v>
                </c:pt>
                <c:pt idx="5151">
                  <c:v>318986</c:v>
                </c:pt>
                <c:pt idx="5152">
                  <c:v>285014</c:v>
                </c:pt>
                <c:pt idx="5153">
                  <c:v>309986</c:v>
                </c:pt>
                <c:pt idx="5154">
                  <c:v>292015</c:v>
                </c:pt>
                <c:pt idx="5155">
                  <c:v>309986</c:v>
                </c:pt>
                <c:pt idx="5156">
                  <c:v>284016</c:v>
                </c:pt>
                <c:pt idx="5157">
                  <c:v>317983</c:v>
                </c:pt>
                <c:pt idx="5158">
                  <c:v>284017</c:v>
                </c:pt>
                <c:pt idx="5159">
                  <c:v>309983</c:v>
                </c:pt>
                <c:pt idx="5160">
                  <c:v>282014</c:v>
                </c:pt>
                <c:pt idx="5161">
                  <c:v>309986</c:v>
                </c:pt>
                <c:pt idx="5162">
                  <c:v>284017</c:v>
                </c:pt>
                <c:pt idx="5163">
                  <c:v>317984</c:v>
                </c:pt>
                <c:pt idx="5164">
                  <c:v>284015</c:v>
                </c:pt>
                <c:pt idx="5165">
                  <c:v>335985</c:v>
                </c:pt>
                <c:pt idx="5166">
                  <c:v>292016</c:v>
                </c:pt>
                <c:pt idx="5167">
                  <c:v>309983</c:v>
                </c:pt>
                <c:pt idx="5168">
                  <c:v>284014</c:v>
                </c:pt>
                <c:pt idx="5169">
                  <c:v>317986</c:v>
                </c:pt>
                <c:pt idx="5170">
                  <c:v>291014</c:v>
                </c:pt>
                <c:pt idx="5171">
                  <c:v>310986</c:v>
                </c:pt>
                <c:pt idx="5172">
                  <c:v>293018</c:v>
                </c:pt>
                <c:pt idx="5173">
                  <c:v>310986</c:v>
                </c:pt>
                <c:pt idx="5174">
                  <c:v>285013</c:v>
                </c:pt>
                <c:pt idx="5175">
                  <c:v>318983</c:v>
                </c:pt>
                <c:pt idx="5176">
                  <c:v>285014</c:v>
                </c:pt>
                <c:pt idx="5177">
                  <c:v>310987</c:v>
                </c:pt>
                <c:pt idx="5178">
                  <c:v>293016</c:v>
                </c:pt>
                <c:pt idx="5179">
                  <c:v>310983</c:v>
                </c:pt>
                <c:pt idx="5180">
                  <c:v>285014</c:v>
                </c:pt>
                <c:pt idx="5181">
                  <c:v>324986</c:v>
                </c:pt>
                <c:pt idx="5182">
                  <c:v>310018</c:v>
                </c:pt>
                <c:pt idx="5183">
                  <c:v>309982</c:v>
                </c:pt>
                <c:pt idx="5184">
                  <c:v>292018</c:v>
                </c:pt>
                <c:pt idx="5185">
                  <c:v>309982</c:v>
                </c:pt>
                <c:pt idx="5186">
                  <c:v>284016</c:v>
                </c:pt>
                <c:pt idx="5187">
                  <c:v>317984</c:v>
                </c:pt>
                <c:pt idx="5188">
                  <c:v>284014</c:v>
                </c:pt>
                <c:pt idx="5189">
                  <c:v>309989</c:v>
                </c:pt>
                <c:pt idx="5190">
                  <c:v>292011</c:v>
                </c:pt>
                <c:pt idx="5191">
                  <c:v>309988</c:v>
                </c:pt>
                <c:pt idx="5192">
                  <c:v>274012</c:v>
                </c:pt>
                <c:pt idx="5193">
                  <c:v>317986</c:v>
                </c:pt>
                <c:pt idx="5194">
                  <c:v>284015</c:v>
                </c:pt>
                <c:pt idx="5195">
                  <c:v>309989</c:v>
                </c:pt>
                <c:pt idx="5196">
                  <c:v>292010</c:v>
                </c:pt>
                <c:pt idx="5197">
                  <c:v>309986</c:v>
                </c:pt>
                <c:pt idx="5198">
                  <c:v>284014</c:v>
                </c:pt>
                <c:pt idx="5199">
                  <c:v>343990</c:v>
                </c:pt>
                <c:pt idx="5200">
                  <c:v>284010</c:v>
                </c:pt>
                <c:pt idx="5201">
                  <c:v>309986</c:v>
                </c:pt>
                <c:pt idx="5202">
                  <c:v>299017</c:v>
                </c:pt>
                <c:pt idx="5203">
                  <c:v>310983</c:v>
                </c:pt>
                <c:pt idx="5204">
                  <c:v>285017</c:v>
                </c:pt>
                <c:pt idx="5205">
                  <c:v>318983</c:v>
                </c:pt>
                <c:pt idx="5206">
                  <c:v>285014</c:v>
                </c:pt>
                <c:pt idx="5207">
                  <c:v>310986</c:v>
                </c:pt>
                <c:pt idx="5208">
                  <c:v>293017</c:v>
                </c:pt>
                <c:pt idx="5209">
                  <c:v>310983</c:v>
                </c:pt>
                <c:pt idx="5210">
                  <c:v>285014</c:v>
                </c:pt>
                <c:pt idx="5211">
                  <c:v>318986</c:v>
                </c:pt>
                <c:pt idx="5212">
                  <c:v>285018</c:v>
                </c:pt>
                <c:pt idx="5213">
                  <c:v>316985</c:v>
                </c:pt>
                <c:pt idx="5214">
                  <c:v>292014</c:v>
                </c:pt>
                <c:pt idx="5215">
                  <c:v>309986</c:v>
                </c:pt>
                <c:pt idx="5216">
                  <c:v>310014</c:v>
                </c:pt>
                <c:pt idx="5217">
                  <c:v>317986</c:v>
                </c:pt>
                <c:pt idx="5218">
                  <c:v>284011</c:v>
                </c:pt>
                <c:pt idx="5219">
                  <c:v>309986</c:v>
                </c:pt>
                <c:pt idx="5220">
                  <c:v>292017</c:v>
                </c:pt>
                <c:pt idx="5221">
                  <c:v>309984</c:v>
                </c:pt>
                <c:pt idx="5222">
                  <c:v>284017</c:v>
                </c:pt>
                <c:pt idx="5223">
                  <c:v>317982</c:v>
                </c:pt>
                <c:pt idx="5224">
                  <c:v>274017</c:v>
                </c:pt>
                <c:pt idx="5225">
                  <c:v>309983</c:v>
                </c:pt>
                <c:pt idx="5226">
                  <c:v>292017</c:v>
                </c:pt>
                <c:pt idx="5227">
                  <c:v>309983</c:v>
                </c:pt>
                <c:pt idx="5228">
                  <c:v>284018</c:v>
                </c:pt>
                <c:pt idx="5229">
                  <c:v>317983</c:v>
                </c:pt>
                <c:pt idx="5230">
                  <c:v>284015</c:v>
                </c:pt>
                <c:pt idx="5231">
                  <c:v>309984</c:v>
                </c:pt>
                <c:pt idx="5232">
                  <c:v>292017</c:v>
                </c:pt>
                <c:pt idx="5233">
                  <c:v>335983</c:v>
                </c:pt>
                <c:pt idx="5234">
                  <c:v>291015</c:v>
                </c:pt>
                <c:pt idx="5235">
                  <c:v>318985</c:v>
                </c:pt>
                <c:pt idx="5236">
                  <c:v>285014</c:v>
                </c:pt>
                <c:pt idx="5237">
                  <c:v>310989</c:v>
                </c:pt>
                <c:pt idx="5238">
                  <c:v>293013</c:v>
                </c:pt>
                <c:pt idx="5239">
                  <c:v>310984</c:v>
                </c:pt>
                <c:pt idx="5240">
                  <c:v>285014</c:v>
                </c:pt>
                <c:pt idx="5241">
                  <c:v>318990</c:v>
                </c:pt>
                <c:pt idx="5242">
                  <c:v>285014</c:v>
                </c:pt>
                <c:pt idx="5243">
                  <c:v>310985</c:v>
                </c:pt>
                <c:pt idx="5244">
                  <c:v>293011</c:v>
                </c:pt>
                <c:pt idx="5245">
                  <c:v>316986</c:v>
                </c:pt>
                <c:pt idx="5246">
                  <c:v>284014</c:v>
                </c:pt>
                <c:pt idx="5247">
                  <c:v>318014</c:v>
                </c:pt>
                <c:pt idx="5248">
                  <c:v>318014</c:v>
                </c:pt>
                <c:pt idx="5249">
                  <c:v>310986</c:v>
                </c:pt>
                <c:pt idx="5250">
                  <c:v>285014</c:v>
                </c:pt>
                <c:pt idx="5251">
                  <c:v>317986</c:v>
                </c:pt>
                <c:pt idx="5252">
                  <c:v>284018</c:v>
                </c:pt>
                <c:pt idx="5253">
                  <c:v>310982</c:v>
                </c:pt>
                <c:pt idx="5254">
                  <c:v>293016</c:v>
                </c:pt>
                <c:pt idx="5255">
                  <c:v>309984</c:v>
                </c:pt>
                <c:pt idx="5256">
                  <c:v>274018</c:v>
                </c:pt>
                <c:pt idx="5257">
                  <c:v>318982</c:v>
                </c:pt>
                <c:pt idx="5258">
                  <c:v>284014</c:v>
                </c:pt>
                <c:pt idx="5259">
                  <c:v>310986</c:v>
                </c:pt>
                <c:pt idx="5260">
                  <c:v>292014</c:v>
                </c:pt>
                <c:pt idx="5261">
                  <c:v>310986</c:v>
                </c:pt>
                <c:pt idx="5262">
                  <c:v>284018</c:v>
                </c:pt>
                <c:pt idx="5263">
                  <c:v>318982</c:v>
                </c:pt>
                <c:pt idx="5264">
                  <c:v>285014</c:v>
                </c:pt>
                <c:pt idx="5265">
                  <c:v>336987</c:v>
                </c:pt>
                <c:pt idx="5266">
                  <c:v>299013</c:v>
                </c:pt>
                <c:pt idx="5267">
                  <c:v>310987</c:v>
                </c:pt>
                <c:pt idx="5268">
                  <c:v>285017</c:v>
                </c:pt>
                <c:pt idx="5269">
                  <c:v>318982</c:v>
                </c:pt>
                <c:pt idx="5270">
                  <c:v>285014</c:v>
                </c:pt>
                <c:pt idx="5271">
                  <c:v>310987</c:v>
                </c:pt>
                <c:pt idx="5272">
                  <c:v>293017</c:v>
                </c:pt>
                <c:pt idx="5273">
                  <c:v>310982</c:v>
                </c:pt>
                <c:pt idx="5274">
                  <c:v>285017</c:v>
                </c:pt>
                <c:pt idx="5275">
                  <c:v>318983</c:v>
                </c:pt>
                <c:pt idx="5276">
                  <c:v>285017</c:v>
                </c:pt>
                <c:pt idx="5277">
                  <c:v>316983</c:v>
                </c:pt>
                <c:pt idx="5278">
                  <c:v>292014</c:v>
                </c:pt>
                <c:pt idx="5279">
                  <c:v>310986</c:v>
                </c:pt>
                <c:pt idx="5280">
                  <c:v>285014</c:v>
                </c:pt>
                <c:pt idx="5281">
                  <c:v>318986</c:v>
                </c:pt>
                <c:pt idx="5282">
                  <c:v>311016</c:v>
                </c:pt>
                <c:pt idx="5283">
                  <c:v>310984</c:v>
                </c:pt>
                <c:pt idx="5284">
                  <c:v>293014</c:v>
                </c:pt>
                <c:pt idx="5285">
                  <c:v>309986</c:v>
                </c:pt>
                <c:pt idx="5286">
                  <c:v>284014</c:v>
                </c:pt>
                <c:pt idx="5287">
                  <c:v>317986</c:v>
                </c:pt>
                <c:pt idx="5288">
                  <c:v>275014</c:v>
                </c:pt>
                <c:pt idx="5289">
                  <c:v>310987</c:v>
                </c:pt>
                <c:pt idx="5290">
                  <c:v>293017</c:v>
                </c:pt>
                <c:pt idx="5291">
                  <c:v>310984</c:v>
                </c:pt>
                <c:pt idx="5292">
                  <c:v>285015</c:v>
                </c:pt>
                <c:pt idx="5293">
                  <c:v>318983</c:v>
                </c:pt>
                <c:pt idx="5294">
                  <c:v>284018</c:v>
                </c:pt>
                <c:pt idx="5295">
                  <c:v>310985</c:v>
                </c:pt>
                <c:pt idx="5296">
                  <c:v>293011</c:v>
                </c:pt>
                <c:pt idx="5297">
                  <c:v>310986</c:v>
                </c:pt>
                <c:pt idx="5298">
                  <c:v>291014</c:v>
                </c:pt>
                <c:pt idx="5299">
                  <c:v>344986</c:v>
                </c:pt>
                <c:pt idx="5300">
                  <c:v>285018</c:v>
                </c:pt>
                <c:pt idx="5301">
                  <c:v>310982</c:v>
                </c:pt>
                <c:pt idx="5302">
                  <c:v>293014</c:v>
                </c:pt>
                <c:pt idx="5303">
                  <c:v>310986</c:v>
                </c:pt>
                <c:pt idx="5304">
                  <c:v>285017</c:v>
                </c:pt>
                <c:pt idx="5305">
                  <c:v>318983</c:v>
                </c:pt>
                <c:pt idx="5306">
                  <c:v>285017</c:v>
                </c:pt>
                <c:pt idx="5307">
                  <c:v>310983</c:v>
                </c:pt>
                <c:pt idx="5308">
                  <c:v>293017</c:v>
                </c:pt>
                <c:pt idx="5309">
                  <c:v>316983</c:v>
                </c:pt>
                <c:pt idx="5310">
                  <c:v>285017</c:v>
                </c:pt>
                <c:pt idx="5311">
                  <c:v>317983</c:v>
                </c:pt>
                <c:pt idx="5312">
                  <c:v>285014</c:v>
                </c:pt>
                <c:pt idx="5313">
                  <c:v>310986</c:v>
                </c:pt>
                <c:pt idx="5314">
                  <c:v>293014</c:v>
                </c:pt>
                <c:pt idx="5315">
                  <c:v>309986</c:v>
                </c:pt>
                <c:pt idx="5316">
                  <c:v>311014</c:v>
                </c:pt>
                <c:pt idx="5317">
                  <c:v>317986</c:v>
                </c:pt>
                <c:pt idx="5318">
                  <c:v>285014</c:v>
                </c:pt>
                <c:pt idx="5319">
                  <c:v>310987</c:v>
                </c:pt>
                <c:pt idx="5320">
                  <c:v>283013</c:v>
                </c:pt>
                <c:pt idx="5321">
                  <c:v>310986</c:v>
                </c:pt>
                <c:pt idx="5322">
                  <c:v>285014</c:v>
                </c:pt>
                <c:pt idx="5323">
                  <c:v>318986</c:v>
                </c:pt>
                <c:pt idx="5324">
                  <c:v>285018</c:v>
                </c:pt>
                <c:pt idx="5325">
                  <c:v>309982</c:v>
                </c:pt>
                <c:pt idx="5326">
                  <c:v>293015</c:v>
                </c:pt>
                <c:pt idx="5327">
                  <c:v>310985</c:v>
                </c:pt>
                <c:pt idx="5328">
                  <c:v>285014</c:v>
                </c:pt>
                <c:pt idx="5329">
                  <c:v>318986</c:v>
                </c:pt>
                <c:pt idx="5330">
                  <c:v>292018</c:v>
                </c:pt>
                <c:pt idx="5331">
                  <c:v>310982</c:v>
                </c:pt>
                <c:pt idx="5332">
                  <c:v>293014</c:v>
                </c:pt>
                <c:pt idx="5333">
                  <c:v>336989</c:v>
                </c:pt>
                <c:pt idx="5334">
                  <c:v>285014</c:v>
                </c:pt>
                <c:pt idx="5335">
                  <c:v>318983</c:v>
                </c:pt>
                <c:pt idx="5336">
                  <c:v>285014</c:v>
                </c:pt>
                <c:pt idx="5337">
                  <c:v>310986</c:v>
                </c:pt>
                <c:pt idx="5338">
                  <c:v>293018</c:v>
                </c:pt>
                <c:pt idx="5339">
                  <c:v>310984</c:v>
                </c:pt>
                <c:pt idx="5340">
                  <c:v>285015</c:v>
                </c:pt>
                <c:pt idx="5341">
                  <c:v>324983</c:v>
                </c:pt>
                <c:pt idx="5342">
                  <c:v>285017</c:v>
                </c:pt>
                <c:pt idx="5343">
                  <c:v>310983</c:v>
                </c:pt>
                <c:pt idx="5344">
                  <c:v>292016</c:v>
                </c:pt>
                <c:pt idx="5345">
                  <c:v>310984</c:v>
                </c:pt>
                <c:pt idx="5346">
                  <c:v>284014</c:v>
                </c:pt>
                <c:pt idx="5347">
                  <c:v>318017</c:v>
                </c:pt>
                <c:pt idx="5348">
                  <c:v>318017</c:v>
                </c:pt>
                <c:pt idx="5349">
                  <c:v>309983</c:v>
                </c:pt>
                <c:pt idx="5350">
                  <c:v>284014</c:v>
                </c:pt>
                <c:pt idx="5351">
                  <c:v>317986</c:v>
                </c:pt>
                <c:pt idx="5352">
                  <c:v>274017</c:v>
                </c:pt>
                <c:pt idx="5353">
                  <c:v>309983</c:v>
                </c:pt>
                <c:pt idx="5354">
                  <c:v>292017</c:v>
                </c:pt>
                <c:pt idx="5355">
                  <c:v>309983</c:v>
                </c:pt>
                <c:pt idx="5356">
                  <c:v>284014</c:v>
                </c:pt>
                <c:pt idx="5357">
                  <c:v>317986</c:v>
                </c:pt>
                <c:pt idx="5358">
                  <c:v>284018</c:v>
                </c:pt>
                <c:pt idx="5359">
                  <c:v>309982</c:v>
                </c:pt>
                <c:pt idx="5360">
                  <c:v>292018</c:v>
                </c:pt>
                <c:pt idx="5361">
                  <c:v>309982</c:v>
                </c:pt>
                <c:pt idx="5362">
                  <c:v>291017</c:v>
                </c:pt>
                <c:pt idx="5363">
                  <c:v>318983</c:v>
                </c:pt>
                <c:pt idx="5364">
                  <c:v>285014</c:v>
                </c:pt>
                <c:pt idx="5365">
                  <c:v>336986</c:v>
                </c:pt>
                <c:pt idx="5366">
                  <c:v>293017</c:v>
                </c:pt>
                <c:pt idx="5367">
                  <c:v>310983</c:v>
                </c:pt>
                <c:pt idx="5368">
                  <c:v>285014</c:v>
                </c:pt>
                <c:pt idx="5369">
                  <c:v>318986</c:v>
                </c:pt>
                <c:pt idx="5370">
                  <c:v>285014</c:v>
                </c:pt>
                <c:pt idx="5371">
                  <c:v>310986</c:v>
                </c:pt>
                <c:pt idx="5372">
                  <c:v>293015</c:v>
                </c:pt>
                <c:pt idx="5373">
                  <c:v>316985</c:v>
                </c:pt>
                <c:pt idx="5374">
                  <c:v>284016</c:v>
                </c:pt>
                <c:pt idx="5375">
                  <c:v>317984</c:v>
                </c:pt>
                <c:pt idx="5376">
                  <c:v>284014</c:v>
                </c:pt>
                <c:pt idx="5377">
                  <c:v>309989</c:v>
                </c:pt>
                <c:pt idx="5378">
                  <c:v>292011</c:v>
                </c:pt>
                <c:pt idx="5379">
                  <c:v>309988</c:v>
                </c:pt>
                <c:pt idx="5380">
                  <c:v>284012</c:v>
                </c:pt>
                <c:pt idx="5381">
                  <c:v>317986</c:v>
                </c:pt>
                <c:pt idx="5382">
                  <c:v>310014</c:v>
                </c:pt>
                <c:pt idx="5383">
                  <c:v>309986</c:v>
                </c:pt>
                <c:pt idx="5384">
                  <c:v>282014</c:v>
                </c:pt>
                <c:pt idx="5385">
                  <c:v>309989</c:v>
                </c:pt>
                <c:pt idx="5386">
                  <c:v>285014</c:v>
                </c:pt>
                <c:pt idx="5387">
                  <c:v>317983</c:v>
                </c:pt>
                <c:pt idx="5388">
                  <c:v>284017</c:v>
                </c:pt>
                <c:pt idx="5389">
                  <c:v>309983</c:v>
                </c:pt>
                <c:pt idx="5390">
                  <c:v>292015</c:v>
                </c:pt>
                <c:pt idx="5391">
                  <c:v>309985</c:v>
                </c:pt>
                <c:pt idx="5392">
                  <c:v>284018</c:v>
                </c:pt>
                <c:pt idx="5393">
                  <c:v>317983</c:v>
                </c:pt>
                <c:pt idx="5394">
                  <c:v>291016</c:v>
                </c:pt>
                <c:pt idx="5395">
                  <c:v>310983</c:v>
                </c:pt>
                <c:pt idx="5396">
                  <c:v>293015</c:v>
                </c:pt>
                <c:pt idx="5397">
                  <c:v>310985</c:v>
                </c:pt>
                <c:pt idx="5398">
                  <c:v>285017</c:v>
                </c:pt>
                <c:pt idx="5399">
                  <c:v>344983</c:v>
                </c:pt>
                <c:pt idx="5400">
                  <c:v>285016</c:v>
                </c:pt>
                <c:pt idx="5401">
                  <c:v>310984</c:v>
                </c:pt>
                <c:pt idx="5402">
                  <c:v>293017</c:v>
                </c:pt>
                <c:pt idx="5403">
                  <c:v>310983</c:v>
                </c:pt>
                <c:pt idx="5404">
                  <c:v>285014</c:v>
                </c:pt>
                <c:pt idx="5405">
                  <c:v>324986</c:v>
                </c:pt>
                <c:pt idx="5406">
                  <c:v>284018</c:v>
                </c:pt>
                <c:pt idx="5407">
                  <c:v>309982</c:v>
                </c:pt>
                <c:pt idx="5408">
                  <c:v>292018</c:v>
                </c:pt>
                <c:pt idx="5409">
                  <c:v>309982</c:v>
                </c:pt>
                <c:pt idx="5410">
                  <c:v>284014</c:v>
                </c:pt>
                <c:pt idx="5411">
                  <c:v>317986</c:v>
                </c:pt>
                <c:pt idx="5412">
                  <c:v>284014</c:v>
                </c:pt>
                <c:pt idx="5413">
                  <c:v>309987</c:v>
                </c:pt>
                <c:pt idx="5414">
                  <c:v>292014</c:v>
                </c:pt>
                <c:pt idx="5415">
                  <c:v>309986</c:v>
                </c:pt>
                <c:pt idx="5416">
                  <c:v>300015</c:v>
                </c:pt>
                <c:pt idx="5417">
                  <c:v>317984</c:v>
                </c:pt>
                <c:pt idx="5418">
                  <c:v>284014</c:v>
                </c:pt>
                <c:pt idx="5419">
                  <c:v>309989</c:v>
                </c:pt>
                <c:pt idx="5420">
                  <c:v>292011</c:v>
                </c:pt>
                <c:pt idx="5421">
                  <c:v>309988</c:v>
                </c:pt>
                <c:pt idx="5422">
                  <c:v>284012</c:v>
                </c:pt>
                <c:pt idx="5423">
                  <c:v>317986</c:v>
                </c:pt>
                <c:pt idx="5424">
                  <c:v>284015</c:v>
                </c:pt>
                <c:pt idx="5425">
                  <c:v>309989</c:v>
                </c:pt>
                <c:pt idx="5426">
                  <c:v>299013</c:v>
                </c:pt>
                <c:pt idx="5427">
                  <c:v>310984</c:v>
                </c:pt>
                <c:pt idx="5428">
                  <c:v>285015</c:v>
                </c:pt>
                <c:pt idx="5429">
                  <c:v>318984</c:v>
                </c:pt>
                <c:pt idx="5430">
                  <c:v>285014</c:v>
                </c:pt>
                <c:pt idx="5431">
                  <c:v>310990</c:v>
                </c:pt>
                <c:pt idx="5432">
                  <c:v>293013</c:v>
                </c:pt>
                <c:pt idx="5433">
                  <c:v>336984</c:v>
                </c:pt>
                <c:pt idx="5434">
                  <c:v>285013</c:v>
                </c:pt>
                <c:pt idx="5435">
                  <c:v>318986</c:v>
                </c:pt>
                <c:pt idx="5436">
                  <c:v>285018</c:v>
                </c:pt>
                <c:pt idx="5437">
                  <c:v>316982</c:v>
                </c:pt>
                <c:pt idx="5438">
                  <c:v>292014</c:v>
                </c:pt>
                <c:pt idx="5439">
                  <c:v>309989</c:v>
                </c:pt>
                <c:pt idx="5440">
                  <c:v>284014</c:v>
                </c:pt>
                <c:pt idx="5441">
                  <c:v>317987</c:v>
                </c:pt>
                <c:pt idx="5442">
                  <c:v>284013</c:v>
                </c:pt>
                <c:pt idx="5443">
                  <c:v>309983</c:v>
                </c:pt>
                <c:pt idx="5444">
                  <c:v>292015</c:v>
                </c:pt>
                <c:pt idx="5445">
                  <c:v>309985</c:v>
                </c:pt>
                <c:pt idx="5446">
                  <c:v>284015</c:v>
                </c:pt>
                <c:pt idx="5447">
                  <c:v>309016</c:v>
                </c:pt>
                <c:pt idx="5448">
                  <c:v>309016</c:v>
                </c:pt>
                <c:pt idx="5449">
                  <c:v>310984</c:v>
                </c:pt>
                <c:pt idx="5450">
                  <c:v>285014</c:v>
                </c:pt>
                <c:pt idx="5451">
                  <c:v>318986</c:v>
                </c:pt>
                <c:pt idx="5452">
                  <c:v>285014</c:v>
                </c:pt>
                <c:pt idx="5453">
                  <c:v>310986</c:v>
                </c:pt>
                <c:pt idx="5454">
                  <c:v>293014</c:v>
                </c:pt>
                <c:pt idx="5455">
                  <c:v>310987</c:v>
                </c:pt>
                <c:pt idx="5456">
                  <c:v>285015</c:v>
                </c:pt>
                <c:pt idx="5457">
                  <c:v>318984</c:v>
                </c:pt>
                <c:pt idx="5458">
                  <c:v>291018</c:v>
                </c:pt>
                <c:pt idx="5459">
                  <c:v>310982</c:v>
                </c:pt>
                <c:pt idx="5460">
                  <c:v>293014</c:v>
                </c:pt>
                <c:pt idx="5461">
                  <c:v>310986</c:v>
                </c:pt>
                <c:pt idx="5462">
                  <c:v>285017</c:v>
                </c:pt>
                <c:pt idx="5463">
                  <c:v>317984</c:v>
                </c:pt>
                <c:pt idx="5464">
                  <c:v>285013</c:v>
                </c:pt>
                <c:pt idx="5465">
                  <c:v>336986</c:v>
                </c:pt>
                <c:pt idx="5466">
                  <c:v>293017</c:v>
                </c:pt>
                <c:pt idx="5467">
                  <c:v>310983</c:v>
                </c:pt>
                <c:pt idx="5468">
                  <c:v>285014</c:v>
                </c:pt>
                <c:pt idx="5469">
                  <c:v>324986</c:v>
                </c:pt>
                <c:pt idx="5470">
                  <c:v>285014</c:v>
                </c:pt>
                <c:pt idx="5471">
                  <c:v>310989</c:v>
                </c:pt>
                <c:pt idx="5472">
                  <c:v>293014</c:v>
                </c:pt>
                <c:pt idx="5473">
                  <c:v>310983</c:v>
                </c:pt>
                <c:pt idx="5474">
                  <c:v>285014</c:v>
                </c:pt>
                <c:pt idx="5475">
                  <c:v>318990</c:v>
                </c:pt>
                <c:pt idx="5476">
                  <c:v>285014</c:v>
                </c:pt>
                <c:pt idx="5477">
                  <c:v>310985</c:v>
                </c:pt>
                <c:pt idx="5478">
                  <c:v>293011</c:v>
                </c:pt>
                <c:pt idx="5479">
                  <c:v>310986</c:v>
                </c:pt>
                <c:pt idx="5480">
                  <c:v>275014</c:v>
                </c:pt>
                <c:pt idx="5481">
                  <c:v>318986</c:v>
                </c:pt>
                <c:pt idx="5482">
                  <c:v>311014</c:v>
                </c:pt>
                <c:pt idx="5483">
                  <c:v>310986</c:v>
                </c:pt>
                <c:pt idx="5484">
                  <c:v>293017</c:v>
                </c:pt>
                <c:pt idx="5485">
                  <c:v>310984</c:v>
                </c:pt>
                <c:pt idx="5486">
                  <c:v>285013</c:v>
                </c:pt>
                <c:pt idx="5487">
                  <c:v>318986</c:v>
                </c:pt>
                <c:pt idx="5488">
                  <c:v>285018</c:v>
                </c:pt>
                <c:pt idx="5489">
                  <c:v>310986</c:v>
                </c:pt>
                <c:pt idx="5490">
                  <c:v>299013</c:v>
                </c:pt>
                <c:pt idx="5491">
                  <c:v>310984</c:v>
                </c:pt>
                <c:pt idx="5492">
                  <c:v>285013</c:v>
                </c:pt>
                <c:pt idx="5493">
                  <c:v>317986</c:v>
                </c:pt>
                <c:pt idx="5494">
                  <c:v>285017</c:v>
                </c:pt>
                <c:pt idx="5495">
                  <c:v>310983</c:v>
                </c:pt>
                <c:pt idx="5496">
                  <c:v>293014</c:v>
                </c:pt>
                <c:pt idx="5497">
                  <c:v>310986</c:v>
                </c:pt>
                <c:pt idx="5498">
                  <c:v>285018</c:v>
                </c:pt>
                <c:pt idx="5499">
                  <c:v>344982</c:v>
                </c:pt>
                <c:pt idx="5500">
                  <c:v>285014</c:v>
                </c:pt>
                <c:pt idx="5501">
                  <c:v>316986</c:v>
                </c:pt>
                <c:pt idx="5502">
                  <c:v>293014</c:v>
                </c:pt>
                <c:pt idx="5503">
                  <c:v>310986</c:v>
                </c:pt>
                <c:pt idx="5504">
                  <c:v>285014</c:v>
                </c:pt>
                <c:pt idx="5505">
                  <c:v>318986</c:v>
                </c:pt>
                <c:pt idx="5506">
                  <c:v>285014</c:v>
                </c:pt>
                <c:pt idx="5507">
                  <c:v>310988</c:v>
                </c:pt>
                <c:pt idx="5508">
                  <c:v>293012</c:v>
                </c:pt>
                <c:pt idx="5509">
                  <c:v>310986</c:v>
                </c:pt>
                <c:pt idx="5510">
                  <c:v>285014</c:v>
                </c:pt>
                <c:pt idx="5511">
                  <c:v>318988</c:v>
                </c:pt>
                <c:pt idx="5512">
                  <c:v>275015</c:v>
                </c:pt>
                <c:pt idx="5513">
                  <c:v>309983</c:v>
                </c:pt>
                <c:pt idx="5514">
                  <c:v>293017</c:v>
                </c:pt>
                <c:pt idx="5515">
                  <c:v>310985</c:v>
                </c:pt>
                <c:pt idx="5516">
                  <c:v>311015</c:v>
                </c:pt>
                <c:pt idx="5517">
                  <c:v>318983</c:v>
                </c:pt>
                <c:pt idx="5518">
                  <c:v>285017</c:v>
                </c:pt>
                <c:pt idx="5519">
                  <c:v>310983</c:v>
                </c:pt>
                <c:pt idx="5520">
                  <c:v>293017</c:v>
                </c:pt>
                <c:pt idx="5521">
                  <c:v>310983</c:v>
                </c:pt>
                <c:pt idx="5522">
                  <c:v>291017</c:v>
                </c:pt>
                <c:pt idx="5523">
                  <c:v>318983</c:v>
                </c:pt>
                <c:pt idx="5524">
                  <c:v>285017</c:v>
                </c:pt>
                <c:pt idx="5525">
                  <c:v>310983</c:v>
                </c:pt>
                <c:pt idx="5526">
                  <c:v>293017</c:v>
                </c:pt>
                <c:pt idx="5527">
                  <c:v>310983</c:v>
                </c:pt>
                <c:pt idx="5528">
                  <c:v>285014</c:v>
                </c:pt>
                <c:pt idx="5529">
                  <c:v>318987</c:v>
                </c:pt>
                <c:pt idx="5530">
                  <c:v>285015</c:v>
                </c:pt>
                <c:pt idx="5531">
                  <c:v>310984</c:v>
                </c:pt>
                <c:pt idx="5532">
                  <c:v>292017</c:v>
                </c:pt>
                <c:pt idx="5533">
                  <c:v>342985</c:v>
                </c:pt>
                <c:pt idx="5534">
                  <c:v>285015</c:v>
                </c:pt>
                <c:pt idx="5535">
                  <c:v>318983</c:v>
                </c:pt>
                <c:pt idx="5536">
                  <c:v>285015</c:v>
                </c:pt>
                <c:pt idx="5537">
                  <c:v>310985</c:v>
                </c:pt>
                <c:pt idx="5538">
                  <c:v>293017</c:v>
                </c:pt>
                <c:pt idx="5539">
                  <c:v>310984</c:v>
                </c:pt>
                <c:pt idx="5540">
                  <c:v>285015</c:v>
                </c:pt>
                <c:pt idx="5541">
                  <c:v>318984</c:v>
                </c:pt>
                <c:pt idx="5542">
                  <c:v>285014</c:v>
                </c:pt>
                <c:pt idx="5543">
                  <c:v>310986</c:v>
                </c:pt>
                <c:pt idx="5544">
                  <c:v>283014</c:v>
                </c:pt>
                <c:pt idx="5545">
                  <c:v>310986</c:v>
                </c:pt>
                <c:pt idx="5546">
                  <c:v>285017</c:v>
                </c:pt>
                <c:pt idx="5547">
                  <c:v>319018</c:v>
                </c:pt>
                <c:pt idx="5548">
                  <c:v>319018</c:v>
                </c:pt>
                <c:pt idx="5549">
                  <c:v>310982</c:v>
                </c:pt>
                <c:pt idx="5550">
                  <c:v>285017</c:v>
                </c:pt>
                <c:pt idx="5551">
                  <c:v>318984</c:v>
                </c:pt>
                <c:pt idx="5552">
                  <c:v>285015</c:v>
                </c:pt>
                <c:pt idx="5553">
                  <c:v>310984</c:v>
                </c:pt>
                <c:pt idx="5554">
                  <c:v>299018</c:v>
                </c:pt>
                <c:pt idx="5555">
                  <c:v>310982</c:v>
                </c:pt>
                <c:pt idx="5556">
                  <c:v>285017</c:v>
                </c:pt>
                <c:pt idx="5557">
                  <c:v>318983</c:v>
                </c:pt>
                <c:pt idx="5558">
                  <c:v>285017</c:v>
                </c:pt>
                <c:pt idx="5559">
                  <c:v>310983</c:v>
                </c:pt>
                <c:pt idx="5560">
                  <c:v>293018</c:v>
                </c:pt>
                <c:pt idx="5561">
                  <c:v>310982</c:v>
                </c:pt>
                <c:pt idx="5562">
                  <c:v>285014</c:v>
                </c:pt>
                <c:pt idx="5563">
                  <c:v>318986</c:v>
                </c:pt>
                <c:pt idx="5564">
                  <c:v>285017</c:v>
                </c:pt>
                <c:pt idx="5565">
                  <c:v>342984</c:v>
                </c:pt>
                <c:pt idx="5566">
                  <c:v>293013</c:v>
                </c:pt>
                <c:pt idx="5567">
                  <c:v>310986</c:v>
                </c:pt>
                <c:pt idx="5568">
                  <c:v>285014</c:v>
                </c:pt>
                <c:pt idx="5569">
                  <c:v>318987</c:v>
                </c:pt>
                <c:pt idx="5570">
                  <c:v>285015</c:v>
                </c:pt>
                <c:pt idx="5571">
                  <c:v>310984</c:v>
                </c:pt>
                <c:pt idx="5572">
                  <c:v>359014</c:v>
                </c:pt>
                <c:pt idx="5573">
                  <c:v>311986</c:v>
                </c:pt>
                <c:pt idx="5574">
                  <c:v>285017</c:v>
                </c:pt>
                <c:pt idx="5575">
                  <c:v>318986</c:v>
                </c:pt>
                <c:pt idx="5576">
                  <c:v>275011</c:v>
                </c:pt>
                <c:pt idx="5577">
                  <c:v>310989</c:v>
                </c:pt>
                <c:pt idx="5578">
                  <c:v>293011</c:v>
                </c:pt>
                <c:pt idx="5579">
                  <c:v>310986</c:v>
                </c:pt>
                <c:pt idx="5580">
                  <c:v>285014</c:v>
                </c:pt>
                <c:pt idx="5581">
                  <c:v>318989</c:v>
                </c:pt>
                <c:pt idx="5582">
                  <c:v>311015</c:v>
                </c:pt>
                <c:pt idx="5583">
                  <c:v>310982</c:v>
                </c:pt>
                <c:pt idx="5584">
                  <c:v>293014</c:v>
                </c:pt>
                <c:pt idx="5585">
                  <c:v>310986</c:v>
                </c:pt>
                <c:pt idx="5586">
                  <c:v>291014</c:v>
                </c:pt>
                <c:pt idx="5587">
                  <c:v>317986</c:v>
                </c:pt>
                <c:pt idx="5588">
                  <c:v>284014</c:v>
                </c:pt>
                <c:pt idx="5589">
                  <c:v>309990</c:v>
                </c:pt>
                <c:pt idx="5590">
                  <c:v>292013</c:v>
                </c:pt>
                <c:pt idx="5591">
                  <c:v>309986</c:v>
                </c:pt>
                <c:pt idx="5592">
                  <c:v>284014</c:v>
                </c:pt>
                <c:pt idx="5593">
                  <c:v>317985</c:v>
                </c:pt>
                <c:pt idx="5594">
                  <c:v>284014</c:v>
                </c:pt>
                <c:pt idx="5595">
                  <c:v>309984</c:v>
                </c:pt>
                <c:pt idx="5596">
                  <c:v>292014</c:v>
                </c:pt>
                <c:pt idx="5597">
                  <c:v>316986</c:v>
                </c:pt>
                <c:pt idx="5598">
                  <c:v>285018</c:v>
                </c:pt>
                <c:pt idx="5599">
                  <c:v>344982</c:v>
                </c:pt>
                <c:pt idx="5600">
                  <c:v>285014</c:v>
                </c:pt>
                <c:pt idx="5601">
                  <c:v>310989</c:v>
                </c:pt>
                <c:pt idx="5602">
                  <c:v>293014</c:v>
                </c:pt>
                <c:pt idx="5603">
                  <c:v>310983</c:v>
                </c:pt>
                <c:pt idx="5604">
                  <c:v>285014</c:v>
                </c:pt>
                <c:pt idx="5605">
                  <c:v>318989</c:v>
                </c:pt>
                <c:pt idx="5606">
                  <c:v>285015</c:v>
                </c:pt>
                <c:pt idx="5607">
                  <c:v>310985</c:v>
                </c:pt>
                <c:pt idx="5608">
                  <c:v>283011</c:v>
                </c:pt>
                <c:pt idx="5609">
                  <c:v>310986</c:v>
                </c:pt>
                <c:pt idx="5610">
                  <c:v>285014</c:v>
                </c:pt>
                <c:pt idx="5611">
                  <c:v>318987</c:v>
                </c:pt>
                <c:pt idx="5612">
                  <c:v>285013</c:v>
                </c:pt>
                <c:pt idx="5613">
                  <c:v>310988</c:v>
                </c:pt>
                <c:pt idx="5614">
                  <c:v>293012</c:v>
                </c:pt>
                <c:pt idx="5615">
                  <c:v>310987</c:v>
                </c:pt>
                <c:pt idx="5616">
                  <c:v>311013</c:v>
                </c:pt>
                <c:pt idx="5617">
                  <c:v>318990</c:v>
                </c:pt>
                <c:pt idx="5618">
                  <c:v>291010</c:v>
                </c:pt>
                <c:pt idx="5619">
                  <c:v>309986</c:v>
                </c:pt>
                <c:pt idx="5620">
                  <c:v>292014</c:v>
                </c:pt>
                <c:pt idx="5621">
                  <c:v>309986</c:v>
                </c:pt>
                <c:pt idx="5622">
                  <c:v>284017</c:v>
                </c:pt>
                <c:pt idx="5623">
                  <c:v>317983</c:v>
                </c:pt>
                <c:pt idx="5624">
                  <c:v>284017</c:v>
                </c:pt>
                <c:pt idx="5625">
                  <c:v>309983</c:v>
                </c:pt>
                <c:pt idx="5626">
                  <c:v>292017</c:v>
                </c:pt>
                <c:pt idx="5627">
                  <c:v>309983</c:v>
                </c:pt>
                <c:pt idx="5628">
                  <c:v>284014</c:v>
                </c:pt>
                <c:pt idx="5629">
                  <c:v>324986</c:v>
                </c:pt>
                <c:pt idx="5630">
                  <c:v>285017</c:v>
                </c:pt>
                <c:pt idx="5631">
                  <c:v>310983</c:v>
                </c:pt>
                <c:pt idx="5632">
                  <c:v>293014</c:v>
                </c:pt>
                <c:pt idx="5633">
                  <c:v>336986</c:v>
                </c:pt>
                <c:pt idx="5634">
                  <c:v>285015</c:v>
                </c:pt>
                <c:pt idx="5635">
                  <c:v>318986</c:v>
                </c:pt>
                <c:pt idx="5636">
                  <c:v>285013</c:v>
                </c:pt>
                <c:pt idx="5637">
                  <c:v>310989</c:v>
                </c:pt>
                <c:pt idx="5638">
                  <c:v>293013</c:v>
                </c:pt>
                <c:pt idx="5639">
                  <c:v>310985</c:v>
                </c:pt>
                <c:pt idx="5640">
                  <c:v>275013</c:v>
                </c:pt>
                <c:pt idx="5641">
                  <c:v>318987</c:v>
                </c:pt>
                <c:pt idx="5642">
                  <c:v>285014</c:v>
                </c:pt>
                <c:pt idx="5643">
                  <c:v>310986</c:v>
                </c:pt>
                <c:pt idx="5644">
                  <c:v>293013</c:v>
                </c:pt>
                <c:pt idx="5645">
                  <c:v>310986</c:v>
                </c:pt>
                <c:pt idx="5646">
                  <c:v>285018</c:v>
                </c:pt>
                <c:pt idx="5647">
                  <c:v>319017</c:v>
                </c:pt>
                <c:pt idx="5648">
                  <c:v>319017</c:v>
                </c:pt>
                <c:pt idx="5649">
                  <c:v>310983</c:v>
                </c:pt>
                <c:pt idx="5650">
                  <c:v>291017</c:v>
                </c:pt>
                <c:pt idx="5651">
                  <c:v>318983</c:v>
                </c:pt>
                <c:pt idx="5652">
                  <c:v>285018</c:v>
                </c:pt>
                <c:pt idx="5653">
                  <c:v>310982</c:v>
                </c:pt>
                <c:pt idx="5654">
                  <c:v>293017</c:v>
                </c:pt>
                <c:pt idx="5655">
                  <c:v>310983</c:v>
                </c:pt>
                <c:pt idx="5656">
                  <c:v>285015</c:v>
                </c:pt>
                <c:pt idx="5657">
                  <c:v>318985</c:v>
                </c:pt>
                <c:pt idx="5658">
                  <c:v>285017</c:v>
                </c:pt>
                <c:pt idx="5659">
                  <c:v>310983</c:v>
                </c:pt>
                <c:pt idx="5660">
                  <c:v>293014</c:v>
                </c:pt>
                <c:pt idx="5661">
                  <c:v>316986</c:v>
                </c:pt>
                <c:pt idx="5662">
                  <c:v>285015</c:v>
                </c:pt>
                <c:pt idx="5663">
                  <c:v>318985</c:v>
                </c:pt>
                <c:pt idx="5664">
                  <c:v>285016</c:v>
                </c:pt>
                <c:pt idx="5665">
                  <c:v>336984</c:v>
                </c:pt>
                <c:pt idx="5666">
                  <c:v>293014</c:v>
                </c:pt>
                <c:pt idx="5667">
                  <c:v>310986</c:v>
                </c:pt>
                <c:pt idx="5668">
                  <c:v>285019</c:v>
                </c:pt>
                <c:pt idx="5669">
                  <c:v>318981</c:v>
                </c:pt>
                <c:pt idx="5670">
                  <c:v>285014</c:v>
                </c:pt>
                <c:pt idx="5671">
                  <c:v>310986</c:v>
                </c:pt>
                <c:pt idx="5672">
                  <c:v>283017</c:v>
                </c:pt>
                <c:pt idx="5673">
                  <c:v>310983</c:v>
                </c:pt>
                <c:pt idx="5674">
                  <c:v>285014</c:v>
                </c:pt>
                <c:pt idx="5675">
                  <c:v>318986</c:v>
                </c:pt>
                <c:pt idx="5676">
                  <c:v>285017</c:v>
                </c:pt>
                <c:pt idx="5677">
                  <c:v>310983</c:v>
                </c:pt>
                <c:pt idx="5678">
                  <c:v>293014</c:v>
                </c:pt>
                <c:pt idx="5679">
                  <c:v>310986</c:v>
                </c:pt>
                <c:pt idx="5680">
                  <c:v>285018</c:v>
                </c:pt>
                <c:pt idx="5681">
                  <c:v>318982</c:v>
                </c:pt>
                <c:pt idx="5682">
                  <c:v>317017</c:v>
                </c:pt>
                <c:pt idx="5683">
                  <c:v>310983</c:v>
                </c:pt>
                <c:pt idx="5684">
                  <c:v>293014</c:v>
                </c:pt>
                <c:pt idx="5685">
                  <c:v>310986</c:v>
                </c:pt>
                <c:pt idx="5686">
                  <c:v>285018</c:v>
                </c:pt>
                <c:pt idx="5687">
                  <c:v>318982</c:v>
                </c:pt>
                <c:pt idx="5688">
                  <c:v>285014</c:v>
                </c:pt>
                <c:pt idx="5689">
                  <c:v>310986</c:v>
                </c:pt>
                <c:pt idx="5690">
                  <c:v>292017</c:v>
                </c:pt>
                <c:pt idx="5691">
                  <c:v>310983</c:v>
                </c:pt>
                <c:pt idx="5692">
                  <c:v>285014</c:v>
                </c:pt>
                <c:pt idx="5693">
                  <c:v>324986</c:v>
                </c:pt>
                <c:pt idx="5694">
                  <c:v>285014</c:v>
                </c:pt>
                <c:pt idx="5695">
                  <c:v>310986</c:v>
                </c:pt>
                <c:pt idx="5696">
                  <c:v>293016</c:v>
                </c:pt>
                <c:pt idx="5697">
                  <c:v>310984</c:v>
                </c:pt>
                <c:pt idx="5698">
                  <c:v>285014</c:v>
                </c:pt>
                <c:pt idx="5699">
                  <c:v>344986</c:v>
                </c:pt>
                <c:pt idx="5700">
                  <c:v>285017</c:v>
                </c:pt>
                <c:pt idx="5701">
                  <c:v>310983</c:v>
                </c:pt>
                <c:pt idx="5702">
                  <c:v>293014</c:v>
                </c:pt>
                <c:pt idx="5703">
                  <c:v>310989</c:v>
                </c:pt>
                <c:pt idx="5704">
                  <c:v>275014</c:v>
                </c:pt>
                <c:pt idx="5705">
                  <c:v>318983</c:v>
                </c:pt>
                <c:pt idx="5706">
                  <c:v>285014</c:v>
                </c:pt>
                <c:pt idx="5707">
                  <c:v>310986</c:v>
                </c:pt>
                <c:pt idx="5708">
                  <c:v>293017</c:v>
                </c:pt>
                <c:pt idx="5709">
                  <c:v>310983</c:v>
                </c:pt>
                <c:pt idx="5710">
                  <c:v>285014</c:v>
                </c:pt>
                <c:pt idx="5711">
                  <c:v>318987</c:v>
                </c:pt>
                <c:pt idx="5712">
                  <c:v>285013</c:v>
                </c:pt>
                <c:pt idx="5713">
                  <c:v>310986</c:v>
                </c:pt>
                <c:pt idx="5714">
                  <c:v>299015</c:v>
                </c:pt>
                <c:pt idx="5715">
                  <c:v>310985</c:v>
                </c:pt>
                <c:pt idx="5716">
                  <c:v>311014</c:v>
                </c:pt>
                <c:pt idx="5717">
                  <c:v>318986</c:v>
                </c:pt>
                <c:pt idx="5718">
                  <c:v>285017</c:v>
                </c:pt>
                <c:pt idx="5719">
                  <c:v>310983</c:v>
                </c:pt>
                <c:pt idx="5720">
                  <c:v>293014</c:v>
                </c:pt>
                <c:pt idx="5721">
                  <c:v>309986</c:v>
                </c:pt>
                <c:pt idx="5722">
                  <c:v>285017</c:v>
                </c:pt>
                <c:pt idx="5723">
                  <c:v>318983</c:v>
                </c:pt>
                <c:pt idx="5724">
                  <c:v>285014</c:v>
                </c:pt>
                <c:pt idx="5725">
                  <c:v>316986</c:v>
                </c:pt>
                <c:pt idx="5726">
                  <c:v>293017</c:v>
                </c:pt>
                <c:pt idx="5727">
                  <c:v>310983</c:v>
                </c:pt>
                <c:pt idx="5728">
                  <c:v>284017</c:v>
                </c:pt>
                <c:pt idx="5729">
                  <c:v>318984</c:v>
                </c:pt>
                <c:pt idx="5730">
                  <c:v>285015</c:v>
                </c:pt>
                <c:pt idx="5731">
                  <c:v>310984</c:v>
                </c:pt>
                <c:pt idx="5732">
                  <c:v>293014</c:v>
                </c:pt>
                <c:pt idx="5733">
                  <c:v>336986</c:v>
                </c:pt>
                <c:pt idx="5734">
                  <c:v>285017</c:v>
                </c:pt>
                <c:pt idx="5735">
                  <c:v>318986</c:v>
                </c:pt>
                <c:pt idx="5736">
                  <c:v>275011</c:v>
                </c:pt>
                <c:pt idx="5737">
                  <c:v>310989</c:v>
                </c:pt>
                <c:pt idx="5738">
                  <c:v>293011</c:v>
                </c:pt>
                <c:pt idx="5739">
                  <c:v>310986</c:v>
                </c:pt>
                <c:pt idx="5740">
                  <c:v>285014</c:v>
                </c:pt>
                <c:pt idx="5741">
                  <c:v>318989</c:v>
                </c:pt>
                <c:pt idx="5742">
                  <c:v>285014</c:v>
                </c:pt>
                <c:pt idx="5743">
                  <c:v>310985</c:v>
                </c:pt>
                <c:pt idx="5744">
                  <c:v>293012</c:v>
                </c:pt>
                <c:pt idx="5745">
                  <c:v>310986</c:v>
                </c:pt>
                <c:pt idx="5746">
                  <c:v>291017</c:v>
                </c:pt>
                <c:pt idx="5747">
                  <c:v>319011</c:v>
                </c:pt>
                <c:pt idx="5748">
                  <c:v>319011</c:v>
                </c:pt>
                <c:pt idx="5749">
                  <c:v>310986</c:v>
                </c:pt>
                <c:pt idx="5750">
                  <c:v>285015</c:v>
                </c:pt>
                <c:pt idx="5751">
                  <c:v>318985</c:v>
                </c:pt>
                <c:pt idx="5752">
                  <c:v>285018</c:v>
                </c:pt>
                <c:pt idx="5753">
                  <c:v>310982</c:v>
                </c:pt>
                <c:pt idx="5754">
                  <c:v>293014</c:v>
                </c:pt>
                <c:pt idx="5755">
                  <c:v>310986</c:v>
                </c:pt>
                <c:pt idx="5756">
                  <c:v>285015</c:v>
                </c:pt>
                <c:pt idx="5757">
                  <c:v>324985</c:v>
                </c:pt>
                <c:pt idx="5758">
                  <c:v>285018</c:v>
                </c:pt>
                <c:pt idx="5759">
                  <c:v>309982</c:v>
                </c:pt>
                <c:pt idx="5760">
                  <c:v>293014</c:v>
                </c:pt>
                <c:pt idx="5761">
                  <c:v>310986</c:v>
                </c:pt>
                <c:pt idx="5762">
                  <c:v>285014</c:v>
                </c:pt>
                <c:pt idx="5763">
                  <c:v>318986</c:v>
                </c:pt>
                <c:pt idx="5764">
                  <c:v>285014</c:v>
                </c:pt>
                <c:pt idx="5765">
                  <c:v>336989</c:v>
                </c:pt>
                <c:pt idx="5766">
                  <c:v>293014</c:v>
                </c:pt>
                <c:pt idx="5767">
                  <c:v>310983</c:v>
                </c:pt>
                <c:pt idx="5768">
                  <c:v>274018</c:v>
                </c:pt>
                <c:pt idx="5769">
                  <c:v>318982</c:v>
                </c:pt>
                <c:pt idx="5770">
                  <c:v>285014</c:v>
                </c:pt>
                <c:pt idx="5771">
                  <c:v>310986</c:v>
                </c:pt>
                <c:pt idx="5772">
                  <c:v>358017</c:v>
                </c:pt>
                <c:pt idx="5773">
                  <c:v>310983</c:v>
                </c:pt>
                <c:pt idx="5774">
                  <c:v>285014</c:v>
                </c:pt>
                <c:pt idx="5775">
                  <c:v>318987</c:v>
                </c:pt>
                <c:pt idx="5776">
                  <c:v>284016</c:v>
                </c:pt>
                <c:pt idx="5777">
                  <c:v>309983</c:v>
                </c:pt>
                <c:pt idx="5778">
                  <c:v>299014</c:v>
                </c:pt>
                <c:pt idx="5779">
                  <c:v>310989</c:v>
                </c:pt>
                <c:pt idx="5780">
                  <c:v>285015</c:v>
                </c:pt>
                <c:pt idx="5781">
                  <c:v>318982</c:v>
                </c:pt>
                <c:pt idx="5782">
                  <c:v>311014</c:v>
                </c:pt>
                <c:pt idx="5783">
                  <c:v>310987</c:v>
                </c:pt>
                <c:pt idx="5784">
                  <c:v>293017</c:v>
                </c:pt>
                <c:pt idx="5785">
                  <c:v>310982</c:v>
                </c:pt>
                <c:pt idx="5786">
                  <c:v>285017</c:v>
                </c:pt>
                <c:pt idx="5787">
                  <c:v>318983</c:v>
                </c:pt>
                <c:pt idx="5788">
                  <c:v>285017</c:v>
                </c:pt>
                <c:pt idx="5789">
                  <c:v>316983</c:v>
                </c:pt>
                <c:pt idx="5790">
                  <c:v>292016</c:v>
                </c:pt>
                <c:pt idx="5791">
                  <c:v>309984</c:v>
                </c:pt>
                <c:pt idx="5792">
                  <c:v>284018</c:v>
                </c:pt>
                <c:pt idx="5793">
                  <c:v>317982</c:v>
                </c:pt>
                <c:pt idx="5794">
                  <c:v>284018</c:v>
                </c:pt>
                <c:pt idx="5795">
                  <c:v>309982</c:v>
                </c:pt>
                <c:pt idx="5796">
                  <c:v>292018</c:v>
                </c:pt>
                <c:pt idx="5797">
                  <c:v>309982</c:v>
                </c:pt>
                <c:pt idx="5798">
                  <c:v>284014</c:v>
                </c:pt>
                <c:pt idx="5799">
                  <c:v>343986</c:v>
                </c:pt>
                <c:pt idx="5800">
                  <c:v>276014</c:v>
                </c:pt>
                <c:pt idx="5801">
                  <c:v>311986</c:v>
                </c:pt>
                <c:pt idx="5802">
                  <c:v>294015</c:v>
                </c:pt>
                <c:pt idx="5803">
                  <c:v>311985</c:v>
                </c:pt>
                <c:pt idx="5804">
                  <c:v>286014</c:v>
                </c:pt>
                <c:pt idx="5805">
                  <c:v>319986</c:v>
                </c:pt>
                <c:pt idx="5806">
                  <c:v>286014</c:v>
                </c:pt>
                <c:pt idx="5807">
                  <c:v>311986</c:v>
                </c:pt>
                <c:pt idx="5808">
                  <c:v>294015</c:v>
                </c:pt>
                <c:pt idx="5809">
                  <c:v>311985</c:v>
                </c:pt>
                <c:pt idx="5810">
                  <c:v>293017</c:v>
                </c:pt>
                <c:pt idx="5811">
                  <c:v>318983</c:v>
                </c:pt>
                <c:pt idx="5812">
                  <c:v>285017</c:v>
                </c:pt>
                <c:pt idx="5813">
                  <c:v>310983</c:v>
                </c:pt>
                <c:pt idx="5814">
                  <c:v>293015</c:v>
                </c:pt>
                <c:pt idx="5815">
                  <c:v>310985</c:v>
                </c:pt>
                <c:pt idx="5816">
                  <c:v>311017</c:v>
                </c:pt>
                <c:pt idx="5817">
                  <c:v>318983</c:v>
                </c:pt>
                <c:pt idx="5818">
                  <c:v>285016</c:v>
                </c:pt>
                <c:pt idx="5819">
                  <c:v>310985</c:v>
                </c:pt>
                <c:pt idx="5820">
                  <c:v>293016</c:v>
                </c:pt>
                <c:pt idx="5821">
                  <c:v>316985</c:v>
                </c:pt>
                <c:pt idx="5822">
                  <c:v>284012</c:v>
                </c:pt>
                <c:pt idx="5823">
                  <c:v>317986</c:v>
                </c:pt>
                <c:pt idx="5824">
                  <c:v>284014</c:v>
                </c:pt>
                <c:pt idx="5825">
                  <c:v>309986</c:v>
                </c:pt>
                <c:pt idx="5826">
                  <c:v>292014</c:v>
                </c:pt>
                <c:pt idx="5827">
                  <c:v>309989</c:v>
                </c:pt>
                <c:pt idx="5828">
                  <c:v>284014</c:v>
                </c:pt>
                <c:pt idx="5829">
                  <c:v>317986</c:v>
                </c:pt>
                <c:pt idx="5830">
                  <c:v>284014</c:v>
                </c:pt>
                <c:pt idx="5831">
                  <c:v>309983</c:v>
                </c:pt>
                <c:pt idx="5832">
                  <c:v>282017</c:v>
                </c:pt>
                <c:pt idx="5833">
                  <c:v>335983</c:v>
                </c:pt>
                <c:pt idx="5834">
                  <c:v>284016</c:v>
                </c:pt>
                <c:pt idx="5835">
                  <c:v>317987</c:v>
                </c:pt>
                <c:pt idx="5836">
                  <c:v>284014</c:v>
                </c:pt>
                <c:pt idx="5837">
                  <c:v>309983</c:v>
                </c:pt>
                <c:pt idx="5838">
                  <c:v>292017</c:v>
                </c:pt>
                <c:pt idx="5839">
                  <c:v>309984</c:v>
                </c:pt>
                <c:pt idx="5840">
                  <c:v>284017</c:v>
                </c:pt>
                <c:pt idx="5841">
                  <c:v>317982</c:v>
                </c:pt>
                <c:pt idx="5842">
                  <c:v>291017</c:v>
                </c:pt>
                <c:pt idx="5843">
                  <c:v>310983</c:v>
                </c:pt>
                <c:pt idx="5844">
                  <c:v>293017</c:v>
                </c:pt>
                <c:pt idx="5845">
                  <c:v>310983</c:v>
                </c:pt>
                <c:pt idx="5846">
                  <c:v>285016</c:v>
                </c:pt>
                <c:pt idx="5847">
                  <c:v>319014</c:v>
                </c:pt>
                <c:pt idx="5848">
                  <c:v>319014</c:v>
                </c:pt>
                <c:pt idx="5849">
                  <c:v>310986</c:v>
                </c:pt>
                <c:pt idx="5850">
                  <c:v>285018</c:v>
                </c:pt>
                <c:pt idx="5851">
                  <c:v>318982</c:v>
                </c:pt>
                <c:pt idx="5852">
                  <c:v>285014</c:v>
                </c:pt>
                <c:pt idx="5853">
                  <c:v>316986</c:v>
                </c:pt>
                <c:pt idx="5854">
                  <c:v>293014</c:v>
                </c:pt>
                <c:pt idx="5855">
                  <c:v>309986</c:v>
                </c:pt>
                <c:pt idx="5856">
                  <c:v>285017</c:v>
                </c:pt>
                <c:pt idx="5857">
                  <c:v>318983</c:v>
                </c:pt>
                <c:pt idx="5858">
                  <c:v>285014</c:v>
                </c:pt>
                <c:pt idx="5859">
                  <c:v>310986</c:v>
                </c:pt>
                <c:pt idx="5860">
                  <c:v>293017</c:v>
                </c:pt>
                <c:pt idx="5861">
                  <c:v>310983</c:v>
                </c:pt>
                <c:pt idx="5862">
                  <c:v>285014</c:v>
                </c:pt>
                <c:pt idx="5863">
                  <c:v>318986</c:v>
                </c:pt>
                <c:pt idx="5864">
                  <c:v>275018</c:v>
                </c:pt>
                <c:pt idx="5865">
                  <c:v>336982</c:v>
                </c:pt>
                <c:pt idx="5866">
                  <c:v>293015</c:v>
                </c:pt>
                <c:pt idx="5867">
                  <c:v>310985</c:v>
                </c:pt>
                <c:pt idx="5868">
                  <c:v>285014</c:v>
                </c:pt>
                <c:pt idx="5869">
                  <c:v>318986</c:v>
                </c:pt>
                <c:pt idx="5870">
                  <c:v>285015</c:v>
                </c:pt>
                <c:pt idx="5871">
                  <c:v>310985</c:v>
                </c:pt>
                <c:pt idx="5872">
                  <c:v>293014</c:v>
                </c:pt>
                <c:pt idx="5873">
                  <c:v>310986</c:v>
                </c:pt>
                <c:pt idx="5874">
                  <c:v>291017</c:v>
                </c:pt>
                <c:pt idx="5875">
                  <c:v>318983</c:v>
                </c:pt>
                <c:pt idx="5876">
                  <c:v>285015</c:v>
                </c:pt>
                <c:pt idx="5877">
                  <c:v>310985</c:v>
                </c:pt>
                <c:pt idx="5878">
                  <c:v>293017</c:v>
                </c:pt>
                <c:pt idx="5879">
                  <c:v>310983</c:v>
                </c:pt>
                <c:pt idx="5880">
                  <c:v>285015</c:v>
                </c:pt>
                <c:pt idx="5881">
                  <c:v>318985</c:v>
                </c:pt>
                <c:pt idx="5882">
                  <c:v>311015</c:v>
                </c:pt>
                <c:pt idx="5883">
                  <c:v>310985</c:v>
                </c:pt>
                <c:pt idx="5884">
                  <c:v>293014</c:v>
                </c:pt>
                <c:pt idx="5885">
                  <c:v>316986</c:v>
                </c:pt>
                <c:pt idx="5886">
                  <c:v>285014</c:v>
                </c:pt>
                <c:pt idx="5887">
                  <c:v>318986</c:v>
                </c:pt>
                <c:pt idx="5888">
                  <c:v>285019</c:v>
                </c:pt>
                <c:pt idx="5889">
                  <c:v>310981</c:v>
                </c:pt>
                <c:pt idx="5890">
                  <c:v>293014</c:v>
                </c:pt>
                <c:pt idx="5891">
                  <c:v>310987</c:v>
                </c:pt>
                <c:pt idx="5892">
                  <c:v>285014</c:v>
                </c:pt>
                <c:pt idx="5893">
                  <c:v>318985</c:v>
                </c:pt>
                <c:pt idx="5894">
                  <c:v>285014</c:v>
                </c:pt>
                <c:pt idx="5895">
                  <c:v>310986</c:v>
                </c:pt>
                <c:pt idx="5896">
                  <c:v>283017</c:v>
                </c:pt>
                <c:pt idx="5897">
                  <c:v>310983</c:v>
                </c:pt>
                <c:pt idx="5898">
                  <c:v>285014</c:v>
                </c:pt>
                <c:pt idx="5899">
                  <c:v>344986</c:v>
                </c:pt>
                <c:pt idx="5900">
                  <c:v>285014</c:v>
                </c:pt>
                <c:pt idx="5901">
                  <c:v>310986</c:v>
                </c:pt>
                <c:pt idx="5902">
                  <c:v>293014</c:v>
                </c:pt>
                <c:pt idx="5903">
                  <c:v>310989</c:v>
                </c:pt>
                <c:pt idx="5904">
                  <c:v>285014</c:v>
                </c:pt>
                <c:pt idx="5905">
                  <c:v>318983</c:v>
                </c:pt>
                <c:pt idx="5906">
                  <c:v>291018</c:v>
                </c:pt>
                <c:pt idx="5907">
                  <c:v>310982</c:v>
                </c:pt>
                <c:pt idx="5908">
                  <c:v>293014</c:v>
                </c:pt>
                <c:pt idx="5909">
                  <c:v>310987</c:v>
                </c:pt>
                <c:pt idx="5910">
                  <c:v>285015</c:v>
                </c:pt>
                <c:pt idx="5911">
                  <c:v>318984</c:v>
                </c:pt>
                <c:pt idx="5912">
                  <c:v>285017</c:v>
                </c:pt>
                <c:pt idx="5913">
                  <c:v>310983</c:v>
                </c:pt>
                <c:pt idx="5914">
                  <c:v>293016</c:v>
                </c:pt>
                <c:pt idx="5915">
                  <c:v>310984</c:v>
                </c:pt>
                <c:pt idx="5916">
                  <c:v>311017</c:v>
                </c:pt>
                <c:pt idx="5917">
                  <c:v>324983</c:v>
                </c:pt>
                <c:pt idx="5918">
                  <c:v>285014</c:v>
                </c:pt>
                <c:pt idx="5919">
                  <c:v>310986</c:v>
                </c:pt>
                <c:pt idx="5920">
                  <c:v>293018</c:v>
                </c:pt>
                <c:pt idx="5921">
                  <c:v>310985</c:v>
                </c:pt>
                <c:pt idx="5922">
                  <c:v>285014</c:v>
                </c:pt>
                <c:pt idx="5923">
                  <c:v>318983</c:v>
                </c:pt>
                <c:pt idx="5924">
                  <c:v>285015</c:v>
                </c:pt>
                <c:pt idx="5925">
                  <c:v>310985</c:v>
                </c:pt>
                <c:pt idx="5926">
                  <c:v>293017</c:v>
                </c:pt>
                <c:pt idx="5927">
                  <c:v>310983</c:v>
                </c:pt>
                <c:pt idx="5928">
                  <c:v>275015</c:v>
                </c:pt>
                <c:pt idx="5929">
                  <c:v>318985</c:v>
                </c:pt>
                <c:pt idx="5930">
                  <c:v>285017</c:v>
                </c:pt>
                <c:pt idx="5931">
                  <c:v>310983</c:v>
                </c:pt>
                <c:pt idx="5932">
                  <c:v>293016</c:v>
                </c:pt>
                <c:pt idx="5933">
                  <c:v>336987</c:v>
                </c:pt>
                <c:pt idx="5934">
                  <c:v>285014</c:v>
                </c:pt>
                <c:pt idx="5935">
                  <c:v>318983</c:v>
                </c:pt>
                <c:pt idx="5936">
                  <c:v>285017</c:v>
                </c:pt>
                <c:pt idx="5937">
                  <c:v>310983</c:v>
                </c:pt>
                <c:pt idx="5938">
                  <c:v>299018</c:v>
                </c:pt>
                <c:pt idx="5939">
                  <c:v>310985</c:v>
                </c:pt>
                <c:pt idx="5940">
                  <c:v>285014</c:v>
                </c:pt>
                <c:pt idx="5941">
                  <c:v>318983</c:v>
                </c:pt>
                <c:pt idx="5942">
                  <c:v>285014</c:v>
                </c:pt>
                <c:pt idx="5943">
                  <c:v>310986</c:v>
                </c:pt>
                <c:pt idx="5944">
                  <c:v>293017</c:v>
                </c:pt>
                <c:pt idx="5945">
                  <c:v>310983</c:v>
                </c:pt>
                <c:pt idx="5946">
                  <c:v>285014</c:v>
                </c:pt>
                <c:pt idx="5947">
                  <c:v>318017</c:v>
                </c:pt>
                <c:pt idx="5948">
                  <c:v>318017</c:v>
                </c:pt>
                <c:pt idx="5949">
                  <c:v>316982</c:v>
                </c:pt>
                <c:pt idx="5950">
                  <c:v>285018</c:v>
                </c:pt>
                <c:pt idx="5951">
                  <c:v>318982</c:v>
                </c:pt>
                <c:pt idx="5952">
                  <c:v>285014</c:v>
                </c:pt>
                <c:pt idx="5953">
                  <c:v>310986</c:v>
                </c:pt>
                <c:pt idx="5954">
                  <c:v>293018</c:v>
                </c:pt>
                <c:pt idx="5955">
                  <c:v>310982</c:v>
                </c:pt>
                <c:pt idx="5956">
                  <c:v>285017</c:v>
                </c:pt>
                <c:pt idx="5957">
                  <c:v>318983</c:v>
                </c:pt>
                <c:pt idx="5958">
                  <c:v>285017</c:v>
                </c:pt>
                <c:pt idx="5959">
                  <c:v>310983</c:v>
                </c:pt>
                <c:pt idx="5960">
                  <c:v>283014</c:v>
                </c:pt>
                <c:pt idx="5961">
                  <c:v>310990</c:v>
                </c:pt>
                <c:pt idx="5962">
                  <c:v>285014</c:v>
                </c:pt>
                <c:pt idx="5963">
                  <c:v>318982</c:v>
                </c:pt>
                <c:pt idx="5964">
                  <c:v>285014</c:v>
                </c:pt>
                <c:pt idx="5965">
                  <c:v>336986</c:v>
                </c:pt>
                <c:pt idx="5966">
                  <c:v>293018</c:v>
                </c:pt>
                <c:pt idx="5967">
                  <c:v>310982</c:v>
                </c:pt>
                <c:pt idx="5968">
                  <c:v>285017</c:v>
                </c:pt>
                <c:pt idx="5969">
                  <c:v>318983</c:v>
                </c:pt>
                <c:pt idx="5970">
                  <c:v>291014</c:v>
                </c:pt>
                <c:pt idx="5971">
                  <c:v>309986</c:v>
                </c:pt>
                <c:pt idx="5972">
                  <c:v>292015</c:v>
                </c:pt>
                <c:pt idx="5973">
                  <c:v>309986</c:v>
                </c:pt>
                <c:pt idx="5974">
                  <c:v>284014</c:v>
                </c:pt>
                <c:pt idx="5975">
                  <c:v>317988</c:v>
                </c:pt>
                <c:pt idx="5976">
                  <c:v>284014</c:v>
                </c:pt>
                <c:pt idx="5977">
                  <c:v>309983</c:v>
                </c:pt>
                <c:pt idx="5978">
                  <c:v>292017</c:v>
                </c:pt>
                <c:pt idx="5979">
                  <c:v>309983</c:v>
                </c:pt>
                <c:pt idx="5980">
                  <c:v>284018</c:v>
                </c:pt>
                <c:pt idx="5981">
                  <c:v>324982</c:v>
                </c:pt>
                <c:pt idx="5982">
                  <c:v>311017</c:v>
                </c:pt>
                <c:pt idx="5983">
                  <c:v>310983</c:v>
                </c:pt>
                <c:pt idx="5984">
                  <c:v>293014</c:v>
                </c:pt>
                <c:pt idx="5985">
                  <c:v>310989</c:v>
                </c:pt>
                <c:pt idx="5986">
                  <c:v>285015</c:v>
                </c:pt>
                <c:pt idx="5987">
                  <c:v>318982</c:v>
                </c:pt>
                <c:pt idx="5988">
                  <c:v>285014</c:v>
                </c:pt>
                <c:pt idx="5989">
                  <c:v>310986</c:v>
                </c:pt>
                <c:pt idx="5990">
                  <c:v>293018</c:v>
                </c:pt>
                <c:pt idx="5991">
                  <c:v>310985</c:v>
                </c:pt>
                <c:pt idx="5992">
                  <c:v>275011</c:v>
                </c:pt>
                <c:pt idx="5993">
                  <c:v>318986</c:v>
                </c:pt>
                <c:pt idx="5994">
                  <c:v>285014</c:v>
                </c:pt>
                <c:pt idx="5995">
                  <c:v>310986</c:v>
                </c:pt>
                <c:pt idx="5996">
                  <c:v>293015</c:v>
                </c:pt>
                <c:pt idx="5997">
                  <c:v>310988</c:v>
                </c:pt>
                <c:pt idx="5998">
                  <c:v>285014</c:v>
                </c:pt>
                <c:pt idx="5999">
                  <c:v>344983</c:v>
                </c:pt>
                <c:pt idx="6000">
                  <c:v>285014</c:v>
                </c:pt>
                <c:pt idx="6001">
                  <c:v>310986</c:v>
                </c:pt>
                <c:pt idx="6002">
                  <c:v>299014</c:v>
                </c:pt>
                <c:pt idx="6003">
                  <c:v>309986</c:v>
                </c:pt>
                <c:pt idx="6004">
                  <c:v>284015</c:v>
                </c:pt>
                <c:pt idx="6005">
                  <c:v>317985</c:v>
                </c:pt>
                <c:pt idx="6006">
                  <c:v>284017</c:v>
                </c:pt>
                <c:pt idx="6007">
                  <c:v>309986</c:v>
                </c:pt>
                <c:pt idx="6008">
                  <c:v>292014</c:v>
                </c:pt>
                <c:pt idx="6009">
                  <c:v>309984</c:v>
                </c:pt>
                <c:pt idx="6010">
                  <c:v>284015</c:v>
                </c:pt>
                <c:pt idx="6011">
                  <c:v>317984</c:v>
                </c:pt>
                <c:pt idx="6012">
                  <c:v>284015</c:v>
                </c:pt>
                <c:pt idx="6013">
                  <c:v>316985</c:v>
                </c:pt>
                <c:pt idx="6014">
                  <c:v>293018</c:v>
                </c:pt>
                <c:pt idx="6015">
                  <c:v>310982</c:v>
                </c:pt>
                <c:pt idx="6016">
                  <c:v>311014</c:v>
                </c:pt>
                <c:pt idx="6017">
                  <c:v>318986</c:v>
                </c:pt>
                <c:pt idx="6018">
                  <c:v>285016</c:v>
                </c:pt>
                <c:pt idx="6019">
                  <c:v>310984</c:v>
                </c:pt>
                <c:pt idx="6020">
                  <c:v>293015</c:v>
                </c:pt>
                <c:pt idx="6021">
                  <c:v>310988</c:v>
                </c:pt>
                <c:pt idx="6022">
                  <c:v>285015</c:v>
                </c:pt>
                <c:pt idx="6023">
                  <c:v>318982</c:v>
                </c:pt>
                <c:pt idx="6024">
                  <c:v>275015</c:v>
                </c:pt>
                <c:pt idx="6025">
                  <c:v>310985</c:v>
                </c:pt>
                <c:pt idx="6026">
                  <c:v>293016</c:v>
                </c:pt>
                <c:pt idx="6027">
                  <c:v>310984</c:v>
                </c:pt>
                <c:pt idx="6028">
                  <c:v>285015</c:v>
                </c:pt>
                <c:pt idx="6029">
                  <c:v>318985</c:v>
                </c:pt>
                <c:pt idx="6030">
                  <c:v>285014</c:v>
                </c:pt>
                <c:pt idx="6031">
                  <c:v>310986</c:v>
                </c:pt>
                <c:pt idx="6032">
                  <c:v>293014</c:v>
                </c:pt>
                <c:pt idx="6033">
                  <c:v>336990</c:v>
                </c:pt>
                <c:pt idx="6034">
                  <c:v>291010</c:v>
                </c:pt>
                <c:pt idx="6035">
                  <c:v>317986</c:v>
                </c:pt>
                <c:pt idx="6036">
                  <c:v>284014</c:v>
                </c:pt>
                <c:pt idx="6037">
                  <c:v>309986</c:v>
                </c:pt>
                <c:pt idx="6038">
                  <c:v>292015</c:v>
                </c:pt>
                <c:pt idx="6039">
                  <c:v>309986</c:v>
                </c:pt>
                <c:pt idx="6040">
                  <c:v>284016</c:v>
                </c:pt>
                <c:pt idx="6041">
                  <c:v>317983</c:v>
                </c:pt>
                <c:pt idx="6042">
                  <c:v>284017</c:v>
                </c:pt>
                <c:pt idx="6043">
                  <c:v>309983</c:v>
                </c:pt>
                <c:pt idx="6044">
                  <c:v>292016</c:v>
                </c:pt>
                <c:pt idx="6045">
                  <c:v>316984</c:v>
                </c:pt>
                <c:pt idx="6046">
                  <c:v>285017</c:v>
                </c:pt>
                <c:pt idx="6047">
                  <c:v>319014</c:v>
                </c:pt>
                <c:pt idx="6048">
                  <c:v>319014</c:v>
                </c:pt>
                <c:pt idx="6049">
                  <c:v>310986</c:v>
                </c:pt>
                <c:pt idx="6050">
                  <c:v>285018</c:v>
                </c:pt>
                <c:pt idx="6051">
                  <c:v>318985</c:v>
                </c:pt>
                <c:pt idx="6052">
                  <c:v>285014</c:v>
                </c:pt>
                <c:pt idx="6053">
                  <c:v>310983</c:v>
                </c:pt>
                <c:pt idx="6054">
                  <c:v>293017</c:v>
                </c:pt>
                <c:pt idx="6055">
                  <c:v>310983</c:v>
                </c:pt>
                <c:pt idx="6056">
                  <c:v>275014</c:v>
                </c:pt>
                <c:pt idx="6057">
                  <c:v>318989</c:v>
                </c:pt>
                <c:pt idx="6058">
                  <c:v>285014</c:v>
                </c:pt>
                <c:pt idx="6059">
                  <c:v>310985</c:v>
                </c:pt>
                <c:pt idx="6060">
                  <c:v>293012</c:v>
                </c:pt>
                <c:pt idx="6061">
                  <c:v>310986</c:v>
                </c:pt>
                <c:pt idx="6062">
                  <c:v>285014</c:v>
                </c:pt>
                <c:pt idx="6063">
                  <c:v>318988</c:v>
                </c:pt>
                <c:pt idx="6064">
                  <c:v>285015</c:v>
                </c:pt>
                <c:pt idx="6065">
                  <c:v>336983</c:v>
                </c:pt>
                <c:pt idx="6066">
                  <c:v>299014</c:v>
                </c:pt>
                <c:pt idx="6067">
                  <c:v>310986</c:v>
                </c:pt>
                <c:pt idx="6068">
                  <c:v>285017</c:v>
                </c:pt>
                <c:pt idx="6069">
                  <c:v>318986</c:v>
                </c:pt>
                <c:pt idx="6070">
                  <c:v>285014</c:v>
                </c:pt>
                <c:pt idx="6071">
                  <c:v>310983</c:v>
                </c:pt>
                <c:pt idx="6072">
                  <c:v>293017</c:v>
                </c:pt>
                <c:pt idx="6073">
                  <c:v>310983</c:v>
                </c:pt>
                <c:pt idx="6074">
                  <c:v>285016</c:v>
                </c:pt>
                <c:pt idx="6075">
                  <c:v>318984</c:v>
                </c:pt>
                <c:pt idx="6076">
                  <c:v>284017</c:v>
                </c:pt>
                <c:pt idx="6077">
                  <c:v>317983</c:v>
                </c:pt>
                <c:pt idx="6078">
                  <c:v>293015</c:v>
                </c:pt>
                <c:pt idx="6079">
                  <c:v>310985</c:v>
                </c:pt>
                <c:pt idx="6080">
                  <c:v>285014</c:v>
                </c:pt>
                <c:pt idx="6081">
                  <c:v>318986</c:v>
                </c:pt>
                <c:pt idx="6082">
                  <c:v>311014</c:v>
                </c:pt>
                <c:pt idx="6083">
                  <c:v>310986</c:v>
                </c:pt>
                <c:pt idx="6084">
                  <c:v>293017</c:v>
                </c:pt>
                <c:pt idx="6085">
                  <c:v>310983</c:v>
                </c:pt>
                <c:pt idx="6086">
                  <c:v>285014</c:v>
                </c:pt>
                <c:pt idx="6087">
                  <c:v>318986</c:v>
                </c:pt>
                <c:pt idx="6088">
                  <c:v>275017</c:v>
                </c:pt>
                <c:pt idx="6089">
                  <c:v>310983</c:v>
                </c:pt>
                <c:pt idx="6090">
                  <c:v>293017</c:v>
                </c:pt>
                <c:pt idx="6091">
                  <c:v>310983</c:v>
                </c:pt>
                <c:pt idx="6092">
                  <c:v>285016</c:v>
                </c:pt>
                <c:pt idx="6093">
                  <c:v>318984</c:v>
                </c:pt>
                <c:pt idx="6094">
                  <c:v>285014</c:v>
                </c:pt>
                <c:pt idx="6095">
                  <c:v>310989</c:v>
                </c:pt>
                <c:pt idx="6096">
                  <c:v>293014</c:v>
                </c:pt>
                <c:pt idx="6097">
                  <c:v>310983</c:v>
                </c:pt>
                <c:pt idx="6098">
                  <c:v>291014</c:v>
                </c:pt>
                <c:pt idx="6099">
                  <c:v>344986</c:v>
                </c:pt>
                <c:pt idx="6100">
                  <c:v>285014</c:v>
                </c:pt>
                <c:pt idx="6101">
                  <c:v>310986</c:v>
                </c:pt>
                <c:pt idx="6102">
                  <c:v>293017</c:v>
                </c:pt>
                <c:pt idx="6103">
                  <c:v>310983</c:v>
                </c:pt>
                <c:pt idx="6104">
                  <c:v>285014</c:v>
                </c:pt>
                <c:pt idx="6105">
                  <c:v>318986</c:v>
                </c:pt>
                <c:pt idx="6106">
                  <c:v>285018</c:v>
                </c:pt>
                <c:pt idx="6107">
                  <c:v>310982</c:v>
                </c:pt>
                <c:pt idx="6108">
                  <c:v>293015</c:v>
                </c:pt>
                <c:pt idx="6109">
                  <c:v>316985</c:v>
                </c:pt>
                <c:pt idx="6110">
                  <c:v>285014</c:v>
                </c:pt>
                <c:pt idx="6111">
                  <c:v>318990</c:v>
                </c:pt>
                <c:pt idx="6112">
                  <c:v>285014</c:v>
                </c:pt>
                <c:pt idx="6113">
                  <c:v>310985</c:v>
                </c:pt>
                <c:pt idx="6114">
                  <c:v>293012</c:v>
                </c:pt>
                <c:pt idx="6115">
                  <c:v>310985</c:v>
                </c:pt>
                <c:pt idx="6116">
                  <c:v>311016</c:v>
                </c:pt>
                <c:pt idx="6117">
                  <c:v>318984</c:v>
                </c:pt>
                <c:pt idx="6118">
                  <c:v>285017</c:v>
                </c:pt>
                <c:pt idx="6119">
                  <c:v>310983</c:v>
                </c:pt>
                <c:pt idx="6120">
                  <c:v>283017</c:v>
                </c:pt>
                <c:pt idx="6121">
                  <c:v>310983</c:v>
                </c:pt>
                <c:pt idx="6122">
                  <c:v>285014</c:v>
                </c:pt>
                <c:pt idx="6123">
                  <c:v>318986</c:v>
                </c:pt>
                <c:pt idx="6124">
                  <c:v>285018</c:v>
                </c:pt>
                <c:pt idx="6125">
                  <c:v>310982</c:v>
                </c:pt>
                <c:pt idx="6126">
                  <c:v>293014</c:v>
                </c:pt>
                <c:pt idx="6127">
                  <c:v>310986</c:v>
                </c:pt>
                <c:pt idx="6128">
                  <c:v>285018</c:v>
                </c:pt>
                <c:pt idx="6129">
                  <c:v>318982</c:v>
                </c:pt>
                <c:pt idx="6130">
                  <c:v>291018</c:v>
                </c:pt>
                <c:pt idx="6131">
                  <c:v>310985</c:v>
                </c:pt>
                <c:pt idx="6132">
                  <c:v>293011</c:v>
                </c:pt>
                <c:pt idx="6133">
                  <c:v>336986</c:v>
                </c:pt>
                <c:pt idx="6134">
                  <c:v>285015</c:v>
                </c:pt>
                <c:pt idx="6135">
                  <c:v>318985</c:v>
                </c:pt>
                <c:pt idx="6136">
                  <c:v>285018</c:v>
                </c:pt>
                <c:pt idx="6137">
                  <c:v>310982</c:v>
                </c:pt>
                <c:pt idx="6138">
                  <c:v>293016</c:v>
                </c:pt>
                <c:pt idx="6139">
                  <c:v>310984</c:v>
                </c:pt>
                <c:pt idx="6140">
                  <c:v>285018</c:v>
                </c:pt>
                <c:pt idx="6141">
                  <c:v>324982</c:v>
                </c:pt>
                <c:pt idx="6142">
                  <c:v>285018</c:v>
                </c:pt>
                <c:pt idx="6143">
                  <c:v>310982</c:v>
                </c:pt>
                <c:pt idx="6144">
                  <c:v>293017</c:v>
                </c:pt>
                <c:pt idx="6145">
                  <c:v>310983</c:v>
                </c:pt>
                <c:pt idx="6146">
                  <c:v>285017</c:v>
                </c:pt>
                <c:pt idx="6147">
                  <c:v>319018</c:v>
                </c:pt>
                <c:pt idx="6148">
                  <c:v>319018</c:v>
                </c:pt>
                <c:pt idx="6149">
                  <c:v>310982</c:v>
                </c:pt>
                <c:pt idx="6150">
                  <c:v>285017</c:v>
                </c:pt>
                <c:pt idx="6151">
                  <c:v>318983</c:v>
                </c:pt>
                <c:pt idx="6152">
                  <c:v>275016</c:v>
                </c:pt>
                <c:pt idx="6153">
                  <c:v>310984</c:v>
                </c:pt>
                <c:pt idx="6154">
                  <c:v>293014</c:v>
                </c:pt>
                <c:pt idx="6155">
                  <c:v>310990</c:v>
                </c:pt>
                <c:pt idx="6156">
                  <c:v>285014</c:v>
                </c:pt>
                <c:pt idx="6157">
                  <c:v>318983</c:v>
                </c:pt>
                <c:pt idx="6158">
                  <c:v>285013</c:v>
                </c:pt>
                <c:pt idx="6159">
                  <c:v>310986</c:v>
                </c:pt>
                <c:pt idx="6160">
                  <c:v>293018</c:v>
                </c:pt>
                <c:pt idx="6161">
                  <c:v>310985</c:v>
                </c:pt>
                <c:pt idx="6162">
                  <c:v>291014</c:v>
                </c:pt>
                <c:pt idx="6163">
                  <c:v>317983</c:v>
                </c:pt>
                <c:pt idx="6164">
                  <c:v>284015</c:v>
                </c:pt>
                <c:pt idx="6165">
                  <c:v>335985</c:v>
                </c:pt>
                <c:pt idx="6166">
                  <c:v>292017</c:v>
                </c:pt>
                <c:pt idx="6167">
                  <c:v>309983</c:v>
                </c:pt>
                <c:pt idx="6168">
                  <c:v>284014</c:v>
                </c:pt>
                <c:pt idx="6169">
                  <c:v>317986</c:v>
                </c:pt>
                <c:pt idx="6170">
                  <c:v>284014</c:v>
                </c:pt>
                <c:pt idx="6171">
                  <c:v>309986</c:v>
                </c:pt>
                <c:pt idx="6172">
                  <c:v>292014</c:v>
                </c:pt>
                <c:pt idx="6173">
                  <c:v>316986</c:v>
                </c:pt>
                <c:pt idx="6174">
                  <c:v>285014</c:v>
                </c:pt>
                <c:pt idx="6175">
                  <c:v>318987</c:v>
                </c:pt>
                <c:pt idx="6176">
                  <c:v>285013</c:v>
                </c:pt>
                <c:pt idx="6177">
                  <c:v>310986</c:v>
                </c:pt>
                <c:pt idx="6178">
                  <c:v>293014</c:v>
                </c:pt>
                <c:pt idx="6179">
                  <c:v>310989</c:v>
                </c:pt>
                <c:pt idx="6180">
                  <c:v>285014</c:v>
                </c:pt>
                <c:pt idx="6181">
                  <c:v>318983</c:v>
                </c:pt>
                <c:pt idx="6182">
                  <c:v>311014</c:v>
                </c:pt>
                <c:pt idx="6183">
                  <c:v>310986</c:v>
                </c:pt>
                <c:pt idx="6184">
                  <c:v>283017</c:v>
                </c:pt>
                <c:pt idx="6185">
                  <c:v>310984</c:v>
                </c:pt>
                <c:pt idx="6186">
                  <c:v>285013</c:v>
                </c:pt>
                <c:pt idx="6187">
                  <c:v>318986</c:v>
                </c:pt>
                <c:pt idx="6188">
                  <c:v>285014</c:v>
                </c:pt>
                <c:pt idx="6189">
                  <c:v>310987</c:v>
                </c:pt>
                <c:pt idx="6190">
                  <c:v>293013</c:v>
                </c:pt>
                <c:pt idx="6191">
                  <c:v>310990</c:v>
                </c:pt>
                <c:pt idx="6192">
                  <c:v>285014</c:v>
                </c:pt>
                <c:pt idx="6193">
                  <c:v>318982</c:v>
                </c:pt>
                <c:pt idx="6194">
                  <c:v>291014</c:v>
                </c:pt>
                <c:pt idx="6195">
                  <c:v>309986</c:v>
                </c:pt>
                <c:pt idx="6196">
                  <c:v>292018</c:v>
                </c:pt>
                <c:pt idx="6197">
                  <c:v>309982</c:v>
                </c:pt>
                <c:pt idx="6198">
                  <c:v>284017</c:v>
                </c:pt>
                <c:pt idx="6199">
                  <c:v>343983</c:v>
                </c:pt>
                <c:pt idx="6200">
                  <c:v>284017</c:v>
                </c:pt>
                <c:pt idx="6201">
                  <c:v>309983</c:v>
                </c:pt>
                <c:pt idx="6202">
                  <c:v>292017</c:v>
                </c:pt>
                <c:pt idx="6203">
                  <c:v>309983</c:v>
                </c:pt>
                <c:pt idx="6204">
                  <c:v>284014</c:v>
                </c:pt>
                <c:pt idx="6205">
                  <c:v>324986</c:v>
                </c:pt>
                <c:pt idx="6206">
                  <c:v>285014</c:v>
                </c:pt>
                <c:pt idx="6207">
                  <c:v>310987</c:v>
                </c:pt>
                <c:pt idx="6208">
                  <c:v>293015</c:v>
                </c:pt>
                <c:pt idx="6209">
                  <c:v>310984</c:v>
                </c:pt>
                <c:pt idx="6210">
                  <c:v>285014</c:v>
                </c:pt>
                <c:pt idx="6211">
                  <c:v>318986</c:v>
                </c:pt>
                <c:pt idx="6212">
                  <c:v>285014</c:v>
                </c:pt>
                <c:pt idx="6213">
                  <c:v>310986</c:v>
                </c:pt>
                <c:pt idx="6214">
                  <c:v>293014</c:v>
                </c:pt>
                <c:pt idx="6215">
                  <c:v>310987</c:v>
                </c:pt>
                <c:pt idx="6216">
                  <c:v>301016</c:v>
                </c:pt>
                <c:pt idx="6217">
                  <c:v>318983</c:v>
                </c:pt>
                <c:pt idx="6218">
                  <c:v>285014</c:v>
                </c:pt>
                <c:pt idx="6219">
                  <c:v>310986</c:v>
                </c:pt>
                <c:pt idx="6220">
                  <c:v>293017</c:v>
                </c:pt>
                <c:pt idx="6221">
                  <c:v>310983</c:v>
                </c:pt>
                <c:pt idx="6222">
                  <c:v>285014</c:v>
                </c:pt>
                <c:pt idx="6223">
                  <c:v>318986</c:v>
                </c:pt>
                <c:pt idx="6224">
                  <c:v>285014</c:v>
                </c:pt>
                <c:pt idx="6225">
                  <c:v>310986</c:v>
                </c:pt>
                <c:pt idx="6226">
                  <c:v>300018</c:v>
                </c:pt>
                <c:pt idx="6227">
                  <c:v>310982</c:v>
                </c:pt>
                <c:pt idx="6228">
                  <c:v>285017</c:v>
                </c:pt>
                <c:pt idx="6229">
                  <c:v>318983</c:v>
                </c:pt>
                <c:pt idx="6230">
                  <c:v>285017</c:v>
                </c:pt>
                <c:pt idx="6231">
                  <c:v>310983</c:v>
                </c:pt>
                <c:pt idx="6232">
                  <c:v>293017</c:v>
                </c:pt>
                <c:pt idx="6233">
                  <c:v>336983</c:v>
                </c:pt>
                <c:pt idx="6234">
                  <c:v>285014</c:v>
                </c:pt>
                <c:pt idx="6235">
                  <c:v>318988</c:v>
                </c:pt>
                <c:pt idx="6236">
                  <c:v>285014</c:v>
                </c:pt>
                <c:pt idx="6237">
                  <c:v>316984</c:v>
                </c:pt>
                <c:pt idx="6238">
                  <c:v>293017</c:v>
                </c:pt>
                <c:pt idx="6239">
                  <c:v>310983</c:v>
                </c:pt>
                <c:pt idx="6240">
                  <c:v>285014</c:v>
                </c:pt>
                <c:pt idx="6241">
                  <c:v>318986</c:v>
                </c:pt>
                <c:pt idx="6242">
                  <c:v>285014</c:v>
                </c:pt>
                <c:pt idx="6243">
                  <c:v>310986</c:v>
                </c:pt>
                <c:pt idx="6244">
                  <c:v>293014</c:v>
                </c:pt>
                <c:pt idx="6245">
                  <c:v>310986</c:v>
                </c:pt>
                <c:pt idx="6246">
                  <c:v>285018</c:v>
                </c:pt>
                <c:pt idx="6247">
                  <c:v>309014</c:v>
                </c:pt>
                <c:pt idx="6248">
                  <c:v>309014</c:v>
                </c:pt>
                <c:pt idx="6249">
                  <c:v>310988</c:v>
                </c:pt>
                <c:pt idx="6250">
                  <c:v>285015</c:v>
                </c:pt>
                <c:pt idx="6251">
                  <c:v>318983</c:v>
                </c:pt>
                <c:pt idx="6252">
                  <c:v>285014</c:v>
                </c:pt>
                <c:pt idx="6253">
                  <c:v>310986</c:v>
                </c:pt>
                <c:pt idx="6254">
                  <c:v>293017</c:v>
                </c:pt>
                <c:pt idx="6255">
                  <c:v>310984</c:v>
                </c:pt>
                <c:pt idx="6256">
                  <c:v>285015</c:v>
                </c:pt>
                <c:pt idx="6257">
                  <c:v>318984</c:v>
                </c:pt>
                <c:pt idx="6258">
                  <c:v>291017</c:v>
                </c:pt>
                <c:pt idx="6259">
                  <c:v>310983</c:v>
                </c:pt>
                <c:pt idx="6260">
                  <c:v>293015</c:v>
                </c:pt>
                <c:pt idx="6261">
                  <c:v>310985</c:v>
                </c:pt>
                <c:pt idx="6262">
                  <c:v>285017</c:v>
                </c:pt>
                <c:pt idx="6263">
                  <c:v>318983</c:v>
                </c:pt>
                <c:pt idx="6264">
                  <c:v>285014</c:v>
                </c:pt>
                <c:pt idx="6265">
                  <c:v>336986</c:v>
                </c:pt>
                <c:pt idx="6266">
                  <c:v>293017</c:v>
                </c:pt>
                <c:pt idx="6267">
                  <c:v>310983</c:v>
                </c:pt>
                <c:pt idx="6268">
                  <c:v>285014</c:v>
                </c:pt>
                <c:pt idx="6269">
                  <c:v>324986</c:v>
                </c:pt>
                <c:pt idx="6270">
                  <c:v>285014</c:v>
                </c:pt>
                <c:pt idx="6271">
                  <c:v>310986</c:v>
                </c:pt>
                <c:pt idx="6272">
                  <c:v>293017</c:v>
                </c:pt>
                <c:pt idx="6273">
                  <c:v>310983</c:v>
                </c:pt>
                <c:pt idx="6274">
                  <c:v>284017</c:v>
                </c:pt>
                <c:pt idx="6275">
                  <c:v>318986</c:v>
                </c:pt>
                <c:pt idx="6276">
                  <c:v>285014</c:v>
                </c:pt>
                <c:pt idx="6277">
                  <c:v>310983</c:v>
                </c:pt>
                <c:pt idx="6278">
                  <c:v>293017</c:v>
                </c:pt>
                <c:pt idx="6279">
                  <c:v>310983</c:v>
                </c:pt>
                <c:pt idx="6280">
                  <c:v>275014</c:v>
                </c:pt>
                <c:pt idx="6281">
                  <c:v>318990</c:v>
                </c:pt>
                <c:pt idx="6282">
                  <c:v>311014</c:v>
                </c:pt>
                <c:pt idx="6283">
                  <c:v>310982</c:v>
                </c:pt>
                <c:pt idx="6284">
                  <c:v>293014</c:v>
                </c:pt>
                <c:pt idx="6285">
                  <c:v>310986</c:v>
                </c:pt>
                <c:pt idx="6286">
                  <c:v>285017</c:v>
                </c:pt>
                <c:pt idx="6287">
                  <c:v>318984</c:v>
                </c:pt>
                <c:pt idx="6288">
                  <c:v>285016</c:v>
                </c:pt>
                <c:pt idx="6289">
                  <c:v>310983</c:v>
                </c:pt>
                <c:pt idx="6290">
                  <c:v>299014</c:v>
                </c:pt>
                <c:pt idx="6291">
                  <c:v>310986</c:v>
                </c:pt>
                <c:pt idx="6292">
                  <c:v>285017</c:v>
                </c:pt>
                <c:pt idx="6293">
                  <c:v>318986</c:v>
                </c:pt>
                <c:pt idx="6294">
                  <c:v>285014</c:v>
                </c:pt>
                <c:pt idx="6295">
                  <c:v>310983</c:v>
                </c:pt>
                <c:pt idx="6296">
                  <c:v>293017</c:v>
                </c:pt>
                <c:pt idx="6297">
                  <c:v>310984</c:v>
                </c:pt>
                <c:pt idx="6298">
                  <c:v>285016</c:v>
                </c:pt>
                <c:pt idx="6299">
                  <c:v>344984</c:v>
                </c:pt>
                <c:pt idx="6300">
                  <c:v>285013</c:v>
                </c:pt>
                <c:pt idx="6301">
                  <c:v>316986</c:v>
                </c:pt>
                <c:pt idx="6302">
                  <c:v>293017</c:v>
                </c:pt>
                <c:pt idx="6303">
                  <c:v>310983</c:v>
                </c:pt>
                <c:pt idx="6304">
                  <c:v>285017</c:v>
                </c:pt>
                <c:pt idx="6305">
                  <c:v>318983</c:v>
                </c:pt>
                <c:pt idx="6306">
                  <c:v>285014</c:v>
                </c:pt>
                <c:pt idx="6307">
                  <c:v>310986</c:v>
                </c:pt>
                <c:pt idx="6308">
                  <c:v>293017</c:v>
                </c:pt>
                <c:pt idx="6309">
                  <c:v>310984</c:v>
                </c:pt>
                <c:pt idx="6310">
                  <c:v>285013</c:v>
                </c:pt>
                <c:pt idx="6311">
                  <c:v>318986</c:v>
                </c:pt>
                <c:pt idx="6312">
                  <c:v>275017</c:v>
                </c:pt>
                <c:pt idx="6313">
                  <c:v>310984</c:v>
                </c:pt>
                <c:pt idx="6314">
                  <c:v>293016</c:v>
                </c:pt>
                <c:pt idx="6315">
                  <c:v>310983</c:v>
                </c:pt>
                <c:pt idx="6316">
                  <c:v>311014</c:v>
                </c:pt>
                <c:pt idx="6317">
                  <c:v>318986</c:v>
                </c:pt>
                <c:pt idx="6318">
                  <c:v>285014</c:v>
                </c:pt>
                <c:pt idx="6319">
                  <c:v>310986</c:v>
                </c:pt>
                <c:pt idx="6320">
                  <c:v>293014</c:v>
                </c:pt>
                <c:pt idx="6321">
                  <c:v>310986</c:v>
                </c:pt>
                <c:pt idx="6322">
                  <c:v>291017</c:v>
                </c:pt>
                <c:pt idx="6323">
                  <c:v>318983</c:v>
                </c:pt>
                <c:pt idx="6324">
                  <c:v>285014</c:v>
                </c:pt>
                <c:pt idx="6325">
                  <c:v>310987</c:v>
                </c:pt>
                <c:pt idx="6326">
                  <c:v>293016</c:v>
                </c:pt>
                <c:pt idx="6327">
                  <c:v>310983</c:v>
                </c:pt>
                <c:pt idx="6328">
                  <c:v>285014</c:v>
                </c:pt>
                <c:pt idx="6329">
                  <c:v>318986</c:v>
                </c:pt>
                <c:pt idx="6330">
                  <c:v>285018</c:v>
                </c:pt>
                <c:pt idx="6331">
                  <c:v>310982</c:v>
                </c:pt>
                <c:pt idx="6332">
                  <c:v>293014</c:v>
                </c:pt>
                <c:pt idx="6333">
                  <c:v>342987</c:v>
                </c:pt>
                <c:pt idx="6334">
                  <c:v>285013</c:v>
                </c:pt>
                <c:pt idx="6335">
                  <c:v>318986</c:v>
                </c:pt>
                <c:pt idx="6336">
                  <c:v>285014</c:v>
                </c:pt>
                <c:pt idx="6337">
                  <c:v>310987</c:v>
                </c:pt>
                <c:pt idx="6338">
                  <c:v>293013</c:v>
                </c:pt>
                <c:pt idx="6339">
                  <c:v>310987</c:v>
                </c:pt>
                <c:pt idx="6340">
                  <c:v>285015</c:v>
                </c:pt>
                <c:pt idx="6341">
                  <c:v>318984</c:v>
                </c:pt>
                <c:pt idx="6342">
                  <c:v>285014</c:v>
                </c:pt>
                <c:pt idx="6343">
                  <c:v>310986</c:v>
                </c:pt>
                <c:pt idx="6344">
                  <c:v>283017</c:v>
                </c:pt>
                <c:pt idx="6345">
                  <c:v>310983</c:v>
                </c:pt>
                <c:pt idx="6346">
                  <c:v>285014</c:v>
                </c:pt>
                <c:pt idx="6347">
                  <c:v>319014</c:v>
                </c:pt>
                <c:pt idx="6348">
                  <c:v>319014</c:v>
                </c:pt>
                <c:pt idx="6349">
                  <c:v>310986</c:v>
                </c:pt>
                <c:pt idx="6350">
                  <c:v>285017</c:v>
                </c:pt>
                <c:pt idx="6351">
                  <c:v>318986</c:v>
                </c:pt>
                <c:pt idx="6352">
                  <c:v>285014</c:v>
                </c:pt>
                <c:pt idx="6353">
                  <c:v>310983</c:v>
                </c:pt>
                <c:pt idx="6354">
                  <c:v>299014</c:v>
                </c:pt>
                <c:pt idx="6355">
                  <c:v>309989</c:v>
                </c:pt>
                <c:pt idx="6356">
                  <c:v>284011</c:v>
                </c:pt>
                <c:pt idx="6357">
                  <c:v>317989</c:v>
                </c:pt>
                <c:pt idx="6358">
                  <c:v>284014</c:v>
                </c:pt>
                <c:pt idx="6359">
                  <c:v>309984</c:v>
                </c:pt>
                <c:pt idx="6360">
                  <c:v>292015</c:v>
                </c:pt>
                <c:pt idx="6361">
                  <c:v>309984</c:v>
                </c:pt>
                <c:pt idx="6362">
                  <c:v>284017</c:v>
                </c:pt>
                <c:pt idx="6363">
                  <c:v>317983</c:v>
                </c:pt>
                <c:pt idx="6364">
                  <c:v>284017</c:v>
                </c:pt>
                <c:pt idx="6365">
                  <c:v>342985</c:v>
                </c:pt>
                <c:pt idx="6366">
                  <c:v>293012</c:v>
                </c:pt>
                <c:pt idx="6367">
                  <c:v>310986</c:v>
                </c:pt>
                <c:pt idx="6368">
                  <c:v>285015</c:v>
                </c:pt>
                <c:pt idx="6369">
                  <c:v>318988</c:v>
                </c:pt>
                <c:pt idx="6370">
                  <c:v>285014</c:v>
                </c:pt>
                <c:pt idx="6371">
                  <c:v>310985</c:v>
                </c:pt>
                <c:pt idx="6372">
                  <c:v>293012</c:v>
                </c:pt>
                <c:pt idx="6373">
                  <c:v>310986</c:v>
                </c:pt>
                <c:pt idx="6374">
                  <c:v>285014</c:v>
                </c:pt>
                <c:pt idx="6375">
                  <c:v>318988</c:v>
                </c:pt>
                <c:pt idx="6376">
                  <c:v>275012</c:v>
                </c:pt>
                <c:pt idx="6377">
                  <c:v>310986</c:v>
                </c:pt>
                <c:pt idx="6378">
                  <c:v>293018</c:v>
                </c:pt>
                <c:pt idx="6379">
                  <c:v>310982</c:v>
                </c:pt>
                <c:pt idx="6380">
                  <c:v>285017</c:v>
                </c:pt>
                <c:pt idx="6381">
                  <c:v>318983</c:v>
                </c:pt>
                <c:pt idx="6382">
                  <c:v>311018</c:v>
                </c:pt>
                <c:pt idx="6383">
                  <c:v>310985</c:v>
                </c:pt>
                <c:pt idx="6384">
                  <c:v>293011</c:v>
                </c:pt>
                <c:pt idx="6385">
                  <c:v>310986</c:v>
                </c:pt>
                <c:pt idx="6386">
                  <c:v>291014</c:v>
                </c:pt>
                <c:pt idx="6387">
                  <c:v>317986</c:v>
                </c:pt>
                <c:pt idx="6388">
                  <c:v>284017</c:v>
                </c:pt>
                <c:pt idx="6389">
                  <c:v>309986</c:v>
                </c:pt>
                <c:pt idx="6390">
                  <c:v>292014</c:v>
                </c:pt>
                <c:pt idx="6391">
                  <c:v>309983</c:v>
                </c:pt>
                <c:pt idx="6392">
                  <c:v>284014</c:v>
                </c:pt>
                <c:pt idx="6393">
                  <c:v>317986</c:v>
                </c:pt>
                <c:pt idx="6394">
                  <c:v>284014</c:v>
                </c:pt>
                <c:pt idx="6395">
                  <c:v>309986</c:v>
                </c:pt>
                <c:pt idx="6396">
                  <c:v>292018</c:v>
                </c:pt>
                <c:pt idx="6397">
                  <c:v>316982</c:v>
                </c:pt>
                <c:pt idx="6398">
                  <c:v>285018</c:v>
                </c:pt>
                <c:pt idx="6399">
                  <c:v>344982</c:v>
                </c:pt>
                <c:pt idx="6400">
                  <c:v>285014</c:v>
                </c:pt>
                <c:pt idx="6401">
                  <c:v>310987</c:v>
                </c:pt>
                <c:pt idx="6402">
                  <c:v>293013</c:v>
                </c:pt>
                <c:pt idx="6403">
                  <c:v>310986</c:v>
                </c:pt>
                <c:pt idx="6404">
                  <c:v>285014</c:v>
                </c:pt>
                <c:pt idx="6405">
                  <c:v>318988</c:v>
                </c:pt>
                <c:pt idx="6406">
                  <c:v>285015</c:v>
                </c:pt>
                <c:pt idx="6407">
                  <c:v>310984</c:v>
                </c:pt>
                <c:pt idx="6408">
                  <c:v>283013</c:v>
                </c:pt>
                <c:pt idx="6409">
                  <c:v>310986</c:v>
                </c:pt>
                <c:pt idx="6410">
                  <c:v>285018</c:v>
                </c:pt>
                <c:pt idx="6411">
                  <c:v>318982</c:v>
                </c:pt>
                <c:pt idx="6412">
                  <c:v>285014</c:v>
                </c:pt>
                <c:pt idx="6413">
                  <c:v>310986</c:v>
                </c:pt>
                <c:pt idx="6414">
                  <c:v>293018</c:v>
                </c:pt>
                <c:pt idx="6415">
                  <c:v>310982</c:v>
                </c:pt>
                <c:pt idx="6416">
                  <c:v>311014</c:v>
                </c:pt>
                <c:pt idx="6417">
                  <c:v>318990</c:v>
                </c:pt>
                <c:pt idx="6418">
                  <c:v>291010</c:v>
                </c:pt>
                <c:pt idx="6419">
                  <c:v>309986</c:v>
                </c:pt>
                <c:pt idx="6420">
                  <c:v>292014</c:v>
                </c:pt>
                <c:pt idx="6421">
                  <c:v>309986</c:v>
                </c:pt>
                <c:pt idx="6422">
                  <c:v>284017</c:v>
                </c:pt>
                <c:pt idx="6423">
                  <c:v>317983</c:v>
                </c:pt>
                <c:pt idx="6424">
                  <c:v>284018</c:v>
                </c:pt>
                <c:pt idx="6425">
                  <c:v>309982</c:v>
                </c:pt>
                <c:pt idx="6426">
                  <c:v>292014</c:v>
                </c:pt>
                <c:pt idx="6427">
                  <c:v>309986</c:v>
                </c:pt>
                <c:pt idx="6428">
                  <c:v>284018</c:v>
                </c:pt>
                <c:pt idx="6429">
                  <c:v>324982</c:v>
                </c:pt>
                <c:pt idx="6430">
                  <c:v>285017</c:v>
                </c:pt>
                <c:pt idx="6431">
                  <c:v>310983</c:v>
                </c:pt>
                <c:pt idx="6432">
                  <c:v>293015</c:v>
                </c:pt>
                <c:pt idx="6433">
                  <c:v>336985</c:v>
                </c:pt>
                <c:pt idx="6434">
                  <c:v>285018</c:v>
                </c:pt>
                <c:pt idx="6435">
                  <c:v>318982</c:v>
                </c:pt>
                <c:pt idx="6436">
                  <c:v>284016</c:v>
                </c:pt>
                <c:pt idx="6437">
                  <c:v>310984</c:v>
                </c:pt>
                <c:pt idx="6438">
                  <c:v>293017</c:v>
                </c:pt>
                <c:pt idx="6439">
                  <c:v>310984</c:v>
                </c:pt>
                <c:pt idx="6440">
                  <c:v>275015</c:v>
                </c:pt>
                <c:pt idx="6441">
                  <c:v>318984</c:v>
                </c:pt>
                <c:pt idx="6442">
                  <c:v>285017</c:v>
                </c:pt>
                <c:pt idx="6443">
                  <c:v>310984</c:v>
                </c:pt>
                <c:pt idx="6444">
                  <c:v>293015</c:v>
                </c:pt>
                <c:pt idx="6445">
                  <c:v>310984</c:v>
                </c:pt>
                <c:pt idx="6446">
                  <c:v>285014</c:v>
                </c:pt>
                <c:pt idx="6447">
                  <c:v>319018</c:v>
                </c:pt>
                <c:pt idx="6448">
                  <c:v>319018</c:v>
                </c:pt>
                <c:pt idx="6449">
                  <c:v>310982</c:v>
                </c:pt>
                <c:pt idx="6450">
                  <c:v>291018</c:v>
                </c:pt>
                <c:pt idx="6451">
                  <c:v>318982</c:v>
                </c:pt>
                <c:pt idx="6452">
                  <c:v>285014</c:v>
                </c:pt>
                <c:pt idx="6453">
                  <c:v>310986</c:v>
                </c:pt>
                <c:pt idx="6454">
                  <c:v>293018</c:v>
                </c:pt>
                <c:pt idx="6455">
                  <c:v>310982</c:v>
                </c:pt>
                <c:pt idx="6456">
                  <c:v>285017</c:v>
                </c:pt>
                <c:pt idx="6457">
                  <c:v>318983</c:v>
                </c:pt>
                <c:pt idx="6458">
                  <c:v>285017</c:v>
                </c:pt>
                <c:pt idx="6459">
                  <c:v>310983</c:v>
                </c:pt>
                <c:pt idx="6460">
                  <c:v>293017</c:v>
                </c:pt>
                <c:pt idx="6461">
                  <c:v>316986</c:v>
                </c:pt>
                <c:pt idx="6462">
                  <c:v>285014</c:v>
                </c:pt>
                <c:pt idx="6463">
                  <c:v>318983</c:v>
                </c:pt>
                <c:pt idx="6464">
                  <c:v>285017</c:v>
                </c:pt>
                <c:pt idx="6465">
                  <c:v>336983</c:v>
                </c:pt>
                <c:pt idx="6466">
                  <c:v>293017</c:v>
                </c:pt>
                <c:pt idx="6467">
                  <c:v>310983</c:v>
                </c:pt>
                <c:pt idx="6468">
                  <c:v>285014</c:v>
                </c:pt>
                <c:pt idx="6469">
                  <c:v>318986</c:v>
                </c:pt>
                <c:pt idx="6470">
                  <c:v>285014</c:v>
                </c:pt>
                <c:pt idx="6471">
                  <c:v>310986</c:v>
                </c:pt>
                <c:pt idx="6472">
                  <c:v>283018</c:v>
                </c:pt>
                <c:pt idx="6473">
                  <c:v>310985</c:v>
                </c:pt>
                <c:pt idx="6474">
                  <c:v>285014</c:v>
                </c:pt>
                <c:pt idx="6475">
                  <c:v>318983</c:v>
                </c:pt>
                <c:pt idx="6476">
                  <c:v>285017</c:v>
                </c:pt>
                <c:pt idx="6477">
                  <c:v>310983</c:v>
                </c:pt>
                <c:pt idx="6478">
                  <c:v>293017</c:v>
                </c:pt>
                <c:pt idx="6479">
                  <c:v>310983</c:v>
                </c:pt>
                <c:pt idx="6480">
                  <c:v>285014</c:v>
                </c:pt>
                <c:pt idx="6481">
                  <c:v>318987</c:v>
                </c:pt>
                <c:pt idx="6482">
                  <c:v>340014</c:v>
                </c:pt>
                <c:pt idx="6483">
                  <c:v>320985</c:v>
                </c:pt>
                <c:pt idx="6484">
                  <c:v>295014</c:v>
                </c:pt>
                <c:pt idx="6485">
                  <c:v>312989</c:v>
                </c:pt>
                <c:pt idx="6486">
                  <c:v>287014</c:v>
                </c:pt>
                <c:pt idx="6487">
                  <c:v>320983</c:v>
                </c:pt>
                <c:pt idx="6488">
                  <c:v>287014</c:v>
                </c:pt>
                <c:pt idx="6489">
                  <c:v>312989</c:v>
                </c:pt>
                <c:pt idx="6490">
                  <c:v>295015</c:v>
                </c:pt>
                <c:pt idx="6491">
                  <c:v>312982</c:v>
                </c:pt>
                <c:pt idx="6492">
                  <c:v>287014</c:v>
                </c:pt>
                <c:pt idx="6493">
                  <c:v>326986</c:v>
                </c:pt>
                <c:pt idx="6494">
                  <c:v>285014</c:v>
                </c:pt>
                <c:pt idx="6495">
                  <c:v>310986</c:v>
                </c:pt>
                <c:pt idx="6496">
                  <c:v>293014</c:v>
                </c:pt>
                <c:pt idx="6497">
                  <c:v>310990</c:v>
                </c:pt>
                <c:pt idx="6498">
                  <c:v>285014</c:v>
                </c:pt>
                <c:pt idx="6499">
                  <c:v>344982</c:v>
                </c:pt>
                <c:pt idx="6500">
                  <c:v>285014</c:v>
                </c:pt>
                <c:pt idx="6501">
                  <c:v>310986</c:v>
                </c:pt>
                <c:pt idx="6502">
                  <c:v>293018</c:v>
                </c:pt>
                <c:pt idx="6503">
                  <c:v>310982</c:v>
                </c:pt>
                <c:pt idx="6504">
                  <c:v>275014</c:v>
                </c:pt>
                <c:pt idx="6505">
                  <c:v>318986</c:v>
                </c:pt>
                <c:pt idx="6506">
                  <c:v>285016</c:v>
                </c:pt>
                <c:pt idx="6507">
                  <c:v>310984</c:v>
                </c:pt>
                <c:pt idx="6508">
                  <c:v>293014</c:v>
                </c:pt>
                <c:pt idx="6509">
                  <c:v>310989</c:v>
                </c:pt>
                <c:pt idx="6510">
                  <c:v>285015</c:v>
                </c:pt>
                <c:pt idx="6511">
                  <c:v>318982</c:v>
                </c:pt>
                <c:pt idx="6512">
                  <c:v>285014</c:v>
                </c:pt>
                <c:pt idx="6513">
                  <c:v>310986</c:v>
                </c:pt>
                <c:pt idx="6514">
                  <c:v>299014</c:v>
                </c:pt>
                <c:pt idx="6515">
                  <c:v>310989</c:v>
                </c:pt>
                <c:pt idx="6516">
                  <c:v>311015</c:v>
                </c:pt>
                <c:pt idx="6517">
                  <c:v>318982</c:v>
                </c:pt>
                <c:pt idx="6518">
                  <c:v>285014</c:v>
                </c:pt>
                <c:pt idx="6519">
                  <c:v>310986</c:v>
                </c:pt>
                <c:pt idx="6520">
                  <c:v>293018</c:v>
                </c:pt>
                <c:pt idx="6521">
                  <c:v>310982</c:v>
                </c:pt>
                <c:pt idx="6522">
                  <c:v>285017</c:v>
                </c:pt>
                <c:pt idx="6523">
                  <c:v>318983</c:v>
                </c:pt>
                <c:pt idx="6524">
                  <c:v>285017</c:v>
                </c:pt>
                <c:pt idx="6525">
                  <c:v>317984</c:v>
                </c:pt>
                <c:pt idx="6526">
                  <c:v>293013</c:v>
                </c:pt>
                <c:pt idx="6527">
                  <c:v>310986</c:v>
                </c:pt>
                <c:pt idx="6528">
                  <c:v>285014</c:v>
                </c:pt>
                <c:pt idx="6529">
                  <c:v>318986</c:v>
                </c:pt>
                <c:pt idx="6530">
                  <c:v>285014</c:v>
                </c:pt>
                <c:pt idx="6531">
                  <c:v>310989</c:v>
                </c:pt>
                <c:pt idx="6532">
                  <c:v>293011</c:v>
                </c:pt>
                <c:pt idx="6533">
                  <c:v>336986</c:v>
                </c:pt>
                <c:pt idx="6534">
                  <c:v>285014</c:v>
                </c:pt>
                <c:pt idx="6535">
                  <c:v>318986</c:v>
                </c:pt>
                <c:pt idx="6536">
                  <c:v>275017</c:v>
                </c:pt>
                <c:pt idx="6537">
                  <c:v>310983</c:v>
                </c:pt>
                <c:pt idx="6538">
                  <c:v>293016</c:v>
                </c:pt>
                <c:pt idx="6539">
                  <c:v>310984</c:v>
                </c:pt>
                <c:pt idx="6540">
                  <c:v>285014</c:v>
                </c:pt>
                <c:pt idx="6541">
                  <c:v>318986</c:v>
                </c:pt>
                <c:pt idx="6542">
                  <c:v>285014</c:v>
                </c:pt>
                <c:pt idx="6543">
                  <c:v>310990</c:v>
                </c:pt>
                <c:pt idx="6544">
                  <c:v>293011</c:v>
                </c:pt>
                <c:pt idx="6545">
                  <c:v>310985</c:v>
                </c:pt>
                <c:pt idx="6546">
                  <c:v>319013</c:v>
                </c:pt>
                <c:pt idx="6547">
                  <c:v>319013</c:v>
                </c:pt>
                <c:pt idx="6548">
                  <c:v>310986</c:v>
                </c:pt>
                <c:pt idx="6549">
                  <c:v>285017</c:v>
                </c:pt>
                <c:pt idx="6550">
                  <c:v>318986</c:v>
                </c:pt>
                <c:pt idx="6551">
                  <c:v>285014</c:v>
                </c:pt>
                <c:pt idx="6552">
                  <c:v>310984</c:v>
                </c:pt>
                <c:pt idx="6553">
                  <c:v>293016</c:v>
                </c:pt>
                <c:pt idx="6554">
                  <c:v>310983</c:v>
                </c:pt>
                <c:pt idx="6555">
                  <c:v>285017</c:v>
                </c:pt>
                <c:pt idx="6556">
                  <c:v>318983</c:v>
                </c:pt>
                <c:pt idx="6557">
                  <c:v>291017</c:v>
                </c:pt>
                <c:pt idx="6558">
                  <c:v>309983</c:v>
                </c:pt>
                <c:pt idx="6559">
                  <c:v>292016</c:v>
                </c:pt>
                <c:pt idx="6560">
                  <c:v>309984</c:v>
                </c:pt>
                <c:pt idx="6561">
                  <c:v>284018</c:v>
                </c:pt>
                <c:pt idx="6562">
                  <c:v>317982</c:v>
                </c:pt>
                <c:pt idx="6563">
                  <c:v>284018</c:v>
                </c:pt>
                <c:pt idx="6564">
                  <c:v>335982</c:v>
                </c:pt>
                <c:pt idx="6565">
                  <c:v>292018</c:v>
                </c:pt>
                <c:pt idx="6566">
                  <c:v>309982</c:v>
                </c:pt>
                <c:pt idx="6567">
                  <c:v>284017</c:v>
                </c:pt>
                <c:pt idx="6568">
                  <c:v>307983</c:v>
                </c:pt>
                <c:pt idx="6569">
                  <c:v>284018</c:v>
                </c:pt>
                <c:pt idx="6570">
                  <c:v>309982</c:v>
                </c:pt>
                <c:pt idx="6571">
                  <c:v>292018</c:v>
                </c:pt>
                <c:pt idx="6572">
                  <c:v>309982</c:v>
                </c:pt>
                <c:pt idx="6573">
                  <c:v>284016</c:v>
                </c:pt>
                <c:pt idx="6574">
                  <c:v>317984</c:v>
                </c:pt>
                <c:pt idx="6575">
                  <c:v>284014</c:v>
                </c:pt>
                <c:pt idx="6576">
                  <c:v>309989</c:v>
                </c:pt>
                <c:pt idx="6577">
                  <c:v>292011</c:v>
                </c:pt>
                <c:pt idx="6578">
                  <c:v>316986</c:v>
                </c:pt>
                <c:pt idx="6579">
                  <c:v>285014</c:v>
                </c:pt>
                <c:pt idx="6580">
                  <c:v>318986</c:v>
                </c:pt>
                <c:pt idx="6581">
                  <c:v>311016</c:v>
                </c:pt>
                <c:pt idx="6582">
                  <c:v>310984</c:v>
                </c:pt>
                <c:pt idx="6583">
                  <c:v>293014</c:v>
                </c:pt>
                <c:pt idx="6584">
                  <c:v>310986</c:v>
                </c:pt>
                <c:pt idx="6585">
                  <c:v>285014</c:v>
                </c:pt>
                <c:pt idx="6586">
                  <c:v>318986</c:v>
                </c:pt>
                <c:pt idx="6587">
                  <c:v>285014</c:v>
                </c:pt>
                <c:pt idx="6588">
                  <c:v>310988</c:v>
                </c:pt>
                <c:pt idx="6589">
                  <c:v>299012</c:v>
                </c:pt>
                <c:pt idx="6590">
                  <c:v>309989</c:v>
                </c:pt>
                <c:pt idx="6591">
                  <c:v>284011</c:v>
                </c:pt>
                <c:pt idx="6592">
                  <c:v>317986</c:v>
                </c:pt>
                <c:pt idx="6593">
                  <c:v>284014</c:v>
                </c:pt>
                <c:pt idx="6594">
                  <c:v>309986</c:v>
                </c:pt>
                <c:pt idx="6595">
                  <c:v>292014</c:v>
                </c:pt>
                <c:pt idx="6596">
                  <c:v>309990</c:v>
                </c:pt>
                <c:pt idx="6597">
                  <c:v>284013</c:v>
                </c:pt>
                <c:pt idx="6598">
                  <c:v>343983</c:v>
                </c:pt>
                <c:pt idx="6599">
                  <c:v>284016</c:v>
                </c:pt>
                <c:pt idx="6600">
                  <c:v>299984</c:v>
                </c:pt>
                <c:pt idx="6601">
                  <c:v>292014</c:v>
                </c:pt>
                <c:pt idx="6602">
                  <c:v>309986</c:v>
                </c:pt>
                <c:pt idx="6603">
                  <c:v>284017</c:v>
                </c:pt>
                <c:pt idx="6604">
                  <c:v>317983</c:v>
                </c:pt>
                <c:pt idx="6605">
                  <c:v>284014</c:v>
                </c:pt>
                <c:pt idx="6606">
                  <c:v>309986</c:v>
                </c:pt>
                <c:pt idx="6607">
                  <c:v>292017</c:v>
                </c:pt>
                <c:pt idx="6608">
                  <c:v>309983</c:v>
                </c:pt>
                <c:pt idx="6609">
                  <c:v>284018</c:v>
                </c:pt>
                <c:pt idx="6610">
                  <c:v>325982</c:v>
                </c:pt>
                <c:pt idx="6611">
                  <c:v>285017</c:v>
                </c:pt>
                <c:pt idx="6612">
                  <c:v>310983</c:v>
                </c:pt>
                <c:pt idx="6613">
                  <c:v>293017</c:v>
                </c:pt>
                <c:pt idx="6614">
                  <c:v>310983</c:v>
                </c:pt>
                <c:pt idx="6615">
                  <c:v>311015</c:v>
                </c:pt>
                <c:pt idx="6616">
                  <c:v>318988</c:v>
                </c:pt>
                <c:pt idx="6617">
                  <c:v>285014</c:v>
                </c:pt>
                <c:pt idx="6618">
                  <c:v>310983</c:v>
                </c:pt>
                <c:pt idx="6619">
                  <c:v>293016</c:v>
                </c:pt>
                <c:pt idx="6620">
                  <c:v>310984</c:v>
                </c:pt>
                <c:pt idx="6621">
                  <c:v>291014</c:v>
                </c:pt>
                <c:pt idx="6622">
                  <c:v>317986</c:v>
                </c:pt>
                <c:pt idx="6623">
                  <c:v>284015</c:v>
                </c:pt>
                <c:pt idx="6624">
                  <c:v>309987</c:v>
                </c:pt>
                <c:pt idx="6625">
                  <c:v>292012</c:v>
                </c:pt>
                <c:pt idx="6626">
                  <c:v>309986</c:v>
                </c:pt>
                <c:pt idx="6627">
                  <c:v>284014</c:v>
                </c:pt>
                <c:pt idx="6628">
                  <c:v>317986</c:v>
                </c:pt>
                <c:pt idx="6629">
                  <c:v>284014</c:v>
                </c:pt>
                <c:pt idx="6630">
                  <c:v>309989</c:v>
                </c:pt>
                <c:pt idx="6631">
                  <c:v>292015</c:v>
                </c:pt>
                <c:pt idx="6632">
                  <c:v>325985</c:v>
                </c:pt>
                <c:pt idx="6633">
                  <c:v>284012</c:v>
                </c:pt>
                <c:pt idx="6634">
                  <c:v>317986</c:v>
                </c:pt>
                <c:pt idx="6635">
                  <c:v>284013</c:v>
                </c:pt>
                <c:pt idx="6636">
                  <c:v>309986</c:v>
                </c:pt>
                <c:pt idx="6637">
                  <c:v>292014</c:v>
                </c:pt>
                <c:pt idx="6638">
                  <c:v>309989</c:v>
                </c:pt>
                <c:pt idx="6639">
                  <c:v>284014</c:v>
                </c:pt>
                <c:pt idx="6640">
                  <c:v>317986</c:v>
                </c:pt>
                <c:pt idx="6641">
                  <c:v>284014</c:v>
                </c:pt>
                <c:pt idx="6642">
                  <c:v>316983</c:v>
                </c:pt>
                <c:pt idx="6643">
                  <c:v>293018</c:v>
                </c:pt>
                <c:pt idx="6644">
                  <c:v>310982</c:v>
                </c:pt>
                <c:pt idx="6645">
                  <c:v>285014</c:v>
                </c:pt>
                <c:pt idx="6646">
                  <c:v>319016</c:v>
                </c:pt>
                <c:pt idx="6647">
                  <c:v>319016</c:v>
                </c:pt>
                <c:pt idx="6648">
                  <c:v>310984</c:v>
                </c:pt>
                <c:pt idx="6649">
                  <c:v>285014</c:v>
                </c:pt>
                <c:pt idx="6650">
                  <c:v>318986</c:v>
                </c:pt>
                <c:pt idx="6651">
                  <c:v>285014</c:v>
                </c:pt>
                <c:pt idx="6652">
                  <c:v>310986</c:v>
                </c:pt>
                <c:pt idx="6653">
                  <c:v>299014</c:v>
                </c:pt>
                <c:pt idx="6654">
                  <c:v>310986</c:v>
                </c:pt>
                <c:pt idx="6655">
                  <c:v>285014</c:v>
                </c:pt>
                <c:pt idx="6656">
                  <c:v>318986</c:v>
                </c:pt>
                <c:pt idx="6657">
                  <c:v>285018</c:v>
                </c:pt>
                <c:pt idx="6658">
                  <c:v>310982</c:v>
                </c:pt>
                <c:pt idx="6659">
                  <c:v>293014</c:v>
                </c:pt>
                <c:pt idx="6660">
                  <c:v>310986</c:v>
                </c:pt>
                <c:pt idx="6661">
                  <c:v>285017</c:v>
                </c:pt>
                <c:pt idx="6662">
                  <c:v>318984</c:v>
                </c:pt>
                <c:pt idx="6663">
                  <c:v>285016</c:v>
                </c:pt>
                <c:pt idx="6664">
                  <c:v>326983</c:v>
                </c:pt>
                <c:pt idx="6665">
                  <c:v>293016</c:v>
                </c:pt>
                <c:pt idx="6666">
                  <c:v>310984</c:v>
                </c:pt>
                <c:pt idx="6667">
                  <c:v>285014</c:v>
                </c:pt>
                <c:pt idx="6668">
                  <c:v>318987</c:v>
                </c:pt>
                <c:pt idx="6669">
                  <c:v>285013</c:v>
                </c:pt>
                <c:pt idx="6670">
                  <c:v>310986</c:v>
                </c:pt>
                <c:pt idx="6671">
                  <c:v>293014</c:v>
                </c:pt>
                <c:pt idx="6672">
                  <c:v>310988</c:v>
                </c:pt>
                <c:pt idx="6673">
                  <c:v>285014</c:v>
                </c:pt>
                <c:pt idx="6674">
                  <c:v>324985</c:v>
                </c:pt>
                <c:pt idx="6675">
                  <c:v>285017</c:v>
                </c:pt>
                <c:pt idx="6676">
                  <c:v>310982</c:v>
                </c:pt>
                <c:pt idx="6677">
                  <c:v>293014</c:v>
                </c:pt>
                <c:pt idx="6678">
                  <c:v>310987</c:v>
                </c:pt>
                <c:pt idx="6679">
                  <c:v>285016</c:v>
                </c:pt>
                <c:pt idx="6680">
                  <c:v>318983</c:v>
                </c:pt>
                <c:pt idx="6681">
                  <c:v>311014</c:v>
                </c:pt>
                <c:pt idx="6682">
                  <c:v>310986</c:v>
                </c:pt>
                <c:pt idx="6683">
                  <c:v>293018</c:v>
                </c:pt>
                <c:pt idx="6684">
                  <c:v>310986</c:v>
                </c:pt>
                <c:pt idx="6685">
                  <c:v>291013</c:v>
                </c:pt>
                <c:pt idx="6686">
                  <c:v>318984</c:v>
                </c:pt>
                <c:pt idx="6687">
                  <c:v>285013</c:v>
                </c:pt>
                <c:pt idx="6688">
                  <c:v>310986</c:v>
                </c:pt>
                <c:pt idx="6689">
                  <c:v>293017</c:v>
                </c:pt>
                <c:pt idx="6690">
                  <c:v>310985</c:v>
                </c:pt>
                <c:pt idx="6691">
                  <c:v>285014</c:v>
                </c:pt>
                <c:pt idx="6692">
                  <c:v>318984</c:v>
                </c:pt>
                <c:pt idx="6693">
                  <c:v>285014</c:v>
                </c:pt>
                <c:pt idx="6694">
                  <c:v>310987</c:v>
                </c:pt>
                <c:pt idx="6695">
                  <c:v>293016</c:v>
                </c:pt>
                <c:pt idx="6696">
                  <c:v>300983</c:v>
                </c:pt>
                <c:pt idx="6697">
                  <c:v>285017</c:v>
                </c:pt>
                <c:pt idx="6698">
                  <c:v>344983</c:v>
                </c:pt>
                <c:pt idx="6699">
                  <c:v>285014</c:v>
                </c:pt>
                <c:pt idx="6700">
                  <c:v>310986</c:v>
                </c:pt>
                <c:pt idx="6701">
                  <c:v>293018</c:v>
                </c:pt>
                <c:pt idx="6702">
                  <c:v>310985</c:v>
                </c:pt>
                <c:pt idx="6703">
                  <c:v>285014</c:v>
                </c:pt>
                <c:pt idx="6704">
                  <c:v>318983</c:v>
                </c:pt>
                <c:pt idx="6705">
                  <c:v>285015</c:v>
                </c:pt>
                <c:pt idx="6706">
                  <c:v>316985</c:v>
                </c:pt>
                <c:pt idx="6707">
                  <c:v>293017</c:v>
                </c:pt>
                <c:pt idx="6708">
                  <c:v>310984</c:v>
                </c:pt>
                <c:pt idx="6709">
                  <c:v>285015</c:v>
                </c:pt>
                <c:pt idx="6710">
                  <c:v>318984</c:v>
                </c:pt>
                <c:pt idx="6711">
                  <c:v>285014</c:v>
                </c:pt>
                <c:pt idx="6712">
                  <c:v>310986</c:v>
                </c:pt>
                <c:pt idx="6713">
                  <c:v>293016</c:v>
                </c:pt>
                <c:pt idx="6714">
                  <c:v>310984</c:v>
                </c:pt>
                <c:pt idx="6715">
                  <c:v>311014</c:v>
                </c:pt>
                <c:pt idx="6716">
                  <c:v>318986</c:v>
                </c:pt>
                <c:pt idx="6717">
                  <c:v>291016</c:v>
                </c:pt>
                <c:pt idx="6718">
                  <c:v>310985</c:v>
                </c:pt>
                <c:pt idx="6719">
                  <c:v>293016</c:v>
                </c:pt>
                <c:pt idx="6720">
                  <c:v>310983</c:v>
                </c:pt>
                <c:pt idx="6721">
                  <c:v>285014</c:v>
                </c:pt>
                <c:pt idx="6722">
                  <c:v>318986</c:v>
                </c:pt>
                <c:pt idx="6723">
                  <c:v>285016</c:v>
                </c:pt>
                <c:pt idx="6724">
                  <c:v>310984</c:v>
                </c:pt>
                <c:pt idx="6725">
                  <c:v>293014</c:v>
                </c:pt>
                <c:pt idx="6726">
                  <c:v>310989</c:v>
                </c:pt>
                <c:pt idx="6727">
                  <c:v>285015</c:v>
                </c:pt>
                <c:pt idx="6728">
                  <c:v>308982</c:v>
                </c:pt>
                <c:pt idx="6729">
                  <c:v>285014</c:v>
                </c:pt>
                <c:pt idx="6730">
                  <c:v>310986</c:v>
                </c:pt>
                <c:pt idx="6731">
                  <c:v>293016</c:v>
                </c:pt>
                <c:pt idx="6732">
                  <c:v>336984</c:v>
                </c:pt>
                <c:pt idx="6733">
                  <c:v>285014</c:v>
                </c:pt>
                <c:pt idx="6734">
                  <c:v>318986</c:v>
                </c:pt>
                <c:pt idx="6735">
                  <c:v>285017</c:v>
                </c:pt>
                <c:pt idx="6736">
                  <c:v>310983</c:v>
                </c:pt>
                <c:pt idx="6737">
                  <c:v>293014</c:v>
                </c:pt>
                <c:pt idx="6738">
                  <c:v>316986</c:v>
                </c:pt>
                <c:pt idx="6739">
                  <c:v>285014</c:v>
                </c:pt>
                <c:pt idx="6740">
                  <c:v>318986</c:v>
                </c:pt>
                <c:pt idx="6741">
                  <c:v>285015</c:v>
                </c:pt>
                <c:pt idx="6742">
                  <c:v>310985</c:v>
                </c:pt>
                <c:pt idx="6743">
                  <c:v>293014</c:v>
                </c:pt>
                <c:pt idx="6744">
                  <c:v>310989</c:v>
                </c:pt>
                <c:pt idx="6745">
                  <c:v>285015</c:v>
                </c:pt>
                <c:pt idx="6746">
                  <c:v>319017</c:v>
                </c:pt>
                <c:pt idx="6747">
                  <c:v>319017</c:v>
                </c:pt>
                <c:pt idx="6748">
                  <c:v>310983</c:v>
                </c:pt>
                <c:pt idx="6749">
                  <c:v>291017</c:v>
                </c:pt>
                <c:pt idx="6750">
                  <c:v>318986</c:v>
                </c:pt>
                <c:pt idx="6751">
                  <c:v>285014</c:v>
                </c:pt>
                <c:pt idx="6752">
                  <c:v>310983</c:v>
                </c:pt>
                <c:pt idx="6753">
                  <c:v>293017</c:v>
                </c:pt>
                <c:pt idx="6754">
                  <c:v>310984</c:v>
                </c:pt>
                <c:pt idx="6755">
                  <c:v>285016</c:v>
                </c:pt>
                <c:pt idx="6756">
                  <c:v>318983</c:v>
                </c:pt>
                <c:pt idx="6757">
                  <c:v>285014</c:v>
                </c:pt>
                <c:pt idx="6758">
                  <c:v>310990</c:v>
                </c:pt>
                <c:pt idx="6759">
                  <c:v>293013</c:v>
                </c:pt>
                <c:pt idx="6760">
                  <c:v>300983</c:v>
                </c:pt>
                <c:pt idx="6761">
                  <c:v>285014</c:v>
                </c:pt>
                <c:pt idx="6762">
                  <c:v>318988</c:v>
                </c:pt>
                <c:pt idx="6763">
                  <c:v>285015</c:v>
                </c:pt>
                <c:pt idx="6764">
                  <c:v>336984</c:v>
                </c:pt>
                <c:pt idx="6765">
                  <c:v>293016</c:v>
                </c:pt>
                <c:pt idx="6766">
                  <c:v>310983</c:v>
                </c:pt>
                <c:pt idx="6767">
                  <c:v>285017</c:v>
                </c:pt>
                <c:pt idx="6768">
                  <c:v>318983</c:v>
                </c:pt>
                <c:pt idx="6769">
                  <c:v>285014</c:v>
                </c:pt>
                <c:pt idx="6770">
                  <c:v>316987</c:v>
                </c:pt>
                <c:pt idx="6771">
                  <c:v>293016</c:v>
                </c:pt>
                <c:pt idx="6772">
                  <c:v>310983</c:v>
                </c:pt>
                <c:pt idx="6773">
                  <c:v>285016</c:v>
                </c:pt>
                <c:pt idx="6774">
                  <c:v>318984</c:v>
                </c:pt>
                <c:pt idx="6775">
                  <c:v>285014</c:v>
                </c:pt>
                <c:pt idx="6776">
                  <c:v>310990</c:v>
                </c:pt>
                <c:pt idx="6777">
                  <c:v>293013</c:v>
                </c:pt>
                <c:pt idx="6778">
                  <c:v>310983</c:v>
                </c:pt>
                <c:pt idx="6779">
                  <c:v>285014</c:v>
                </c:pt>
                <c:pt idx="6780">
                  <c:v>318989</c:v>
                </c:pt>
                <c:pt idx="6781">
                  <c:v>317011</c:v>
                </c:pt>
                <c:pt idx="6782">
                  <c:v>310987</c:v>
                </c:pt>
                <c:pt idx="6783">
                  <c:v>293016</c:v>
                </c:pt>
                <c:pt idx="6784">
                  <c:v>385983</c:v>
                </c:pt>
                <c:pt idx="6785">
                  <c:v>285014</c:v>
                </c:pt>
                <c:pt idx="6786">
                  <c:v>317986</c:v>
                </c:pt>
                <c:pt idx="6787">
                  <c:v>284014</c:v>
                </c:pt>
                <c:pt idx="6788">
                  <c:v>309990</c:v>
                </c:pt>
                <c:pt idx="6789">
                  <c:v>292013</c:v>
                </c:pt>
                <c:pt idx="6790">
                  <c:v>310983</c:v>
                </c:pt>
                <c:pt idx="6791">
                  <c:v>284017</c:v>
                </c:pt>
                <c:pt idx="6792">
                  <c:v>307986</c:v>
                </c:pt>
                <c:pt idx="6793">
                  <c:v>284014</c:v>
                </c:pt>
                <c:pt idx="6794">
                  <c:v>309983</c:v>
                </c:pt>
                <c:pt idx="6795">
                  <c:v>292014</c:v>
                </c:pt>
                <c:pt idx="6796">
                  <c:v>309986</c:v>
                </c:pt>
                <c:pt idx="6797">
                  <c:v>284016</c:v>
                </c:pt>
                <c:pt idx="6798">
                  <c:v>343984</c:v>
                </c:pt>
                <c:pt idx="6799">
                  <c:v>285015</c:v>
                </c:pt>
                <c:pt idx="6800">
                  <c:v>309987</c:v>
                </c:pt>
                <c:pt idx="6801">
                  <c:v>292012</c:v>
                </c:pt>
                <c:pt idx="6802">
                  <c:v>316986</c:v>
                </c:pt>
                <c:pt idx="6803">
                  <c:v>285014</c:v>
                </c:pt>
                <c:pt idx="6804">
                  <c:v>318986</c:v>
                </c:pt>
                <c:pt idx="6805">
                  <c:v>285016</c:v>
                </c:pt>
                <c:pt idx="6806">
                  <c:v>310984</c:v>
                </c:pt>
                <c:pt idx="6807">
                  <c:v>293014</c:v>
                </c:pt>
                <c:pt idx="6808">
                  <c:v>310989</c:v>
                </c:pt>
                <c:pt idx="6809">
                  <c:v>285015</c:v>
                </c:pt>
                <c:pt idx="6810">
                  <c:v>318982</c:v>
                </c:pt>
                <c:pt idx="6811">
                  <c:v>285014</c:v>
                </c:pt>
                <c:pt idx="6812">
                  <c:v>310986</c:v>
                </c:pt>
                <c:pt idx="6813">
                  <c:v>299014</c:v>
                </c:pt>
                <c:pt idx="6814">
                  <c:v>309986</c:v>
                </c:pt>
                <c:pt idx="6815">
                  <c:v>310014</c:v>
                </c:pt>
                <c:pt idx="6816">
                  <c:v>317987</c:v>
                </c:pt>
                <c:pt idx="6817">
                  <c:v>284013</c:v>
                </c:pt>
                <c:pt idx="6818">
                  <c:v>309989</c:v>
                </c:pt>
                <c:pt idx="6819">
                  <c:v>292014</c:v>
                </c:pt>
                <c:pt idx="6820">
                  <c:v>309986</c:v>
                </c:pt>
                <c:pt idx="6821">
                  <c:v>284014</c:v>
                </c:pt>
                <c:pt idx="6822">
                  <c:v>317984</c:v>
                </c:pt>
                <c:pt idx="6823">
                  <c:v>284014</c:v>
                </c:pt>
                <c:pt idx="6824">
                  <c:v>299988</c:v>
                </c:pt>
                <c:pt idx="6825">
                  <c:v>293013</c:v>
                </c:pt>
                <c:pt idx="6826">
                  <c:v>309984</c:v>
                </c:pt>
                <c:pt idx="6827">
                  <c:v>284017</c:v>
                </c:pt>
                <c:pt idx="6828">
                  <c:v>317983</c:v>
                </c:pt>
                <c:pt idx="6829">
                  <c:v>284017</c:v>
                </c:pt>
                <c:pt idx="6830">
                  <c:v>310983</c:v>
                </c:pt>
                <c:pt idx="6831">
                  <c:v>292014</c:v>
                </c:pt>
                <c:pt idx="6832">
                  <c:v>335987</c:v>
                </c:pt>
                <c:pt idx="6833">
                  <c:v>284013</c:v>
                </c:pt>
                <c:pt idx="6834">
                  <c:v>324986</c:v>
                </c:pt>
                <c:pt idx="6835">
                  <c:v>285014</c:v>
                </c:pt>
                <c:pt idx="6836">
                  <c:v>310989</c:v>
                </c:pt>
                <c:pt idx="6837">
                  <c:v>293011</c:v>
                </c:pt>
                <c:pt idx="6838">
                  <c:v>310986</c:v>
                </c:pt>
                <c:pt idx="6839">
                  <c:v>285014</c:v>
                </c:pt>
                <c:pt idx="6840">
                  <c:v>318989</c:v>
                </c:pt>
                <c:pt idx="6841">
                  <c:v>285015</c:v>
                </c:pt>
                <c:pt idx="6842">
                  <c:v>310984</c:v>
                </c:pt>
                <c:pt idx="6843">
                  <c:v>293012</c:v>
                </c:pt>
                <c:pt idx="6844">
                  <c:v>310986</c:v>
                </c:pt>
                <c:pt idx="6845">
                  <c:v>291017</c:v>
                </c:pt>
                <c:pt idx="6846">
                  <c:v>319014</c:v>
                </c:pt>
                <c:pt idx="6847">
                  <c:v>319014</c:v>
                </c:pt>
                <c:pt idx="6848">
                  <c:v>310983</c:v>
                </c:pt>
                <c:pt idx="6849">
                  <c:v>285014</c:v>
                </c:pt>
                <c:pt idx="6850">
                  <c:v>318986</c:v>
                </c:pt>
                <c:pt idx="6851">
                  <c:v>285018</c:v>
                </c:pt>
                <c:pt idx="6852">
                  <c:v>310982</c:v>
                </c:pt>
                <c:pt idx="6853">
                  <c:v>293014</c:v>
                </c:pt>
                <c:pt idx="6854">
                  <c:v>310986</c:v>
                </c:pt>
                <c:pt idx="6855">
                  <c:v>285017</c:v>
                </c:pt>
                <c:pt idx="6856">
                  <c:v>308983</c:v>
                </c:pt>
                <c:pt idx="6857">
                  <c:v>285014</c:v>
                </c:pt>
                <c:pt idx="6858">
                  <c:v>310989</c:v>
                </c:pt>
                <c:pt idx="6859">
                  <c:v>293012</c:v>
                </c:pt>
                <c:pt idx="6860">
                  <c:v>310985</c:v>
                </c:pt>
                <c:pt idx="6861">
                  <c:v>285014</c:v>
                </c:pt>
                <c:pt idx="6862">
                  <c:v>318990</c:v>
                </c:pt>
                <c:pt idx="6863">
                  <c:v>285014</c:v>
                </c:pt>
                <c:pt idx="6864">
                  <c:v>336982</c:v>
                </c:pt>
                <c:pt idx="6865">
                  <c:v>293014</c:v>
                </c:pt>
                <c:pt idx="6866">
                  <c:v>316986</c:v>
                </c:pt>
                <c:pt idx="6867">
                  <c:v>285014</c:v>
                </c:pt>
                <c:pt idx="6868">
                  <c:v>318986</c:v>
                </c:pt>
                <c:pt idx="6869">
                  <c:v>285018</c:v>
                </c:pt>
                <c:pt idx="6870">
                  <c:v>310985</c:v>
                </c:pt>
                <c:pt idx="6871">
                  <c:v>293011</c:v>
                </c:pt>
                <c:pt idx="6872">
                  <c:v>310986</c:v>
                </c:pt>
                <c:pt idx="6873">
                  <c:v>285017</c:v>
                </c:pt>
                <c:pt idx="6874">
                  <c:v>318987</c:v>
                </c:pt>
                <c:pt idx="6875">
                  <c:v>285013</c:v>
                </c:pt>
                <c:pt idx="6876">
                  <c:v>310983</c:v>
                </c:pt>
                <c:pt idx="6877">
                  <c:v>299014</c:v>
                </c:pt>
                <c:pt idx="6878">
                  <c:v>310986</c:v>
                </c:pt>
                <c:pt idx="6879">
                  <c:v>285016</c:v>
                </c:pt>
                <c:pt idx="6880">
                  <c:v>318988</c:v>
                </c:pt>
                <c:pt idx="6881">
                  <c:v>311013</c:v>
                </c:pt>
                <c:pt idx="6882">
                  <c:v>310983</c:v>
                </c:pt>
                <c:pt idx="6883">
                  <c:v>293015</c:v>
                </c:pt>
                <c:pt idx="6884">
                  <c:v>310985</c:v>
                </c:pt>
                <c:pt idx="6885">
                  <c:v>285017</c:v>
                </c:pt>
                <c:pt idx="6886">
                  <c:v>318984</c:v>
                </c:pt>
                <c:pt idx="6887">
                  <c:v>285013</c:v>
                </c:pt>
                <c:pt idx="6888">
                  <c:v>300989</c:v>
                </c:pt>
                <c:pt idx="6889">
                  <c:v>293011</c:v>
                </c:pt>
                <c:pt idx="6890">
                  <c:v>310986</c:v>
                </c:pt>
                <c:pt idx="6891">
                  <c:v>285017</c:v>
                </c:pt>
                <c:pt idx="6892">
                  <c:v>318986</c:v>
                </c:pt>
                <c:pt idx="6893">
                  <c:v>285014</c:v>
                </c:pt>
                <c:pt idx="6894">
                  <c:v>310984</c:v>
                </c:pt>
                <c:pt idx="6895">
                  <c:v>293016</c:v>
                </c:pt>
                <c:pt idx="6896">
                  <c:v>310983</c:v>
                </c:pt>
                <c:pt idx="6897">
                  <c:v>285017</c:v>
                </c:pt>
                <c:pt idx="6898">
                  <c:v>350984</c:v>
                </c:pt>
                <c:pt idx="6899">
                  <c:v>285016</c:v>
                </c:pt>
                <c:pt idx="6900">
                  <c:v>310983</c:v>
                </c:pt>
                <c:pt idx="6901">
                  <c:v>293017</c:v>
                </c:pt>
                <c:pt idx="6902">
                  <c:v>310984</c:v>
                </c:pt>
                <c:pt idx="6903">
                  <c:v>285016</c:v>
                </c:pt>
                <c:pt idx="6904">
                  <c:v>318983</c:v>
                </c:pt>
                <c:pt idx="6905">
                  <c:v>285014</c:v>
                </c:pt>
                <c:pt idx="6906">
                  <c:v>310987</c:v>
                </c:pt>
                <c:pt idx="6907">
                  <c:v>293016</c:v>
                </c:pt>
                <c:pt idx="6908">
                  <c:v>310983</c:v>
                </c:pt>
                <c:pt idx="6909">
                  <c:v>292018</c:v>
                </c:pt>
                <c:pt idx="6910">
                  <c:v>318982</c:v>
                </c:pt>
                <c:pt idx="6911">
                  <c:v>285015</c:v>
                </c:pt>
                <c:pt idx="6912">
                  <c:v>310985</c:v>
                </c:pt>
                <c:pt idx="6913">
                  <c:v>293018</c:v>
                </c:pt>
                <c:pt idx="6914">
                  <c:v>310985</c:v>
                </c:pt>
                <c:pt idx="6915">
                  <c:v>311014</c:v>
                </c:pt>
                <c:pt idx="6916">
                  <c:v>318983</c:v>
                </c:pt>
                <c:pt idx="6917">
                  <c:v>285018</c:v>
                </c:pt>
                <c:pt idx="6918">
                  <c:v>310982</c:v>
                </c:pt>
                <c:pt idx="6919">
                  <c:v>293017</c:v>
                </c:pt>
                <c:pt idx="6920">
                  <c:v>300986</c:v>
                </c:pt>
                <c:pt idx="6921">
                  <c:v>285015</c:v>
                </c:pt>
                <c:pt idx="6922">
                  <c:v>318982</c:v>
                </c:pt>
                <c:pt idx="6923">
                  <c:v>285014</c:v>
                </c:pt>
                <c:pt idx="6924">
                  <c:v>310986</c:v>
                </c:pt>
                <c:pt idx="6925">
                  <c:v>293018</c:v>
                </c:pt>
                <c:pt idx="6926">
                  <c:v>310985</c:v>
                </c:pt>
                <c:pt idx="6927">
                  <c:v>285014</c:v>
                </c:pt>
                <c:pt idx="6928">
                  <c:v>318983</c:v>
                </c:pt>
                <c:pt idx="6929">
                  <c:v>285017</c:v>
                </c:pt>
                <c:pt idx="6930">
                  <c:v>316983</c:v>
                </c:pt>
                <c:pt idx="6931">
                  <c:v>293018</c:v>
                </c:pt>
                <c:pt idx="6932">
                  <c:v>336982</c:v>
                </c:pt>
                <c:pt idx="6933">
                  <c:v>285018</c:v>
                </c:pt>
                <c:pt idx="6934">
                  <c:v>318982</c:v>
                </c:pt>
                <c:pt idx="6935">
                  <c:v>285017</c:v>
                </c:pt>
                <c:pt idx="6936">
                  <c:v>310983</c:v>
                </c:pt>
                <c:pt idx="6937">
                  <c:v>293017</c:v>
                </c:pt>
                <c:pt idx="6938">
                  <c:v>310983</c:v>
                </c:pt>
                <c:pt idx="6939">
                  <c:v>285014</c:v>
                </c:pt>
                <c:pt idx="6940">
                  <c:v>318986</c:v>
                </c:pt>
                <c:pt idx="6941">
                  <c:v>291017</c:v>
                </c:pt>
                <c:pt idx="6942">
                  <c:v>310983</c:v>
                </c:pt>
                <c:pt idx="6943">
                  <c:v>293017</c:v>
                </c:pt>
                <c:pt idx="6944">
                  <c:v>310983</c:v>
                </c:pt>
                <c:pt idx="6945">
                  <c:v>285014</c:v>
                </c:pt>
                <c:pt idx="6946">
                  <c:v>319014</c:v>
                </c:pt>
                <c:pt idx="6947">
                  <c:v>319014</c:v>
                </c:pt>
                <c:pt idx="6948">
                  <c:v>310986</c:v>
                </c:pt>
                <c:pt idx="6949">
                  <c:v>285018</c:v>
                </c:pt>
                <c:pt idx="6950">
                  <c:v>318982</c:v>
                </c:pt>
                <c:pt idx="6951">
                  <c:v>285014</c:v>
                </c:pt>
                <c:pt idx="6952">
                  <c:v>300986</c:v>
                </c:pt>
                <c:pt idx="6953">
                  <c:v>293017</c:v>
                </c:pt>
                <c:pt idx="6954">
                  <c:v>310983</c:v>
                </c:pt>
                <c:pt idx="6955">
                  <c:v>285014</c:v>
                </c:pt>
                <c:pt idx="6956">
                  <c:v>318986</c:v>
                </c:pt>
                <c:pt idx="6957">
                  <c:v>285017</c:v>
                </c:pt>
                <c:pt idx="6958">
                  <c:v>310983</c:v>
                </c:pt>
                <c:pt idx="6959">
                  <c:v>293014</c:v>
                </c:pt>
                <c:pt idx="6960">
                  <c:v>310990</c:v>
                </c:pt>
                <c:pt idx="6961">
                  <c:v>285014</c:v>
                </c:pt>
                <c:pt idx="6962">
                  <c:v>324982</c:v>
                </c:pt>
                <c:pt idx="6963">
                  <c:v>285016</c:v>
                </c:pt>
                <c:pt idx="6964">
                  <c:v>336984</c:v>
                </c:pt>
                <c:pt idx="6965">
                  <c:v>293014</c:v>
                </c:pt>
                <c:pt idx="6966">
                  <c:v>310986</c:v>
                </c:pt>
                <c:pt idx="6967">
                  <c:v>285018</c:v>
                </c:pt>
                <c:pt idx="6968">
                  <c:v>318982</c:v>
                </c:pt>
                <c:pt idx="6969">
                  <c:v>285014</c:v>
                </c:pt>
                <c:pt idx="6970">
                  <c:v>310986</c:v>
                </c:pt>
                <c:pt idx="6971">
                  <c:v>293018</c:v>
                </c:pt>
                <c:pt idx="6972">
                  <c:v>310982</c:v>
                </c:pt>
                <c:pt idx="6973">
                  <c:v>291018</c:v>
                </c:pt>
                <c:pt idx="6974">
                  <c:v>318982</c:v>
                </c:pt>
                <c:pt idx="6975">
                  <c:v>285014</c:v>
                </c:pt>
                <c:pt idx="6976">
                  <c:v>310986</c:v>
                </c:pt>
                <c:pt idx="6977">
                  <c:v>293018</c:v>
                </c:pt>
                <c:pt idx="6978">
                  <c:v>310982</c:v>
                </c:pt>
                <c:pt idx="6979">
                  <c:v>285017</c:v>
                </c:pt>
                <c:pt idx="6980">
                  <c:v>318983</c:v>
                </c:pt>
                <c:pt idx="6981">
                  <c:v>311017</c:v>
                </c:pt>
                <c:pt idx="6982">
                  <c:v>310985</c:v>
                </c:pt>
                <c:pt idx="6983">
                  <c:v>293012</c:v>
                </c:pt>
                <c:pt idx="6984">
                  <c:v>300986</c:v>
                </c:pt>
                <c:pt idx="6985">
                  <c:v>285018</c:v>
                </c:pt>
                <c:pt idx="6986">
                  <c:v>318983</c:v>
                </c:pt>
                <c:pt idx="6987">
                  <c:v>285013</c:v>
                </c:pt>
                <c:pt idx="6988">
                  <c:v>310986</c:v>
                </c:pt>
                <c:pt idx="6989">
                  <c:v>293018</c:v>
                </c:pt>
                <c:pt idx="6990">
                  <c:v>310983</c:v>
                </c:pt>
                <c:pt idx="6991">
                  <c:v>285016</c:v>
                </c:pt>
                <c:pt idx="6992">
                  <c:v>318983</c:v>
                </c:pt>
                <c:pt idx="6993">
                  <c:v>285017</c:v>
                </c:pt>
                <c:pt idx="6994">
                  <c:v>316983</c:v>
                </c:pt>
                <c:pt idx="6995">
                  <c:v>293018</c:v>
                </c:pt>
                <c:pt idx="6996">
                  <c:v>310986</c:v>
                </c:pt>
                <c:pt idx="6997">
                  <c:v>285013</c:v>
                </c:pt>
                <c:pt idx="6998">
                  <c:v>344986</c:v>
                </c:pt>
                <c:pt idx="6999">
                  <c:v>285014</c:v>
                </c:pt>
                <c:pt idx="7000">
                  <c:v>310984</c:v>
                </c:pt>
                <c:pt idx="7001">
                  <c:v>293013</c:v>
                </c:pt>
                <c:pt idx="7002">
                  <c:v>310987</c:v>
                </c:pt>
                <c:pt idx="7003">
                  <c:v>285013</c:v>
                </c:pt>
                <c:pt idx="7004">
                  <c:v>318988</c:v>
                </c:pt>
                <c:pt idx="7005">
                  <c:v>291013</c:v>
                </c:pt>
                <c:pt idx="7006">
                  <c:v>310985</c:v>
                </c:pt>
                <c:pt idx="7007">
                  <c:v>293017</c:v>
                </c:pt>
                <c:pt idx="7008">
                  <c:v>310984</c:v>
                </c:pt>
                <c:pt idx="7009">
                  <c:v>285013</c:v>
                </c:pt>
                <c:pt idx="7010">
                  <c:v>318986</c:v>
                </c:pt>
                <c:pt idx="7011">
                  <c:v>285014</c:v>
                </c:pt>
                <c:pt idx="7012">
                  <c:v>310986</c:v>
                </c:pt>
                <c:pt idx="7013">
                  <c:v>293014</c:v>
                </c:pt>
                <c:pt idx="7014">
                  <c:v>310986</c:v>
                </c:pt>
                <c:pt idx="7015">
                  <c:v>382018</c:v>
                </c:pt>
                <c:pt idx="7016">
                  <c:v>307985</c:v>
                </c:pt>
                <c:pt idx="7017">
                  <c:v>284014</c:v>
                </c:pt>
                <c:pt idx="7018">
                  <c:v>309983</c:v>
                </c:pt>
                <c:pt idx="7019">
                  <c:v>292017</c:v>
                </c:pt>
                <c:pt idx="7020">
                  <c:v>309984</c:v>
                </c:pt>
                <c:pt idx="7021">
                  <c:v>284017</c:v>
                </c:pt>
                <c:pt idx="7022">
                  <c:v>317982</c:v>
                </c:pt>
                <c:pt idx="7023">
                  <c:v>285014</c:v>
                </c:pt>
                <c:pt idx="7024">
                  <c:v>309986</c:v>
                </c:pt>
                <c:pt idx="7025">
                  <c:v>292014</c:v>
                </c:pt>
                <c:pt idx="7026">
                  <c:v>316986</c:v>
                </c:pt>
                <c:pt idx="7027">
                  <c:v>285014</c:v>
                </c:pt>
                <c:pt idx="7028">
                  <c:v>318987</c:v>
                </c:pt>
                <c:pt idx="7029">
                  <c:v>285013</c:v>
                </c:pt>
                <c:pt idx="7030">
                  <c:v>310986</c:v>
                </c:pt>
                <c:pt idx="7031">
                  <c:v>293014</c:v>
                </c:pt>
                <c:pt idx="7032">
                  <c:v>336986</c:v>
                </c:pt>
                <c:pt idx="7033">
                  <c:v>285018</c:v>
                </c:pt>
                <c:pt idx="7034">
                  <c:v>318983</c:v>
                </c:pt>
                <c:pt idx="7035">
                  <c:v>285013</c:v>
                </c:pt>
                <c:pt idx="7036">
                  <c:v>310986</c:v>
                </c:pt>
                <c:pt idx="7037">
                  <c:v>299014</c:v>
                </c:pt>
                <c:pt idx="7038">
                  <c:v>309986</c:v>
                </c:pt>
                <c:pt idx="7039">
                  <c:v>284014</c:v>
                </c:pt>
                <c:pt idx="7040">
                  <c:v>318989</c:v>
                </c:pt>
                <c:pt idx="7041">
                  <c:v>284014</c:v>
                </c:pt>
                <c:pt idx="7042">
                  <c:v>309983</c:v>
                </c:pt>
                <c:pt idx="7043">
                  <c:v>292015</c:v>
                </c:pt>
                <c:pt idx="7044">
                  <c:v>309985</c:v>
                </c:pt>
                <c:pt idx="7045">
                  <c:v>550000</c:v>
                </c:pt>
                <c:pt idx="7046">
                  <c:v>8276001</c:v>
                </c:pt>
                <c:pt idx="7047">
                  <c:v>8275999</c:v>
                </c:pt>
                <c:pt idx="7048">
                  <c:v>8266000</c:v>
                </c:pt>
                <c:pt idx="7049">
                  <c:v>8517000</c:v>
                </c:pt>
                <c:pt idx="7050">
                  <c:v>8276000</c:v>
                </c:pt>
                <c:pt idx="7051">
                  <c:v>8276000</c:v>
                </c:pt>
                <c:pt idx="7052">
                  <c:v>8276000</c:v>
                </c:pt>
                <c:pt idx="7053">
                  <c:v>8516000</c:v>
                </c:pt>
                <c:pt idx="7054">
                  <c:v>8276000</c:v>
                </c:pt>
                <c:pt idx="7055">
                  <c:v>8276000</c:v>
                </c:pt>
                <c:pt idx="7056">
                  <c:v>8276000</c:v>
                </c:pt>
                <c:pt idx="7057">
                  <c:v>8516000</c:v>
                </c:pt>
                <c:pt idx="7058">
                  <c:v>8283001</c:v>
                </c:pt>
                <c:pt idx="7059">
                  <c:v>8277001</c:v>
                </c:pt>
                <c:pt idx="7060">
                  <c:v>8276998</c:v>
                </c:pt>
                <c:pt idx="7061">
                  <c:v>8517000</c:v>
                </c:pt>
                <c:pt idx="7062">
                  <c:v>8277000</c:v>
                </c:pt>
                <c:pt idx="7063">
                  <c:v>8277000</c:v>
                </c:pt>
                <c:pt idx="7064">
                  <c:v>8277000</c:v>
                </c:pt>
                <c:pt idx="7065">
                  <c:v>8517000</c:v>
                </c:pt>
                <c:pt idx="7066">
                  <c:v>8277000</c:v>
                </c:pt>
                <c:pt idx="7067">
                  <c:v>8277000</c:v>
                </c:pt>
                <c:pt idx="7068">
                  <c:v>8277001</c:v>
                </c:pt>
                <c:pt idx="7069">
                  <c:v>8522999</c:v>
                </c:pt>
                <c:pt idx="7070">
                  <c:v>8276000</c:v>
                </c:pt>
                <c:pt idx="7071">
                  <c:v>8277000</c:v>
                </c:pt>
                <c:pt idx="7072">
                  <c:v>8276001</c:v>
                </c:pt>
                <c:pt idx="7073">
                  <c:v>8516002</c:v>
                </c:pt>
                <c:pt idx="7074">
                  <c:v>8275997</c:v>
                </c:pt>
                <c:pt idx="7075">
                  <c:v>8277000</c:v>
                </c:pt>
                <c:pt idx="7076">
                  <c:v>8276000</c:v>
                </c:pt>
                <c:pt idx="7077">
                  <c:v>8517000</c:v>
                </c:pt>
                <c:pt idx="7078">
                  <c:v>8277000</c:v>
                </c:pt>
                <c:pt idx="7079">
                  <c:v>8276000</c:v>
                </c:pt>
                <c:pt idx="7080">
                  <c:v>8267002</c:v>
                </c:pt>
                <c:pt idx="7081">
                  <c:v>8516998</c:v>
                </c:pt>
                <c:pt idx="7082">
                  <c:v>8276000</c:v>
                </c:pt>
                <c:pt idx="7083">
                  <c:v>8277003</c:v>
                </c:pt>
                <c:pt idx="7084">
                  <c:v>8276997</c:v>
                </c:pt>
                <c:pt idx="7085">
                  <c:v>8517001</c:v>
                </c:pt>
                <c:pt idx="7086">
                  <c:v>8276999</c:v>
                </c:pt>
                <c:pt idx="7087">
                  <c:v>8277000</c:v>
                </c:pt>
                <c:pt idx="7088">
                  <c:v>8277000</c:v>
                </c:pt>
                <c:pt idx="7089">
                  <c:v>8517000</c:v>
                </c:pt>
                <c:pt idx="7090">
                  <c:v>8284001</c:v>
                </c:pt>
                <c:pt idx="7091">
                  <c:v>8276999</c:v>
                </c:pt>
                <c:pt idx="7092">
                  <c:v>8277000</c:v>
                </c:pt>
                <c:pt idx="7093">
                  <c:v>8517000</c:v>
                </c:pt>
                <c:pt idx="7094">
                  <c:v>8277000</c:v>
                </c:pt>
                <c:pt idx="7095">
                  <c:v>8277000</c:v>
                </c:pt>
                <c:pt idx="7096">
                  <c:v>8277000</c:v>
                </c:pt>
                <c:pt idx="7097">
                  <c:v>8517000</c:v>
                </c:pt>
                <c:pt idx="7098">
                  <c:v>8277000</c:v>
                </c:pt>
                <c:pt idx="7099">
                  <c:v>8277000</c:v>
                </c:pt>
                <c:pt idx="7100">
                  <c:v>8277000</c:v>
                </c:pt>
                <c:pt idx="7101">
                  <c:v>8523000</c:v>
                </c:pt>
                <c:pt idx="7102">
                  <c:v>8277001</c:v>
                </c:pt>
                <c:pt idx="7103">
                  <c:v>8275999</c:v>
                </c:pt>
                <c:pt idx="7104">
                  <c:v>8277003</c:v>
                </c:pt>
                <c:pt idx="7105">
                  <c:v>8516998</c:v>
                </c:pt>
                <c:pt idx="7106">
                  <c:v>8275999</c:v>
                </c:pt>
                <c:pt idx="7107">
                  <c:v>8277003</c:v>
                </c:pt>
                <c:pt idx="7108">
                  <c:v>8276000</c:v>
                </c:pt>
                <c:pt idx="7109">
                  <c:v>8516997</c:v>
                </c:pt>
                <c:pt idx="7110">
                  <c:v>8277003</c:v>
                </c:pt>
                <c:pt idx="7111">
                  <c:v>8276998</c:v>
                </c:pt>
                <c:pt idx="7112">
                  <c:v>8266999</c:v>
                </c:pt>
                <c:pt idx="7113">
                  <c:v>8517000</c:v>
                </c:pt>
                <c:pt idx="7114">
                  <c:v>8277000</c:v>
                </c:pt>
                <c:pt idx="7115">
                  <c:v>8277003</c:v>
                </c:pt>
                <c:pt idx="7116">
                  <c:v>8276997</c:v>
                </c:pt>
                <c:pt idx="7117">
                  <c:v>8516000</c:v>
                </c:pt>
                <c:pt idx="7118">
                  <c:v>8277003</c:v>
                </c:pt>
                <c:pt idx="7119">
                  <c:v>8276997</c:v>
                </c:pt>
                <c:pt idx="7120">
                  <c:v>8277000</c:v>
                </c:pt>
                <c:pt idx="7121">
                  <c:v>8517000</c:v>
                </c:pt>
                <c:pt idx="7122">
                  <c:v>8284004</c:v>
                </c:pt>
                <c:pt idx="7123">
                  <c:v>8276997</c:v>
                </c:pt>
                <c:pt idx="7124">
                  <c:v>8276999</c:v>
                </c:pt>
                <c:pt idx="7125">
                  <c:v>8517000</c:v>
                </c:pt>
                <c:pt idx="7126">
                  <c:v>8277000</c:v>
                </c:pt>
                <c:pt idx="7127">
                  <c:v>8277000</c:v>
                </c:pt>
                <c:pt idx="7128">
                  <c:v>8277000</c:v>
                </c:pt>
                <c:pt idx="7129">
                  <c:v>8517003</c:v>
                </c:pt>
                <c:pt idx="7130">
                  <c:v>8276997</c:v>
                </c:pt>
                <c:pt idx="7131">
                  <c:v>8277003</c:v>
                </c:pt>
                <c:pt idx="7132">
                  <c:v>8276997</c:v>
                </c:pt>
                <c:pt idx="7133">
                  <c:v>8524003</c:v>
                </c:pt>
                <c:pt idx="7134">
                  <c:v>8276997</c:v>
                </c:pt>
                <c:pt idx="7135">
                  <c:v>8277002</c:v>
                </c:pt>
                <c:pt idx="7136">
                  <c:v>8276998</c:v>
                </c:pt>
                <c:pt idx="7137">
                  <c:v>8517000</c:v>
                </c:pt>
                <c:pt idx="7138">
                  <c:v>8277000</c:v>
                </c:pt>
                <c:pt idx="7139">
                  <c:v>8277000</c:v>
                </c:pt>
                <c:pt idx="7140">
                  <c:v>8277003</c:v>
                </c:pt>
                <c:pt idx="7141">
                  <c:v>8516997</c:v>
                </c:pt>
                <c:pt idx="7142">
                  <c:v>8277004</c:v>
                </c:pt>
                <c:pt idx="7143">
                  <c:v>8276996</c:v>
                </c:pt>
                <c:pt idx="7144">
                  <c:v>8267000</c:v>
                </c:pt>
                <c:pt idx="7145">
                  <c:v>8182726</c:v>
                </c:pt>
                <c:pt idx="7146">
                  <c:v>8182726</c:v>
                </c:pt>
                <c:pt idx="7147">
                  <c:v>9052274</c:v>
                </c:pt>
                <c:pt idx="7148">
                  <c:v>8276000</c:v>
                </c:pt>
                <c:pt idx="7149">
                  <c:v>8516000</c:v>
                </c:pt>
                <c:pt idx="7150">
                  <c:v>8276000</c:v>
                </c:pt>
                <c:pt idx="7151">
                  <c:v>8276001</c:v>
                </c:pt>
                <c:pt idx="7152">
                  <c:v>8276999</c:v>
                </c:pt>
                <c:pt idx="7153">
                  <c:v>8516000</c:v>
                </c:pt>
                <c:pt idx="7154">
                  <c:v>8283001</c:v>
                </c:pt>
                <c:pt idx="7155">
                  <c:v>8276002</c:v>
                </c:pt>
                <c:pt idx="7156">
                  <c:v>8276997</c:v>
                </c:pt>
                <c:pt idx="7157">
                  <c:v>8516000</c:v>
                </c:pt>
                <c:pt idx="7158">
                  <c:v>8276000</c:v>
                </c:pt>
                <c:pt idx="7159">
                  <c:v>8276000</c:v>
                </c:pt>
                <c:pt idx="7160">
                  <c:v>8276000</c:v>
                </c:pt>
                <c:pt idx="7161">
                  <c:v>8516003</c:v>
                </c:pt>
                <c:pt idx="7162">
                  <c:v>8275997</c:v>
                </c:pt>
                <c:pt idx="7163">
                  <c:v>8276000</c:v>
                </c:pt>
                <c:pt idx="7164">
                  <c:v>8277000</c:v>
                </c:pt>
                <c:pt idx="7165">
                  <c:v>8529003</c:v>
                </c:pt>
                <c:pt idx="7166">
                  <c:v>8277997</c:v>
                </c:pt>
                <c:pt idx="7167">
                  <c:v>8278000</c:v>
                </c:pt>
                <c:pt idx="7168">
                  <c:v>8277002</c:v>
                </c:pt>
                <c:pt idx="7169">
                  <c:v>8519001</c:v>
                </c:pt>
                <c:pt idx="7170">
                  <c:v>8277997</c:v>
                </c:pt>
                <c:pt idx="7171">
                  <c:v>8278000</c:v>
                </c:pt>
                <c:pt idx="7172">
                  <c:v>8278000</c:v>
                </c:pt>
                <c:pt idx="7173">
                  <c:v>8518000</c:v>
                </c:pt>
                <c:pt idx="7174">
                  <c:v>8278000</c:v>
                </c:pt>
                <c:pt idx="7175">
                  <c:v>8278000</c:v>
                </c:pt>
                <c:pt idx="7176">
                  <c:v>8266000</c:v>
                </c:pt>
                <c:pt idx="7177">
                  <c:v>8516000</c:v>
                </c:pt>
                <c:pt idx="7178">
                  <c:v>8277003</c:v>
                </c:pt>
                <c:pt idx="7179">
                  <c:v>8275997</c:v>
                </c:pt>
                <c:pt idx="7180">
                  <c:v>8276000</c:v>
                </c:pt>
                <c:pt idx="7181">
                  <c:v>8516000</c:v>
                </c:pt>
                <c:pt idx="7182">
                  <c:v>8276001</c:v>
                </c:pt>
                <c:pt idx="7183">
                  <c:v>8275999</c:v>
                </c:pt>
                <c:pt idx="7184">
                  <c:v>8276000</c:v>
                </c:pt>
                <c:pt idx="7185">
                  <c:v>8516003</c:v>
                </c:pt>
                <c:pt idx="7186">
                  <c:v>8282997</c:v>
                </c:pt>
                <c:pt idx="7187">
                  <c:v>8276000</c:v>
                </c:pt>
                <c:pt idx="7188">
                  <c:v>8276000</c:v>
                </c:pt>
                <c:pt idx="7189">
                  <c:v>8516000</c:v>
                </c:pt>
                <c:pt idx="7190">
                  <c:v>8276000</c:v>
                </c:pt>
                <c:pt idx="7191">
                  <c:v>8277000</c:v>
                </c:pt>
                <c:pt idx="7192">
                  <c:v>8276000</c:v>
                </c:pt>
                <c:pt idx="7193">
                  <c:v>8516000</c:v>
                </c:pt>
                <c:pt idx="7194">
                  <c:v>8276001</c:v>
                </c:pt>
                <c:pt idx="7195">
                  <c:v>8275999</c:v>
                </c:pt>
                <c:pt idx="7196">
                  <c:v>8276000</c:v>
                </c:pt>
                <c:pt idx="7197">
                  <c:v>8523000</c:v>
                </c:pt>
                <c:pt idx="7198">
                  <c:v>8276000</c:v>
                </c:pt>
                <c:pt idx="7199">
                  <c:v>8276000</c:v>
                </c:pt>
                <c:pt idx="7200">
                  <c:v>8276000</c:v>
                </c:pt>
                <c:pt idx="7201">
                  <c:v>8516000</c:v>
                </c:pt>
                <c:pt idx="7202">
                  <c:v>8276000</c:v>
                </c:pt>
                <c:pt idx="7203">
                  <c:v>8276001</c:v>
                </c:pt>
                <c:pt idx="7204">
                  <c:v>8276999</c:v>
                </c:pt>
                <c:pt idx="7205">
                  <c:v>8516000</c:v>
                </c:pt>
                <c:pt idx="7206">
                  <c:v>8276001</c:v>
                </c:pt>
                <c:pt idx="7207">
                  <c:v>8275999</c:v>
                </c:pt>
                <c:pt idx="7208">
                  <c:v>8266000</c:v>
                </c:pt>
                <c:pt idx="7209">
                  <c:v>8516000</c:v>
                </c:pt>
                <c:pt idx="7210">
                  <c:v>8276002</c:v>
                </c:pt>
                <c:pt idx="7211">
                  <c:v>8276002</c:v>
                </c:pt>
                <c:pt idx="7212">
                  <c:v>8275999</c:v>
                </c:pt>
                <c:pt idx="7213">
                  <c:v>8516997</c:v>
                </c:pt>
                <c:pt idx="7214">
                  <c:v>8276000</c:v>
                </c:pt>
                <c:pt idx="7215">
                  <c:v>8276000</c:v>
                </c:pt>
                <c:pt idx="7216">
                  <c:v>8276001</c:v>
                </c:pt>
                <c:pt idx="7217">
                  <c:v>8515999</c:v>
                </c:pt>
                <c:pt idx="7218">
                  <c:v>8283000</c:v>
                </c:pt>
                <c:pt idx="7219">
                  <c:v>8276000</c:v>
                </c:pt>
                <c:pt idx="7220">
                  <c:v>8276000</c:v>
                </c:pt>
                <c:pt idx="7221">
                  <c:v>8516000</c:v>
                </c:pt>
                <c:pt idx="7222">
                  <c:v>8276000</c:v>
                </c:pt>
                <c:pt idx="7223">
                  <c:v>8276001</c:v>
                </c:pt>
                <c:pt idx="7224">
                  <c:v>8275999</c:v>
                </c:pt>
                <c:pt idx="7225">
                  <c:v>8516000</c:v>
                </c:pt>
                <c:pt idx="7226">
                  <c:v>8277000</c:v>
                </c:pt>
                <c:pt idx="7227">
                  <c:v>8276000</c:v>
                </c:pt>
                <c:pt idx="7228">
                  <c:v>8276002</c:v>
                </c:pt>
                <c:pt idx="7229">
                  <c:v>8522998</c:v>
                </c:pt>
                <c:pt idx="7230">
                  <c:v>8276001</c:v>
                </c:pt>
                <c:pt idx="7231">
                  <c:v>8275999</c:v>
                </c:pt>
                <c:pt idx="7232">
                  <c:v>8276000</c:v>
                </c:pt>
                <c:pt idx="7233">
                  <c:v>8516000</c:v>
                </c:pt>
                <c:pt idx="7234">
                  <c:v>8276001</c:v>
                </c:pt>
                <c:pt idx="7235">
                  <c:v>8276003</c:v>
                </c:pt>
                <c:pt idx="7236">
                  <c:v>8275999</c:v>
                </c:pt>
                <c:pt idx="7237">
                  <c:v>8515997</c:v>
                </c:pt>
                <c:pt idx="7238">
                  <c:v>8276000</c:v>
                </c:pt>
                <c:pt idx="7239">
                  <c:v>8277000</c:v>
                </c:pt>
                <c:pt idx="7240">
                  <c:v>8266000</c:v>
                </c:pt>
                <c:pt idx="7241">
                  <c:v>8516001</c:v>
                </c:pt>
                <c:pt idx="7242">
                  <c:v>8276002</c:v>
                </c:pt>
                <c:pt idx="7243">
                  <c:v>8276000</c:v>
                </c:pt>
                <c:pt idx="7244">
                  <c:v>8275997</c:v>
                </c:pt>
                <c:pt idx="7245">
                  <c:v>8516000</c:v>
                </c:pt>
                <c:pt idx="7246">
                  <c:v>8276000</c:v>
                </c:pt>
                <c:pt idx="7247">
                  <c:v>8276000</c:v>
                </c:pt>
                <c:pt idx="7248">
                  <c:v>8276000</c:v>
                </c:pt>
                <c:pt idx="7249">
                  <c:v>8516001</c:v>
                </c:pt>
                <c:pt idx="7250">
                  <c:v>8282999</c:v>
                </c:pt>
                <c:pt idx="7251">
                  <c:v>8276000</c:v>
                </c:pt>
                <c:pt idx="7252">
                  <c:v>8277000</c:v>
                </c:pt>
                <c:pt idx="7253">
                  <c:v>8516002</c:v>
                </c:pt>
                <c:pt idx="7254">
                  <c:v>8276001</c:v>
                </c:pt>
                <c:pt idx="7255">
                  <c:v>8276000</c:v>
                </c:pt>
                <c:pt idx="7256">
                  <c:v>8276997</c:v>
                </c:pt>
                <c:pt idx="7257">
                  <c:v>8517004</c:v>
                </c:pt>
                <c:pt idx="7258">
                  <c:v>8276997</c:v>
                </c:pt>
                <c:pt idx="7259">
                  <c:v>8276999</c:v>
                </c:pt>
                <c:pt idx="7260">
                  <c:v>8277000</c:v>
                </c:pt>
                <c:pt idx="7261">
                  <c:v>8523000</c:v>
                </c:pt>
                <c:pt idx="7262">
                  <c:v>8277004</c:v>
                </c:pt>
                <c:pt idx="7263">
                  <c:v>8276996</c:v>
                </c:pt>
                <c:pt idx="7264">
                  <c:v>8277000</c:v>
                </c:pt>
                <c:pt idx="7265">
                  <c:v>8517000</c:v>
                </c:pt>
                <c:pt idx="7266">
                  <c:v>8277000</c:v>
                </c:pt>
                <c:pt idx="7267">
                  <c:v>8277000</c:v>
                </c:pt>
                <c:pt idx="7268">
                  <c:v>8277001</c:v>
                </c:pt>
                <c:pt idx="7269">
                  <c:v>8516999</c:v>
                </c:pt>
                <c:pt idx="7270">
                  <c:v>8277001</c:v>
                </c:pt>
                <c:pt idx="7271">
                  <c:v>8277003</c:v>
                </c:pt>
                <c:pt idx="7272">
                  <c:v>8266996</c:v>
                </c:pt>
                <c:pt idx="7273">
                  <c:v>8517000</c:v>
                </c:pt>
                <c:pt idx="7274">
                  <c:v>8277000</c:v>
                </c:pt>
                <c:pt idx="7275">
                  <c:v>8277000</c:v>
                </c:pt>
                <c:pt idx="7276">
                  <c:v>8277000</c:v>
                </c:pt>
                <c:pt idx="7277">
                  <c:v>8517000</c:v>
                </c:pt>
                <c:pt idx="7278">
                  <c:v>8277000</c:v>
                </c:pt>
                <c:pt idx="7279">
                  <c:v>8277000</c:v>
                </c:pt>
                <c:pt idx="7280">
                  <c:v>8277001</c:v>
                </c:pt>
                <c:pt idx="7281">
                  <c:v>8516999</c:v>
                </c:pt>
                <c:pt idx="7282">
                  <c:v>8283000</c:v>
                </c:pt>
                <c:pt idx="7283">
                  <c:v>8277000</c:v>
                </c:pt>
                <c:pt idx="7284">
                  <c:v>8277000</c:v>
                </c:pt>
                <c:pt idx="7285">
                  <c:v>8517000</c:v>
                </c:pt>
                <c:pt idx="7286">
                  <c:v>8277000</c:v>
                </c:pt>
                <c:pt idx="7287">
                  <c:v>8277000</c:v>
                </c:pt>
                <c:pt idx="7288">
                  <c:v>8277000</c:v>
                </c:pt>
                <c:pt idx="7289">
                  <c:v>8517000</c:v>
                </c:pt>
                <c:pt idx="7290">
                  <c:v>8277004</c:v>
                </c:pt>
                <c:pt idx="7291">
                  <c:v>8276996</c:v>
                </c:pt>
                <c:pt idx="7292">
                  <c:v>8277001</c:v>
                </c:pt>
                <c:pt idx="7293">
                  <c:v>8522999</c:v>
                </c:pt>
                <c:pt idx="7294">
                  <c:v>8277001</c:v>
                </c:pt>
                <c:pt idx="7295">
                  <c:v>8276999</c:v>
                </c:pt>
                <c:pt idx="7296">
                  <c:v>8277000</c:v>
                </c:pt>
                <c:pt idx="7297">
                  <c:v>8517000</c:v>
                </c:pt>
                <c:pt idx="7298">
                  <c:v>8277000</c:v>
                </c:pt>
                <c:pt idx="7299">
                  <c:v>8277000</c:v>
                </c:pt>
                <c:pt idx="7300">
                  <c:v>8277000</c:v>
                </c:pt>
                <c:pt idx="7301">
                  <c:v>8517000</c:v>
                </c:pt>
                <c:pt idx="7302">
                  <c:v>8277000</c:v>
                </c:pt>
                <c:pt idx="7303">
                  <c:v>8277000</c:v>
                </c:pt>
                <c:pt idx="7304">
                  <c:v>8267004</c:v>
                </c:pt>
                <c:pt idx="7305">
                  <c:v>8516996</c:v>
                </c:pt>
                <c:pt idx="7306">
                  <c:v>8277001</c:v>
                </c:pt>
                <c:pt idx="7307">
                  <c:v>8276999</c:v>
                </c:pt>
                <c:pt idx="7308">
                  <c:v>8277000</c:v>
                </c:pt>
                <c:pt idx="7309">
                  <c:v>8517000</c:v>
                </c:pt>
                <c:pt idx="7310">
                  <c:v>8277000</c:v>
                </c:pt>
                <c:pt idx="7311">
                  <c:v>8277000</c:v>
                </c:pt>
                <c:pt idx="7312">
                  <c:v>8277000</c:v>
                </c:pt>
                <c:pt idx="7313">
                  <c:v>8517001</c:v>
                </c:pt>
                <c:pt idx="7314">
                  <c:v>8282999</c:v>
                </c:pt>
                <c:pt idx="7315">
                  <c:v>8277000</c:v>
                </c:pt>
                <c:pt idx="7316">
                  <c:v>8277000</c:v>
                </c:pt>
                <c:pt idx="7317">
                  <c:v>8517000</c:v>
                </c:pt>
                <c:pt idx="7318">
                  <c:v>8277000</c:v>
                </c:pt>
                <c:pt idx="7319">
                  <c:v>8277000</c:v>
                </c:pt>
                <c:pt idx="7320">
                  <c:v>8277001</c:v>
                </c:pt>
                <c:pt idx="7321">
                  <c:v>8516999</c:v>
                </c:pt>
                <c:pt idx="7322">
                  <c:v>8277000</c:v>
                </c:pt>
                <c:pt idx="7323">
                  <c:v>8277000</c:v>
                </c:pt>
                <c:pt idx="7324">
                  <c:v>8277000</c:v>
                </c:pt>
                <c:pt idx="7325">
                  <c:v>8523000</c:v>
                </c:pt>
                <c:pt idx="7326">
                  <c:v>8277000</c:v>
                </c:pt>
                <c:pt idx="7327">
                  <c:v>8277001</c:v>
                </c:pt>
                <c:pt idx="7328">
                  <c:v>8276999</c:v>
                </c:pt>
                <c:pt idx="7329">
                  <c:v>8517000</c:v>
                </c:pt>
                <c:pt idx="7330">
                  <c:v>8277000</c:v>
                </c:pt>
                <c:pt idx="7331">
                  <c:v>8277000</c:v>
                </c:pt>
                <c:pt idx="7332">
                  <c:v>8277000</c:v>
                </c:pt>
                <c:pt idx="7333">
                  <c:v>8517000</c:v>
                </c:pt>
                <c:pt idx="7334">
                  <c:v>8277001</c:v>
                </c:pt>
                <c:pt idx="7335">
                  <c:v>8276999</c:v>
                </c:pt>
                <c:pt idx="7336">
                  <c:v>8267000</c:v>
                </c:pt>
                <c:pt idx="7337">
                  <c:v>8517000</c:v>
                </c:pt>
                <c:pt idx="7338">
                  <c:v>8277001</c:v>
                </c:pt>
                <c:pt idx="7339">
                  <c:v>8277002</c:v>
                </c:pt>
                <c:pt idx="7340">
                  <c:v>8276997</c:v>
                </c:pt>
                <c:pt idx="7341">
                  <c:v>8517002</c:v>
                </c:pt>
                <c:pt idx="7342">
                  <c:v>8276998</c:v>
                </c:pt>
                <c:pt idx="7343">
                  <c:v>8277000</c:v>
                </c:pt>
                <c:pt idx="7344">
                  <c:v>8277000</c:v>
                </c:pt>
                <c:pt idx="7345">
                  <c:v>8517000</c:v>
                </c:pt>
                <c:pt idx="7346">
                  <c:v>8283003</c:v>
                </c:pt>
                <c:pt idx="7347">
                  <c:v>8276997</c:v>
                </c:pt>
                <c:pt idx="7348">
                  <c:v>8277000</c:v>
                </c:pt>
                <c:pt idx="7349">
                  <c:v>8517000</c:v>
                </c:pt>
                <c:pt idx="7350">
                  <c:v>8277001</c:v>
                </c:pt>
                <c:pt idx="7351">
                  <c:v>8276999</c:v>
                </c:pt>
                <c:pt idx="7352">
                  <c:v>8277000</c:v>
                </c:pt>
                <c:pt idx="7353">
                  <c:v>8517000</c:v>
                </c:pt>
                <c:pt idx="7354">
                  <c:v>8277000</c:v>
                </c:pt>
                <c:pt idx="7355">
                  <c:v>8277001</c:v>
                </c:pt>
                <c:pt idx="7356">
                  <c:v>8276999</c:v>
                </c:pt>
                <c:pt idx="7357">
                  <c:v>8523000</c:v>
                </c:pt>
                <c:pt idx="7358">
                  <c:v>8277000</c:v>
                </c:pt>
                <c:pt idx="7359">
                  <c:v>8277000</c:v>
                </c:pt>
                <c:pt idx="7360">
                  <c:v>8277003</c:v>
                </c:pt>
                <c:pt idx="7361">
                  <c:v>8516997</c:v>
                </c:pt>
                <c:pt idx="7362">
                  <c:v>8277002</c:v>
                </c:pt>
                <c:pt idx="7363">
                  <c:v>8276998</c:v>
                </c:pt>
                <c:pt idx="7364">
                  <c:v>8277000</c:v>
                </c:pt>
                <c:pt idx="7365">
                  <c:v>8517000</c:v>
                </c:pt>
                <c:pt idx="7366">
                  <c:v>8277000</c:v>
                </c:pt>
                <c:pt idx="7367">
                  <c:v>8277000</c:v>
                </c:pt>
                <c:pt idx="7368">
                  <c:v>8267000</c:v>
                </c:pt>
                <c:pt idx="7369">
                  <c:v>8517001</c:v>
                </c:pt>
                <c:pt idx="7370">
                  <c:v>8276999</c:v>
                </c:pt>
                <c:pt idx="7371">
                  <c:v>8277000</c:v>
                </c:pt>
                <c:pt idx="7372">
                  <c:v>8277003</c:v>
                </c:pt>
                <c:pt idx="7373">
                  <c:v>8516997</c:v>
                </c:pt>
                <c:pt idx="7374">
                  <c:v>8277003</c:v>
                </c:pt>
                <c:pt idx="7375">
                  <c:v>8276997</c:v>
                </c:pt>
                <c:pt idx="7376">
                  <c:v>8277001</c:v>
                </c:pt>
                <c:pt idx="7377">
                  <c:v>8516999</c:v>
                </c:pt>
                <c:pt idx="7378">
                  <c:v>8283000</c:v>
                </c:pt>
                <c:pt idx="7379">
                  <c:v>8277003</c:v>
                </c:pt>
                <c:pt idx="7380">
                  <c:v>8330997</c:v>
                </c:pt>
                <c:pt idx="7381">
                  <c:v>8518000</c:v>
                </c:pt>
                <c:pt idx="7382">
                  <c:v>8277000</c:v>
                </c:pt>
                <c:pt idx="7383">
                  <c:v>8277000</c:v>
                </c:pt>
                <c:pt idx="7384">
                  <c:v>8277001</c:v>
                </c:pt>
                <c:pt idx="7385">
                  <c:v>8516999</c:v>
                </c:pt>
                <c:pt idx="7386">
                  <c:v>8277000</c:v>
                </c:pt>
                <c:pt idx="7387">
                  <c:v>8277004</c:v>
                </c:pt>
                <c:pt idx="7388">
                  <c:v>8276996</c:v>
                </c:pt>
                <c:pt idx="7389">
                  <c:v>8523000</c:v>
                </c:pt>
                <c:pt idx="7390">
                  <c:v>8276000</c:v>
                </c:pt>
                <c:pt idx="7391">
                  <c:v>8277000</c:v>
                </c:pt>
                <c:pt idx="7392">
                  <c:v>8276000</c:v>
                </c:pt>
                <c:pt idx="7393">
                  <c:v>8517001</c:v>
                </c:pt>
                <c:pt idx="7394">
                  <c:v>8276999</c:v>
                </c:pt>
                <c:pt idx="7395">
                  <c:v>8277000</c:v>
                </c:pt>
                <c:pt idx="7396">
                  <c:v>8277000</c:v>
                </c:pt>
                <c:pt idx="7397">
                  <c:v>8517001</c:v>
                </c:pt>
                <c:pt idx="7398">
                  <c:v>8276999</c:v>
                </c:pt>
                <c:pt idx="7399">
                  <c:v>8277000</c:v>
                </c:pt>
                <c:pt idx="7400">
                  <c:v>8267000</c:v>
                </c:pt>
                <c:pt idx="7401">
                  <c:v>8517000</c:v>
                </c:pt>
                <c:pt idx="7402">
                  <c:v>8277000</c:v>
                </c:pt>
                <c:pt idx="7403">
                  <c:v>8277000</c:v>
                </c:pt>
                <c:pt idx="7404">
                  <c:v>8277000</c:v>
                </c:pt>
                <c:pt idx="7405">
                  <c:v>8517000</c:v>
                </c:pt>
                <c:pt idx="7406">
                  <c:v>8277000</c:v>
                </c:pt>
                <c:pt idx="7407">
                  <c:v>8277002</c:v>
                </c:pt>
                <c:pt idx="7408">
                  <c:v>8276998</c:v>
                </c:pt>
                <c:pt idx="7409">
                  <c:v>8517000</c:v>
                </c:pt>
                <c:pt idx="7410">
                  <c:v>8284000</c:v>
                </c:pt>
                <c:pt idx="7411">
                  <c:v>8277001</c:v>
                </c:pt>
                <c:pt idx="7412">
                  <c:v>8277000</c:v>
                </c:pt>
                <c:pt idx="7413">
                  <c:v>8277000</c:v>
                </c:pt>
                <c:pt idx="7414">
                  <c:v>8277000</c:v>
                </c:pt>
                <c:pt idx="7415">
                  <c:v>8277000</c:v>
                </c:pt>
                <c:pt idx="7416">
                  <c:v>9168000</c:v>
                </c:pt>
                <c:pt idx="7417">
                  <c:v>8277003</c:v>
                </c:pt>
                <c:pt idx="7418">
                  <c:v>8276997</c:v>
                </c:pt>
                <c:pt idx="7419">
                  <c:v>8517004</c:v>
                </c:pt>
                <c:pt idx="7420">
                  <c:v>8276996</c:v>
                </c:pt>
                <c:pt idx="7421">
                  <c:v>8283001</c:v>
                </c:pt>
                <c:pt idx="7422">
                  <c:v>8276999</c:v>
                </c:pt>
                <c:pt idx="7423">
                  <c:v>8517000</c:v>
                </c:pt>
                <c:pt idx="7424">
                  <c:v>8277003</c:v>
                </c:pt>
                <c:pt idx="7425">
                  <c:v>8276997</c:v>
                </c:pt>
                <c:pt idx="7426">
                  <c:v>8277002</c:v>
                </c:pt>
                <c:pt idx="7427">
                  <c:v>8516998</c:v>
                </c:pt>
                <c:pt idx="7428">
                  <c:v>8277001</c:v>
                </c:pt>
                <c:pt idx="7429">
                  <c:v>8276999</c:v>
                </c:pt>
                <c:pt idx="7430">
                  <c:v>8277000</c:v>
                </c:pt>
                <c:pt idx="7431">
                  <c:v>8517001</c:v>
                </c:pt>
                <c:pt idx="7432">
                  <c:v>8266999</c:v>
                </c:pt>
                <c:pt idx="7433">
                  <c:v>8277000</c:v>
                </c:pt>
                <c:pt idx="7434">
                  <c:v>8277000</c:v>
                </c:pt>
                <c:pt idx="7435">
                  <c:v>8517000</c:v>
                </c:pt>
                <c:pt idx="7436">
                  <c:v>8277000</c:v>
                </c:pt>
                <c:pt idx="7437">
                  <c:v>8277000</c:v>
                </c:pt>
                <c:pt idx="7438">
                  <c:v>8277004</c:v>
                </c:pt>
                <c:pt idx="7439">
                  <c:v>8516996</c:v>
                </c:pt>
                <c:pt idx="7440">
                  <c:v>8277003</c:v>
                </c:pt>
                <c:pt idx="7441">
                  <c:v>8276998</c:v>
                </c:pt>
                <c:pt idx="7442">
                  <c:v>8282999</c:v>
                </c:pt>
                <c:pt idx="7443">
                  <c:v>9155000</c:v>
                </c:pt>
                <c:pt idx="7444">
                  <c:v>9155000</c:v>
                </c:pt>
                <c:pt idx="7445">
                  <c:v>8276000</c:v>
                </c:pt>
                <c:pt idx="7446">
                  <c:v>8276000</c:v>
                </c:pt>
                <c:pt idx="7447">
                  <c:v>8516003</c:v>
                </c:pt>
                <c:pt idx="7448">
                  <c:v>8276001</c:v>
                </c:pt>
                <c:pt idx="7449">
                  <c:v>8276000</c:v>
                </c:pt>
                <c:pt idx="7450">
                  <c:v>8275996</c:v>
                </c:pt>
                <c:pt idx="7451">
                  <c:v>8516000</c:v>
                </c:pt>
                <c:pt idx="7452">
                  <c:v>8276000</c:v>
                </c:pt>
                <c:pt idx="7453">
                  <c:v>8283001</c:v>
                </c:pt>
                <c:pt idx="7454">
                  <c:v>8276002</c:v>
                </c:pt>
                <c:pt idx="7455">
                  <c:v>8516000</c:v>
                </c:pt>
                <c:pt idx="7456">
                  <c:v>8275997</c:v>
                </c:pt>
                <c:pt idx="7457">
                  <c:v>8276000</c:v>
                </c:pt>
                <c:pt idx="7458">
                  <c:v>8276000</c:v>
                </c:pt>
                <c:pt idx="7459">
                  <c:v>8516000</c:v>
                </c:pt>
                <c:pt idx="7460">
                  <c:v>8276000</c:v>
                </c:pt>
                <c:pt idx="7461">
                  <c:v>8276000</c:v>
                </c:pt>
                <c:pt idx="7462">
                  <c:v>8276002</c:v>
                </c:pt>
                <c:pt idx="7463">
                  <c:v>8516001</c:v>
                </c:pt>
                <c:pt idx="7464">
                  <c:v>8265997</c:v>
                </c:pt>
                <c:pt idx="7465">
                  <c:v>8276000</c:v>
                </c:pt>
                <c:pt idx="7466">
                  <c:v>8276000</c:v>
                </c:pt>
                <c:pt idx="7467">
                  <c:v>8516000</c:v>
                </c:pt>
                <c:pt idx="7468">
                  <c:v>8276000</c:v>
                </c:pt>
                <c:pt idx="7469">
                  <c:v>8276000</c:v>
                </c:pt>
                <c:pt idx="7470">
                  <c:v>8276000</c:v>
                </c:pt>
                <c:pt idx="7471">
                  <c:v>8516000</c:v>
                </c:pt>
                <c:pt idx="7472">
                  <c:v>8276000</c:v>
                </c:pt>
                <c:pt idx="7473">
                  <c:v>8276000</c:v>
                </c:pt>
                <c:pt idx="7474">
                  <c:v>8283001</c:v>
                </c:pt>
                <c:pt idx="7475">
                  <c:v>8515999</c:v>
                </c:pt>
                <c:pt idx="7476">
                  <c:v>8276000</c:v>
                </c:pt>
                <c:pt idx="7477">
                  <c:v>8276000</c:v>
                </c:pt>
                <c:pt idx="7478">
                  <c:v>8276000</c:v>
                </c:pt>
                <c:pt idx="7479">
                  <c:v>8516004</c:v>
                </c:pt>
                <c:pt idx="7480">
                  <c:v>8275996</c:v>
                </c:pt>
                <c:pt idx="7481">
                  <c:v>8276001</c:v>
                </c:pt>
                <c:pt idx="7482">
                  <c:v>8275999</c:v>
                </c:pt>
                <c:pt idx="7483">
                  <c:v>8516000</c:v>
                </c:pt>
                <c:pt idx="7484">
                  <c:v>8276001</c:v>
                </c:pt>
                <c:pt idx="7485">
                  <c:v>8283002</c:v>
                </c:pt>
                <c:pt idx="7486">
                  <c:v>8276000</c:v>
                </c:pt>
                <c:pt idx="7487">
                  <c:v>8515997</c:v>
                </c:pt>
                <c:pt idx="7488">
                  <c:v>8276000</c:v>
                </c:pt>
                <c:pt idx="7489">
                  <c:v>8276000</c:v>
                </c:pt>
                <c:pt idx="7490">
                  <c:v>8276000</c:v>
                </c:pt>
                <c:pt idx="7491">
                  <c:v>8516000</c:v>
                </c:pt>
                <c:pt idx="7492">
                  <c:v>8276002</c:v>
                </c:pt>
                <c:pt idx="7493">
                  <c:v>8276002</c:v>
                </c:pt>
                <c:pt idx="7494">
                  <c:v>8275999</c:v>
                </c:pt>
                <c:pt idx="7495">
                  <c:v>8515997</c:v>
                </c:pt>
                <c:pt idx="7496">
                  <c:v>8267001</c:v>
                </c:pt>
                <c:pt idx="7497">
                  <c:v>8277001</c:v>
                </c:pt>
                <c:pt idx="7498">
                  <c:v>8276001</c:v>
                </c:pt>
                <c:pt idx="7499">
                  <c:v>8516998</c:v>
                </c:pt>
                <c:pt idx="7500">
                  <c:v>8277002</c:v>
                </c:pt>
                <c:pt idx="7501">
                  <c:v>8276000</c:v>
                </c:pt>
                <c:pt idx="7502">
                  <c:v>8276997</c:v>
                </c:pt>
                <c:pt idx="7503">
                  <c:v>8517003</c:v>
                </c:pt>
                <c:pt idx="7504">
                  <c:v>8276997</c:v>
                </c:pt>
                <c:pt idx="7505">
                  <c:v>8276000</c:v>
                </c:pt>
                <c:pt idx="7506">
                  <c:v>8283000</c:v>
                </c:pt>
                <c:pt idx="7507">
                  <c:v>8517001</c:v>
                </c:pt>
                <c:pt idx="7508">
                  <c:v>8276999</c:v>
                </c:pt>
                <c:pt idx="7509">
                  <c:v>8277000</c:v>
                </c:pt>
                <c:pt idx="7510">
                  <c:v>8277000</c:v>
                </c:pt>
                <c:pt idx="7511">
                  <c:v>8517003</c:v>
                </c:pt>
                <c:pt idx="7512">
                  <c:v>8276997</c:v>
                </c:pt>
                <c:pt idx="7513">
                  <c:v>8277002</c:v>
                </c:pt>
                <c:pt idx="7514">
                  <c:v>8276998</c:v>
                </c:pt>
                <c:pt idx="7515">
                  <c:v>8517001</c:v>
                </c:pt>
                <c:pt idx="7516">
                  <c:v>8276999</c:v>
                </c:pt>
                <c:pt idx="7517">
                  <c:v>8283000</c:v>
                </c:pt>
                <c:pt idx="7518">
                  <c:v>8276000</c:v>
                </c:pt>
                <c:pt idx="7519">
                  <c:v>8516000</c:v>
                </c:pt>
                <c:pt idx="7520">
                  <c:v>8276000</c:v>
                </c:pt>
                <c:pt idx="7521">
                  <c:v>8276001</c:v>
                </c:pt>
                <c:pt idx="7522">
                  <c:v>8276999</c:v>
                </c:pt>
                <c:pt idx="7523">
                  <c:v>8516000</c:v>
                </c:pt>
                <c:pt idx="7524">
                  <c:v>8276000</c:v>
                </c:pt>
                <c:pt idx="7525">
                  <c:v>8277000</c:v>
                </c:pt>
                <c:pt idx="7526">
                  <c:v>8276000</c:v>
                </c:pt>
                <c:pt idx="7527">
                  <c:v>8516000</c:v>
                </c:pt>
                <c:pt idx="7528">
                  <c:v>8266000</c:v>
                </c:pt>
                <c:pt idx="7529">
                  <c:v>8276001</c:v>
                </c:pt>
                <c:pt idx="7530">
                  <c:v>8275999</c:v>
                </c:pt>
                <c:pt idx="7531">
                  <c:v>8516000</c:v>
                </c:pt>
                <c:pt idx="7532">
                  <c:v>8277000</c:v>
                </c:pt>
                <c:pt idx="7533">
                  <c:v>8276000</c:v>
                </c:pt>
                <c:pt idx="7534">
                  <c:v>8277000</c:v>
                </c:pt>
                <c:pt idx="7535">
                  <c:v>8516002</c:v>
                </c:pt>
                <c:pt idx="7536">
                  <c:v>8276001</c:v>
                </c:pt>
                <c:pt idx="7537">
                  <c:v>8276001</c:v>
                </c:pt>
                <c:pt idx="7538">
                  <c:v>8282996</c:v>
                </c:pt>
                <c:pt idx="7539">
                  <c:v>8517001</c:v>
                </c:pt>
                <c:pt idx="7540">
                  <c:v>8276999</c:v>
                </c:pt>
                <c:pt idx="7541">
                  <c:v>8276000</c:v>
                </c:pt>
                <c:pt idx="7542">
                  <c:v>8276000</c:v>
                </c:pt>
                <c:pt idx="7543">
                  <c:v>8517000</c:v>
                </c:pt>
                <c:pt idx="7544">
                  <c:v>8277000</c:v>
                </c:pt>
                <c:pt idx="7545">
                  <c:v>8276000</c:v>
                </c:pt>
                <c:pt idx="7546">
                  <c:v>8277003</c:v>
                </c:pt>
                <c:pt idx="7547">
                  <c:v>8516997</c:v>
                </c:pt>
                <c:pt idx="7548">
                  <c:v>8277002</c:v>
                </c:pt>
                <c:pt idx="7549">
                  <c:v>8282998</c:v>
                </c:pt>
                <c:pt idx="7550">
                  <c:v>8276000</c:v>
                </c:pt>
                <c:pt idx="7551">
                  <c:v>8517001</c:v>
                </c:pt>
                <c:pt idx="7552">
                  <c:v>8276002</c:v>
                </c:pt>
                <c:pt idx="7553">
                  <c:v>8276001</c:v>
                </c:pt>
                <c:pt idx="7554">
                  <c:v>8276000</c:v>
                </c:pt>
                <c:pt idx="7555">
                  <c:v>8515997</c:v>
                </c:pt>
                <c:pt idx="7556">
                  <c:v>8275999</c:v>
                </c:pt>
                <c:pt idx="7557">
                  <c:v>8276000</c:v>
                </c:pt>
                <c:pt idx="7558">
                  <c:v>8276000</c:v>
                </c:pt>
                <c:pt idx="7559">
                  <c:v>8516000</c:v>
                </c:pt>
                <c:pt idx="7560">
                  <c:v>8267003</c:v>
                </c:pt>
                <c:pt idx="7561">
                  <c:v>8275997</c:v>
                </c:pt>
                <c:pt idx="7562">
                  <c:v>8276000</c:v>
                </c:pt>
                <c:pt idx="7563">
                  <c:v>8516000</c:v>
                </c:pt>
                <c:pt idx="7564">
                  <c:v>8276000</c:v>
                </c:pt>
                <c:pt idx="7565">
                  <c:v>8276000</c:v>
                </c:pt>
                <c:pt idx="7566">
                  <c:v>8276000</c:v>
                </c:pt>
                <c:pt idx="7567">
                  <c:v>8516003</c:v>
                </c:pt>
                <c:pt idx="7568">
                  <c:v>8276001</c:v>
                </c:pt>
                <c:pt idx="7569">
                  <c:v>8276996</c:v>
                </c:pt>
                <c:pt idx="7570">
                  <c:v>8283000</c:v>
                </c:pt>
                <c:pt idx="7571">
                  <c:v>8516000</c:v>
                </c:pt>
                <c:pt idx="7572">
                  <c:v>8277000</c:v>
                </c:pt>
                <c:pt idx="7573">
                  <c:v>8277000</c:v>
                </c:pt>
                <c:pt idx="7574">
                  <c:v>8277000</c:v>
                </c:pt>
                <c:pt idx="7575">
                  <c:v>8516000</c:v>
                </c:pt>
                <c:pt idx="7576">
                  <c:v>8276000</c:v>
                </c:pt>
                <c:pt idx="7577">
                  <c:v>8276000</c:v>
                </c:pt>
                <c:pt idx="7578">
                  <c:v>8277003</c:v>
                </c:pt>
                <c:pt idx="7579">
                  <c:v>8516997</c:v>
                </c:pt>
                <c:pt idx="7580">
                  <c:v>8277002</c:v>
                </c:pt>
                <c:pt idx="7581">
                  <c:v>8282998</c:v>
                </c:pt>
                <c:pt idx="7582">
                  <c:v>8276000</c:v>
                </c:pt>
                <c:pt idx="7583">
                  <c:v>8516001</c:v>
                </c:pt>
                <c:pt idx="7584">
                  <c:v>8275999</c:v>
                </c:pt>
                <c:pt idx="7585">
                  <c:v>8276000</c:v>
                </c:pt>
                <c:pt idx="7586">
                  <c:v>8277000</c:v>
                </c:pt>
                <c:pt idx="7587">
                  <c:v>8516000</c:v>
                </c:pt>
                <c:pt idx="7588">
                  <c:v>8276000</c:v>
                </c:pt>
                <c:pt idx="7589">
                  <c:v>8276000</c:v>
                </c:pt>
                <c:pt idx="7590">
                  <c:v>8276000</c:v>
                </c:pt>
                <c:pt idx="7591">
                  <c:v>8516001</c:v>
                </c:pt>
                <c:pt idx="7592">
                  <c:v>8265999</c:v>
                </c:pt>
                <c:pt idx="7593">
                  <c:v>8276000</c:v>
                </c:pt>
                <c:pt idx="7594">
                  <c:v>8276003</c:v>
                </c:pt>
                <c:pt idx="7595">
                  <c:v>8516997</c:v>
                </c:pt>
                <c:pt idx="7596">
                  <c:v>8276001</c:v>
                </c:pt>
                <c:pt idx="7597">
                  <c:v>8275999</c:v>
                </c:pt>
                <c:pt idx="7598">
                  <c:v>8276000</c:v>
                </c:pt>
                <c:pt idx="7599">
                  <c:v>8516003</c:v>
                </c:pt>
                <c:pt idx="7600">
                  <c:v>8276001</c:v>
                </c:pt>
                <c:pt idx="7601">
                  <c:v>8276000</c:v>
                </c:pt>
                <c:pt idx="7602">
                  <c:v>8282996</c:v>
                </c:pt>
                <c:pt idx="7603">
                  <c:v>8516000</c:v>
                </c:pt>
                <c:pt idx="7604">
                  <c:v>8276000</c:v>
                </c:pt>
                <c:pt idx="7605">
                  <c:v>8276001</c:v>
                </c:pt>
                <c:pt idx="7606">
                  <c:v>8276002</c:v>
                </c:pt>
                <c:pt idx="7607">
                  <c:v>8515997</c:v>
                </c:pt>
                <c:pt idx="7608">
                  <c:v>8277001</c:v>
                </c:pt>
                <c:pt idx="7609">
                  <c:v>8275999</c:v>
                </c:pt>
                <c:pt idx="7610">
                  <c:v>8276000</c:v>
                </c:pt>
                <c:pt idx="7611">
                  <c:v>8516000</c:v>
                </c:pt>
                <c:pt idx="7612">
                  <c:v>8276000</c:v>
                </c:pt>
                <c:pt idx="7613">
                  <c:v>8283000</c:v>
                </c:pt>
                <c:pt idx="7614">
                  <c:v>8276000</c:v>
                </c:pt>
                <c:pt idx="7615">
                  <c:v>8516000</c:v>
                </c:pt>
                <c:pt idx="7616">
                  <c:v>8276000</c:v>
                </c:pt>
                <c:pt idx="7617">
                  <c:v>8276000</c:v>
                </c:pt>
                <c:pt idx="7618">
                  <c:v>8276000</c:v>
                </c:pt>
                <c:pt idx="7619">
                  <c:v>8516000</c:v>
                </c:pt>
                <c:pt idx="7620">
                  <c:v>8277001</c:v>
                </c:pt>
                <c:pt idx="7621">
                  <c:v>8276999</c:v>
                </c:pt>
                <c:pt idx="7622">
                  <c:v>8276000</c:v>
                </c:pt>
                <c:pt idx="7623">
                  <c:v>8517001</c:v>
                </c:pt>
                <c:pt idx="7624">
                  <c:v>8267000</c:v>
                </c:pt>
                <c:pt idx="7625">
                  <c:v>8276999</c:v>
                </c:pt>
                <c:pt idx="7626">
                  <c:v>8277000</c:v>
                </c:pt>
                <c:pt idx="7627">
                  <c:v>8517000</c:v>
                </c:pt>
                <c:pt idx="7628">
                  <c:v>8276000</c:v>
                </c:pt>
                <c:pt idx="7629">
                  <c:v>8277000</c:v>
                </c:pt>
                <c:pt idx="7630">
                  <c:v>8277003</c:v>
                </c:pt>
                <c:pt idx="7631">
                  <c:v>8515997</c:v>
                </c:pt>
                <c:pt idx="7632">
                  <c:v>8276001</c:v>
                </c:pt>
                <c:pt idx="7633">
                  <c:v>8275999</c:v>
                </c:pt>
                <c:pt idx="7634">
                  <c:v>8283000</c:v>
                </c:pt>
                <c:pt idx="7635">
                  <c:v>8516000</c:v>
                </c:pt>
                <c:pt idx="7636">
                  <c:v>8276000</c:v>
                </c:pt>
                <c:pt idx="7637">
                  <c:v>8276000</c:v>
                </c:pt>
                <c:pt idx="7638">
                  <c:v>8276000</c:v>
                </c:pt>
                <c:pt idx="7639">
                  <c:v>8517001</c:v>
                </c:pt>
                <c:pt idx="7640">
                  <c:v>8276999</c:v>
                </c:pt>
                <c:pt idx="7641">
                  <c:v>8277000</c:v>
                </c:pt>
                <c:pt idx="7642">
                  <c:v>8276001</c:v>
                </c:pt>
                <c:pt idx="7643">
                  <c:v>8516999</c:v>
                </c:pt>
                <c:pt idx="7644">
                  <c:v>8276000</c:v>
                </c:pt>
                <c:pt idx="7645">
                  <c:v>8283000</c:v>
                </c:pt>
                <c:pt idx="7646">
                  <c:v>8276000</c:v>
                </c:pt>
                <c:pt idx="7647">
                  <c:v>8517000</c:v>
                </c:pt>
                <c:pt idx="7648">
                  <c:v>8276000</c:v>
                </c:pt>
                <c:pt idx="7649">
                  <c:v>8276000</c:v>
                </c:pt>
                <c:pt idx="7650">
                  <c:v>8276000</c:v>
                </c:pt>
                <c:pt idx="7651">
                  <c:v>8516000</c:v>
                </c:pt>
                <c:pt idx="7652">
                  <c:v>8276001</c:v>
                </c:pt>
                <c:pt idx="7653">
                  <c:v>8276002</c:v>
                </c:pt>
                <c:pt idx="7654">
                  <c:v>8276000</c:v>
                </c:pt>
                <c:pt idx="7655">
                  <c:v>8515997</c:v>
                </c:pt>
                <c:pt idx="7656">
                  <c:v>8267000</c:v>
                </c:pt>
                <c:pt idx="7657">
                  <c:v>8276001</c:v>
                </c:pt>
                <c:pt idx="7658">
                  <c:v>8275999</c:v>
                </c:pt>
                <c:pt idx="7659">
                  <c:v>8516002</c:v>
                </c:pt>
                <c:pt idx="7660">
                  <c:v>8276001</c:v>
                </c:pt>
                <c:pt idx="7661">
                  <c:v>8276000</c:v>
                </c:pt>
                <c:pt idx="7662">
                  <c:v>8275998</c:v>
                </c:pt>
                <c:pt idx="7663">
                  <c:v>8515999</c:v>
                </c:pt>
                <c:pt idx="7664">
                  <c:v>8276000</c:v>
                </c:pt>
                <c:pt idx="7665">
                  <c:v>8277001</c:v>
                </c:pt>
                <c:pt idx="7666">
                  <c:v>8282999</c:v>
                </c:pt>
                <c:pt idx="7667">
                  <c:v>8517000</c:v>
                </c:pt>
                <c:pt idx="7668">
                  <c:v>8276000</c:v>
                </c:pt>
                <c:pt idx="7669">
                  <c:v>8277000</c:v>
                </c:pt>
                <c:pt idx="7670">
                  <c:v>8277000</c:v>
                </c:pt>
                <c:pt idx="7671">
                  <c:v>8516001</c:v>
                </c:pt>
                <c:pt idx="7672">
                  <c:v>8276999</c:v>
                </c:pt>
                <c:pt idx="7673">
                  <c:v>8276000</c:v>
                </c:pt>
                <c:pt idx="7674">
                  <c:v>8276000</c:v>
                </c:pt>
                <c:pt idx="7675">
                  <c:v>8516001</c:v>
                </c:pt>
                <c:pt idx="7676">
                  <c:v>8275999</c:v>
                </c:pt>
                <c:pt idx="7677">
                  <c:v>8283000</c:v>
                </c:pt>
                <c:pt idx="7678">
                  <c:v>8276000</c:v>
                </c:pt>
                <c:pt idx="7679">
                  <c:v>8516000</c:v>
                </c:pt>
                <c:pt idx="7680">
                  <c:v>8276000</c:v>
                </c:pt>
                <c:pt idx="7681">
                  <c:v>8276000</c:v>
                </c:pt>
                <c:pt idx="7682">
                  <c:v>8277004</c:v>
                </c:pt>
                <c:pt idx="7683">
                  <c:v>8515996</c:v>
                </c:pt>
                <c:pt idx="7684">
                  <c:v>8276000</c:v>
                </c:pt>
                <c:pt idx="7685">
                  <c:v>8276000</c:v>
                </c:pt>
                <c:pt idx="7686">
                  <c:v>8276000</c:v>
                </c:pt>
                <c:pt idx="7687">
                  <c:v>8516001</c:v>
                </c:pt>
                <c:pt idx="7688">
                  <c:v>8265999</c:v>
                </c:pt>
                <c:pt idx="7689">
                  <c:v>8276000</c:v>
                </c:pt>
                <c:pt idx="7690">
                  <c:v>8276000</c:v>
                </c:pt>
                <c:pt idx="7691">
                  <c:v>8517000</c:v>
                </c:pt>
                <c:pt idx="7692">
                  <c:v>8276000</c:v>
                </c:pt>
                <c:pt idx="7693">
                  <c:v>8276000</c:v>
                </c:pt>
                <c:pt idx="7694">
                  <c:v>8276000</c:v>
                </c:pt>
                <c:pt idx="7695">
                  <c:v>8516000</c:v>
                </c:pt>
                <c:pt idx="7696">
                  <c:v>8276001</c:v>
                </c:pt>
                <c:pt idx="7697">
                  <c:v>8276002</c:v>
                </c:pt>
                <c:pt idx="7698">
                  <c:v>8282997</c:v>
                </c:pt>
                <c:pt idx="7699">
                  <c:v>8516001</c:v>
                </c:pt>
                <c:pt idx="7700">
                  <c:v>8276999</c:v>
                </c:pt>
                <c:pt idx="7701">
                  <c:v>8276001</c:v>
                </c:pt>
                <c:pt idx="7702">
                  <c:v>8275999</c:v>
                </c:pt>
                <c:pt idx="7703">
                  <c:v>8517000</c:v>
                </c:pt>
                <c:pt idx="7704">
                  <c:v>8277000</c:v>
                </c:pt>
                <c:pt idx="7705">
                  <c:v>8276000</c:v>
                </c:pt>
                <c:pt idx="7706">
                  <c:v>8277000</c:v>
                </c:pt>
                <c:pt idx="7707">
                  <c:v>8516000</c:v>
                </c:pt>
                <c:pt idx="7708">
                  <c:v>8276000</c:v>
                </c:pt>
                <c:pt idx="7709">
                  <c:v>8283000</c:v>
                </c:pt>
                <c:pt idx="7710">
                  <c:v>8276000</c:v>
                </c:pt>
                <c:pt idx="7711">
                  <c:v>8516000</c:v>
                </c:pt>
                <c:pt idx="7712">
                  <c:v>8276000</c:v>
                </c:pt>
                <c:pt idx="7713">
                  <c:v>8276000</c:v>
                </c:pt>
                <c:pt idx="7714">
                  <c:v>8276000</c:v>
                </c:pt>
                <c:pt idx="7715">
                  <c:v>8516001</c:v>
                </c:pt>
                <c:pt idx="7716">
                  <c:v>8276002</c:v>
                </c:pt>
                <c:pt idx="7717">
                  <c:v>8276998</c:v>
                </c:pt>
                <c:pt idx="7718">
                  <c:v>8275999</c:v>
                </c:pt>
                <c:pt idx="7719">
                  <c:v>8516000</c:v>
                </c:pt>
                <c:pt idx="7720">
                  <c:v>8266000</c:v>
                </c:pt>
                <c:pt idx="7721">
                  <c:v>8276000</c:v>
                </c:pt>
                <c:pt idx="7722">
                  <c:v>8276001</c:v>
                </c:pt>
                <c:pt idx="7723">
                  <c:v>8516002</c:v>
                </c:pt>
                <c:pt idx="7724">
                  <c:v>8276000</c:v>
                </c:pt>
                <c:pt idx="7725">
                  <c:v>8275997</c:v>
                </c:pt>
                <c:pt idx="7726">
                  <c:v>8277000</c:v>
                </c:pt>
                <c:pt idx="7727">
                  <c:v>8516000</c:v>
                </c:pt>
                <c:pt idx="7728">
                  <c:v>8276000</c:v>
                </c:pt>
                <c:pt idx="7729">
                  <c:v>8276000</c:v>
                </c:pt>
                <c:pt idx="7730">
                  <c:v>8283000</c:v>
                </c:pt>
                <c:pt idx="7731">
                  <c:v>8516000</c:v>
                </c:pt>
                <c:pt idx="7732">
                  <c:v>8277003</c:v>
                </c:pt>
                <c:pt idx="7733">
                  <c:v>8276000</c:v>
                </c:pt>
                <c:pt idx="7734">
                  <c:v>8275997</c:v>
                </c:pt>
                <c:pt idx="7735">
                  <c:v>8516000</c:v>
                </c:pt>
                <c:pt idx="7736">
                  <c:v>8277000</c:v>
                </c:pt>
                <c:pt idx="7737">
                  <c:v>8276001</c:v>
                </c:pt>
                <c:pt idx="7738">
                  <c:v>8275999</c:v>
                </c:pt>
                <c:pt idx="7739">
                  <c:v>8517000</c:v>
                </c:pt>
                <c:pt idx="7740">
                  <c:v>8277001</c:v>
                </c:pt>
                <c:pt idx="7741">
                  <c:v>8282999</c:v>
                </c:pt>
                <c:pt idx="7742">
                  <c:v>8276000</c:v>
                </c:pt>
                <c:pt idx="7743">
                  <c:v>8517000</c:v>
                </c:pt>
                <c:pt idx="7744">
                  <c:v>8277000</c:v>
                </c:pt>
                <c:pt idx="7745">
                  <c:v>8337001</c:v>
                </c:pt>
                <c:pt idx="7746">
                  <c:v>8275999</c:v>
                </c:pt>
                <c:pt idx="7747">
                  <c:v>8516000</c:v>
                </c:pt>
                <c:pt idx="7748">
                  <c:v>8276000</c:v>
                </c:pt>
                <c:pt idx="7749">
                  <c:v>8276000</c:v>
                </c:pt>
                <c:pt idx="7750">
                  <c:v>8276000</c:v>
                </c:pt>
                <c:pt idx="7751">
                  <c:v>8516000</c:v>
                </c:pt>
                <c:pt idx="7752">
                  <c:v>8266000</c:v>
                </c:pt>
                <c:pt idx="7753">
                  <c:v>8276000</c:v>
                </c:pt>
                <c:pt idx="7754">
                  <c:v>8276000</c:v>
                </c:pt>
                <c:pt idx="7755">
                  <c:v>8516001</c:v>
                </c:pt>
                <c:pt idx="7756">
                  <c:v>8276000</c:v>
                </c:pt>
                <c:pt idx="7757">
                  <c:v>8276002</c:v>
                </c:pt>
                <c:pt idx="7758">
                  <c:v>8276000</c:v>
                </c:pt>
                <c:pt idx="7759">
                  <c:v>8515997</c:v>
                </c:pt>
                <c:pt idx="7760">
                  <c:v>8276001</c:v>
                </c:pt>
                <c:pt idx="7761">
                  <c:v>8275999</c:v>
                </c:pt>
                <c:pt idx="7762">
                  <c:v>8283000</c:v>
                </c:pt>
                <c:pt idx="7763">
                  <c:v>8517000</c:v>
                </c:pt>
                <c:pt idx="7764">
                  <c:v>8276000</c:v>
                </c:pt>
                <c:pt idx="7765">
                  <c:v>8277000</c:v>
                </c:pt>
                <c:pt idx="7766">
                  <c:v>8277000</c:v>
                </c:pt>
                <c:pt idx="7767">
                  <c:v>8516000</c:v>
                </c:pt>
                <c:pt idx="7768">
                  <c:v>8277000</c:v>
                </c:pt>
                <c:pt idx="7769">
                  <c:v>8277000</c:v>
                </c:pt>
                <c:pt idx="7770">
                  <c:v>8276000</c:v>
                </c:pt>
                <c:pt idx="7771">
                  <c:v>8517001</c:v>
                </c:pt>
                <c:pt idx="7772">
                  <c:v>8276999</c:v>
                </c:pt>
                <c:pt idx="7773">
                  <c:v>8283000</c:v>
                </c:pt>
                <c:pt idx="7774">
                  <c:v>8276000</c:v>
                </c:pt>
                <c:pt idx="7775">
                  <c:v>8516000</c:v>
                </c:pt>
                <c:pt idx="7776">
                  <c:v>8276000</c:v>
                </c:pt>
                <c:pt idx="7777">
                  <c:v>8276000</c:v>
                </c:pt>
                <c:pt idx="7778">
                  <c:v>8276000</c:v>
                </c:pt>
                <c:pt idx="7779">
                  <c:v>8516000</c:v>
                </c:pt>
                <c:pt idx="7780">
                  <c:v>8276000</c:v>
                </c:pt>
                <c:pt idx="7781">
                  <c:v>8276000</c:v>
                </c:pt>
                <c:pt idx="7782">
                  <c:v>8276000</c:v>
                </c:pt>
                <c:pt idx="7783">
                  <c:v>8516000</c:v>
                </c:pt>
                <c:pt idx="7784">
                  <c:v>8266000</c:v>
                </c:pt>
                <c:pt idx="7785">
                  <c:v>8276001</c:v>
                </c:pt>
                <c:pt idx="7786">
                  <c:v>8276002</c:v>
                </c:pt>
                <c:pt idx="7787">
                  <c:v>8516997</c:v>
                </c:pt>
                <c:pt idx="7788">
                  <c:v>8276001</c:v>
                </c:pt>
                <c:pt idx="7789">
                  <c:v>8275999</c:v>
                </c:pt>
                <c:pt idx="7790">
                  <c:v>8276000</c:v>
                </c:pt>
                <c:pt idx="7791">
                  <c:v>8516000</c:v>
                </c:pt>
                <c:pt idx="7792">
                  <c:v>8276000</c:v>
                </c:pt>
                <c:pt idx="7793">
                  <c:v>8276001</c:v>
                </c:pt>
                <c:pt idx="7794">
                  <c:v>8282999</c:v>
                </c:pt>
                <c:pt idx="7795">
                  <c:v>8517004</c:v>
                </c:pt>
                <c:pt idx="7796">
                  <c:v>8275999</c:v>
                </c:pt>
                <c:pt idx="7797">
                  <c:v>8275997</c:v>
                </c:pt>
                <c:pt idx="7798">
                  <c:v>8276000</c:v>
                </c:pt>
                <c:pt idx="7799">
                  <c:v>8516000</c:v>
                </c:pt>
                <c:pt idx="7800">
                  <c:v>8277000</c:v>
                </c:pt>
                <c:pt idx="7801">
                  <c:v>8276000</c:v>
                </c:pt>
                <c:pt idx="7802">
                  <c:v>8276000</c:v>
                </c:pt>
                <c:pt idx="7803">
                  <c:v>8517001</c:v>
                </c:pt>
                <c:pt idx="7804">
                  <c:v>8275999</c:v>
                </c:pt>
                <c:pt idx="7805">
                  <c:v>8283003</c:v>
                </c:pt>
                <c:pt idx="7806">
                  <c:v>8276000</c:v>
                </c:pt>
                <c:pt idx="7807">
                  <c:v>8515997</c:v>
                </c:pt>
                <c:pt idx="7808">
                  <c:v>8276000</c:v>
                </c:pt>
                <c:pt idx="7809">
                  <c:v>8276000</c:v>
                </c:pt>
                <c:pt idx="7810">
                  <c:v>8276000</c:v>
                </c:pt>
                <c:pt idx="7811">
                  <c:v>8516000</c:v>
                </c:pt>
                <c:pt idx="7812">
                  <c:v>8276001</c:v>
                </c:pt>
                <c:pt idx="7813">
                  <c:v>8276002</c:v>
                </c:pt>
                <c:pt idx="7814">
                  <c:v>8276000</c:v>
                </c:pt>
                <c:pt idx="7815">
                  <c:v>8515997</c:v>
                </c:pt>
                <c:pt idx="7816">
                  <c:v>8266000</c:v>
                </c:pt>
                <c:pt idx="7817">
                  <c:v>8276000</c:v>
                </c:pt>
                <c:pt idx="7818">
                  <c:v>8276000</c:v>
                </c:pt>
                <c:pt idx="7819">
                  <c:v>8516000</c:v>
                </c:pt>
                <c:pt idx="7820">
                  <c:v>8276000</c:v>
                </c:pt>
                <c:pt idx="7821">
                  <c:v>8276000</c:v>
                </c:pt>
                <c:pt idx="7822">
                  <c:v>8276000</c:v>
                </c:pt>
                <c:pt idx="7823">
                  <c:v>8516003</c:v>
                </c:pt>
                <c:pt idx="7824">
                  <c:v>8275997</c:v>
                </c:pt>
                <c:pt idx="7825">
                  <c:v>8276000</c:v>
                </c:pt>
                <c:pt idx="7826">
                  <c:v>8283000</c:v>
                </c:pt>
                <c:pt idx="7827">
                  <c:v>8516000</c:v>
                </c:pt>
                <c:pt idx="7828">
                  <c:v>8276002</c:v>
                </c:pt>
                <c:pt idx="7829">
                  <c:v>8276002</c:v>
                </c:pt>
                <c:pt idx="7830">
                  <c:v>8275999</c:v>
                </c:pt>
                <c:pt idx="7831">
                  <c:v>8515997</c:v>
                </c:pt>
                <c:pt idx="7832">
                  <c:v>8276000</c:v>
                </c:pt>
                <c:pt idx="7833">
                  <c:v>8276000</c:v>
                </c:pt>
                <c:pt idx="7834">
                  <c:v>8276001</c:v>
                </c:pt>
                <c:pt idx="7835">
                  <c:v>8516999</c:v>
                </c:pt>
                <c:pt idx="7836">
                  <c:v>8276000</c:v>
                </c:pt>
                <c:pt idx="7837">
                  <c:v>8283000</c:v>
                </c:pt>
                <c:pt idx="7838">
                  <c:v>8276000</c:v>
                </c:pt>
                <c:pt idx="7839">
                  <c:v>8516000</c:v>
                </c:pt>
                <c:pt idx="7840">
                  <c:v>8276000</c:v>
                </c:pt>
                <c:pt idx="7841">
                  <c:v>8276001</c:v>
                </c:pt>
                <c:pt idx="7842">
                  <c:v>8275999</c:v>
                </c:pt>
                <c:pt idx="7843">
                  <c:v>8516000</c:v>
                </c:pt>
                <c:pt idx="7844">
                  <c:v>8276000</c:v>
                </c:pt>
                <c:pt idx="7845">
                  <c:v>8276000</c:v>
                </c:pt>
                <c:pt idx="7846">
                  <c:v>8276001</c:v>
                </c:pt>
                <c:pt idx="7847">
                  <c:v>8515999</c:v>
                </c:pt>
                <c:pt idx="7848">
                  <c:v>8289000</c:v>
                </c:pt>
                <c:pt idx="7849">
                  <c:v>8287000</c:v>
                </c:pt>
                <c:pt idx="7850">
                  <c:v>8277003</c:v>
                </c:pt>
                <c:pt idx="7851">
                  <c:v>8517997</c:v>
                </c:pt>
                <c:pt idx="7852">
                  <c:v>8277000</c:v>
                </c:pt>
                <c:pt idx="7853">
                  <c:v>8277000</c:v>
                </c:pt>
                <c:pt idx="7854">
                  <c:v>8277003</c:v>
                </c:pt>
                <c:pt idx="7855">
                  <c:v>8516997</c:v>
                </c:pt>
                <c:pt idx="7856">
                  <c:v>8277003</c:v>
                </c:pt>
                <c:pt idx="7857">
                  <c:v>8276997</c:v>
                </c:pt>
                <c:pt idx="7858">
                  <c:v>8284003</c:v>
                </c:pt>
                <c:pt idx="7859">
                  <c:v>8515997</c:v>
                </c:pt>
                <c:pt idx="7860">
                  <c:v>8276000</c:v>
                </c:pt>
                <c:pt idx="7861">
                  <c:v>8276000</c:v>
                </c:pt>
                <c:pt idx="7862">
                  <c:v>8277000</c:v>
                </c:pt>
                <c:pt idx="7863">
                  <c:v>8516004</c:v>
                </c:pt>
                <c:pt idx="7864">
                  <c:v>8276996</c:v>
                </c:pt>
                <c:pt idx="7865">
                  <c:v>8277000</c:v>
                </c:pt>
                <c:pt idx="7866">
                  <c:v>8277000</c:v>
                </c:pt>
                <c:pt idx="7867">
                  <c:v>8517000</c:v>
                </c:pt>
                <c:pt idx="7868">
                  <c:v>8277000</c:v>
                </c:pt>
                <c:pt idx="7869">
                  <c:v>8283000</c:v>
                </c:pt>
                <c:pt idx="7870">
                  <c:v>8276000</c:v>
                </c:pt>
                <c:pt idx="7871">
                  <c:v>8516000</c:v>
                </c:pt>
                <c:pt idx="7872">
                  <c:v>8276002</c:v>
                </c:pt>
                <c:pt idx="7873">
                  <c:v>8276001</c:v>
                </c:pt>
                <c:pt idx="7874">
                  <c:v>8276000</c:v>
                </c:pt>
                <c:pt idx="7875">
                  <c:v>8515997</c:v>
                </c:pt>
                <c:pt idx="7876">
                  <c:v>8276000</c:v>
                </c:pt>
                <c:pt idx="7877">
                  <c:v>8277000</c:v>
                </c:pt>
                <c:pt idx="7878">
                  <c:v>8276000</c:v>
                </c:pt>
                <c:pt idx="7879">
                  <c:v>8516004</c:v>
                </c:pt>
                <c:pt idx="7880">
                  <c:v>8265999</c:v>
                </c:pt>
                <c:pt idx="7881">
                  <c:v>8276000</c:v>
                </c:pt>
                <c:pt idx="7882">
                  <c:v>8275997</c:v>
                </c:pt>
                <c:pt idx="7883">
                  <c:v>8516000</c:v>
                </c:pt>
                <c:pt idx="7884">
                  <c:v>8276000</c:v>
                </c:pt>
                <c:pt idx="7885">
                  <c:v>8276000</c:v>
                </c:pt>
                <c:pt idx="7886">
                  <c:v>8277000</c:v>
                </c:pt>
                <c:pt idx="7887">
                  <c:v>8516000</c:v>
                </c:pt>
                <c:pt idx="7888">
                  <c:v>8276000</c:v>
                </c:pt>
                <c:pt idx="7889">
                  <c:v>8276000</c:v>
                </c:pt>
                <c:pt idx="7890">
                  <c:v>8283000</c:v>
                </c:pt>
                <c:pt idx="7891">
                  <c:v>8516003</c:v>
                </c:pt>
                <c:pt idx="7892">
                  <c:v>8276001</c:v>
                </c:pt>
                <c:pt idx="7893">
                  <c:v>8276000</c:v>
                </c:pt>
                <c:pt idx="7894">
                  <c:v>8275996</c:v>
                </c:pt>
                <c:pt idx="7895">
                  <c:v>8516000</c:v>
                </c:pt>
                <c:pt idx="7896">
                  <c:v>8276000</c:v>
                </c:pt>
                <c:pt idx="7897">
                  <c:v>8276000</c:v>
                </c:pt>
                <c:pt idx="7898">
                  <c:v>8276000</c:v>
                </c:pt>
                <c:pt idx="7899">
                  <c:v>8517000</c:v>
                </c:pt>
                <c:pt idx="7900">
                  <c:v>8276000</c:v>
                </c:pt>
                <c:pt idx="7901">
                  <c:v>8283000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E8-4FE8-934C-048B1C8D50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97041487"/>
        <c:axId val="1997043151"/>
      </c:lineChart>
      <c:catAx>
        <c:axId val="19970414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Номер пакета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97043151"/>
        <c:crosses val="autoZero"/>
        <c:auto val="1"/>
        <c:lblAlgn val="ctr"/>
        <c:lblOffset val="100"/>
        <c:noMultiLvlLbl val="0"/>
      </c:catAx>
      <c:valAx>
        <c:axId val="19970431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Разность</a:t>
                </a:r>
                <a:r>
                  <a:rPr lang="ru-RU" baseline="0" dirty="0"/>
                  <a:t> тактов между пакетами</a:t>
                </a:r>
                <a:endParaRPr lang="ru-RU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97041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FixedTicks!$A$1:$A$8823</c:f>
              <c:numCache>
                <c:formatCode>General</c:formatCode>
                <c:ptCount val="8823"/>
                <c:pt idx="0">
                  <c:v>0</c:v>
                </c:pt>
                <c:pt idx="1">
                  <c:v>1.8797740000000001</c:v>
                </c:pt>
                <c:pt idx="2">
                  <c:v>1.921014</c:v>
                </c:pt>
                <c:pt idx="3">
                  <c:v>1.955017</c:v>
                </c:pt>
                <c:pt idx="4">
                  <c:v>1.9860169999999999</c:v>
                </c:pt>
                <c:pt idx="5">
                  <c:v>2.0170159999999999</c:v>
                </c:pt>
                <c:pt idx="6">
                  <c:v>2.0480170000000002</c:v>
                </c:pt>
                <c:pt idx="7">
                  <c:v>2.082014</c:v>
                </c:pt>
                <c:pt idx="8">
                  <c:v>2.1130170000000001</c:v>
                </c:pt>
                <c:pt idx="9">
                  <c:v>2.1440169999999998</c:v>
                </c:pt>
                <c:pt idx="10">
                  <c:v>2.175017</c:v>
                </c:pt>
                <c:pt idx="11">
                  <c:v>2.216018</c:v>
                </c:pt>
                <c:pt idx="12">
                  <c:v>2.2460149999999999</c:v>
                </c:pt>
                <c:pt idx="13">
                  <c:v>2.276017</c:v>
                </c:pt>
                <c:pt idx="14">
                  <c:v>2.4367670000000001</c:v>
                </c:pt>
                <c:pt idx="15">
                  <c:v>2.4700160000000002</c:v>
                </c:pt>
                <c:pt idx="16">
                  <c:v>2.5000170000000002</c:v>
                </c:pt>
                <c:pt idx="17">
                  <c:v>2.530014</c:v>
                </c:pt>
                <c:pt idx="18">
                  <c:v>2.5600139999999998</c:v>
                </c:pt>
                <c:pt idx="19">
                  <c:v>2.593016</c:v>
                </c:pt>
                <c:pt idx="20">
                  <c:v>2.6230169999999999</c:v>
                </c:pt>
                <c:pt idx="21">
                  <c:v>2.6620140000000001</c:v>
                </c:pt>
                <c:pt idx="22">
                  <c:v>2.6990180000000001</c:v>
                </c:pt>
                <c:pt idx="23">
                  <c:v>2.7320139999999999</c:v>
                </c:pt>
                <c:pt idx="24">
                  <c:v>2.7620140000000002</c:v>
                </c:pt>
                <c:pt idx="25">
                  <c:v>2.792017</c:v>
                </c:pt>
                <c:pt idx="26">
                  <c:v>2.8220179999999999</c:v>
                </c:pt>
                <c:pt idx="27">
                  <c:v>2.8550140000000002</c:v>
                </c:pt>
                <c:pt idx="28">
                  <c:v>2.885014</c:v>
                </c:pt>
                <c:pt idx="29">
                  <c:v>2.9150170000000002</c:v>
                </c:pt>
                <c:pt idx="30">
                  <c:v>2.9487770000000002</c:v>
                </c:pt>
                <c:pt idx="31">
                  <c:v>2.9820139999999999</c:v>
                </c:pt>
                <c:pt idx="32">
                  <c:v>3.0120140000000002</c:v>
                </c:pt>
                <c:pt idx="33">
                  <c:v>3.0320170000000002</c:v>
                </c:pt>
                <c:pt idx="34">
                  <c:v>3.062017</c:v>
                </c:pt>
                <c:pt idx="35">
                  <c:v>3.0950169999999999</c:v>
                </c:pt>
                <c:pt idx="36">
                  <c:v>3.1250179999999999</c:v>
                </c:pt>
                <c:pt idx="37">
                  <c:v>3.2770139999999999</c:v>
                </c:pt>
                <c:pt idx="38">
                  <c:v>3.3100170000000002</c:v>
                </c:pt>
                <c:pt idx="39">
                  <c:v>3.340014</c:v>
                </c:pt>
                <c:pt idx="40">
                  <c:v>3.3700160000000001</c:v>
                </c:pt>
                <c:pt idx="41">
                  <c:v>3.4000140000000001</c:v>
                </c:pt>
                <c:pt idx="42">
                  <c:v>3.433017</c:v>
                </c:pt>
                <c:pt idx="43">
                  <c:v>3.4817680000000002</c:v>
                </c:pt>
                <c:pt idx="44">
                  <c:v>3.5120170000000002</c:v>
                </c:pt>
                <c:pt idx="45">
                  <c:v>3.5450140000000001</c:v>
                </c:pt>
                <c:pt idx="46">
                  <c:v>3.5750139999999999</c:v>
                </c:pt>
                <c:pt idx="47">
                  <c:v>3.6060140000000001</c:v>
                </c:pt>
                <c:pt idx="48">
                  <c:v>3.6360139999999999</c:v>
                </c:pt>
                <c:pt idx="49">
                  <c:v>3.6690170000000002</c:v>
                </c:pt>
                <c:pt idx="50">
                  <c:v>3.699017</c:v>
                </c:pt>
                <c:pt idx="51">
                  <c:v>3.7290139999999998</c:v>
                </c:pt>
                <c:pt idx="52">
                  <c:v>3.7590140000000001</c:v>
                </c:pt>
                <c:pt idx="53">
                  <c:v>3.792017</c:v>
                </c:pt>
                <c:pt idx="54">
                  <c:v>3.8290139999999999</c:v>
                </c:pt>
                <c:pt idx="55">
                  <c:v>3.8590179999999998</c:v>
                </c:pt>
                <c:pt idx="56">
                  <c:v>3.889014</c:v>
                </c:pt>
                <c:pt idx="57">
                  <c:v>3.9220139999999999</c:v>
                </c:pt>
                <c:pt idx="58">
                  <c:v>3.9520140000000001</c:v>
                </c:pt>
                <c:pt idx="59">
                  <c:v>3.9857749999999998</c:v>
                </c:pt>
                <c:pt idx="60">
                  <c:v>4.1390169999999999</c:v>
                </c:pt>
                <c:pt idx="61">
                  <c:v>4.1720139999999999</c:v>
                </c:pt>
                <c:pt idx="62">
                  <c:v>4.2020169999999997</c:v>
                </c:pt>
                <c:pt idx="63">
                  <c:v>4.2320180000000001</c:v>
                </c:pt>
                <c:pt idx="64">
                  <c:v>4.2620170000000002</c:v>
                </c:pt>
                <c:pt idx="65">
                  <c:v>4.2930159999999997</c:v>
                </c:pt>
                <c:pt idx="66">
                  <c:v>4.3230170000000001</c:v>
                </c:pt>
                <c:pt idx="67">
                  <c:v>4.3530139999999999</c:v>
                </c:pt>
                <c:pt idx="68">
                  <c:v>4.3830140000000002</c:v>
                </c:pt>
                <c:pt idx="69">
                  <c:v>4.4160159999999999</c:v>
                </c:pt>
                <c:pt idx="70">
                  <c:v>4.4460170000000003</c:v>
                </c:pt>
                <c:pt idx="71">
                  <c:v>4.4760140000000002</c:v>
                </c:pt>
                <c:pt idx="72">
                  <c:v>4.5097680000000002</c:v>
                </c:pt>
                <c:pt idx="73">
                  <c:v>4.5430140000000003</c:v>
                </c:pt>
                <c:pt idx="74">
                  <c:v>4.5730170000000001</c:v>
                </c:pt>
                <c:pt idx="75">
                  <c:v>4.6100180000000002</c:v>
                </c:pt>
                <c:pt idx="76">
                  <c:v>4.6400170000000003</c:v>
                </c:pt>
                <c:pt idx="77">
                  <c:v>4.6730140000000002</c:v>
                </c:pt>
                <c:pt idx="78">
                  <c:v>4.703017</c:v>
                </c:pt>
                <c:pt idx="79">
                  <c:v>4.7330180000000004</c:v>
                </c:pt>
                <c:pt idx="80">
                  <c:v>4.7630169999999996</c:v>
                </c:pt>
                <c:pt idx="81">
                  <c:v>4.7960140000000004</c:v>
                </c:pt>
                <c:pt idx="82">
                  <c:v>4.8270140000000001</c:v>
                </c:pt>
                <c:pt idx="83">
                  <c:v>4.8570140000000004</c:v>
                </c:pt>
                <c:pt idx="84">
                  <c:v>5.0147700000000004</c:v>
                </c:pt>
                <c:pt idx="85">
                  <c:v>6.1550000000000002</c:v>
                </c:pt>
                <c:pt idx="86">
                  <c:v>6.4340140000000003</c:v>
                </c:pt>
                <c:pt idx="87">
                  <c:v>6.7240000000000002</c:v>
                </c:pt>
                <c:pt idx="88">
                  <c:v>6.9880149999999999</c:v>
                </c:pt>
                <c:pt idx="89">
                  <c:v>7.286003</c:v>
                </c:pt>
                <c:pt idx="90">
                  <c:v>7.550014</c:v>
                </c:pt>
                <c:pt idx="91">
                  <c:v>7.84</c:v>
                </c:pt>
                <c:pt idx="92">
                  <c:v>8.1120140000000003</c:v>
                </c:pt>
                <c:pt idx="93">
                  <c:v>8.4019999999999992</c:v>
                </c:pt>
                <c:pt idx="94">
                  <c:v>8.6660140000000006</c:v>
                </c:pt>
                <c:pt idx="95">
                  <c:v>8.9640029999999999</c:v>
                </c:pt>
                <c:pt idx="96">
                  <c:v>9.2290139999999994</c:v>
                </c:pt>
                <c:pt idx="97">
                  <c:v>9.5090000000000003</c:v>
                </c:pt>
                <c:pt idx="98">
                  <c:v>9.7820140000000002</c:v>
                </c:pt>
                <c:pt idx="99">
                  <c:v>10.073</c:v>
                </c:pt>
                <c:pt idx="100">
                  <c:v>10.364015</c:v>
                </c:pt>
                <c:pt idx="101">
                  <c:v>10.663</c:v>
                </c:pt>
                <c:pt idx="102">
                  <c:v>10.928015</c:v>
                </c:pt>
                <c:pt idx="103">
                  <c:v>11.218</c:v>
                </c:pt>
                <c:pt idx="104">
                  <c:v>11.614013999999999</c:v>
                </c:pt>
                <c:pt idx="105">
                  <c:v>11.904999999999999</c:v>
                </c:pt>
                <c:pt idx="106">
                  <c:v>12.169014000000001</c:v>
                </c:pt>
                <c:pt idx="107">
                  <c:v>12.474003</c:v>
                </c:pt>
                <c:pt idx="108">
                  <c:v>12.738015000000001</c:v>
                </c:pt>
                <c:pt idx="109">
                  <c:v>13.028001</c:v>
                </c:pt>
                <c:pt idx="110">
                  <c:v>13.300013999999999</c:v>
                </c:pt>
                <c:pt idx="111">
                  <c:v>13.59</c:v>
                </c:pt>
                <c:pt idx="112">
                  <c:v>13.854013999999999</c:v>
                </c:pt>
                <c:pt idx="113">
                  <c:v>14.152004</c:v>
                </c:pt>
                <c:pt idx="114">
                  <c:v>14.416014000000001</c:v>
                </c:pt>
                <c:pt idx="115">
                  <c:v>14.706</c:v>
                </c:pt>
                <c:pt idx="116">
                  <c:v>14.978016</c:v>
                </c:pt>
                <c:pt idx="117">
                  <c:v>15.268001</c:v>
                </c:pt>
                <c:pt idx="118">
                  <c:v>15.565016999999999</c:v>
                </c:pt>
                <c:pt idx="119">
                  <c:v>15.863</c:v>
                </c:pt>
                <c:pt idx="120">
                  <c:v>16.127013999999999</c:v>
                </c:pt>
                <c:pt idx="121">
                  <c:v>16.417003000000001</c:v>
                </c:pt>
                <c:pt idx="122">
                  <c:v>16.689017</c:v>
                </c:pt>
                <c:pt idx="123">
                  <c:v>16.978999999999999</c:v>
                </c:pt>
                <c:pt idx="124">
                  <c:v>17.243016999999998</c:v>
                </c:pt>
                <c:pt idx="125">
                  <c:v>17.541</c:v>
                </c:pt>
                <c:pt idx="126">
                  <c:v>17.805015000000001</c:v>
                </c:pt>
                <c:pt idx="127">
                  <c:v>18.218001000000001</c:v>
                </c:pt>
                <c:pt idx="128">
                  <c:v>18.491014</c:v>
                </c:pt>
                <c:pt idx="129">
                  <c:v>18.771000000000001</c:v>
                </c:pt>
                <c:pt idx="130">
                  <c:v>19.035015000000001</c:v>
                </c:pt>
                <c:pt idx="131">
                  <c:v>19.332999999999998</c:v>
                </c:pt>
                <c:pt idx="132">
                  <c:v>19.598019000000001</c:v>
                </c:pt>
                <c:pt idx="133">
                  <c:v>19.888000000000002</c:v>
                </c:pt>
                <c:pt idx="134">
                  <c:v>20.160015999999999</c:v>
                </c:pt>
                <c:pt idx="135">
                  <c:v>20.450001</c:v>
                </c:pt>
                <c:pt idx="136">
                  <c:v>20.741016999999999</c:v>
                </c:pt>
                <c:pt idx="137">
                  <c:v>21.039000000000001</c:v>
                </c:pt>
                <c:pt idx="138">
                  <c:v>21.303018000000002</c:v>
                </c:pt>
                <c:pt idx="139">
                  <c:v>21.6</c:v>
                </c:pt>
                <c:pt idx="140">
                  <c:v>21.872014</c:v>
                </c:pt>
                <c:pt idx="141">
                  <c:v>22.161999999999999</c:v>
                </c:pt>
                <c:pt idx="142">
                  <c:v>22.426017000000002</c:v>
                </c:pt>
                <c:pt idx="143">
                  <c:v>22.724</c:v>
                </c:pt>
                <c:pt idx="144">
                  <c:v>22.988018</c:v>
                </c:pt>
                <c:pt idx="145">
                  <c:v>23.278001</c:v>
                </c:pt>
                <c:pt idx="146">
                  <c:v>23.550014000000001</c:v>
                </c:pt>
                <c:pt idx="147">
                  <c:v>23.84</c:v>
                </c:pt>
                <c:pt idx="148">
                  <c:v>24.104016999999999</c:v>
                </c:pt>
                <c:pt idx="149">
                  <c:v>24.402000000000001</c:v>
                </c:pt>
                <c:pt idx="150">
                  <c:v>24.797014000000001</c:v>
                </c:pt>
                <c:pt idx="151">
                  <c:v>25.088000999999998</c:v>
                </c:pt>
                <c:pt idx="152">
                  <c:v>25.360016999999999</c:v>
                </c:pt>
                <c:pt idx="153">
                  <c:v>25.651002999999999</c:v>
                </c:pt>
                <c:pt idx="154">
                  <c:v>25.941016000000001</c:v>
                </c:pt>
                <c:pt idx="155">
                  <c:v>26.239000000000001</c:v>
                </c:pt>
                <c:pt idx="156">
                  <c:v>26.503017</c:v>
                </c:pt>
                <c:pt idx="157">
                  <c:v>26.793002999999999</c:v>
                </c:pt>
                <c:pt idx="158">
                  <c:v>27.065017000000001</c:v>
                </c:pt>
                <c:pt idx="159">
                  <c:v>27.355</c:v>
                </c:pt>
                <c:pt idx="160">
                  <c:v>27.619016999999999</c:v>
                </c:pt>
                <c:pt idx="161">
                  <c:v>27.907</c:v>
                </c:pt>
                <c:pt idx="162">
                  <c:v>28.172017</c:v>
                </c:pt>
                <c:pt idx="163">
                  <c:v>28.462</c:v>
                </c:pt>
                <c:pt idx="164">
                  <c:v>28.734017000000001</c:v>
                </c:pt>
                <c:pt idx="165">
                  <c:v>29.024000000000001</c:v>
                </c:pt>
                <c:pt idx="166">
                  <c:v>29.288018000000001</c:v>
                </c:pt>
                <c:pt idx="167">
                  <c:v>29.587002999999999</c:v>
                </c:pt>
                <c:pt idx="168">
                  <c:v>29.852017</c:v>
                </c:pt>
                <c:pt idx="169">
                  <c:v>32.975999999999999</c:v>
                </c:pt>
                <c:pt idx="170">
                  <c:v>33.274017000000001</c:v>
                </c:pt>
                <c:pt idx="171">
                  <c:v>33.570999999999998</c:v>
                </c:pt>
                <c:pt idx="172">
                  <c:v>33.835016000000003</c:v>
                </c:pt>
                <c:pt idx="173">
                  <c:v>34.133000000000003</c:v>
                </c:pt>
                <c:pt idx="174">
                  <c:v>34.397016999999998</c:v>
                </c:pt>
                <c:pt idx="175">
                  <c:v>34.687002999999997</c:v>
                </c:pt>
                <c:pt idx="176">
                  <c:v>34.959017000000003</c:v>
                </c:pt>
                <c:pt idx="177">
                  <c:v>35.249000000000002</c:v>
                </c:pt>
                <c:pt idx="178">
                  <c:v>35.513016999999998</c:v>
                </c:pt>
                <c:pt idx="179">
                  <c:v>35.831000000000003</c:v>
                </c:pt>
                <c:pt idx="180">
                  <c:v>36.095013999999999</c:v>
                </c:pt>
                <c:pt idx="181">
                  <c:v>36.386000000000003</c:v>
                </c:pt>
                <c:pt idx="182">
                  <c:v>36.665016000000001</c:v>
                </c:pt>
                <c:pt idx="183">
                  <c:v>36.956000000000003</c:v>
                </c:pt>
                <c:pt idx="184">
                  <c:v>37.220013999999999</c:v>
                </c:pt>
                <c:pt idx="185">
                  <c:v>37.518999999999998</c:v>
                </c:pt>
                <c:pt idx="186">
                  <c:v>37.783017000000001</c:v>
                </c:pt>
                <c:pt idx="187">
                  <c:v>38.074002999999998</c:v>
                </c:pt>
                <c:pt idx="188">
                  <c:v>38.372017</c:v>
                </c:pt>
                <c:pt idx="189">
                  <c:v>38.661999999999999</c:v>
                </c:pt>
                <c:pt idx="190">
                  <c:v>38.926017000000002</c:v>
                </c:pt>
                <c:pt idx="191">
                  <c:v>39.223999999999997</c:v>
                </c:pt>
                <c:pt idx="192">
                  <c:v>39.488017999999997</c:v>
                </c:pt>
                <c:pt idx="193">
                  <c:v>39.768000999999998</c:v>
                </c:pt>
                <c:pt idx="194">
                  <c:v>40.041016999999997</c:v>
                </c:pt>
                <c:pt idx="195">
                  <c:v>40.331000000000003</c:v>
                </c:pt>
                <c:pt idx="196">
                  <c:v>40.596018000000001</c:v>
                </c:pt>
                <c:pt idx="197">
                  <c:v>40.894002999999998</c:v>
                </c:pt>
                <c:pt idx="198">
                  <c:v>41.159016999999999</c:v>
                </c:pt>
                <c:pt idx="199">
                  <c:v>41.45</c:v>
                </c:pt>
                <c:pt idx="200">
                  <c:v>41.723013999999999</c:v>
                </c:pt>
                <c:pt idx="201">
                  <c:v>42.012999999999998</c:v>
                </c:pt>
                <c:pt idx="202">
                  <c:v>42.277017000000001</c:v>
                </c:pt>
                <c:pt idx="203">
                  <c:v>42.582000000000001</c:v>
                </c:pt>
                <c:pt idx="204">
                  <c:v>42.846017000000003</c:v>
                </c:pt>
                <c:pt idx="205">
                  <c:v>43.136003000000002</c:v>
                </c:pt>
                <c:pt idx="206">
                  <c:v>43.434018000000002</c:v>
                </c:pt>
                <c:pt idx="207">
                  <c:v>43.723999999999997</c:v>
                </c:pt>
                <c:pt idx="208">
                  <c:v>43.988017999999997</c:v>
                </c:pt>
                <c:pt idx="209">
                  <c:v>44.287002999999999</c:v>
                </c:pt>
                <c:pt idx="210">
                  <c:v>44.551014000000002</c:v>
                </c:pt>
                <c:pt idx="211">
                  <c:v>44.841000000000001</c:v>
                </c:pt>
                <c:pt idx="212">
                  <c:v>45.113014999999997</c:v>
                </c:pt>
                <c:pt idx="213">
                  <c:v>45.402999999999999</c:v>
                </c:pt>
                <c:pt idx="214">
                  <c:v>45.674014</c:v>
                </c:pt>
                <c:pt idx="215">
                  <c:v>45.972000000000001</c:v>
                </c:pt>
                <c:pt idx="216">
                  <c:v>46.236015999999999</c:v>
                </c:pt>
                <c:pt idx="217">
                  <c:v>46.527000000000001</c:v>
                </c:pt>
                <c:pt idx="218">
                  <c:v>46.799017999999997</c:v>
                </c:pt>
                <c:pt idx="219">
                  <c:v>47.09</c:v>
                </c:pt>
                <c:pt idx="220">
                  <c:v>47.354013999999999</c:v>
                </c:pt>
                <c:pt idx="221">
                  <c:v>47.652999999999999</c:v>
                </c:pt>
                <c:pt idx="222">
                  <c:v>47.918016000000001</c:v>
                </c:pt>
                <c:pt idx="223">
                  <c:v>48.208001000000003</c:v>
                </c:pt>
                <c:pt idx="224">
                  <c:v>48.506017</c:v>
                </c:pt>
                <c:pt idx="225">
                  <c:v>48.786000000000001</c:v>
                </c:pt>
                <c:pt idx="226">
                  <c:v>49.051017000000002</c:v>
                </c:pt>
                <c:pt idx="227">
                  <c:v>49.348999999999997</c:v>
                </c:pt>
                <c:pt idx="228">
                  <c:v>49.613016999999999</c:v>
                </c:pt>
                <c:pt idx="229">
                  <c:v>49.904003000000003</c:v>
                </c:pt>
                <c:pt idx="230">
                  <c:v>50.176014000000002</c:v>
                </c:pt>
                <c:pt idx="231">
                  <c:v>50.466999999999999</c:v>
                </c:pt>
                <c:pt idx="232">
                  <c:v>50.732013999999999</c:v>
                </c:pt>
                <c:pt idx="233">
                  <c:v>51.030999999999999</c:v>
                </c:pt>
                <c:pt idx="234">
                  <c:v>51.295014000000002</c:v>
                </c:pt>
                <c:pt idx="235">
                  <c:v>51.593000000000004</c:v>
                </c:pt>
                <c:pt idx="236">
                  <c:v>51.865014000000002</c:v>
                </c:pt>
                <c:pt idx="237">
                  <c:v>52.155000000000001</c:v>
                </c:pt>
                <c:pt idx="238">
                  <c:v>52.419013999999997</c:v>
                </c:pt>
                <c:pt idx="239">
                  <c:v>52.717002000000001</c:v>
                </c:pt>
                <c:pt idx="240">
                  <c:v>52.981014000000002</c:v>
                </c:pt>
                <c:pt idx="241">
                  <c:v>53.271000000000001</c:v>
                </c:pt>
                <c:pt idx="242">
                  <c:v>53.569017000000002</c:v>
                </c:pt>
                <c:pt idx="243">
                  <c:v>53.859003000000001</c:v>
                </c:pt>
                <c:pt idx="244">
                  <c:v>54.124014000000003</c:v>
                </c:pt>
                <c:pt idx="245">
                  <c:v>54.421999999999997</c:v>
                </c:pt>
                <c:pt idx="246">
                  <c:v>54.693018000000002</c:v>
                </c:pt>
                <c:pt idx="247">
                  <c:v>54.982999999999997</c:v>
                </c:pt>
                <c:pt idx="248">
                  <c:v>55.256017</c:v>
                </c:pt>
                <c:pt idx="249">
                  <c:v>55.546999999999997</c:v>
                </c:pt>
                <c:pt idx="250">
                  <c:v>55.812015000000002</c:v>
                </c:pt>
                <c:pt idx="251">
                  <c:v>56.11</c:v>
                </c:pt>
                <c:pt idx="252">
                  <c:v>56.374017000000002</c:v>
                </c:pt>
                <c:pt idx="253">
                  <c:v>56.664000000000001</c:v>
                </c:pt>
                <c:pt idx="254">
                  <c:v>56.936017</c:v>
                </c:pt>
                <c:pt idx="255">
                  <c:v>57.225999999999999</c:v>
                </c:pt>
                <c:pt idx="256">
                  <c:v>57.490015999999997</c:v>
                </c:pt>
                <c:pt idx="257">
                  <c:v>57.779000000000003</c:v>
                </c:pt>
                <c:pt idx="258">
                  <c:v>58.043016999999999</c:v>
                </c:pt>
                <c:pt idx="259">
                  <c:v>58.332999999999998</c:v>
                </c:pt>
                <c:pt idx="260">
                  <c:v>58.632016999999998</c:v>
                </c:pt>
                <c:pt idx="261">
                  <c:v>58.921999999999997</c:v>
                </c:pt>
                <c:pt idx="262">
                  <c:v>59.186017</c:v>
                </c:pt>
                <c:pt idx="263">
                  <c:v>59.484000000000002</c:v>
                </c:pt>
                <c:pt idx="264">
                  <c:v>59.748015000000002</c:v>
                </c:pt>
                <c:pt idx="265">
                  <c:v>60.038001000000001</c:v>
                </c:pt>
                <c:pt idx="266">
                  <c:v>60.311014</c:v>
                </c:pt>
                <c:pt idx="267">
                  <c:v>60.608001000000002</c:v>
                </c:pt>
                <c:pt idx="268">
                  <c:v>60.872017</c:v>
                </c:pt>
                <c:pt idx="269">
                  <c:v>61.17</c:v>
                </c:pt>
                <c:pt idx="270">
                  <c:v>61.435017000000002</c:v>
                </c:pt>
                <c:pt idx="271">
                  <c:v>61.725003000000001</c:v>
                </c:pt>
                <c:pt idx="272">
                  <c:v>61.997017</c:v>
                </c:pt>
                <c:pt idx="273">
                  <c:v>62.286999999999999</c:v>
                </c:pt>
                <c:pt idx="274">
                  <c:v>62.551017000000002</c:v>
                </c:pt>
                <c:pt idx="275">
                  <c:v>62.848999999999997</c:v>
                </c:pt>
                <c:pt idx="276">
                  <c:v>66.790999999999997</c:v>
                </c:pt>
                <c:pt idx="277">
                  <c:v>67.089014000000006</c:v>
                </c:pt>
                <c:pt idx="278">
                  <c:v>67.385999999999996</c:v>
                </c:pt>
                <c:pt idx="279">
                  <c:v>67.650013999999999</c:v>
                </c:pt>
                <c:pt idx="280">
                  <c:v>67.948999999999998</c:v>
                </c:pt>
                <c:pt idx="281">
                  <c:v>68.213015999999996</c:v>
                </c:pt>
                <c:pt idx="282">
                  <c:v>68.503</c:v>
                </c:pt>
                <c:pt idx="283">
                  <c:v>68.776014000000004</c:v>
                </c:pt>
                <c:pt idx="284">
                  <c:v>69.066000000000003</c:v>
                </c:pt>
                <c:pt idx="285">
                  <c:v>69.330017999999995</c:v>
                </c:pt>
                <c:pt idx="286">
                  <c:v>69.629000000000005</c:v>
                </c:pt>
                <c:pt idx="287">
                  <c:v>69.893017</c:v>
                </c:pt>
                <c:pt idx="288">
                  <c:v>70.183999999999997</c:v>
                </c:pt>
                <c:pt idx="289">
                  <c:v>70.446016999999998</c:v>
                </c:pt>
                <c:pt idx="290">
                  <c:v>70.476014000000006</c:v>
                </c:pt>
                <c:pt idx="291">
                  <c:v>70.766000000000005</c:v>
                </c:pt>
                <c:pt idx="292">
                  <c:v>71.030017999999998</c:v>
                </c:pt>
                <c:pt idx="293">
                  <c:v>71.328999999999994</c:v>
                </c:pt>
                <c:pt idx="294">
                  <c:v>71.594014000000001</c:v>
                </c:pt>
                <c:pt idx="295">
                  <c:v>71.885000000000005</c:v>
                </c:pt>
                <c:pt idx="296">
                  <c:v>72.183014</c:v>
                </c:pt>
                <c:pt idx="297">
                  <c:v>72.472999999999999</c:v>
                </c:pt>
                <c:pt idx="298">
                  <c:v>72.737016999999994</c:v>
                </c:pt>
                <c:pt idx="299">
                  <c:v>73.043000000000006</c:v>
                </c:pt>
                <c:pt idx="300">
                  <c:v>73.307013999999995</c:v>
                </c:pt>
                <c:pt idx="301">
                  <c:v>73.596999999999994</c:v>
                </c:pt>
                <c:pt idx="302">
                  <c:v>73.869014000000007</c:v>
                </c:pt>
                <c:pt idx="303">
                  <c:v>74.159000000000006</c:v>
                </c:pt>
                <c:pt idx="304">
                  <c:v>74.423013999999995</c:v>
                </c:pt>
                <c:pt idx="305">
                  <c:v>74.721000000000004</c:v>
                </c:pt>
                <c:pt idx="306">
                  <c:v>74.985014000000007</c:v>
                </c:pt>
                <c:pt idx="307">
                  <c:v>75.275000000000006</c:v>
                </c:pt>
                <c:pt idx="308">
                  <c:v>75.548015000000007</c:v>
                </c:pt>
                <c:pt idx="309">
                  <c:v>75.837999999999994</c:v>
                </c:pt>
                <c:pt idx="310">
                  <c:v>76.109014999999999</c:v>
                </c:pt>
                <c:pt idx="311">
                  <c:v>76.406999999999996</c:v>
                </c:pt>
                <c:pt idx="312">
                  <c:v>76.672014000000004</c:v>
                </c:pt>
                <c:pt idx="313">
                  <c:v>76.962999999999994</c:v>
                </c:pt>
                <c:pt idx="314">
                  <c:v>77.261014000000003</c:v>
                </c:pt>
                <c:pt idx="315">
                  <c:v>77.551000000000002</c:v>
                </c:pt>
                <c:pt idx="316">
                  <c:v>77.815014000000005</c:v>
                </c:pt>
                <c:pt idx="317">
                  <c:v>78.114000000000004</c:v>
                </c:pt>
                <c:pt idx="318">
                  <c:v>78.378017</c:v>
                </c:pt>
                <c:pt idx="319">
                  <c:v>78.668001000000004</c:v>
                </c:pt>
                <c:pt idx="320">
                  <c:v>78.940016999999997</c:v>
                </c:pt>
                <c:pt idx="321">
                  <c:v>79.221000000000004</c:v>
                </c:pt>
                <c:pt idx="322">
                  <c:v>79.485016999999999</c:v>
                </c:pt>
                <c:pt idx="323">
                  <c:v>79.783000000000001</c:v>
                </c:pt>
                <c:pt idx="324">
                  <c:v>80.047016999999997</c:v>
                </c:pt>
                <c:pt idx="325">
                  <c:v>80.337000000000003</c:v>
                </c:pt>
                <c:pt idx="326">
                  <c:v>80.609016999999994</c:v>
                </c:pt>
                <c:pt idx="327">
                  <c:v>80.899000000000001</c:v>
                </c:pt>
                <c:pt idx="328">
                  <c:v>81.163016999999996</c:v>
                </c:pt>
                <c:pt idx="329">
                  <c:v>81.460999999999999</c:v>
                </c:pt>
                <c:pt idx="330">
                  <c:v>81.726014000000006</c:v>
                </c:pt>
                <c:pt idx="331">
                  <c:v>82.022999999999996</c:v>
                </c:pt>
                <c:pt idx="332">
                  <c:v>82.321014000000005</c:v>
                </c:pt>
                <c:pt idx="333">
                  <c:v>82.611000000000004</c:v>
                </c:pt>
                <c:pt idx="334">
                  <c:v>82.876017000000004</c:v>
                </c:pt>
                <c:pt idx="335">
                  <c:v>83.174000000000007</c:v>
                </c:pt>
                <c:pt idx="336">
                  <c:v>83.438018</c:v>
                </c:pt>
                <c:pt idx="337">
                  <c:v>83.727999999999994</c:v>
                </c:pt>
                <c:pt idx="338">
                  <c:v>84.000013999999993</c:v>
                </c:pt>
                <c:pt idx="339">
                  <c:v>84.29</c:v>
                </c:pt>
                <c:pt idx="340">
                  <c:v>84.554017000000002</c:v>
                </c:pt>
                <c:pt idx="341">
                  <c:v>84.852000000000004</c:v>
                </c:pt>
                <c:pt idx="342">
                  <c:v>85.123017000000004</c:v>
                </c:pt>
                <c:pt idx="343">
                  <c:v>85.414000000000001</c:v>
                </c:pt>
                <c:pt idx="344">
                  <c:v>85.414000000000001</c:v>
                </c:pt>
                <c:pt idx="345">
                  <c:v>87.251760000000004</c:v>
                </c:pt>
                <c:pt idx="346">
                  <c:v>87.282016999999996</c:v>
                </c:pt>
                <c:pt idx="347">
                  <c:v>87.312017999999995</c:v>
                </c:pt>
                <c:pt idx="348">
                  <c:v>87.342015000000004</c:v>
                </c:pt>
                <c:pt idx="349">
                  <c:v>87.375017999999997</c:v>
                </c:pt>
                <c:pt idx="350">
                  <c:v>87.405017000000001</c:v>
                </c:pt>
                <c:pt idx="351">
                  <c:v>87.435017000000002</c:v>
                </c:pt>
                <c:pt idx="352">
                  <c:v>87.465013999999996</c:v>
                </c:pt>
                <c:pt idx="353">
                  <c:v>87.488016999999999</c:v>
                </c:pt>
                <c:pt idx="354">
                  <c:v>87.518013999999994</c:v>
                </c:pt>
                <c:pt idx="355">
                  <c:v>87.548013999999995</c:v>
                </c:pt>
                <c:pt idx="356">
                  <c:v>87.578016000000005</c:v>
                </c:pt>
                <c:pt idx="357">
                  <c:v>87.611017000000004</c:v>
                </c:pt>
                <c:pt idx="358">
                  <c:v>87.641013999999998</c:v>
                </c:pt>
                <c:pt idx="359">
                  <c:v>87.671014</c:v>
                </c:pt>
                <c:pt idx="360">
                  <c:v>87.701015999999996</c:v>
                </c:pt>
                <c:pt idx="361">
                  <c:v>87.734016999999994</c:v>
                </c:pt>
                <c:pt idx="362">
                  <c:v>87.767770999999996</c:v>
                </c:pt>
                <c:pt idx="363">
                  <c:v>87.805014</c:v>
                </c:pt>
                <c:pt idx="364">
                  <c:v>87.838014000000001</c:v>
                </c:pt>
                <c:pt idx="365">
                  <c:v>87.868014000000002</c:v>
                </c:pt>
                <c:pt idx="366">
                  <c:v>87.898017999999993</c:v>
                </c:pt>
                <c:pt idx="367">
                  <c:v>87.928014000000005</c:v>
                </c:pt>
                <c:pt idx="368">
                  <c:v>87.962018</c:v>
                </c:pt>
                <c:pt idx="369">
                  <c:v>87.992014999999995</c:v>
                </c:pt>
                <c:pt idx="370">
                  <c:v>88.023014000000003</c:v>
                </c:pt>
                <c:pt idx="371">
                  <c:v>88.065016999999997</c:v>
                </c:pt>
                <c:pt idx="372">
                  <c:v>88.095014000000006</c:v>
                </c:pt>
                <c:pt idx="373">
                  <c:v>88.126018000000002</c:v>
                </c:pt>
                <c:pt idx="374">
                  <c:v>88.164017000000001</c:v>
                </c:pt>
                <c:pt idx="375">
                  <c:v>88.198014000000001</c:v>
                </c:pt>
                <c:pt idx="376">
                  <c:v>88.228016999999994</c:v>
                </c:pt>
                <c:pt idx="377">
                  <c:v>88.259013999999993</c:v>
                </c:pt>
                <c:pt idx="378">
                  <c:v>88.292760000000001</c:v>
                </c:pt>
                <c:pt idx="379">
                  <c:v>88.326014000000001</c:v>
                </c:pt>
                <c:pt idx="380">
                  <c:v>88.356014000000002</c:v>
                </c:pt>
                <c:pt idx="381">
                  <c:v>88.386016999999995</c:v>
                </c:pt>
                <c:pt idx="382">
                  <c:v>88.416017999999994</c:v>
                </c:pt>
                <c:pt idx="383">
                  <c:v>88.449014000000005</c:v>
                </c:pt>
                <c:pt idx="384">
                  <c:v>88.479014000000006</c:v>
                </c:pt>
                <c:pt idx="385">
                  <c:v>88.499015999999997</c:v>
                </c:pt>
                <c:pt idx="386">
                  <c:v>88.530013999999994</c:v>
                </c:pt>
                <c:pt idx="387">
                  <c:v>88.563013999999995</c:v>
                </c:pt>
                <c:pt idx="388">
                  <c:v>88.593013999999997</c:v>
                </c:pt>
                <c:pt idx="389">
                  <c:v>88.623016000000007</c:v>
                </c:pt>
                <c:pt idx="390">
                  <c:v>88.653013999999999</c:v>
                </c:pt>
                <c:pt idx="391">
                  <c:v>88.686014</c:v>
                </c:pt>
                <c:pt idx="392">
                  <c:v>88.716014000000001</c:v>
                </c:pt>
                <c:pt idx="393">
                  <c:v>88.746015999999997</c:v>
                </c:pt>
                <c:pt idx="394">
                  <c:v>88.776014000000004</c:v>
                </c:pt>
                <c:pt idx="395">
                  <c:v>88.819764000000006</c:v>
                </c:pt>
                <c:pt idx="396">
                  <c:v>88.850014000000002</c:v>
                </c:pt>
                <c:pt idx="397">
                  <c:v>88.888013999999998</c:v>
                </c:pt>
                <c:pt idx="398">
                  <c:v>88.922017999999994</c:v>
                </c:pt>
                <c:pt idx="399">
                  <c:v>88.953014999999994</c:v>
                </c:pt>
                <c:pt idx="400">
                  <c:v>88.983018000000001</c:v>
                </c:pt>
                <c:pt idx="401">
                  <c:v>89.013014999999996</c:v>
                </c:pt>
                <c:pt idx="402">
                  <c:v>89.046014</c:v>
                </c:pt>
                <c:pt idx="403">
                  <c:v>89.077014000000005</c:v>
                </c:pt>
                <c:pt idx="404">
                  <c:v>89.108013999999997</c:v>
                </c:pt>
                <c:pt idx="405">
                  <c:v>89.138013999999998</c:v>
                </c:pt>
                <c:pt idx="406">
                  <c:v>89.178014000000005</c:v>
                </c:pt>
                <c:pt idx="407">
                  <c:v>89.208014000000006</c:v>
                </c:pt>
                <c:pt idx="408">
                  <c:v>89.238016000000002</c:v>
                </c:pt>
                <c:pt idx="409">
                  <c:v>89.268013999999994</c:v>
                </c:pt>
                <c:pt idx="410">
                  <c:v>89.301013999999995</c:v>
                </c:pt>
                <c:pt idx="411">
                  <c:v>89.334766999999999</c:v>
                </c:pt>
                <c:pt idx="412">
                  <c:v>89.366014000000007</c:v>
                </c:pt>
                <c:pt idx="413">
                  <c:v>89.396017999999998</c:v>
                </c:pt>
                <c:pt idx="414">
                  <c:v>89.429013999999995</c:v>
                </c:pt>
                <c:pt idx="415">
                  <c:v>89.459013999999996</c:v>
                </c:pt>
                <c:pt idx="416">
                  <c:v>89.489013999999997</c:v>
                </c:pt>
                <c:pt idx="417">
                  <c:v>89.509017</c:v>
                </c:pt>
                <c:pt idx="418">
                  <c:v>89.542015000000006</c:v>
                </c:pt>
                <c:pt idx="419">
                  <c:v>89.572018</c:v>
                </c:pt>
                <c:pt idx="420">
                  <c:v>89.602018999999999</c:v>
                </c:pt>
                <c:pt idx="421">
                  <c:v>89.633018000000007</c:v>
                </c:pt>
                <c:pt idx="422">
                  <c:v>89.666014000000004</c:v>
                </c:pt>
                <c:pt idx="423">
                  <c:v>89.704016999999993</c:v>
                </c:pt>
                <c:pt idx="424">
                  <c:v>89.734018000000006</c:v>
                </c:pt>
                <c:pt idx="425">
                  <c:v>89.764016999999996</c:v>
                </c:pt>
                <c:pt idx="426">
                  <c:v>89.797014000000004</c:v>
                </c:pt>
                <c:pt idx="427">
                  <c:v>89.837756999999996</c:v>
                </c:pt>
                <c:pt idx="428">
                  <c:v>89.868014000000002</c:v>
                </c:pt>
                <c:pt idx="429">
                  <c:v>89.901017999999993</c:v>
                </c:pt>
                <c:pt idx="430">
                  <c:v>89.931016999999997</c:v>
                </c:pt>
                <c:pt idx="431">
                  <c:v>89.961016999999998</c:v>
                </c:pt>
                <c:pt idx="432">
                  <c:v>89.991014000000007</c:v>
                </c:pt>
                <c:pt idx="433">
                  <c:v>90.024017999999998</c:v>
                </c:pt>
                <c:pt idx="434">
                  <c:v>90.055017000000007</c:v>
                </c:pt>
                <c:pt idx="435">
                  <c:v>90.085014000000001</c:v>
                </c:pt>
                <c:pt idx="436">
                  <c:v>90.115016999999995</c:v>
                </c:pt>
                <c:pt idx="437">
                  <c:v>90.149013999999994</c:v>
                </c:pt>
                <c:pt idx="438">
                  <c:v>90.187016999999997</c:v>
                </c:pt>
                <c:pt idx="439">
                  <c:v>90.217017999999996</c:v>
                </c:pt>
                <c:pt idx="440">
                  <c:v>90.247017</c:v>
                </c:pt>
                <c:pt idx="441">
                  <c:v>90.280013999999994</c:v>
                </c:pt>
                <c:pt idx="442">
                  <c:v>90.310017000000002</c:v>
                </c:pt>
                <c:pt idx="443">
                  <c:v>90.343749000000003</c:v>
                </c:pt>
                <c:pt idx="444">
                  <c:v>91.433000000000007</c:v>
                </c:pt>
                <c:pt idx="445">
                  <c:v>91.705016999999998</c:v>
                </c:pt>
                <c:pt idx="446">
                  <c:v>91.995999999999995</c:v>
                </c:pt>
                <c:pt idx="447">
                  <c:v>92.260018000000002</c:v>
                </c:pt>
                <c:pt idx="448">
                  <c:v>92.558002000000002</c:v>
                </c:pt>
                <c:pt idx="449">
                  <c:v>92.812017999999995</c:v>
                </c:pt>
                <c:pt idx="450">
                  <c:v>92.842015000000004</c:v>
                </c:pt>
                <c:pt idx="451">
                  <c:v>93.132001000000002</c:v>
                </c:pt>
                <c:pt idx="452">
                  <c:v>93.404014000000004</c:v>
                </c:pt>
                <c:pt idx="453">
                  <c:v>93.694000000000003</c:v>
                </c:pt>
                <c:pt idx="454">
                  <c:v>93.958014000000006</c:v>
                </c:pt>
                <c:pt idx="455">
                  <c:v>94.257000000000005</c:v>
                </c:pt>
                <c:pt idx="456">
                  <c:v>94.521017000000001</c:v>
                </c:pt>
                <c:pt idx="457">
                  <c:v>94.811000000000007</c:v>
                </c:pt>
                <c:pt idx="458">
                  <c:v>95.083016999999998</c:v>
                </c:pt>
                <c:pt idx="459">
                  <c:v>95.38</c:v>
                </c:pt>
                <c:pt idx="460">
                  <c:v>95.671014</c:v>
                </c:pt>
                <c:pt idx="461">
                  <c:v>95.968999999999994</c:v>
                </c:pt>
                <c:pt idx="462">
                  <c:v>96.233013999999997</c:v>
                </c:pt>
                <c:pt idx="463">
                  <c:v>96.522999999999996</c:v>
                </c:pt>
                <c:pt idx="464">
                  <c:v>96.795013999999995</c:v>
                </c:pt>
                <c:pt idx="465">
                  <c:v>97.084999999999994</c:v>
                </c:pt>
                <c:pt idx="466">
                  <c:v>97.349013999999997</c:v>
                </c:pt>
                <c:pt idx="467">
                  <c:v>97.647000000000006</c:v>
                </c:pt>
                <c:pt idx="468">
                  <c:v>97.912018000000003</c:v>
                </c:pt>
                <c:pt idx="469">
                  <c:v>98.202000999999996</c:v>
                </c:pt>
                <c:pt idx="470">
                  <c:v>98.481016999999994</c:v>
                </c:pt>
                <c:pt idx="471">
                  <c:v>98.771001999999996</c:v>
                </c:pt>
                <c:pt idx="472">
                  <c:v>99.036013999999994</c:v>
                </c:pt>
                <c:pt idx="473">
                  <c:v>99.334000000000003</c:v>
                </c:pt>
                <c:pt idx="474">
                  <c:v>99.598014000000006</c:v>
                </c:pt>
                <c:pt idx="475">
                  <c:v>99.888000000000005</c:v>
                </c:pt>
                <c:pt idx="476">
                  <c:v>100.160014</c:v>
                </c:pt>
                <c:pt idx="477">
                  <c:v>100.45</c:v>
                </c:pt>
                <c:pt idx="478">
                  <c:v>100.740014</c:v>
                </c:pt>
                <c:pt idx="479">
                  <c:v>101.038</c:v>
                </c:pt>
                <c:pt idx="480">
                  <c:v>101.302015</c:v>
                </c:pt>
                <c:pt idx="481">
                  <c:v>101.583</c:v>
                </c:pt>
                <c:pt idx="482">
                  <c:v>101.855014</c:v>
                </c:pt>
                <c:pt idx="483">
                  <c:v>102.145</c:v>
                </c:pt>
                <c:pt idx="484">
                  <c:v>102.409014</c:v>
                </c:pt>
                <c:pt idx="485">
                  <c:v>102.707002</c:v>
                </c:pt>
                <c:pt idx="486">
                  <c:v>102.971014</c:v>
                </c:pt>
                <c:pt idx="487">
                  <c:v>103.261</c:v>
                </c:pt>
                <c:pt idx="488">
                  <c:v>103.53301399999999</c:v>
                </c:pt>
                <c:pt idx="489">
                  <c:v>103.82299999999999</c:v>
                </c:pt>
                <c:pt idx="490">
                  <c:v>104.088014</c:v>
                </c:pt>
                <c:pt idx="491">
                  <c:v>104.412001</c:v>
                </c:pt>
                <c:pt idx="492">
                  <c:v>104.67701700000001</c:v>
                </c:pt>
                <c:pt idx="493">
                  <c:v>104.968</c:v>
                </c:pt>
                <c:pt idx="494">
                  <c:v>105.241018</c:v>
                </c:pt>
                <c:pt idx="495">
                  <c:v>105.532</c:v>
                </c:pt>
                <c:pt idx="496">
                  <c:v>105.823014</c:v>
                </c:pt>
                <c:pt idx="497">
                  <c:v>106.122001</c:v>
                </c:pt>
                <c:pt idx="498">
                  <c:v>106.386017</c:v>
                </c:pt>
                <c:pt idx="499">
                  <c:v>106.67700000000001</c:v>
                </c:pt>
                <c:pt idx="500">
                  <c:v>106.95001600000001</c:v>
                </c:pt>
                <c:pt idx="501">
                  <c:v>107.24</c:v>
                </c:pt>
                <c:pt idx="502">
                  <c:v>107.511017</c:v>
                </c:pt>
                <c:pt idx="503">
                  <c:v>107.809</c:v>
                </c:pt>
                <c:pt idx="504">
                  <c:v>108.074018</c:v>
                </c:pt>
                <c:pt idx="505">
                  <c:v>108.364</c:v>
                </c:pt>
                <c:pt idx="506">
                  <c:v>108.636014</c:v>
                </c:pt>
                <c:pt idx="507">
                  <c:v>108.926</c:v>
                </c:pt>
                <c:pt idx="508">
                  <c:v>109.19001799999999</c:v>
                </c:pt>
                <c:pt idx="509">
                  <c:v>109.48800300000001</c:v>
                </c:pt>
                <c:pt idx="510">
                  <c:v>109.752019</c:v>
                </c:pt>
                <c:pt idx="511">
                  <c:v>110.042001</c:v>
                </c:pt>
                <c:pt idx="512">
                  <c:v>110.314014</c:v>
                </c:pt>
                <c:pt idx="513">
                  <c:v>110.59500300000001</c:v>
                </c:pt>
                <c:pt idx="514">
                  <c:v>110.88501599999999</c:v>
                </c:pt>
                <c:pt idx="515">
                  <c:v>111.18300000000001</c:v>
                </c:pt>
                <c:pt idx="516">
                  <c:v>111.447017</c:v>
                </c:pt>
                <c:pt idx="517">
                  <c:v>111.737003</c:v>
                </c:pt>
                <c:pt idx="518">
                  <c:v>112.009017</c:v>
                </c:pt>
                <c:pt idx="519">
                  <c:v>112.29900000000001</c:v>
                </c:pt>
                <c:pt idx="520">
                  <c:v>112.563017</c:v>
                </c:pt>
                <c:pt idx="521">
                  <c:v>112.861</c:v>
                </c:pt>
                <c:pt idx="522">
                  <c:v>113.126018</c:v>
                </c:pt>
                <c:pt idx="523">
                  <c:v>113.423</c:v>
                </c:pt>
                <c:pt idx="524">
                  <c:v>113.695014</c:v>
                </c:pt>
                <c:pt idx="525">
                  <c:v>113.985</c:v>
                </c:pt>
                <c:pt idx="526">
                  <c:v>114.25001399999999</c:v>
                </c:pt>
                <c:pt idx="527">
                  <c:v>114.548</c:v>
                </c:pt>
                <c:pt idx="528">
                  <c:v>114.812017</c:v>
                </c:pt>
                <c:pt idx="529">
                  <c:v>115.10200399999999</c:v>
                </c:pt>
                <c:pt idx="530">
                  <c:v>120.93899999999999</c:v>
                </c:pt>
                <c:pt idx="531">
                  <c:v>121.238017</c:v>
                </c:pt>
                <c:pt idx="532">
                  <c:v>121.52800000000001</c:v>
                </c:pt>
                <c:pt idx="533">
                  <c:v>121.793018</c:v>
                </c:pt>
                <c:pt idx="534">
                  <c:v>122.098</c:v>
                </c:pt>
                <c:pt idx="535">
                  <c:v>122.362015</c:v>
                </c:pt>
                <c:pt idx="536">
                  <c:v>122.652001</c:v>
                </c:pt>
                <c:pt idx="537">
                  <c:v>122.925017</c:v>
                </c:pt>
                <c:pt idx="538">
                  <c:v>123.215</c:v>
                </c:pt>
                <c:pt idx="539">
                  <c:v>123.479017</c:v>
                </c:pt>
                <c:pt idx="540">
                  <c:v>123.777</c:v>
                </c:pt>
                <c:pt idx="541">
                  <c:v>124.041017</c:v>
                </c:pt>
                <c:pt idx="542">
                  <c:v>124.331</c:v>
                </c:pt>
                <c:pt idx="543">
                  <c:v>124.60301699999999</c:v>
                </c:pt>
                <c:pt idx="544">
                  <c:v>124.893</c:v>
                </c:pt>
                <c:pt idx="545">
                  <c:v>125.147014</c:v>
                </c:pt>
                <c:pt idx="546">
                  <c:v>125.446</c:v>
                </c:pt>
                <c:pt idx="547">
                  <c:v>125.71001699999999</c:v>
                </c:pt>
                <c:pt idx="548">
                  <c:v>126</c:v>
                </c:pt>
                <c:pt idx="549">
                  <c:v>126.29801399999999</c:v>
                </c:pt>
                <c:pt idx="550">
                  <c:v>126.58799999999999</c:v>
                </c:pt>
                <c:pt idx="551">
                  <c:v>126.852018</c:v>
                </c:pt>
                <c:pt idx="552">
                  <c:v>127.15</c:v>
                </c:pt>
                <c:pt idx="553">
                  <c:v>127.41401399999999</c:v>
                </c:pt>
                <c:pt idx="554">
                  <c:v>127.70399999999999</c:v>
                </c:pt>
                <c:pt idx="555">
                  <c:v>127.98301600000001</c:v>
                </c:pt>
                <c:pt idx="556">
                  <c:v>128.273</c:v>
                </c:pt>
                <c:pt idx="557">
                  <c:v>128.538014</c:v>
                </c:pt>
                <c:pt idx="558">
                  <c:v>128.83600000000001</c:v>
                </c:pt>
                <c:pt idx="559">
                  <c:v>129.10101700000001</c:v>
                </c:pt>
                <c:pt idx="560">
                  <c:v>129.39099999999999</c:v>
                </c:pt>
                <c:pt idx="561">
                  <c:v>129.663014</c:v>
                </c:pt>
                <c:pt idx="562">
                  <c:v>129.953</c:v>
                </c:pt>
                <c:pt idx="563">
                  <c:v>130.217017</c:v>
                </c:pt>
                <c:pt idx="564">
                  <c:v>130.51499999999999</c:v>
                </c:pt>
                <c:pt idx="565">
                  <c:v>130.77901399999999</c:v>
                </c:pt>
                <c:pt idx="566">
                  <c:v>131.07600299999999</c:v>
                </c:pt>
                <c:pt idx="567">
                  <c:v>131.37401800000001</c:v>
                </c:pt>
                <c:pt idx="568">
                  <c:v>131.66399999999999</c:v>
                </c:pt>
                <c:pt idx="569">
                  <c:v>131.92801700000001</c:v>
                </c:pt>
                <c:pt idx="570">
                  <c:v>132.226</c:v>
                </c:pt>
                <c:pt idx="571">
                  <c:v>132.49001699999999</c:v>
                </c:pt>
                <c:pt idx="572">
                  <c:v>132.78100000000001</c:v>
                </c:pt>
                <c:pt idx="573">
                  <c:v>133.05301399999999</c:v>
                </c:pt>
                <c:pt idx="574">
                  <c:v>133.34299999999999</c:v>
                </c:pt>
                <c:pt idx="575">
                  <c:v>133.60701399999999</c:v>
                </c:pt>
                <c:pt idx="576">
                  <c:v>133.90500299999999</c:v>
                </c:pt>
                <c:pt idx="577">
                  <c:v>134.159018</c:v>
                </c:pt>
                <c:pt idx="578">
                  <c:v>134.18901700000001</c:v>
                </c:pt>
                <c:pt idx="579">
                  <c:v>134.47900200000001</c:v>
                </c:pt>
                <c:pt idx="580">
                  <c:v>134.751014</c:v>
                </c:pt>
                <c:pt idx="581">
                  <c:v>135.042001</c:v>
                </c:pt>
                <c:pt idx="582">
                  <c:v>135.306017</c:v>
                </c:pt>
                <c:pt idx="583">
                  <c:v>135.60400000000001</c:v>
                </c:pt>
                <c:pt idx="584">
                  <c:v>135.86801800000001</c:v>
                </c:pt>
                <c:pt idx="585">
                  <c:v>136.15799999999999</c:v>
                </c:pt>
                <c:pt idx="586">
                  <c:v>136.45601400000001</c:v>
                </c:pt>
                <c:pt idx="587">
                  <c:v>136.75299999999999</c:v>
                </c:pt>
                <c:pt idx="588">
                  <c:v>137.01701700000001</c:v>
                </c:pt>
                <c:pt idx="589">
                  <c:v>137.315</c:v>
                </c:pt>
                <c:pt idx="590">
                  <c:v>137.579014</c:v>
                </c:pt>
                <c:pt idx="591">
                  <c:v>137.869</c:v>
                </c:pt>
                <c:pt idx="592">
                  <c:v>138.14101400000001</c:v>
                </c:pt>
                <c:pt idx="593">
                  <c:v>138.43100000000001</c:v>
                </c:pt>
                <c:pt idx="594">
                  <c:v>138.69601700000001</c:v>
                </c:pt>
                <c:pt idx="595">
                  <c:v>138.994</c:v>
                </c:pt>
                <c:pt idx="596">
                  <c:v>139.258015</c:v>
                </c:pt>
                <c:pt idx="597">
                  <c:v>139.548</c:v>
                </c:pt>
                <c:pt idx="598">
                  <c:v>139.828014</c:v>
                </c:pt>
                <c:pt idx="599">
                  <c:v>140.11799999999999</c:v>
                </c:pt>
                <c:pt idx="600">
                  <c:v>140.38201799999999</c:v>
                </c:pt>
                <c:pt idx="601">
                  <c:v>140.68</c:v>
                </c:pt>
                <c:pt idx="602">
                  <c:v>140.94401400000001</c:v>
                </c:pt>
                <c:pt idx="603">
                  <c:v>141.23400000000001</c:v>
                </c:pt>
                <c:pt idx="604">
                  <c:v>141.532015</c:v>
                </c:pt>
                <c:pt idx="605">
                  <c:v>141.822001</c:v>
                </c:pt>
                <c:pt idx="606">
                  <c:v>142.08601400000001</c:v>
                </c:pt>
                <c:pt idx="607">
                  <c:v>142.38499999999999</c:v>
                </c:pt>
                <c:pt idx="608">
                  <c:v>142.64901699999999</c:v>
                </c:pt>
                <c:pt idx="609">
                  <c:v>142.929</c:v>
                </c:pt>
                <c:pt idx="610">
                  <c:v>143.20101399999999</c:v>
                </c:pt>
                <c:pt idx="611">
                  <c:v>143.49100000000001</c:v>
                </c:pt>
                <c:pt idx="612">
                  <c:v>143.75501399999999</c:v>
                </c:pt>
                <c:pt idx="613">
                  <c:v>144.053</c:v>
                </c:pt>
                <c:pt idx="614">
                  <c:v>144.317014</c:v>
                </c:pt>
                <c:pt idx="615">
                  <c:v>144.607</c:v>
                </c:pt>
                <c:pt idx="616">
                  <c:v>144.88001399999999</c:v>
                </c:pt>
                <c:pt idx="617">
                  <c:v>145.16999999999999</c:v>
                </c:pt>
                <c:pt idx="618">
                  <c:v>145.43401700000001</c:v>
                </c:pt>
                <c:pt idx="619">
                  <c:v>145.739</c:v>
                </c:pt>
                <c:pt idx="620">
                  <c:v>146.00401400000001</c:v>
                </c:pt>
                <c:pt idx="621">
                  <c:v>146.29400000000001</c:v>
                </c:pt>
                <c:pt idx="622">
                  <c:v>146.59301400000001</c:v>
                </c:pt>
                <c:pt idx="623">
                  <c:v>146.88300000000001</c:v>
                </c:pt>
                <c:pt idx="624">
                  <c:v>147.14701700000001</c:v>
                </c:pt>
                <c:pt idx="625">
                  <c:v>147.44499999999999</c:v>
                </c:pt>
                <c:pt idx="626">
                  <c:v>147.709014</c:v>
                </c:pt>
                <c:pt idx="627">
                  <c:v>147.999</c:v>
                </c:pt>
                <c:pt idx="628">
                  <c:v>148.27101400000001</c:v>
                </c:pt>
                <c:pt idx="629">
                  <c:v>148.56200100000001</c:v>
                </c:pt>
                <c:pt idx="630">
                  <c:v>148.83301399999999</c:v>
                </c:pt>
                <c:pt idx="631">
                  <c:v>149.131</c:v>
                </c:pt>
                <c:pt idx="632">
                  <c:v>149.395014</c:v>
                </c:pt>
                <c:pt idx="633">
                  <c:v>149.68600000000001</c:v>
                </c:pt>
                <c:pt idx="634">
                  <c:v>149.95801399999999</c:v>
                </c:pt>
                <c:pt idx="635">
                  <c:v>150.24799999999999</c:v>
                </c:pt>
                <c:pt idx="636">
                  <c:v>150.51201800000001</c:v>
                </c:pt>
                <c:pt idx="637">
                  <c:v>150.81</c:v>
                </c:pt>
                <c:pt idx="638">
                  <c:v>156.75399999999999</c:v>
                </c:pt>
                <c:pt idx="639">
                  <c:v>157.05201500000001</c:v>
                </c:pt>
                <c:pt idx="640">
                  <c:v>157.34200100000001</c:v>
                </c:pt>
                <c:pt idx="641">
                  <c:v>157.596014</c:v>
                </c:pt>
                <c:pt idx="642">
                  <c:v>157.89500000000001</c:v>
                </c:pt>
                <c:pt idx="643">
                  <c:v>158.15901400000001</c:v>
                </c:pt>
                <c:pt idx="644">
                  <c:v>158.44900000000001</c:v>
                </c:pt>
                <c:pt idx="645">
                  <c:v>158.721014</c:v>
                </c:pt>
                <c:pt idx="646">
                  <c:v>159.011</c:v>
                </c:pt>
                <c:pt idx="647">
                  <c:v>159.275014</c:v>
                </c:pt>
                <c:pt idx="648">
                  <c:v>159.57300000000001</c:v>
                </c:pt>
                <c:pt idx="649">
                  <c:v>159.83701400000001</c:v>
                </c:pt>
                <c:pt idx="650">
                  <c:v>160.12700000000001</c:v>
                </c:pt>
                <c:pt idx="651">
                  <c:v>160.40601799999999</c:v>
                </c:pt>
                <c:pt idx="652">
                  <c:v>160.696</c:v>
                </c:pt>
                <c:pt idx="653">
                  <c:v>160.96001799999999</c:v>
                </c:pt>
                <c:pt idx="654">
                  <c:v>161.25800000000001</c:v>
                </c:pt>
                <c:pt idx="655">
                  <c:v>161.52301499999999</c:v>
                </c:pt>
                <c:pt idx="656">
                  <c:v>161.81299999999999</c:v>
                </c:pt>
                <c:pt idx="657">
                  <c:v>162.111017</c:v>
                </c:pt>
                <c:pt idx="658">
                  <c:v>162.40100000000001</c:v>
                </c:pt>
                <c:pt idx="659">
                  <c:v>162.66501700000001</c:v>
                </c:pt>
                <c:pt idx="660">
                  <c:v>162.96299999999999</c:v>
                </c:pt>
                <c:pt idx="661">
                  <c:v>163.22701699999999</c:v>
                </c:pt>
                <c:pt idx="662">
                  <c:v>163.524</c:v>
                </c:pt>
                <c:pt idx="663">
                  <c:v>163.79601700000001</c:v>
                </c:pt>
                <c:pt idx="664">
                  <c:v>164.08600000000001</c:v>
                </c:pt>
                <c:pt idx="665">
                  <c:v>164.35001500000001</c:v>
                </c:pt>
                <c:pt idx="666">
                  <c:v>164.648</c:v>
                </c:pt>
                <c:pt idx="667">
                  <c:v>164.91201799999999</c:v>
                </c:pt>
                <c:pt idx="668">
                  <c:v>165.203</c:v>
                </c:pt>
                <c:pt idx="669">
                  <c:v>165.47501600000001</c:v>
                </c:pt>
                <c:pt idx="670">
                  <c:v>165.76500100000001</c:v>
                </c:pt>
                <c:pt idx="671">
                  <c:v>166.02901800000001</c:v>
                </c:pt>
                <c:pt idx="672">
                  <c:v>166.32700299999999</c:v>
                </c:pt>
                <c:pt idx="673">
                  <c:v>166.581017</c:v>
                </c:pt>
                <c:pt idx="674">
                  <c:v>166.61101400000001</c:v>
                </c:pt>
                <c:pt idx="675">
                  <c:v>166.90100000000001</c:v>
                </c:pt>
                <c:pt idx="676">
                  <c:v>167.19901400000001</c:v>
                </c:pt>
                <c:pt idx="677">
                  <c:v>167.49</c:v>
                </c:pt>
                <c:pt idx="678">
                  <c:v>167.754017</c:v>
                </c:pt>
                <c:pt idx="679">
                  <c:v>168.05200099999999</c:v>
                </c:pt>
                <c:pt idx="680">
                  <c:v>168.316014</c:v>
                </c:pt>
                <c:pt idx="681">
                  <c:v>168.60599999999999</c:v>
                </c:pt>
                <c:pt idx="682">
                  <c:v>168.87801400000001</c:v>
                </c:pt>
                <c:pt idx="683">
                  <c:v>169.208</c:v>
                </c:pt>
                <c:pt idx="684">
                  <c:v>169.47401600000001</c:v>
                </c:pt>
                <c:pt idx="685">
                  <c:v>169.77500000000001</c:v>
                </c:pt>
                <c:pt idx="686">
                  <c:v>170.04201499999999</c:v>
                </c:pt>
                <c:pt idx="687">
                  <c:v>170.334</c:v>
                </c:pt>
                <c:pt idx="688">
                  <c:v>170.609014</c:v>
                </c:pt>
                <c:pt idx="689">
                  <c:v>170.90100000000001</c:v>
                </c:pt>
                <c:pt idx="690">
                  <c:v>171.16801699999999</c:v>
                </c:pt>
                <c:pt idx="691">
                  <c:v>171.46799999999999</c:v>
                </c:pt>
                <c:pt idx="692">
                  <c:v>171.73401699999999</c:v>
                </c:pt>
                <c:pt idx="693">
                  <c:v>172.02500000000001</c:v>
                </c:pt>
                <c:pt idx="694">
                  <c:v>172.33201700000001</c:v>
                </c:pt>
                <c:pt idx="695">
                  <c:v>172.622004</c:v>
                </c:pt>
                <c:pt idx="696">
                  <c:v>172.88601399999999</c:v>
                </c:pt>
                <c:pt idx="697">
                  <c:v>173.184</c:v>
                </c:pt>
                <c:pt idx="698">
                  <c:v>173.44801699999999</c:v>
                </c:pt>
                <c:pt idx="699">
                  <c:v>173.73800199999999</c:v>
                </c:pt>
                <c:pt idx="700">
                  <c:v>174.01101800000001</c:v>
                </c:pt>
                <c:pt idx="701">
                  <c:v>174.30099999999999</c:v>
                </c:pt>
                <c:pt idx="702">
                  <c:v>174.566014</c:v>
                </c:pt>
                <c:pt idx="703">
                  <c:v>174.86500000000001</c:v>
                </c:pt>
                <c:pt idx="704">
                  <c:v>175.12901400000001</c:v>
                </c:pt>
                <c:pt idx="705">
                  <c:v>175.40899999999999</c:v>
                </c:pt>
                <c:pt idx="706">
                  <c:v>175.681017</c:v>
                </c:pt>
                <c:pt idx="707">
                  <c:v>175.97200000000001</c:v>
                </c:pt>
                <c:pt idx="708">
                  <c:v>176.23601400000001</c:v>
                </c:pt>
                <c:pt idx="709">
                  <c:v>176.535</c:v>
                </c:pt>
                <c:pt idx="710">
                  <c:v>176.79901699999999</c:v>
                </c:pt>
                <c:pt idx="711">
                  <c:v>177.089</c:v>
                </c:pt>
                <c:pt idx="712">
                  <c:v>177.38701399999999</c:v>
                </c:pt>
                <c:pt idx="713">
                  <c:v>177.67699999999999</c:v>
                </c:pt>
                <c:pt idx="714">
                  <c:v>177.94101699999999</c:v>
                </c:pt>
                <c:pt idx="715">
                  <c:v>178.24600000000001</c:v>
                </c:pt>
                <c:pt idx="716">
                  <c:v>178.510017</c:v>
                </c:pt>
                <c:pt idx="717">
                  <c:v>178.800003</c:v>
                </c:pt>
                <c:pt idx="718">
                  <c:v>179.07201800000001</c:v>
                </c:pt>
                <c:pt idx="719">
                  <c:v>179.36200400000001</c:v>
                </c:pt>
                <c:pt idx="720">
                  <c:v>179.626014</c:v>
                </c:pt>
                <c:pt idx="721">
                  <c:v>179.92400000000001</c:v>
                </c:pt>
                <c:pt idx="722">
                  <c:v>180.18901399999999</c:v>
                </c:pt>
                <c:pt idx="723">
                  <c:v>180.47900000000001</c:v>
                </c:pt>
                <c:pt idx="724">
                  <c:v>180.751014</c:v>
                </c:pt>
                <c:pt idx="725">
                  <c:v>181.041</c:v>
                </c:pt>
                <c:pt idx="726">
                  <c:v>181.31201799999999</c:v>
                </c:pt>
                <c:pt idx="727">
                  <c:v>181.61000200000001</c:v>
                </c:pt>
                <c:pt idx="728">
                  <c:v>181.87401800000001</c:v>
                </c:pt>
                <c:pt idx="729">
                  <c:v>182.16399999999999</c:v>
                </c:pt>
                <c:pt idx="730">
                  <c:v>182.462017</c:v>
                </c:pt>
                <c:pt idx="731">
                  <c:v>182.752004</c:v>
                </c:pt>
                <c:pt idx="732">
                  <c:v>183.01701700000001</c:v>
                </c:pt>
                <c:pt idx="733">
                  <c:v>183.315</c:v>
                </c:pt>
                <c:pt idx="734">
                  <c:v>183.579016</c:v>
                </c:pt>
                <c:pt idx="735">
                  <c:v>183.87</c:v>
                </c:pt>
                <c:pt idx="736">
                  <c:v>184.14301399999999</c:v>
                </c:pt>
                <c:pt idx="737">
                  <c:v>184.423001</c:v>
                </c:pt>
                <c:pt idx="738">
                  <c:v>184.687014</c:v>
                </c:pt>
                <c:pt idx="739">
                  <c:v>184.98599999999999</c:v>
                </c:pt>
                <c:pt idx="740">
                  <c:v>185.25001399999999</c:v>
                </c:pt>
                <c:pt idx="741">
                  <c:v>185.54</c:v>
                </c:pt>
                <c:pt idx="742">
                  <c:v>185.812015</c:v>
                </c:pt>
                <c:pt idx="743">
                  <c:v>186.102001</c:v>
                </c:pt>
                <c:pt idx="744">
                  <c:v>186.36701500000001</c:v>
                </c:pt>
                <c:pt idx="745">
                  <c:v>186.66499999999999</c:v>
                </c:pt>
                <c:pt idx="746">
                  <c:v>194.39300299999999</c:v>
                </c:pt>
                <c:pt idx="747">
                  <c:v>194.698014</c:v>
                </c:pt>
                <c:pt idx="748">
                  <c:v>194.988</c:v>
                </c:pt>
                <c:pt idx="749">
                  <c:v>195.25301400000001</c:v>
                </c:pt>
                <c:pt idx="750">
                  <c:v>195.55099999999999</c:v>
                </c:pt>
                <c:pt idx="751">
                  <c:v>195.81501399999999</c:v>
                </c:pt>
                <c:pt idx="752">
                  <c:v>196.10499999999999</c:v>
                </c:pt>
                <c:pt idx="753">
                  <c:v>196.377014</c:v>
                </c:pt>
                <c:pt idx="754">
                  <c:v>196.667</c:v>
                </c:pt>
                <c:pt idx="755">
                  <c:v>196.931014</c:v>
                </c:pt>
                <c:pt idx="756">
                  <c:v>197.22900000000001</c:v>
                </c:pt>
                <c:pt idx="757">
                  <c:v>197.49301399999999</c:v>
                </c:pt>
                <c:pt idx="758">
                  <c:v>197.79</c:v>
                </c:pt>
                <c:pt idx="759">
                  <c:v>198.06201799999999</c:v>
                </c:pt>
                <c:pt idx="760">
                  <c:v>198.352001</c:v>
                </c:pt>
                <c:pt idx="761">
                  <c:v>198.616017</c:v>
                </c:pt>
                <c:pt idx="762">
                  <c:v>198.91500099999999</c:v>
                </c:pt>
                <c:pt idx="763">
                  <c:v>199.179014</c:v>
                </c:pt>
                <c:pt idx="764">
                  <c:v>199.46899999999999</c:v>
                </c:pt>
                <c:pt idx="765">
                  <c:v>199.76701700000001</c:v>
                </c:pt>
                <c:pt idx="766">
                  <c:v>200.05700400000001</c:v>
                </c:pt>
                <c:pt idx="767">
                  <c:v>200.32101399999999</c:v>
                </c:pt>
                <c:pt idx="768">
                  <c:v>200.619</c:v>
                </c:pt>
                <c:pt idx="769">
                  <c:v>200.87401700000001</c:v>
                </c:pt>
                <c:pt idx="770">
                  <c:v>200.90401800000001</c:v>
                </c:pt>
                <c:pt idx="771">
                  <c:v>201.19499999999999</c:v>
                </c:pt>
                <c:pt idx="772">
                  <c:v>201.467017</c:v>
                </c:pt>
                <c:pt idx="773">
                  <c:v>201.75700399999999</c:v>
                </c:pt>
                <c:pt idx="774">
                  <c:v>202.02101400000001</c:v>
                </c:pt>
                <c:pt idx="775">
                  <c:v>202.31899999999999</c:v>
                </c:pt>
                <c:pt idx="776">
                  <c:v>202.58301599999999</c:v>
                </c:pt>
                <c:pt idx="777">
                  <c:v>202.87300099999999</c:v>
                </c:pt>
                <c:pt idx="778">
                  <c:v>203.145017</c:v>
                </c:pt>
                <c:pt idx="779">
                  <c:v>203.442001</c:v>
                </c:pt>
                <c:pt idx="780">
                  <c:v>203.706017</c:v>
                </c:pt>
                <c:pt idx="781">
                  <c:v>204.00399999999999</c:v>
                </c:pt>
                <c:pt idx="782">
                  <c:v>204.26801699999999</c:v>
                </c:pt>
                <c:pt idx="783">
                  <c:v>204.55800300000001</c:v>
                </c:pt>
                <c:pt idx="784">
                  <c:v>204.85701599999999</c:v>
                </c:pt>
                <c:pt idx="785">
                  <c:v>205.14700099999999</c:v>
                </c:pt>
                <c:pt idx="786">
                  <c:v>205.41101800000001</c:v>
                </c:pt>
                <c:pt idx="787">
                  <c:v>205.709003</c:v>
                </c:pt>
                <c:pt idx="788">
                  <c:v>205.97301400000001</c:v>
                </c:pt>
                <c:pt idx="789">
                  <c:v>206.26300000000001</c:v>
                </c:pt>
                <c:pt idx="790">
                  <c:v>206.54201499999999</c:v>
                </c:pt>
                <c:pt idx="791">
                  <c:v>206.83199999999999</c:v>
                </c:pt>
                <c:pt idx="792">
                  <c:v>207.096014</c:v>
                </c:pt>
                <c:pt idx="793">
                  <c:v>207.39400000000001</c:v>
                </c:pt>
                <c:pt idx="794">
                  <c:v>207.65801400000001</c:v>
                </c:pt>
                <c:pt idx="795">
                  <c:v>207.94800000000001</c:v>
                </c:pt>
                <c:pt idx="796">
                  <c:v>208.22001399999999</c:v>
                </c:pt>
                <c:pt idx="797">
                  <c:v>208.511</c:v>
                </c:pt>
                <c:pt idx="798">
                  <c:v>208.775014</c:v>
                </c:pt>
                <c:pt idx="799">
                  <c:v>209.07300000000001</c:v>
                </c:pt>
                <c:pt idx="800">
                  <c:v>209.337017</c:v>
                </c:pt>
                <c:pt idx="801">
                  <c:v>209.61699999999999</c:v>
                </c:pt>
                <c:pt idx="802">
                  <c:v>209.91501400000001</c:v>
                </c:pt>
                <c:pt idx="803">
                  <c:v>210.20500000000001</c:v>
                </c:pt>
                <c:pt idx="804">
                  <c:v>210.46901399999999</c:v>
                </c:pt>
                <c:pt idx="805">
                  <c:v>210.767</c:v>
                </c:pt>
                <c:pt idx="806">
                  <c:v>211.032015</c:v>
                </c:pt>
                <c:pt idx="807">
                  <c:v>211.322</c:v>
                </c:pt>
                <c:pt idx="808">
                  <c:v>211.59401399999999</c:v>
                </c:pt>
                <c:pt idx="809">
                  <c:v>211.88399999999999</c:v>
                </c:pt>
                <c:pt idx="810">
                  <c:v>212.14801700000001</c:v>
                </c:pt>
                <c:pt idx="811">
                  <c:v>212.453</c:v>
                </c:pt>
                <c:pt idx="812">
                  <c:v>212.717017</c:v>
                </c:pt>
                <c:pt idx="813">
                  <c:v>213.007003</c:v>
                </c:pt>
                <c:pt idx="814">
                  <c:v>213.27901700000001</c:v>
                </c:pt>
                <c:pt idx="815">
                  <c:v>213.56899999999999</c:v>
                </c:pt>
                <c:pt idx="816">
                  <c:v>213.83301700000001</c:v>
                </c:pt>
                <c:pt idx="817">
                  <c:v>214.131</c:v>
                </c:pt>
                <c:pt idx="818">
                  <c:v>214.395017</c:v>
                </c:pt>
                <c:pt idx="819">
                  <c:v>214.68600000000001</c:v>
                </c:pt>
                <c:pt idx="820">
                  <c:v>214.984016</c:v>
                </c:pt>
                <c:pt idx="821">
                  <c:v>215.274001</c:v>
                </c:pt>
                <c:pt idx="822">
                  <c:v>215.54501400000001</c:v>
                </c:pt>
                <c:pt idx="823">
                  <c:v>215.84399999999999</c:v>
                </c:pt>
                <c:pt idx="824">
                  <c:v>216.10801699999999</c:v>
                </c:pt>
                <c:pt idx="825">
                  <c:v>216.398</c:v>
                </c:pt>
                <c:pt idx="826">
                  <c:v>216.670018</c:v>
                </c:pt>
                <c:pt idx="827">
                  <c:v>216.96</c:v>
                </c:pt>
                <c:pt idx="828">
                  <c:v>217.224017</c:v>
                </c:pt>
                <c:pt idx="829">
                  <c:v>217.52200099999999</c:v>
                </c:pt>
                <c:pt idx="830">
                  <c:v>217.78601800000001</c:v>
                </c:pt>
                <c:pt idx="831">
                  <c:v>218.07599999999999</c:v>
                </c:pt>
                <c:pt idx="832">
                  <c:v>218.34901500000001</c:v>
                </c:pt>
                <c:pt idx="833">
                  <c:v>218.62899999999999</c:v>
                </c:pt>
                <c:pt idx="834">
                  <c:v>218.89301800000001</c:v>
                </c:pt>
                <c:pt idx="835">
                  <c:v>219.191</c:v>
                </c:pt>
                <c:pt idx="836">
                  <c:v>219.45601500000001</c:v>
                </c:pt>
                <c:pt idx="837">
                  <c:v>219.74600000000001</c:v>
                </c:pt>
                <c:pt idx="838">
                  <c:v>220.04501400000001</c:v>
                </c:pt>
                <c:pt idx="839">
                  <c:v>220.33600000000001</c:v>
                </c:pt>
                <c:pt idx="840">
                  <c:v>220.60001700000001</c:v>
                </c:pt>
                <c:pt idx="841">
                  <c:v>220.899</c:v>
                </c:pt>
                <c:pt idx="842">
                  <c:v>221.163017</c:v>
                </c:pt>
                <c:pt idx="843">
                  <c:v>221.46100000000001</c:v>
                </c:pt>
                <c:pt idx="844">
                  <c:v>221.733014</c:v>
                </c:pt>
                <c:pt idx="845">
                  <c:v>222.023</c:v>
                </c:pt>
                <c:pt idx="846">
                  <c:v>222.28701699999999</c:v>
                </c:pt>
                <c:pt idx="847">
                  <c:v>222.58500000000001</c:v>
                </c:pt>
                <c:pt idx="848">
                  <c:v>222.849017</c:v>
                </c:pt>
                <c:pt idx="849">
                  <c:v>223.13900000000001</c:v>
                </c:pt>
                <c:pt idx="850">
                  <c:v>223.41101399999999</c:v>
                </c:pt>
                <c:pt idx="851">
                  <c:v>223.70099999999999</c:v>
                </c:pt>
                <c:pt idx="852">
                  <c:v>223.96501699999999</c:v>
                </c:pt>
                <c:pt idx="853">
                  <c:v>224.26300000000001</c:v>
                </c:pt>
                <c:pt idx="854">
                  <c:v>229.36</c:v>
                </c:pt>
                <c:pt idx="855">
                  <c:v>229.658017</c:v>
                </c:pt>
                <c:pt idx="856">
                  <c:v>229.94800000000001</c:v>
                </c:pt>
                <c:pt idx="857">
                  <c:v>230.212017</c:v>
                </c:pt>
                <c:pt idx="858">
                  <c:v>230.51</c:v>
                </c:pt>
                <c:pt idx="859">
                  <c:v>230.77401699999999</c:v>
                </c:pt>
                <c:pt idx="860">
                  <c:v>231.06399999999999</c:v>
                </c:pt>
                <c:pt idx="861">
                  <c:v>231.336017</c:v>
                </c:pt>
                <c:pt idx="862">
                  <c:v>231.626</c:v>
                </c:pt>
                <c:pt idx="863">
                  <c:v>231.891018</c:v>
                </c:pt>
                <c:pt idx="864">
                  <c:v>232.18899999999999</c:v>
                </c:pt>
                <c:pt idx="865">
                  <c:v>232.443017</c:v>
                </c:pt>
                <c:pt idx="866">
                  <c:v>232.47301400000001</c:v>
                </c:pt>
                <c:pt idx="867">
                  <c:v>232.76300000000001</c:v>
                </c:pt>
                <c:pt idx="868">
                  <c:v>233.03501399999999</c:v>
                </c:pt>
                <c:pt idx="869">
                  <c:v>233.32499999999999</c:v>
                </c:pt>
                <c:pt idx="870">
                  <c:v>233.58901399999999</c:v>
                </c:pt>
                <c:pt idx="871">
                  <c:v>233.887</c:v>
                </c:pt>
                <c:pt idx="872">
                  <c:v>234.152018</c:v>
                </c:pt>
                <c:pt idx="873">
                  <c:v>234.442001</c:v>
                </c:pt>
                <c:pt idx="874">
                  <c:v>234.740014</c:v>
                </c:pt>
                <c:pt idx="875">
                  <c:v>235.03700000000001</c:v>
                </c:pt>
                <c:pt idx="876">
                  <c:v>235.30201500000001</c:v>
                </c:pt>
                <c:pt idx="877">
                  <c:v>235.6</c:v>
                </c:pt>
                <c:pt idx="878">
                  <c:v>235.864014</c:v>
                </c:pt>
                <c:pt idx="879">
                  <c:v>236.154</c:v>
                </c:pt>
                <c:pt idx="880">
                  <c:v>236.42601400000001</c:v>
                </c:pt>
                <c:pt idx="881">
                  <c:v>236.71600000000001</c:v>
                </c:pt>
                <c:pt idx="882">
                  <c:v>236.98001400000001</c:v>
                </c:pt>
                <c:pt idx="883">
                  <c:v>237.27799999999999</c:v>
                </c:pt>
                <c:pt idx="884">
                  <c:v>237.54201499999999</c:v>
                </c:pt>
                <c:pt idx="885">
                  <c:v>237.833</c:v>
                </c:pt>
                <c:pt idx="886">
                  <c:v>238.11201800000001</c:v>
                </c:pt>
                <c:pt idx="887">
                  <c:v>238.40200400000001</c:v>
                </c:pt>
                <c:pt idx="888">
                  <c:v>238.66601399999999</c:v>
                </c:pt>
                <c:pt idx="889">
                  <c:v>238.964</c:v>
                </c:pt>
                <c:pt idx="890">
                  <c:v>239.22801699999999</c:v>
                </c:pt>
                <c:pt idx="891">
                  <c:v>239.51800299999999</c:v>
                </c:pt>
                <c:pt idx="892">
                  <c:v>239.81601800000001</c:v>
                </c:pt>
                <c:pt idx="893">
                  <c:v>240.10599999999999</c:v>
                </c:pt>
                <c:pt idx="894">
                  <c:v>240.37001699999999</c:v>
                </c:pt>
                <c:pt idx="895">
                  <c:v>240.66800000000001</c:v>
                </c:pt>
                <c:pt idx="896">
                  <c:v>240.932018</c:v>
                </c:pt>
                <c:pt idx="897">
                  <c:v>241.21200300000001</c:v>
                </c:pt>
                <c:pt idx="898">
                  <c:v>241.48401699999999</c:v>
                </c:pt>
                <c:pt idx="899">
                  <c:v>241.77500000000001</c:v>
                </c:pt>
                <c:pt idx="900">
                  <c:v>242.05901700000001</c:v>
                </c:pt>
                <c:pt idx="901">
                  <c:v>242.357</c:v>
                </c:pt>
                <c:pt idx="902">
                  <c:v>242.622018</c:v>
                </c:pt>
                <c:pt idx="903">
                  <c:v>242.91300000000001</c:v>
                </c:pt>
                <c:pt idx="904">
                  <c:v>243.18601699999999</c:v>
                </c:pt>
                <c:pt idx="905">
                  <c:v>243.477</c:v>
                </c:pt>
                <c:pt idx="906">
                  <c:v>243.742017</c:v>
                </c:pt>
                <c:pt idx="907">
                  <c:v>244.04700299999999</c:v>
                </c:pt>
                <c:pt idx="908">
                  <c:v>244.312015</c:v>
                </c:pt>
                <c:pt idx="909">
                  <c:v>244.602001</c:v>
                </c:pt>
                <c:pt idx="910">
                  <c:v>244.900014</c:v>
                </c:pt>
                <c:pt idx="911">
                  <c:v>245.19</c:v>
                </c:pt>
                <c:pt idx="912">
                  <c:v>245.454014</c:v>
                </c:pt>
                <c:pt idx="913">
                  <c:v>245.75200000000001</c:v>
                </c:pt>
                <c:pt idx="914">
                  <c:v>246.01601400000001</c:v>
                </c:pt>
                <c:pt idx="915">
                  <c:v>246.30600000000001</c:v>
                </c:pt>
                <c:pt idx="916">
                  <c:v>246.578014</c:v>
                </c:pt>
                <c:pt idx="917">
                  <c:v>246.869</c:v>
                </c:pt>
                <c:pt idx="918">
                  <c:v>247.14001400000001</c:v>
                </c:pt>
                <c:pt idx="919">
                  <c:v>247.43799999999999</c:v>
                </c:pt>
                <c:pt idx="920">
                  <c:v>247.70201700000001</c:v>
                </c:pt>
                <c:pt idx="921">
                  <c:v>247.99200200000001</c:v>
                </c:pt>
                <c:pt idx="922">
                  <c:v>248.264017</c:v>
                </c:pt>
                <c:pt idx="923">
                  <c:v>248.55400299999999</c:v>
                </c:pt>
                <c:pt idx="924">
                  <c:v>248.81801400000001</c:v>
                </c:pt>
                <c:pt idx="925">
                  <c:v>249.11600000000001</c:v>
                </c:pt>
                <c:pt idx="926">
                  <c:v>249.38001700000001</c:v>
                </c:pt>
                <c:pt idx="927">
                  <c:v>249.67000300000001</c:v>
                </c:pt>
                <c:pt idx="928">
                  <c:v>249.968018</c:v>
                </c:pt>
                <c:pt idx="929">
                  <c:v>250.24799999999999</c:v>
                </c:pt>
                <c:pt idx="930">
                  <c:v>250.51201599999999</c:v>
                </c:pt>
                <c:pt idx="931">
                  <c:v>250.81</c:v>
                </c:pt>
                <c:pt idx="932">
                  <c:v>251.074017</c:v>
                </c:pt>
                <c:pt idx="933">
                  <c:v>251.364003</c:v>
                </c:pt>
                <c:pt idx="934">
                  <c:v>251.63601600000001</c:v>
                </c:pt>
                <c:pt idx="935">
                  <c:v>251.92599999999999</c:v>
                </c:pt>
                <c:pt idx="936">
                  <c:v>252.19001600000001</c:v>
                </c:pt>
                <c:pt idx="937">
                  <c:v>252.488</c:v>
                </c:pt>
                <c:pt idx="938">
                  <c:v>252.752017</c:v>
                </c:pt>
                <c:pt idx="939">
                  <c:v>253.04900000000001</c:v>
                </c:pt>
                <c:pt idx="940">
                  <c:v>253.32101399999999</c:v>
                </c:pt>
                <c:pt idx="941">
                  <c:v>253.61099999999999</c:v>
                </c:pt>
                <c:pt idx="942">
                  <c:v>253.87501399999999</c:v>
                </c:pt>
                <c:pt idx="943">
                  <c:v>254.17400000000001</c:v>
                </c:pt>
                <c:pt idx="944">
                  <c:v>254.438017</c:v>
                </c:pt>
                <c:pt idx="945">
                  <c:v>254.72800000000001</c:v>
                </c:pt>
                <c:pt idx="946">
                  <c:v>255.026014</c:v>
                </c:pt>
                <c:pt idx="947">
                  <c:v>255.316</c:v>
                </c:pt>
                <c:pt idx="948">
                  <c:v>255.58001400000001</c:v>
                </c:pt>
                <c:pt idx="949">
                  <c:v>255.87799999999999</c:v>
                </c:pt>
                <c:pt idx="950">
                  <c:v>256.14901600000002</c:v>
                </c:pt>
                <c:pt idx="951">
                  <c:v>256.43900000000002</c:v>
                </c:pt>
                <c:pt idx="952">
                  <c:v>256.71101800000002</c:v>
                </c:pt>
                <c:pt idx="953">
                  <c:v>257.00099999999998</c:v>
                </c:pt>
                <c:pt idx="954">
                  <c:v>257.265017</c:v>
                </c:pt>
                <c:pt idx="955">
                  <c:v>257.56299999999999</c:v>
                </c:pt>
                <c:pt idx="956">
                  <c:v>257.828014</c:v>
                </c:pt>
                <c:pt idx="957">
                  <c:v>258.11799999999999</c:v>
                </c:pt>
                <c:pt idx="958">
                  <c:v>258.39001400000001</c:v>
                </c:pt>
                <c:pt idx="959">
                  <c:v>258.68</c:v>
                </c:pt>
                <c:pt idx="960">
                  <c:v>258.94401399999998</c:v>
                </c:pt>
                <c:pt idx="961">
                  <c:v>259.23200100000003</c:v>
                </c:pt>
                <c:pt idx="962">
                  <c:v>265.536</c:v>
                </c:pt>
                <c:pt idx="963">
                  <c:v>265.83401700000002</c:v>
                </c:pt>
                <c:pt idx="964">
                  <c:v>266.12400300000002</c:v>
                </c:pt>
                <c:pt idx="965">
                  <c:v>266.388014</c:v>
                </c:pt>
                <c:pt idx="966">
                  <c:v>266.68599999999998</c:v>
                </c:pt>
                <c:pt idx="967">
                  <c:v>266.95001600000001</c:v>
                </c:pt>
                <c:pt idx="968">
                  <c:v>267.24000100000001</c:v>
                </c:pt>
                <c:pt idx="969">
                  <c:v>267.51201700000001</c:v>
                </c:pt>
                <c:pt idx="970">
                  <c:v>267.80200300000001</c:v>
                </c:pt>
                <c:pt idx="971">
                  <c:v>268.073014</c:v>
                </c:pt>
                <c:pt idx="972">
                  <c:v>268.37099999999998</c:v>
                </c:pt>
                <c:pt idx="973">
                  <c:v>268.63501400000001</c:v>
                </c:pt>
                <c:pt idx="974">
                  <c:v>268.92500000000001</c:v>
                </c:pt>
                <c:pt idx="975">
                  <c:v>269.19701400000002</c:v>
                </c:pt>
                <c:pt idx="976">
                  <c:v>269.48700000000002</c:v>
                </c:pt>
                <c:pt idx="977">
                  <c:v>269.751014</c:v>
                </c:pt>
                <c:pt idx="978">
                  <c:v>270.04899999999998</c:v>
                </c:pt>
                <c:pt idx="979">
                  <c:v>270.31301400000001</c:v>
                </c:pt>
                <c:pt idx="980">
                  <c:v>270.60399999999998</c:v>
                </c:pt>
                <c:pt idx="981">
                  <c:v>270.90201500000001</c:v>
                </c:pt>
                <c:pt idx="982">
                  <c:v>271.19900000000001</c:v>
                </c:pt>
                <c:pt idx="983">
                  <c:v>271.46301599999998</c:v>
                </c:pt>
                <c:pt idx="984">
                  <c:v>271.762</c:v>
                </c:pt>
                <c:pt idx="985">
                  <c:v>272.02601399999998</c:v>
                </c:pt>
                <c:pt idx="986">
                  <c:v>272.31599999999997</c:v>
                </c:pt>
                <c:pt idx="987">
                  <c:v>272.58801399999999</c:v>
                </c:pt>
                <c:pt idx="988">
                  <c:v>272.87799999999999</c:v>
                </c:pt>
                <c:pt idx="989">
                  <c:v>273.14201500000001</c:v>
                </c:pt>
                <c:pt idx="990">
                  <c:v>273.44</c:v>
                </c:pt>
                <c:pt idx="991">
                  <c:v>273.70401399999997</c:v>
                </c:pt>
                <c:pt idx="992">
                  <c:v>273.99400000000003</c:v>
                </c:pt>
                <c:pt idx="993">
                  <c:v>274.25701400000003</c:v>
                </c:pt>
                <c:pt idx="994">
                  <c:v>274.28701699999999</c:v>
                </c:pt>
                <c:pt idx="995">
                  <c:v>274.577</c:v>
                </c:pt>
                <c:pt idx="996">
                  <c:v>274.84101700000002</c:v>
                </c:pt>
                <c:pt idx="997">
                  <c:v>275.13900000000001</c:v>
                </c:pt>
                <c:pt idx="998">
                  <c:v>275.40301699999998</c:v>
                </c:pt>
                <c:pt idx="999">
                  <c:v>275.69300399999997</c:v>
                </c:pt>
                <c:pt idx="1000">
                  <c:v>275.991018</c:v>
                </c:pt>
                <c:pt idx="1001">
                  <c:v>276.28100000000001</c:v>
                </c:pt>
                <c:pt idx="1002">
                  <c:v>276.54601400000001</c:v>
                </c:pt>
                <c:pt idx="1003">
                  <c:v>276.851</c:v>
                </c:pt>
                <c:pt idx="1004">
                  <c:v>277.11501700000002</c:v>
                </c:pt>
                <c:pt idx="1005">
                  <c:v>277.40500200000002</c:v>
                </c:pt>
                <c:pt idx="1006">
                  <c:v>277.67801800000001</c:v>
                </c:pt>
                <c:pt idx="1007">
                  <c:v>277.96800000000002</c:v>
                </c:pt>
                <c:pt idx="1008">
                  <c:v>278.23201799999998</c:v>
                </c:pt>
                <c:pt idx="1009">
                  <c:v>278.52999999999997</c:v>
                </c:pt>
                <c:pt idx="1010">
                  <c:v>278.79401799999999</c:v>
                </c:pt>
                <c:pt idx="1011">
                  <c:v>279.084</c:v>
                </c:pt>
                <c:pt idx="1012">
                  <c:v>279.35601800000001</c:v>
                </c:pt>
                <c:pt idx="1013">
                  <c:v>279.64600000000002</c:v>
                </c:pt>
                <c:pt idx="1014">
                  <c:v>279.91701699999999</c:v>
                </c:pt>
                <c:pt idx="1015">
                  <c:v>280.21499999999997</c:v>
                </c:pt>
                <c:pt idx="1016">
                  <c:v>280.479017</c:v>
                </c:pt>
                <c:pt idx="1017">
                  <c:v>280.76900000000001</c:v>
                </c:pt>
                <c:pt idx="1018">
                  <c:v>281.06701399999997</c:v>
                </c:pt>
                <c:pt idx="1019">
                  <c:v>281.35700000000003</c:v>
                </c:pt>
                <c:pt idx="1020">
                  <c:v>281.62101699999999</c:v>
                </c:pt>
                <c:pt idx="1021">
                  <c:v>281.91899999999998</c:v>
                </c:pt>
                <c:pt idx="1022">
                  <c:v>282.18301400000001</c:v>
                </c:pt>
                <c:pt idx="1023">
                  <c:v>282.47300000000001</c:v>
                </c:pt>
                <c:pt idx="1024">
                  <c:v>282.74501400000003</c:v>
                </c:pt>
                <c:pt idx="1025">
                  <c:v>283.02500199999997</c:v>
                </c:pt>
                <c:pt idx="1026">
                  <c:v>283.28901400000001</c:v>
                </c:pt>
                <c:pt idx="1027">
                  <c:v>283.58700399999998</c:v>
                </c:pt>
                <c:pt idx="1028">
                  <c:v>283.85201499999999</c:v>
                </c:pt>
                <c:pt idx="1029">
                  <c:v>284.14200099999999</c:v>
                </c:pt>
                <c:pt idx="1030">
                  <c:v>284.41401400000001</c:v>
                </c:pt>
                <c:pt idx="1031">
                  <c:v>284.70400000000001</c:v>
                </c:pt>
                <c:pt idx="1032">
                  <c:v>284.96801399999998</c:v>
                </c:pt>
                <c:pt idx="1033">
                  <c:v>285.26600000000002</c:v>
                </c:pt>
                <c:pt idx="1034">
                  <c:v>285.53001399999999</c:v>
                </c:pt>
                <c:pt idx="1035">
                  <c:v>285.827</c:v>
                </c:pt>
                <c:pt idx="1036">
                  <c:v>286.12501400000002</c:v>
                </c:pt>
                <c:pt idx="1037">
                  <c:v>286.41500000000002</c:v>
                </c:pt>
                <c:pt idx="1038">
                  <c:v>286.67901799999999</c:v>
                </c:pt>
                <c:pt idx="1039">
                  <c:v>286.97700300000002</c:v>
                </c:pt>
                <c:pt idx="1040">
                  <c:v>287.241018</c:v>
                </c:pt>
                <c:pt idx="1041">
                  <c:v>287.53200399999997</c:v>
                </c:pt>
                <c:pt idx="1042">
                  <c:v>287.80401499999999</c:v>
                </c:pt>
                <c:pt idx="1043">
                  <c:v>288.09399999999999</c:v>
                </c:pt>
                <c:pt idx="1044">
                  <c:v>288.35801400000003</c:v>
                </c:pt>
                <c:pt idx="1045">
                  <c:v>288.65600000000001</c:v>
                </c:pt>
                <c:pt idx="1046">
                  <c:v>288.92701599999998</c:v>
                </c:pt>
                <c:pt idx="1047">
                  <c:v>289.21699999999998</c:v>
                </c:pt>
                <c:pt idx="1048">
                  <c:v>289.48901699999999</c:v>
                </c:pt>
                <c:pt idx="1049">
                  <c:v>289.779</c:v>
                </c:pt>
                <c:pt idx="1050">
                  <c:v>290.04301700000002</c:v>
                </c:pt>
                <c:pt idx="1051">
                  <c:v>290.34100000000001</c:v>
                </c:pt>
                <c:pt idx="1052">
                  <c:v>290.60501699999998</c:v>
                </c:pt>
                <c:pt idx="1053">
                  <c:v>290.89499999999998</c:v>
                </c:pt>
                <c:pt idx="1054">
                  <c:v>291.19301400000001</c:v>
                </c:pt>
                <c:pt idx="1055">
                  <c:v>291.483</c:v>
                </c:pt>
                <c:pt idx="1056">
                  <c:v>291.74701700000003</c:v>
                </c:pt>
                <c:pt idx="1057">
                  <c:v>292.03500000000003</c:v>
                </c:pt>
                <c:pt idx="1058">
                  <c:v>292.299014</c:v>
                </c:pt>
                <c:pt idx="1059">
                  <c:v>292.589</c:v>
                </c:pt>
                <c:pt idx="1060">
                  <c:v>292.86101400000001</c:v>
                </c:pt>
                <c:pt idx="1061">
                  <c:v>293.15100000000001</c:v>
                </c:pt>
                <c:pt idx="1062">
                  <c:v>293.41501399999999</c:v>
                </c:pt>
                <c:pt idx="1063">
                  <c:v>293.714</c:v>
                </c:pt>
                <c:pt idx="1064">
                  <c:v>293.97801399999997</c:v>
                </c:pt>
                <c:pt idx="1065">
                  <c:v>294.26799999999997</c:v>
                </c:pt>
                <c:pt idx="1066">
                  <c:v>294.54001399999999</c:v>
                </c:pt>
                <c:pt idx="1067">
                  <c:v>294.83699999999999</c:v>
                </c:pt>
                <c:pt idx="1068">
                  <c:v>295.10101500000002</c:v>
                </c:pt>
                <c:pt idx="1069">
                  <c:v>295.399</c:v>
                </c:pt>
                <c:pt idx="1070">
                  <c:v>300.30099999999999</c:v>
                </c:pt>
                <c:pt idx="1071">
                  <c:v>300.599017</c:v>
                </c:pt>
                <c:pt idx="1072">
                  <c:v>300.889003</c:v>
                </c:pt>
                <c:pt idx="1073">
                  <c:v>301.15301399999998</c:v>
                </c:pt>
                <c:pt idx="1074">
                  <c:v>301.45100000000002</c:v>
                </c:pt>
                <c:pt idx="1075">
                  <c:v>301.71501699999999</c:v>
                </c:pt>
                <c:pt idx="1076">
                  <c:v>302.00500199999999</c:v>
                </c:pt>
                <c:pt idx="1077">
                  <c:v>302.27701400000001</c:v>
                </c:pt>
                <c:pt idx="1078">
                  <c:v>302.57400000000001</c:v>
                </c:pt>
                <c:pt idx="1079">
                  <c:v>302.83801399999999</c:v>
                </c:pt>
                <c:pt idx="1080">
                  <c:v>303.13600000000002</c:v>
                </c:pt>
                <c:pt idx="1081">
                  <c:v>303.400014</c:v>
                </c:pt>
                <c:pt idx="1082">
                  <c:v>303.69</c:v>
                </c:pt>
                <c:pt idx="1083">
                  <c:v>303.96301399999999</c:v>
                </c:pt>
                <c:pt idx="1084">
                  <c:v>304.25299999999999</c:v>
                </c:pt>
                <c:pt idx="1085">
                  <c:v>304.51701700000001</c:v>
                </c:pt>
                <c:pt idx="1086">
                  <c:v>304.815</c:v>
                </c:pt>
                <c:pt idx="1087">
                  <c:v>305.07901700000002</c:v>
                </c:pt>
                <c:pt idx="1088">
                  <c:v>305.36900000000003</c:v>
                </c:pt>
                <c:pt idx="1089">
                  <c:v>305.657016</c:v>
                </c:pt>
                <c:pt idx="1090">
                  <c:v>305.947</c:v>
                </c:pt>
                <c:pt idx="1091">
                  <c:v>306.21101399999998</c:v>
                </c:pt>
                <c:pt idx="1092">
                  <c:v>306.51</c:v>
                </c:pt>
                <c:pt idx="1093">
                  <c:v>306.77401400000002</c:v>
                </c:pt>
                <c:pt idx="1094">
                  <c:v>307.06400000000002</c:v>
                </c:pt>
                <c:pt idx="1095">
                  <c:v>307.33601399999998</c:v>
                </c:pt>
                <c:pt idx="1096">
                  <c:v>307.62599999999998</c:v>
                </c:pt>
                <c:pt idx="1097">
                  <c:v>307.89001400000001</c:v>
                </c:pt>
                <c:pt idx="1098">
                  <c:v>308.18799999999999</c:v>
                </c:pt>
                <c:pt idx="1099">
                  <c:v>308.45901800000001</c:v>
                </c:pt>
                <c:pt idx="1100">
                  <c:v>308.74900000000002</c:v>
                </c:pt>
                <c:pt idx="1101">
                  <c:v>309.02101800000003</c:v>
                </c:pt>
                <c:pt idx="1102">
                  <c:v>309.31099999999998</c:v>
                </c:pt>
                <c:pt idx="1103">
                  <c:v>309.57501500000001</c:v>
                </c:pt>
                <c:pt idx="1104">
                  <c:v>309.87299999999999</c:v>
                </c:pt>
                <c:pt idx="1105">
                  <c:v>310.138014</c:v>
                </c:pt>
                <c:pt idx="1106">
                  <c:v>310.428</c:v>
                </c:pt>
                <c:pt idx="1107">
                  <c:v>310.72601700000001</c:v>
                </c:pt>
                <c:pt idx="1108">
                  <c:v>311.01600300000001</c:v>
                </c:pt>
                <c:pt idx="1109">
                  <c:v>311.28001399999999</c:v>
                </c:pt>
                <c:pt idx="1110">
                  <c:v>311.58499999999998</c:v>
                </c:pt>
                <c:pt idx="1111">
                  <c:v>311.84901400000001</c:v>
                </c:pt>
                <c:pt idx="1112">
                  <c:v>312.13900000000001</c:v>
                </c:pt>
                <c:pt idx="1113">
                  <c:v>312.41101700000002</c:v>
                </c:pt>
                <c:pt idx="1114">
                  <c:v>312.70100000000002</c:v>
                </c:pt>
                <c:pt idx="1115">
                  <c:v>312.96501699999999</c:v>
                </c:pt>
                <c:pt idx="1116">
                  <c:v>313.26299999999998</c:v>
                </c:pt>
                <c:pt idx="1117">
                  <c:v>313.527016</c:v>
                </c:pt>
                <c:pt idx="1118">
                  <c:v>313.81799999999998</c:v>
                </c:pt>
                <c:pt idx="1119">
                  <c:v>314.090014</c:v>
                </c:pt>
                <c:pt idx="1120">
                  <c:v>314.38</c:v>
                </c:pt>
                <c:pt idx="1121">
                  <c:v>314.63401599999997</c:v>
                </c:pt>
                <c:pt idx="1122">
                  <c:v>314.93200100000001</c:v>
                </c:pt>
                <c:pt idx="1123">
                  <c:v>315.19601699999998</c:v>
                </c:pt>
                <c:pt idx="1124">
                  <c:v>315.48599999999999</c:v>
                </c:pt>
                <c:pt idx="1125">
                  <c:v>315.78401400000001</c:v>
                </c:pt>
                <c:pt idx="1126">
                  <c:v>316.07400000000001</c:v>
                </c:pt>
                <c:pt idx="1127">
                  <c:v>316.33901400000002</c:v>
                </c:pt>
                <c:pt idx="1128">
                  <c:v>316.637</c:v>
                </c:pt>
                <c:pt idx="1129">
                  <c:v>316.90101700000002</c:v>
                </c:pt>
                <c:pt idx="1130">
                  <c:v>317.19100300000002</c:v>
                </c:pt>
                <c:pt idx="1131">
                  <c:v>317.47001399999999</c:v>
                </c:pt>
                <c:pt idx="1132">
                  <c:v>317.76</c:v>
                </c:pt>
                <c:pt idx="1133">
                  <c:v>318.02401400000002</c:v>
                </c:pt>
                <c:pt idx="1134">
                  <c:v>318.322</c:v>
                </c:pt>
                <c:pt idx="1135">
                  <c:v>318.58601399999998</c:v>
                </c:pt>
                <c:pt idx="1136">
                  <c:v>318.87599999999998</c:v>
                </c:pt>
                <c:pt idx="1137">
                  <c:v>319.16701699999999</c:v>
                </c:pt>
                <c:pt idx="1138">
                  <c:v>319.45699999999999</c:v>
                </c:pt>
                <c:pt idx="1139">
                  <c:v>319.72201799999999</c:v>
                </c:pt>
                <c:pt idx="1140">
                  <c:v>320.02100000000002</c:v>
                </c:pt>
                <c:pt idx="1141">
                  <c:v>320.28601400000002</c:v>
                </c:pt>
                <c:pt idx="1142">
                  <c:v>320.584</c:v>
                </c:pt>
                <c:pt idx="1143">
                  <c:v>320.883014</c:v>
                </c:pt>
                <c:pt idx="1144">
                  <c:v>321.173</c:v>
                </c:pt>
                <c:pt idx="1145">
                  <c:v>321.438017</c:v>
                </c:pt>
                <c:pt idx="1146">
                  <c:v>321.73599999999999</c:v>
                </c:pt>
                <c:pt idx="1147">
                  <c:v>322.00001400000002</c:v>
                </c:pt>
                <c:pt idx="1148">
                  <c:v>322.29000000000002</c:v>
                </c:pt>
                <c:pt idx="1149">
                  <c:v>322.56201499999997</c:v>
                </c:pt>
                <c:pt idx="1150">
                  <c:v>322.85200099999997</c:v>
                </c:pt>
                <c:pt idx="1151">
                  <c:v>323.116017</c:v>
                </c:pt>
                <c:pt idx="1152">
                  <c:v>323.41399999999999</c:v>
                </c:pt>
                <c:pt idx="1153">
                  <c:v>323.66801400000003</c:v>
                </c:pt>
                <c:pt idx="1154">
                  <c:v>323.698016</c:v>
                </c:pt>
                <c:pt idx="1155">
                  <c:v>323.988</c:v>
                </c:pt>
                <c:pt idx="1156">
                  <c:v>324.260018</c:v>
                </c:pt>
                <c:pt idx="1157">
                  <c:v>324.55</c:v>
                </c:pt>
                <c:pt idx="1158">
                  <c:v>324.81401699999998</c:v>
                </c:pt>
                <c:pt idx="1159">
                  <c:v>325.113001</c:v>
                </c:pt>
                <c:pt idx="1160">
                  <c:v>325.37701399999997</c:v>
                </c:pt>
                <c:pt idx="1161">
                  <c:v>325.66699999999997</c:v>
                </c:pt>
                <c:pt idx="1162">
                  <c:v>325.96501699999999</c:v>
                </c:pt>
                <c:pt idx="1163">
                  <c:v>326.262001</c:v>
                </c:pt>
                <c:pt idx="1164">
                  <c:v>326.52601499999997</c:v>
                </c:pt>
                <c:pt idx="1165">
                  <c:v>326.82400000000001</c:v>
                </c:pt>
                <c:pt idx="1166">
                  <c:v>327.08801699999998</c:v>
                </c:pt>
                <c:pt idx="1167">
                  <c:v>327.37800299999998</c:v>
                </c:pt>
                <c:pt idx="1168">
                  <c:v>327.65001599999999</c:v>
                </c:pt>
                <c:pt idx="1169">
                  <c:v>327.94</c:v>
                </c:pt>
                <c:pt idx="1170">
                  <c:v>328.20401600000002</c:v>
                </c:pt>
                <c:pt idx="1171">
                  <c:v>328.50200100000001</c:v>
                </c:pt>
                <c:pt idx="1172">
                  <c:v>328.76701800000001</c:v>
                </c:pt>
                <c:pt idx="1173">
                  <c:v>329.05700000000002</c:v>
                </c:pt>
                <c:pt idx="1174">
                  <c:v>329.33601399999998</c:v>
                </c:pt>
                <c:pt idx="1175">
                  <c:v>329.62599999999998</c:v>
                </c:pt>
                <c:pt idx="1176">
                  <c:v>329.89101399999998</c:v>
                </c:pt>
                <c:pt idx="1177">
                  <c:v>330.18900000000002</c:v>
                </c:pt>
                <c:pt idx="1178">
                  <c:v>336.43200100000001</c:v>
                </c:pt>
                <c:pt idx="1179">
                  <c:v>336.73001699999998</c:v>
                </c:pt>
                <c:pt idx="1180">
                  <c:v>337.02</c:v>
                </c:pt>
                <c:pt idx="1181">
                  <c:v>337.28401700000001</c:v>
                </c:pt>
                <c:pt idx="1182">
                  <c:v>337.58200099999999</c:v>
                </c:pt>
                <c:pt idx="1183">
                  <c:v>337.84601700000002</c:v>
                </c:pt>
                <c:pt idx="1184">
                  <c:v>338.13600300000002</c:v>
                </c:pt>
                <c:pt idx="1185">
                  <c:v>338.39901700000001</c:v>
                </c:pt>
                <c:pt idx="1186">
                  <c:v>338.43001700000002</c:v>
                </c:pt>
                <c:pt idx="1187">
                  <c:v>338.72</c:v>
                </c:pt>
                <c:pt idx="1188">
                  <c:v>338.98501700000003</c:v>
                </c:pt>
                <c:pt idx="1189">
                  <c:v>339.28400299999998</c:v>
                </c:pt>
                <c:pt idx="1190">
                  <c:v>339.54801400000002</c:v>
                </c:pt>
                <c:pt idx="1191">
                  <c:v>339.839</c:v>
                </c:pt>
                <c:pt idx="1192">
                  <c:v>340.11101400000001</c:v>
                </c:pt>
                <c:pt idx="1193">
                  <c:v>340.40200099999998</c:v>
                </c:pt>
                <c:pt idx="1194">
                  <c:v>340.66601700000001</c:v>
                </c:pt>
                <c:pt idx="1195">
                  <c:v>340.971003</c:v>
                </c:pt>
                <c:pt idx="1196">
                  <c:v>341.23501399999998</c:v>
                </c:pt>
                <c:pt idx="1197">
                  <c:v>341.52499999999998</c:v>
                </c:pt>
                <c:pt idx="1198">
                  <c:v>341.82301699999999</c:v>
                </c:pt>
                <c:pt idx="1199">
                  <c:v>342.11300399999999</c:v>
                </c:pt>
                <c:pt idx="1200">
                  <c:v>342.37701399999997</c:v>
                </c:pt>
                <c:pt idx="1201">
                  <c:v>342.67599999999999</c:v>
                </c:pt>
                <c:pt idx="1202">
                  <c:v>342.94001400000002</c:v>
                </c:pt>
                <c:pt idx="1203">
                  <c:v>343.23</c:v>
                </c:pt>
                <c:pt idx="1204">
                  <c:v>343.50201499999997</c:v>
                </c:pt>
                <c:pt idx="1205">
                  <c:v>343.79199999999997</c:v>
                </c:pt>
                <c:pt idx="1206">
                  <c:v>344.063018</c:v>
                </c:pt>
                <c:pt idx="1207">
                  <c:v>344.36100099999999</c:v>
                </c:pt>
                <c:pt idx="1208">
                  <c:v>344.62501800000001</c:v>
                </c:pt>
                <c:pt idx="1209">
                  <c:v>344.91500000000002</c:v>
                </c:pt>
                <c:pt idx="1210">
                  <c:v>345.18701399999998</c:v>
                </c:pt>
                <c:pt idx="1211">
                  <c:v>345.47699999999998</c:v>
                </c:pt>
                <c:pt idx="1212">
                  <c:v>345.741018</c:v>
                </c:pt>
                <c:pt idx="1213">
                  <c:v>346.03900199999998</c:v>
                </c:pt>
                <c:pt idx="1214">
                  <c:v>346.30401699999999</c:v>
                </c:pt>
                <c:pt idx="1215">
                  <c:v>346.59400199999999</c:v>
                </c:pt>
                <c:pt idx="1216">
                  <c:v>346.89201800000001</c:v>
                </c:pt>
                <c:pt idx="1217">
                  <c:v>347.17200100000002</c:v>
                </c:pt>
                <c:pt idx="1218">
                  <c:v>347.436015</c:v>
                </c:pt>
                <c:pt idx="1219">
                  <c:v>347.73399999999998</c:v>
                </c:pt>
                <c:pt idx="1220">
                  <c:v>347.998017</c:v>
                </c:pt>
                <c:pt idx="1221">
                  <c:v>348.288003</c:v>
                </c:pt>
                <c:pt idx="1222">
                  <c:v>348.56001600000002</c:v>
                </c:pt>
                <c:pt idx="1223">
                  <c:v>348.85</c:v>
                </c:pt>
                <c:pt idx="1224">
                  <c:v>349.11401599999999</c:v>
                </c:pt>
                <c:pt idx="1225">
                  <c:v>349.41200099999998</c:v>
                </c:pt>
                <c:pt idx="1226">
                  <c:v>349.676017</c:v>
                </c:pt>
                <c:pt idx="1227">
                  <c:v>349.97300000000001</c:v>
                </c:pt>
                <c:pt idx="1228">
                  <c:v>350.24501400000003</c:v>
                </c:pt>
                <c:pt idx="1229">
                  <c:v>350.53500000000003</c:v>
                </c:pt>
                <c:pt idx="1230">
                  <c:v>350.799014</c:v>
                </c:pt>
                <c:pt idx="1231">
                  <c:v>351.09699999999998</c:v>
                </c:pt>
                <c:pt idx="1232">
                  <c:v>351.36101400000001</c:v>
                </c:pt>
                <c:pt idx="1233">
                  <c:v>351.65100000000001</c:v>
                </c:pt>
                <c:pt idx="1234">
                  <c:v>351.94901399999998</c:v>
                </c:pt>
                <c:pt idx="1235">
                  <c:v>352.23899999999998</c:v>
                </c:pt>
                <c:pt idx="1236">
                  <c:v>352.50401399999998</c:v>
                </c:pt>
                <c:pt idx="1237">
                  <c:v>352.80200100000002</c:v>
                </c:pt>
                <c:pt idx="1238">
                  <c:v>353.073016</c:v>
                </c:pt>
                <c:pt idx="1239">
                  <c:v>353.363</c:v>
                </c:pt>
                <c:pt idx="1240">
                  <c:v>353.635018</c:v>
                </c:pt>
                <c:pt idx="1241">
                  <c:v>353.92500000000001</c:v>
                </c:pt>
                <c:pt idx="1242">
                  <c:v>354.18901699999998</c:v>
                </c:pt>
                <c:pt idx="1243">
                  <c:v>354.48700000000002</c:v>
                </c:pt>
                <c:pt idx="1244">
                  <c:v>354.75101699999999</c:v>
                </c:pt>
                <c:pt idx="1245">
                  <c:v>355.041</c:v>
                </c:pt>
                <c:pt idx="1246">
                  <c:v>355.313018</c:v>
                </c:pt>
                <c:pt idx="1247">
                  <c:v>355.60300000000001</c:v>
                </c:pt>
                <c:pt idx="1248">
                  <c:v>355.86701699999998</c:v>
                </c:pt>
                <c:pt idx="1249">
                  <c:v>356.15600000000001</c:v>
                </c:pt>
                <c:pt idx="1250">
                  <c:v>356.42001800000003</c:v>
                </c:pt>
                <c:pt idx="1251">
                  <c:v>356.71</c:v>
                </c:pt>
                <c:pt idx="1252">
                  <c:v>357.008016</c:v>
                </c:pt>
                <c:pt idx="1253">
                  <c:v>357.298</c:v>
                </c:pt>
                <c:pt idx="1254">
                  <c:v>357.56201800000002</c:v>
                </c:pt>
                <c:pt idx="1255">
                  <c:v>357.86000300000001</c:v>
                </c:pt>
                <c:pt idx="1256">
                  <c:v>358.12401399999999</c:v>
                </c:pt>
                <c:pt idx="1257">
                  <c:v>358.41399999999999</c:v>
                </c:pt>
                <c:pt idx="1258">
                  <c:v>358.68701700000003</c:v>
                </c:pt>
                <c:pt idx="1259">
                  <c:v>358.98399999999998</c:v>
                </c:pt>
                <c:pt idx="1260">
                  <c:v>359.248017</c:v>
                </c:pt>
                <c:pt idx="1261">
                  <c:v>359.54599999999999</c:v>
                </c:pt>
                <c:pt idx="1262">
                  <c:v>359.81101799999999</c:v>
                </c:pt>
                <c:pt idx="1263">
                  <c:v>360.101</c:v>
                </c:pt>
                <c:pt idx="1264">
                  <c:v>360.37301400000001</c:v>
                </c:pt>
                <c:pt idx="1265">
                  <c:v>360.66300000000001</c:v>
                </c:pt>
                <c:pt idx="1266">
                  <c:v>360.92701799999998</c:v>
                </c:pt>
                <c:pt idx="1267">
                  <c:v>361.22500300000002</c:v>
                </c:pt>
                <c:pt idx="1268">
                  <c:v>361.48901799999999</c:v>
                </c:pt>
                <c:pt idx="1269">
                  <c:v>361.779</c:v>
                </c:pt>
                <c:pt idx="1270">
                  <c:v>362.08401400000002</c:v>
                </c:pt>
                <c:pt idx="1271">
                  <c:v>362.37400000000002</c:v>
                </c:pt>
                <c:pt idx="1272">
                  <c:v>362.638014</c:v>
                </c:pt>
                <c:pt idx="1273">
                  <c:v>362.93599999999998</c:v>
                </c:pt>
                <c:pt idx="1274">
                  <c:v>363.20001400000001</c:v>
                </c:pt>
                <c:pt idx="1275">
                  <c:v>363.49099999999999</c:v>
                </c:pt>
                <c:pt idx="1276">
                  <c:v>363.763014</c:v>
                </c:pt>
                <c:pt idx="1277">
                  <c:v>364.053</c:v>
                </c:pt>
                <c:pt idx="1278">
                  <c:v>364.31701700000002</c:v>
                </c:pt>
                <c:pt idx="1279">
                  <c:v>364.61500000000001</c:v>
                </c:pt>
                <c:pt idx="1280">
                  <c:v>364.87901699999998</c:v>
                </c:pt>
                <c:pt idx="1281">
                  <c:v>365.15899999999999</c:v>
                </c:pt>
                <c:pt idx="1282">
                  <c:v>365.431014</c:v>
                </c:pt>
                <c:pt idx="1283">
                  <c:v>365.721</c:v>
                </c:pt>
                <c:pt idx="1284">
                  <c:v>365.986017</c:v>
                </c:pt>
                <c:pt idx="1285">
                  <c:v>366.28399999999999</c:v>
                </c:pt>
                <c:pt idx="1286">
                  <c:v>371.99599999999998</c:v>
                </c:pt>
                <c:pt idx="1287">
                  <c:v>372.294017</c:v>
                </c:pt>
                <c:pt idx="1288">
                  <c:v>372.584</c:v>
                </c:pt>
                <c:pt idx="1289">
                  <c:v>372.84801700000003</c:v>
                </c:pt>
                <c:pt idx="1290">
                  <c:v>373.14699999999999</c:v>
                </c:pt>
                <c:pt idx="1291">
                  <c:v>373.41801400000003</c:v>
                </c:pt>
                <c:pt idx="1292">
                  <c:v>373.70800000000003</c:v>
                </c:pt>
                <c:pt idx="1293">
                  <c:v>373.98001399999998</c:v>
                </c:pt>
                <c:pt idx="1294">
                  <c:v>374.27100000000002</c:v>
                </c:pt>
                <c:pt idx="1295">
                  <c:v>374.53501599999998</c:v>
                </c:pt>
                <c:pt idx="1296">
                  <c:v>374.83300000000003</c:v>
                </c:pt>
                <c:pt idx="1297">
                  <c:v>375.09701699999999</c:v>
                </c:pt>
                <c:pt idx="1298">
                  <c:v>375.387</c:v>
                </c:pt>
                <c:pt idx="1299">
                  <c:v>375.65901700000001</c:v>
                </c:pt>
                <c:pt idx="1300">
                  <c:v>375.94900000000001</c:v>
                </c:pt>
                <c:pt idx="1301">
                  <c:v>376.21301699999998</c:v>
                </c:pt>
                <c:pt idx="1302">
                  <c:v>376.51800300000002</c:v>
                </c:pt>
                <c:pt idx="1303">
                  <c:v>376.782015</c:v>
                </c:pt>
                <c:pt idx="1304">
                  <c:v>377.072</c:v>
                </c:pt>
                <c:pt idx="1305">
                  <c:v>377.37001700000002</c:v>
                </c:pt>
                <c:pt idx="1306">
                  <c:v>377.66000300000002</c:v>
                </c:pt>
                <c:pt idx="1307">
                  <c:v>377.92501399999998</c:v>
                </c:pt>
                <c:pt idx="1308">
                  <c:v>378.22300000000001</c:v>
                </c:pt>
                <c:pt idx="1309">
                  <c:v>378.48701399999999</c:v>
                </c:pt>
                <c:pt idx="1310">
                  <c:v>378.77699999999999</c:v>
                </c:pt>
                <c:pt idx="1311">
                  <c:v>379.049014</c:v>
                </c:pt>
                <c:pt idx="1312">
                  <c:v>379.339</c:v>
                </c:pt>
                <c:pt idx="1313">
                  <c:v>379.59301699999997</c:v>
                </c:pt>
                <c:pt idx="1314">
                  <c:v>379.89100000000002</c:v>
                </c:pt>
                <c:pt idx="1315">
                  <c:v>380.15501599999999</c:v>
                </c:pt>
                <c:pt idx="1316">
                  <c:v>380.44600000000003</c:v>
                </c:pt>
                <c:pt idx="1317">
                  <c:v>380.71801399999998</c:v>
                </c:pt>
                <c:pt idx="1318">
                  <c:v>381.00799999999998</c:v>
                </c:pt>
                <c:pt idx="1319">
                  <c:v>381.27201500000001</c:v>
                </c:pt>
                <c:pt idx="1320">
                  <c:v>381.57000099999999</c:v>
                </c:pt>
                <c:pt idx="1321">
                  <c:v>381.83401400000002</c:v>
                </c:pt>
                <c:pt idx="1322">
                  <c:v>382.12400000000002</c:v>
                </c:pt>
                <c:pt idx="1323">
                  <c:v>382.42901499999999</c:v>
                </c:pt>
                <c:pt idx="1324">
                  <c:v>382.71899999999999</c:v>
                </c:pt>
                <c:pt idx="1325">
                  <c:v>382.98301500000002</c:v>
                </c:pt>
                <c:pt idx="1326">
                  <c:v>383.28100000000001</c:v>
                </c:pt>
                <c:pt idx="1327">
                  <c:v>383.54501699999997</c:v>
                </c:pt>
                <c:pt idx="1328">
                  <c:v>383.83500299999997</c:v>
                </c:pt>
                <c:pt idx="1329">
                  <c:v>384.10701599999999</c:v>
                </c:pt>
                <c:pt idx="1330">
                  <c:v>384.39699999999999</c:v>
                </c:pt>
                <c:pt idx="1331">
                  <c:v>384.66101600000002</c:v>
                </c:pt>
                <c:pt idx="1332">
                  <c:v>384.959</c:v>
                </c:pt>
                <c:pt idx="1333">
                  <c:v>385.22301700000003</c:v>
                </c:pt>
                <c:pt idx="1334">
                  <c:v>385.52</c:v>
                </c:pt>
                <c:pt idx="1335">
                  <c:v>385.79201499999999</c:v>
                </c:pt>
                <c:pt idx="1336">
                  <c:v>386.08200099999999</c:v>
                </c:pt>
                <c:pt idx="1337">
                  <c:v>386.34601400000003</c:v>
                </c:pt>
                <c:pt idx="1338">
                  <c:v>386.64400000000001</c:v>
                </c:pt>
                <c:pt idx="1339">
                  <c:v>386.90801399999998</c:v>
                </c:pt>
                <c:pt idx="1340">
                  <c:v>387.19799999999998</c:v>
                </c:pt>
                <c:pt idx="1341">
                  <c:v>387.496014</c:v>
                </c:pt>
                <c:pt idx="1342">
                  <c:v>387.78699999999998</c:v>
                </c:pt>
                <c:pt idx="1343">
                  <c:v>388.05101400000001</c:v>
                </c:pt>
                <c:pt idx="1344">
                  <c:v>388.34899999999999</c:v>
                </c:pt>
                <c:pt idx="1345">
                  <c:v>388.60401400000001</c:v>
                </c:pt>
                <c:pt idx="1346">
                  <c:v>388.63401399999998</c:v>
                </c:pt>
                <c:pt idx="1347">
                  <c:v>388.92399999999998</c:v>
                </c:pt>
                <c:pt idx="1348">
                  <c:v>389.19601499999999</c:v>
                </c:pt>
                <c:pt idx="1349">
                  <c:v>389.48599999999999</c:v>
                </c:pt>
                <c:pt idx="1350">
                  <c:v>389.75001400000002</c:v>
                </c:pt>
                <c:pt idx="1351">
                  <c:v>390.04899999999998</c:v>
                </c:pt>
                <c:pt idx="1352">
                  <c:v>390.31301400000001</c:v>
                </c:pt>
                <c:pt idx="1353">
                  <c:v>390.60300000000001</c:v>
                </c:pt>
                <c:pt idx="1354">
                  <c:v>390.87501400000002</c:v>
                </c:pt>
                <c:pt idx="1355">
                  <c:v>391.17200100000002</c:v>
                </c:pt>
                <c:pt idx="1356">
                  <c:v>391.43601699999999</c:v>
                </c:pt>
                <c:pt idx="1357">
                  <c:v>391.73399999999998</c:v>
                </c:pt>
                <c:pt idx="1358">
                  <c:v>391.998017</c:v>
                </c:pt>
                <c:pt idx="1359">
                  <c:v>392.28800000000001</c:v>
                </c:pt>
                <c:pt idx="1360">
                  <c:v>392.58601399999998</c:v>
                </c:pt>
                <c:pt idx="1361">
                  <c:v>392.87599999999998</c:v>
                </c:pt>
                <c:pt idx="1362">
                  <c:v>393.140018</c:v>
                </c:pt>
                <c:pt idx="1363">
                  <c:v>393.43800099999999</c:v>
                </c:pt>
                <c:pt idx="1364">
                  <c:v>393.70201800000001</c:v>
                </c:pt>
                <c:pt idx="1365">
                  <c:v>393.99200100000002</c:v>
                </c:pt>
                <c:pt idx="1366">
                  <c:v>394.33401700000002</c:v>
                </c:pt>
                <c:pt idx="1367">
                  <c:v>394.65499999999997</c:v>
                </c:pt>
                <c:pt idx="1368">
                  <c:v>394.94001700000001</c:v>
                </c:pt>
                <c:pt idx="1369">
                  <c:v>395.26</c:v>
                </c:pt>
                <c:pt idx="1370">
                  <c:v>395.54501399999998</c:v>
                </c:pt>
                <c:pt idx="1371">
                  <c:v>395.85700000000003</c:v>
                </c:pt>
                <c:pt idx="1372">
                  <c:v>396.150014</c:v>
                </c:pt>
                <c:pt idx="1373">
                  <c:v>396.46200099999999</c:v>
                </c:pt>
                <c:pt idx="1374">
                  <c:v>396.74701700000003</c:v>
                </c:pt>
                <c:pt idx="1375">
                  <c:v>397.06599999999997</c:v>
                </c:pt>
                <c:pt idx="1376">
                  <c:v>397.35101700000001</c:v>
                </c:pt>
                <c:pt idx="1377">
                  <c:v>397.678</c:v>
                </c:pt>
                <c:pt idx="1378">
                  <c:v>397.97001399999999</c:v>
                </c:pt>
                <c:pt idx="1379">
                  <c:v>398.28</c:v>
                </c:pt>
                <c:pt idx="1380">
                  <c:v>398.56401399999999</c:v>
                </c:pt>
                <c:pt idx="1381">
                  <c:v>398.88200399999999</c:v>
                </c:pt>
                <c:pt idx="1382">
                  <c:v>399.16601700000001</c:v>
                </c:pt>
                <c:pt idx="1383">
                  <c:v>399.476</c:v>
                </c:pt>
                <c:pt idx="1384">
                  <c:v>399.76801699999999</c:v>
                </c:pt>
                <c:pt idx="1385">
                  <c:v>400.07799999999997</c:v>
                </c:pt>
                <c:pt idx="1386">
                  <c:v>400.36301400000002</c:v>
                </c:pt>
                <c:pt idx="1387">
                  <c:v>400.68799999999999</c:v>
                </c:pt>
                <c:pt idx="1388">
                  <c:v>400.97201899999999</c:v>
                </c:pt>
                <c:pt idx="1389">
                  <c:v>401.28200099999998</c:v>
                </c:pt>
                <c:pt idx="1390">
                  <c:v>401.57501600000001</c:v>
                </c:pt>
                <c:pt idx="1391">
                  <c:v>401.88499999999999</c:v>
                </c:pt>
                <c:pt idx="1392">
                  <c:v>407.96699999999998</c:v>
                </c:pt>
                <c:pt idx="1393">
                  <c:v>408.28501699999998</c:v>
                </c:pt>
                <c:pt idx="1394">
                  <c:v>408.59500000000003</c:v>
                </c:pt>
                <c:pt idx="1395">
                  <c:v>408.87901399999998</c:v>
                </c:pt>
                <c:pt idx="1396">
                  <c:v>409.197</c:v>
                </c:pt>
                <c:pt idx="1397">
                  <c:v>409.48101800000001</c:v>
                </c:pt>
                <c:pt idx="1398">
                  <c:v>409.798</c:v>
                </c:pt>
                <c:pt idx="1399">
                  <c:v>410.090014</c:v>
                </c:pt>
                <c:pt idx="1400">
                  <c:v>410.40000300000003</c:v>
                </c:pt>
                <c:pt idx="1401">
                  <c:v>410.68401699999998</c:v>
                </c:pt>
                <c:pt idx="1402">
                  <c:v>411.002004</c:v>
                </c:pt>
                <c:pt idx="1403">
                  <c:v>411.28601700000002</c:v>
                </c:pt>
                <c:pt idx="1404">
                  <c:v>411.59699999999998</c:v>
                </c:pt>
                <c:pt idx="1405">
                  <c:v>411.88901600000003</c:v>
                </c:pt>
                <c:pt idx="1406">
                  <c:v>412.19900000000001</c:v>
                </c:pt>
                <c:pt idx="1407">
                  <c:v>412.48301400000003</c:v>
                </c:pt>
                <c:pt idx="1408">
                  <c:v>412.80099999999999</c:v>
                </c:pt>
                <c:pt idx="1409">
                  <c:v>413.075017</c:v>
                </c:pt>
                <c:pt idx="1410">
                  <c:v>413.411</c:v>
                </c:pt>
                <c:pt idx="1411">
                  <c:v>413.70301799999999</c:v>
                </c:pt>
                <c:pt idx="1412">
                  <c:v>414.01299999999998</c:v>
                </c:pt>
                <c:pt idx="1413">
                  <c:v>414.29801400000002</c:v>
                </c:pt>
                <c:pt idx="1414">
                  <c:v>414.61600099999998</c:v>
                </c:pt>
                <c:pt idx="1415">
                  <c:v>414.90101499999997</c:v>
                </c:pt>
                <c:pt idx="1416">
                  <c:v>415.21100000000001</c:v>
                </c:pt>
                <c:pt idx="1417">
                  <c:v>415.50401799999997</c:v>
                </c:pt>
                <c:pt idx="1418">
                  <c:v>415.81500299999999</c:v>
                </c:pt>
                <c:pt idx="1419">
                  <c:v>416.10601700000001</c:v>
                </c:pt>
                <c:pt idx="1420">
                  <c:v>416.42399999999998</c:v>
                </c:pt>
                <c:pt idx="1421">
                  <c:v>416.70801499999999</c:v>
                </c:pt>
                <c:pt idx="1422">
                  <c:v>417.01799999999997</c:v>
                </c:pt>
                <c:pt idx="1423">
                  <c:v>417.31001700000002</c:v>
                </c:pt>
                <c:pt idx="1424">
                  <c:v>417.62</c:v>
                </c:pt>
                <c:pt idx="1425">
                  <c:v>417.90401400000002</c:v>
                </c:pt>
                <c:pt idx="1426">
                  <c:v>418.22300000000001</c:v>
                </c:pt>
                <c:pt idx="1427">
                  <c:v>418.53301399999998</c:v>
                </c:pt>
                <c:pt idx="1428">
                  <c:v>418.84300000000002</c:v>
                </c:pt>
                <c:pt idx="1429">
                  <c:v>419.135017</c:v>
                </c:pt>
                <c:pt idx="1430">
                  <c:v>419.452001</c:v>
                </c:pt>
                <c:pt idx="1431">
                  <c:v>419.73601400000001</c:v>
                </c:pt>
                <c:pt idx="1432">
                  <c:v>420.05400300000002</c:v>
                </c:pt>
                <c:pt idx="1433">
                  <c:v>420.33801399999999</c:v>
                </c:pt>
                <c:pt idx="1434">
                  <c:v>420.64800000000002</c:v>
                </c:pt>
                <c:pt idx="1435">
                  <c:v>420.94001400000002</c:v>
                </c:pt>
                <c:pt idx="1436">
                  <c:v>421.25</c:v>
                </c:pt>
                <c:pt idx="1437">
                  <c:v>421.53401700000001</c:v>
                </c:pt>
                <c:pt idx="1438">
                  <c:v>421.85200099999997</c:v>
                </c:pt>
                <c:pt idx="1439">
                  <c:v>422.13701800000001</c:v>
                </c:pt>
                <c:pt idx="1440">
                  <c:v>422.447</c:v>
                </c:pt>
                <c:pt idx="1441">
                  <c:v>422.729016</c:v>
                </c:pt>
                <c:pt idx="1442">
                  <c:v>423.03899999999999</c:v>
                </c:pt>
                <c:pt idx="1443">
                  <c:v>423.32301799999999</c:v>
                </c:pt>
                <c:pt idx="1444">
                  <c:v>423.66699999999997</c:v>
                </c:pt>
                <c:pt idx="1445">
                  <c:v>423.95101399999999</c:v>
                </c:pt>
                <c:pt idx="1446">
                  <c:v>424.26100000000002</c:v>
                </c:pt>
                <c:pt idx="1447">
                  <c:v>424.55301800000001</c:v>
                </c:pt>
                <c:pt idx="1448">
                  <c:v>424.86399999999998</c:v>
                </c:pt>
                <c:pt idx="1449">
                  <c:v>425.14801399999999</c:v>
                </c:pt>
                <c:pt idx="1450">
                  <c:v>425.466003</c:v>
                </c:pt>
                <c:pt idx="1451">
                  <c:v>425.75701800000002</c:v>
                </c:pt>
                <c:pt idx="1452">
                  <c:v>426.06800299999998</c:v>
                </c:pt>
                <c:pt idx="1453">
                  <c:v>426.36001399999998</c:v>
                </c:pt>
                <c:pt idx="1454">
                  <c:v>426.67000100000001</c:v>
                </c:pt>
                <c:pt idx="1455">
                  <c:v>426.95401399999997</c:v>
                </c:pt>
                <c:pt idx="1456">
                  <c:v>427.27200099999999</c:v>
                </c:pt>
                <c:pt idx="1457">
                  <c:v>427.556014</c:v>
                </c:pt>
                <c:pt idx="1458">
                  <c:v>427.86600299999998</c:v>
                </c:pt>
                <c:pt idx="1459">
                  <c:v>428.15801699999997</c:v>
                </c:pt>
                <c:pt idx="1460">
                  <c:v>428.46800300000001</c:v>
                </c:pt>
                <c:pt idx="1461">
                  <c:v>428.77901800000001</c:v>
                </c:pt>
                <c:pt idx="1462">
                  <c:v>429.10399999999998</c:v>
                </c:pt>
                <c:pt idx="1463">
                  <c:v>429.38801699999999</c:v>
                </c:pt>
                <c:pt idx="1464">
                  <c:v>429.69800300000003</c:v>
                </c:pt>
                <c:pt idx="1465">
                  <c:v>429.99101400000001</c:v>
                </c:pt>
                <c:pt idx="1466">
                  <c:v>430.30099999999999</c:v>
                </c:pt>
                <c:pt idx="1467">
                  <c:v>430.585016</c:v>
                </c:pt>
                <c:pt idx="1468">
                  <c:v>430.90300000000002</c:v>
                </c:pt>
                <c:pt idx="1469">
                  <c:v>431.18701700000003</c:v>
                </c:pt>
                <c:pt idx="1470">
                  <c:v>431.49700000000001</c:v>
                </c:pt>
                <c:pt idx="1471">
                  <c:v>431.789017</c:v>
                </c:pt>
                <c:pt idx="1472">
                  <c:v>432.09899999999999</c:v>
                </c:pt>
                <c:pt idx="1473">
                  <c:v>432.373017</c:v>
                </c:pt>
                <c:pt idx="1474">
                  <c:v>432.692001</c:v>
                </c:pt>
                <c:pt idx="1475">
                  <c:v>432.97601400000002</c:v>
                </c:pt>
                <c:pt idx="1476">
                  <c:v>433.286</c:v>
                </c:pt>
                <c:pt idx="1477">
                  <c:v>433.578014</c:v>
                </c:pt>
                <c:pt idx="1478">
                  <c:v>433.91399999999999</c:v>
                </c:pt>
                <c:pt idx="1479">
                  <c:v>434.198014</c:v>
                </c:pt>
                <c:pt idx="1480">
                  <c:v>434.51600000000002</c:v>
                </c:pt>
                <c:pt idx="1481">
                  <c:v>434.80001700000003</c:v>
                </c:pt>
                <c:pt idx="1482">
                  <c:v>435.11000300000001</c:v>
                </c:pt>
                <c:pt idx="1483">
                  <c:v>435.40901400000001</c:v>
                </c:pt>
                <c:pt idx="1484">
                  <c:v>435.71900299999999</c:v>
                </c:pt>
                <c:pt idx="1485">
                  <c:v>436.00301400000001</c:v>
                </c:pt>
                <c:pt idx="1486">
                  <c:v>436.32100200000002</c:v>
                </c:pt>
                <c:pt idx="1487">
                  <c:v>436.60601700000001</c:v>
                </c:pt>
                <c:pt idx="1488">
                  <c:v>436.916</c:v>
                </c:pt>
                <c:pt idx="1489">
                  <c:v>437.20801399999999</c:v>
                </c:pt>
                <c:pt idx="1490">
                  <c:v>437.51799999999997</c:v>
                </c:pt>
                <c:pt idx="1491">
                  <c:v>437.80201799999998</c:v>
                </c:pt>
                <c:pt idx="1492">
                  <c:v>443.58600000000001</c:v>
                </c:pt>
                <c:pt idx="1493">
                  <c:v>443.90401700000001</c:v>
                </c:pt>
                <c:pt idx="1494">
                  <c:v>444.221</c:v>
                </c:pt>
                <c:pt idx="1495">
                  <c:v>444.50501400000002</c:v>
                </c:pt>
                <c:pt idx="1496">
                  <c:v>444.82299999999998</c:v>
                </c:pt>
                <c:pt idx="1497">
                  <c:v>445.10701399999999</c:v>
                </c:pt>
                <c:pt idx="1498">
                  <c:v>445.41699999999997</c:v>
                </c:pt>
                <c:pt idx="1499">
                  <c:v>445.70901800000001</c:v>
                </c:pt>
                <c:pt idx="1500">
                  <c:v>446.02</c:v>
                </c:pt>
                <c:pt idx="1501">
                  <c:v>446.304014</c:v>
                </c:pt>
                <c:pt idx="1502">
                  <c:v>446.62200300000001</c:v>
                </c:pt>
                <c:pt idx="1503">
                  <c:v>446.90601400000003</c:v>
                </c:pt>
                <c:pt idx="1504">
                  <c:v>447.21600000000001</c:v>
                </c:pt>
                <c:pt idx="1505">
                  <c:v>447.49801500000001</c:v>
                </c:pt>
                <c:pt idx="1506">
                  <c:v>447.80799999999999</c:v>
                </c:pt>
                <c:pt idx="1507">
                  <c:v>448.092015</c:v>
                </c:pt>
                <c:pt idx="1508">
                  <c:v>448.41000300000002</c:v>
                </c:pt>
                <c:pt idx="1509">
                  <c:v>448.69501700000001</c:v>
                </c:pt>
                <c:pt idx="1510">
                  <c:v>449.031003</c:v>
                </c:pt>
                <c:pt idx="1511">
                  <c:v>449.32301699999999</c:v>
                </c:pt>
                <c:pt idx="1512">
                  <c:v>449.63299999999998</c:v>
                </c:pt>
                <c:pt idx="1513">
                  <c:v>449.91701399999999</c:v>
                </c:pt>
                <c:pt idx="1514">
                  <c:v>450.23500000000001</c:v>
                </c:pt>
                <c:pt idx="1515">
                  <c:v>450.52601399999998</c:v>
                </c:pt>
                <c:pt idx="1516">
                  <c:v>450.83600000000001</c:v>
                </c:pt>
                <c:pt idx="1517">
                  <c:v>451.12801400000001</c:v>
                </c:pt>
                <c:pt idx="1518">
                  <c:v>451.43800399999998</c:v>
                </c:pt>
                <c:pt idx="1519">
                  <c:v>451.72201799999999</c:v>
                </c:pt>
                <c:pt idx="1520">
                  <c:v>452.04000300000001</c:v>
                </c:pt>
                <c:pt idx="1521">
                  <c:v>452.32401700000003</c:v>
                </c:pt>
                <c:pt idx="1522">
                  <c:v>452.63400000000001</c:v>
                </c:pt>
                <c:pt idx="1523">
                  <c:v>452.926016</c:v>
                </c:pt>
                <c:pt idx="1524">
                  <c:v>453.23599999999999</c:v>
                </c:pt>
                <c:pt idx="1525">
                  <c:v>453.520017</c:v>
                </c:pt>
                <c:pt idx="1526">
                  <c:v>453.84500000000003</c:v>
                </c:pt>
                <c:pt idx="1527">
                  <c:v>454.15501699999999</c:v>
                </c:pt>
                <c:pt idx="1528">
                  <c:v>454.46500300000002</c:v>
                </c:pt>
                <c:pt idx="1529">
                  <c:v>454.75701700000002</c:v>
                </c:pt>
                <c:pt idx="1530">
                  <c:v>455.06700000000001</c:v>
                </c:pt>
                <c:pt idx="1531">
                  <c:v>455.35101400000002</c:v>
                </c:pt>
                <c:pt idx="1532">
                  <c:v>455.66899999999998</c:v>
                </c:pt>
                <c:pt idx="1533">
                  <c:v>455.95301799999999</c:v>
                </c:pt>
                <c:pt idx="1534">
                  <c:v>456.26299999999998</c:v>
                </c:pt>
                <c:pt idx="1535">
                  <c:v>456.556016</c:v>
                </c:pt>
                <c:pt idx="1536">
                  <c:v>456.86599999999999</c:v>
                </c:pt>
                <c:pt idx="1537">
                  <c:v>457.140017</c:v>
                </c:pt>
                <c:pt idx="1538">
                  <c:v>457.45800000000003</c:v>
                </c:pt>
                <c:pt idx="1539">
                  <c:v>457.74201799999997</c:v>
                </c:pt>
                <c:pt idx="1540">
                  <c:v>458.05200100000002</c:v>
                </c:pt>
                <c:pt idx="1541">
                  <c:v>458.34401400000002</c:v>
                </c:pt>
                <c:pt idx="1542">
                  <c:v>458.65400299999999</c:v>
                </c:pt>
                <c:pt idx="1543">
                  <c:v>458.93801400000001</c:v>
                </c:pt>
                <c:pt idx="1544">
                  <c:v>459.28300000000002</c:v>
                </c:pt>
                <c:pt idx="1545">
                  <c:v>459.56701700000002</c:v>
                </c:pt>
                <c:pt idx="1546">
                  <c:v>459.877002</c:v>
                </c:pt>
                <c:pt idx="1547">
                  <c:v>460.17601400000001</c:v>
                </c:pt>
                <c:pt idx="1548">
                  <c:v>460.48600299999998</c:v>
                </c:pt>
                <c:pt idx="1549">
                  <c:v>460.770014</c:v>
                </c:pt>
                <c:pt idx="1550">
                  <c:v>461.08800100000002</c:v>
                </c:pt>
                <c:pt idx="1551">
                  <c:v>461.37201499999998</c:v>
                </c:pt>
                <c:pt idx="1552">
                  <c:v>461.68200100000001</c:v>
                </c:pt>
                <c:pt idx="1553">
                  <c:v>461.97401400000001</c:v>
                </c:pt>
                <c:pt idx="1554">
                  <c:v>462.28400299999998</c:v>
                </c:pt>
                <c:pt idx="1555">
                  <c:v>462.568017</c:v>
                </c:pt>
                <c:pt idx="1556">
                  <c:v>462.88600400000001</c:v>
                </c:pt>
                <c:pt idx="1557">
                  <c:v>463.171018</c:v>
                </c:pt>
                <c:pt idx="1558">
                  <c:v>463.488001</c:v>
                </c:pt>
                <c:pt idx="1559">
                  <c:v>463.78001699999999</c:v>
                </c:pt>
                <c:pt idx="1560">
                  <c:v>464.09</c:v>
                </c:pt>
                <c:pt idx="1561">
                  <c:v>464.40101800000002</c:v>
                </c:pt>
                <c:pt idx="1562">
                  <c:v>464.71899999999999</c:v>
                </c:pt>
                <c:pt idx="1563">
                  <c:v>465.003016</c:v>
                </c:pt>
                <c:pt idx="1564">
                  <c:v>465.31299999999999</c:v>
                </c:pt>
                <c:pt idx="1565">
                  <c:v>465.60501699999998</c:v>
                </c:pt>
                <c:pt idx="1566">
                  <c:v>465.91500000000002</c:v>
                </c:pt>
                <c:pt idx="1567">
                  <c:v>466.19901399999998</c:v>
                </c:pt>
                <c:pt idx="1568">
                  <c:v>466.517</c:v>
                </c:pt>
                <c:pt idx="1569">
                  <c:v>466.79101700000001</c:v>
                </c:pt>
                <c:pt idx="1570">
                  <c:v>467.10200099999997</c:v>
                </c:pt>
                <c:pt idx="1571">
                  <c:v>467.39401400000003</c:v>
                </c:pt>
                <c:pt idx="1572">
                  <c:v>467.70400000000001</c:v>
                </c:pt>
                <c:pt idx="1573">
                  <c:v>467.98801700000001</c:v>
                </c:pt>
                <c:pt idx="1574">
                  <c:v>468.30599999999998</c:v>
                </c:pt>
                <c:pt idx="1575">
                  <c:v>468.59001699999999</c:v>
                </c:pt>
                <c:pt idx="1576">
                  <c:v>468.90000099999997</c:v>
                </c:pt>
                <c:pt idx="1577">
                  <c:v>469.19201800000002</c:v>
                </c:pt>
                <c:pt idx="1578">
                  <c:v>469.52800300000001</c:v>
                </c:pt>
                <c:pt idx="1579">
                  <c:v>469.81901399999998</c:v>
                </c:pt>
                <c:pt idx="1580">
                  <c:v>470.13700299999999</c:v>
                </c:pt>
                <c:pt idx="1581">
                  <c:v>470.42101400000001</c:v>
                </c:pt>
                <c:pt idx="1582">
                  <c:v>470.73099999999999</c:v>
                </c:pt>
                <c:pt idx="1583">
                  <c:v>471.02301399999999</c:v>
                </c:pt>
                <c:pt idx="1584">
                  <c:v>471.33300000000003</c:v>
                </c:pt>
                <c:pt idx="1585">
                  <c:v>471.61701699999998</c:v>
                </c:pt>
                <c:pt idx="1586">
                  <c:v>471.935</c:v>
                </c:pt>
                <c:pt idx="1587">
                  <c:v>472.21901500000001</c:v>
                </c:pt>
                <c:pt idx="1588">
                  <c:v>472.529</c:v>
                </c:pt>
                <c:pt idx="1589">
                  <c:v>472.82101699999998</c:v>
                </c:pt>
                <c:pt idx="1590">
                  <c:v>473.13799999999998</c:v>
                </c:pt>
                <c:pt idx="1591">
                  <c:v>473.42201799999998</c:v>
                </c:pt>
                <c:pt idx="1592">
                  <c:v>479.61900000000003</c:v>
                </c:pt>
                <c:pt idx="1593">
                  <c:v>479.93701700000003</c:v>
                </c:pt>
                <c:pt idx="1594">
                  <c:v>480.24700000000001</c:v>
                </c:pt>
                <c:pt idx="1595">
                  <c:v>480.53101400000003</c:v>
                </c:pt>
                <c:pt idx="1596">
                  <c:v>480.85</c:v>
                </c:pt>
                <c:pt idx="1597">
                  <c:v>481.13401699999997</c:v>
                </c:pt>
                <c:pt idx="1598">
                  <c:v>481.44400000000002</c:v>
                </c:pt>
                <c:pt idx="1599">
                  <c:v>481.73601400000001</c:v>
                </c:pt>
                <c:pt idx="1600">
                  <c:v>482.04600299999998</c:v>
                </c:pt>
                <c:pt idx="1601">
                  <c:v>482.32001700000001</c:v>
                </c:pt>
                <c:pt idx="1602">
                  <c:v>482.63799999999998</c:v>
                </c:pt>
                <c:pt idx="1603">
                  <c:v>482.92201599999999</c:v>
                </c:pt>
                <c:pt idx="1604">
                  <c:v>483.23200400000002</c:v>
                </c:pt>
                <c:pt idx="1605">
                  <c:v>483.525014</c:v>
                </c:pt>
                <c:pt idx="1606">
                  <c:v>483.83499999999998</c:v>
                </c:pt>
                <c:pt idx="1607">
                  <c:v>484.11901699999999</c:v>
                </c:pt>
                <c:pt idx="1608">
                  <c:v>484.43700000000001</c:v>
                </c:pt>
                <c:pt idx="1609">
                  <c:v>484.72101600000002</c:v>
                </c:pt>
                <c:pt idx="1610">
                  <c:v>485.05700000000002</c:v>
                </c:pt>
                <c:pt idx="1611">
                  <c:v>485.35601400000002</c:v>
                </c:pt>
                <c:pt idx="1612">
                  <c:v>485.66600199999999</c:v>
                </c:pt>
                <c:pt idx="1613">
                  <c:v>485.95001400000001</c:v>
                </c:pt>
                <c:pt idx="1614">
                  <c:v>486.26799999999997</c:v>
                </c:pt>
                <c:pt idx="1615">
                  <c:v>486.55201499999998</c:v>
                </c:pt>
                <c:pt idx="1616">
                  <c:v>486.86200400000001</c:v>
                </c:pt>
                <c:pt idx="1617">
                  <c:v>487.15401700000001</c:v>
                </c:pt>
                <c:pt idx="1618">
                  <c:v>487.46499999999997</c:v>
                </c:pt>
                <c:pt idx="1619">
                  <c:v>487.74901799999998</c:v>
                </c:pt>
                <c:pt idx="1620">
                  <c:v>488.06700000000001</c:v>
                </c:pt>
                <c:pt idx="1621">
                  <c:v>488.35101700000001</c:v>
                </c:pt>
                <c:pt idx="1622">
                  <c:v>488.66800000000001</c:v>
                </c:pt>
                <c:pt idx="1623">
                  <c:v>488.96001699999999</c:v>
                </c:pt>
                <c:pt idx="1624">
                  <c:v>489.27</c:v>
                </c:pt>
                <c:pt idx="1625">
                  <c:v>489.55401799999999</c:v>
                </c:pt>
                <c:pt idx="1626">
                  <c:v>489.87200000000001</c:v>
                </c:pt>
                <c:pt idx="1627">
                  <c:v>490.18201499999998</c:v>
                </c:pt>
                <c:pt idx="1628">
                  <c:v>490.49200100000002</c:v>
                </c:pt>
                <c:pt idx="1629">
                  <c:v>490.784018</c:v>
                </c:pt>
                <c:pt idx="1630">
                  <c:v>491.09399999999999</c:v>
                </c:pt>
                <c:pt idx="1631">
                  <c:v>491.37901399999998</c:v>
                </c:pt>
                <c:pt idx="1632">
                  <c:v>491.697</c:v>
                </c:pt>
                <c:pt idx="1633">
                  <c:v>491.97101700000002</c:v>
                </c:pt>
                <c:pt idx="1634">
                  <c:v>492.28100000000001</c:v>
                </c:pt>
                <c:pt idx="1635">
                  <c:v>492.57301699999999</c:v>
                </c:pt>
                <c:pt idx="1636">
                  <c:v>492.88299999999998</c:v>
                </c:pt>
                <c:pt idx="1637">
                  <c:v>493.16701399999999</c:v>
                </c:pt>
                <c:pt idx="1638">
                  <c:v>493.48500300000001</c:v>
                </c:pt>
                <c:pt idx="1639">
                  <c:v>493.76901400000003</c:v>
                </c:pt>
                <c:pt idx="1640">
                  <c:v>494.08</c:v>
                </c:pt>
                <c:pt idx="1641">
                  <c:v>494.37201800000003</c:v>
                </c:pt>
                <c:pt idx="1642">
                  <c:v>494.68200100000001</c:v>
                </c:pt>
                <c:pt idx="1643">
                  <c:v>494.97301399999998</c:v>
                </c:pt>
                <c:pt idx="1644">
                  <c:v>495.31799999999998</c:v>
                </c:pt>
                <c:pt idx="1645">
                  <c:v>495.60201799999999</c:v>
                </c:pt>
                <c:pt idx="1646">
                  <c:v>495.91200099999998</c:v>
                </c:pt>
                <c:pt idx="1647">
                  <c:v>496.20401500000003</c:v>
                </c:pt>
                <c:pt idx="1648">
                  <c:v>496.51400000000001</c:v>
                </c:pt>
                <c:pt idx="1649">
                  <c:v>496.79801800000001</c:v>
                </c:pt>
                <c:pt idx="1650">
                  <c:v>497.11599999999999</c:v>
                </c:pt>
                <c:pt idx="1651">
                  <c:v>497.40101399999998</c:v>
                </c:pt>
                <c:pt idx="1652">
                  <c:v>497.71100300000001</c:v>
                </c:pt>
                <c:pt idx="1653">
                  <c:v>498.00401399999998</c:v>
                </c:pt>
                <c:pt idx="1654">
                  <c:v>498.32100000000003</c:v>
                </c:pt>
                <c:pt idx="1655">
                  <c:v>498.60601400000002</c:v>
                </c:pt>
                <c:pt idx="1656">
                  <c:v>498.92399999999998</c:v>
                </c:pt>
                <c:pt idx="1657">
                  <c:v>499.20901700000002</c:v>
                </c:pt>
                <c:pt idx="1658">
                  <c:v>499.51900000000001</c:v>
                </c:pt>
                <c:pt idx="1659">
                  <c:v>499.811016</c:v>
                </c:pt>
                <c:pt idx="1660">
                  <c:v>500.12099999999998</c:v>
                </c:pt>
                <c:pt idx="1661">
                  <c:v>500.43101799999999</c:v>
                </c:pt>
                <c:pt idx="1662">
                  <c:v>500.74900000000002</c:v>
                </c:pt>
                <c:pt idx="1663">
                  <c:v>501.03301800000003</c:v>
                </c:pt>
                <c:pt idx="1664">
                  <c:v>501.34300000000002</c:v>
                </c:pt>
                <c:pt idx="1665">
                  <c:v>501.62501700000001</c:v>
                </c:pt>
                <c:pt idx="1666">
                  <c:v>501.93599999999998</c:v>
                </c:pt>
                <c:pt idx="1667">
                  <c:v>502.22001399999999</c:v>
                </c:pt>
                <c:pt idx="1668">
                  <c:v>502.53800000000001</c:v>
                </c:pt>
                <c:pt idx="1669">
                  <c:v>502.82201500000002</c:v>
                </c:pt>
                <c:pt idx="1670">
                  <c:v>503.132002</c:v>
                </c:pt>
                <c:pt idx="1671">
                  <c:v>503.424014</c:v>
                </c:pt>
                <c:pt idx="1672">
                  <c:v>503.73399999999998</c:v>
                </c:pt>
                <c:pt idx="1673">
                  <c:v>504.01801399999999</c:v>
                </c:pt>
                <c:pt idx="1674">
                  <c:v>504.33600000000001</c:v>
                </c:pt>
                <c:pt idx="1675">
                  <c:v>504.62701700000002</c:v>
                </c:pt>
                <c:pt idx="1676">
                  <c:v>504.93700000000001</c:v>
                </c:pt>
                <c:pt idx="1677">
                  <c:v>505.22901400000001</c:v>
                </c:pt>
                <c:pt idx="1678">
                  <c:v>505.565</c:v>
                </c:pt>
                <c:pt idx="1679">
                  <c:v>505.84901400000001</c:v>
                </c:pt>
                <c:pt idx="1680">
                  <c:v>506.16699999999997</c:v>
                </c:pt>
                <c:pt idx="1681">
                  <c:v>506.45101399999999</c:v>
                </c:pt>
                <c:pt idx="1682">
                  <c:v>506.76100000000002</c:v>
                </c:pt>
                <c:pt idx="1683">
                  <c:v>507.05301400000002</c:v>
                </c:pt>
                <c:pt idx="1684">
                  <c:v>507.363</c:v>
                </c:pt>
                <c:pt idx="1685">
                  <c:v>507.64701700000001</c:v>
                </c:pt>
                <c:pt idx="1686">
                  <c:v>507.97200099999998</c:v>
                </c:pt>
                <c:pt idx="1687">
                  <c:v>508.25601399999999</c:v>
                </c:pt>
                <c:pt idx="1688">
                  <c:v>508.56600100000003</c:v>
                </c:pt>
                <c:pt idx="1689">
                  <c:v>508.85801400000003</c:v>
                </c:pt>
                <c:pt idx="1690">
                  <c:v>509.16800000000001</c:v>
                </c:pt>
                <c:pt idx="1691">
                  <c:v>509.45201500000002</c:v>
                </c:pt>
                <c:pt idx="1692">
                  <c:v>515.29700300000002</c:v>
                </c:pt>
                <c:pt idx="1693">
                  <c:v>515.61501399999997</c:v>
                </c:pt>
                <c:pt idx="1694">
                  <c:v>515.92499999999995</c:v>
                </c:pt>
                <c:pt idx="1695">
                  <c:v>516.21001799999999</c:v>
                </c:pt>
                <c:pt idx="1696">
                  <c:v>516.52800000000002</c:v>
                </c:pt>
                <c:pt idx="1697">
                  <c:v>516.80201699999998</c:v>
                </c:pt>
                <c:pt idx="1698">
                  <c:v>517.11199999999997</c:v>
                </c:pt>
                <c:pt idx="1699">
                  <c:v>517.40401399999996</c:v>
                </c:pt>
                <c:pt idx="1700">
                  <c:v>517.71400000000006</c:v>
                </c:pt>
                <c:pt idx="1701">
                  <c:v>517.998018</c:v>
                </c:pt>
                <c:pt idx="1702">
                  <c:v>518.31600000000003</c:v>
                </c:pt>
                <c:pt idx="1703">
                  <c:v>518.60001799999998</c:v>
                </c:pt>
                <c:pt idx="1704">
                  <c:v>518.91100300000005</c:v>
                </c:pt>
                <c:pt idx="1705">
                  <c:v>519.20301400000005</c:v>
                </c:pt>
                <c:pt idx="1706">
                  <c:v>519.51300100000003</c:v>
                </c:pt>
                <c:pt idx="1707">
                  <c:v>519.80401700000004</c:v>
                </c:pt>
                <c:pt idx="1708">
                  <c:v>520.12300000000005</c:v>
                </c:pt>
                <c:pt idx="1709">
                  <c:v>520.407014</c:v>
                </c:pt>
                <c:pt idx="1710">
                  <c:v>520.74300100000005</c:v>
                </c:pt>
                <c:pt idx="1711">
                  <c:v>521.03601400000002</c:v>
                </c:pt>
                <c:pt idx="1712">
                  <c:v>521.34699999999998</c:v>
                </c:pt>
                <c:pt idx="1713">
                  <c:v>521.63101800000004</c:v>
                </c:pt>
                <c:pt idx="1714">
                  <c:v>521.95000000000005</c:v>
                </c:pt>
                <c:pt idx="1715">
                  <c:v>522.23501399999998</c:v>
                </c:pt>
                <c:pt idx="1716">
                  <c:v>522.54600000000005</c:v>
                </c:pt>
                <c:pt idx="1717">
                  <c:v>522.83901800000001</c:v>
                </c:pt>
                <c:pt idx="1718">
                  <c:v>523.15600400000005</c:v>
                </c:pt>
                <c:pt idx="1719">
                  <c:v>523.44001700000001</c:v>
                </c:pt>
                <c:pt idx="1720">
                  <c:v>523.75900000000001</c:v>
                </c:pt>
                <c:pt idx="1721">
                  <c:v>524.04401399999995</c:v>
                </c:pt>
                <c:pt idx="1722">
                  <c:v>524.35400000000004</c:v>
                </c:pt>
                <c:pt idx="1723">
                  <c:v>524.64601400000004</c:v>
                </c:pt>
                <c:pt idx="1724">
                  <c:v>524.95600000000002</c:v>
                </c:pt>
                <c:pt idx="1725">
                  <c:v>525.24001399999997</c:v>
                </c:pt>
                <c:pt idx="1726">
                  <c:v>525.55799999999999</c:v>
                </c:pt>
                <c:pt idx="1727">
                  <c:v>525.86801400000002</c:v>
                </c:pt>
                <c:pt idx="1728">
                  <c:v>526.178</c:v>
                </c:pt>
                <c:pt idx="1729">
                  <c:v>526.460014</c:v>
                </c:pt>
                <c:pt idx="1730">
                  <c:v>526.77000099999998</c:v>
                </c:pt>
                <c:pt idx="1731">
                  <c:v>527.05401400000005</c:v>
                </c:pt>
                <c:pt idx="1732">
                  <c:v>527.37200099999995</c:v>
                </c:pt>
                <c:pt idx="1733">
                  <c:v>527.65601400000003</c:v>
                </c:pt>
                <c:pt idx="1734">
                  <c:v>527.966003</c:v>
                </c:pt>
                <c:pt idx="1735">
                  <c:v>528.258017</c:v>
                </c:pt>
                <c:pt idx="1736">
                  <c:v>528.56800299999998</c:v>
                </c:pt>
                <c:pt idx="1737">
                  <c:v>528.85201700000005</c:v>
                </c:pt>
                <c:pt idx="1738">
                  <c:v>529.17000099999996</c:v>
                </c:pt>
                <c:pt idx="1739">
                  <c:v>529.46101399999998</c:v>
                </c:pt>
                <c:pt idx="1740">
                  <c:v>529.77099999999996</c:v>
                </c:pt>
                <c:pt idx="1741">
                  <c:v>530.06301399999995</c:v>
                </c:pt>
                <c:pt idx="1742">
                  <c:v>530.37300000000005</c:v>
                </c:pt>
                <c:pt idx="1743">
                  <c:v>530.65801799999997</c:v>
                </c:pt>
                <c:pt idx="1744">
                  <c:v>531.00200099999995</c:v>
                </c:pt>
                <c:pt idx="1745">
                  <c:v>531.28601400000002</c:v>
                </c:pt>
                <c:pt idx="1746">
                  <c:v>531.596</c:v>
                </c:pt>
                <c:pt idx="1747">
                  <c:v>531.88801799999999</c:v>
                </c:pt>
                <c:pt idx="1748">
                  <c:v>532.19799999999998</c:v>
                </c:pt>
                <c:pt idx="1749">
                  <c:v>532.48201800000004</c:v>
                </c:pt>
                <c:pt idx="1750">
                  <c:v>532.80700300000001</c:v>
                </c:pt>
                <c:pt idx="1751">
                  <c:v>533.09101699999997</c:v>
                </c:pt>
                <c:pt idx="1752">
                  <c:v>533.40099999999995</c:v>
                </c:pt>
                <c:pt idx="1753">
                  <c:v>533.69301700000005</c:v>
                </c:pt>
                <c:pt idx="1754">
                  <c:v>534.00300000000004</c:v>
                </c:pt>
                <c:pt idx="1755">
                  <c:v>534.28701799999999</c:v>
                </c:pt>
                <c:pt idx="1756">
                  <c:v>534.60599999999999</c:v>
                </c:pt>
                <c:pt idx="1757">
                  <c:v>534.89001399999995</c:v>
                </c:pt>
                <c:pt idx="1758">
                  <c:v>535.20000000000005</c:v>
                </c:pt>
                <c:pt idx="1759">
                  <c:v>535.49201500000004</c:v>
                </c:pt>
                <c:pt idx="1760">
                  <c:v>535.80200000000002</c:v>
                </c:pt>
                <c:pt idx="1761">
                  <c:v>536.10201500000005</c:v>
                </c:pt>
                <c:pt idx="1762">
                  <c:v>536.41999999999996</c:v>
                </c:pt>
                <c:pt idx="1763">
                  <c:v>536.70401400000003</c:v>
                </c:pt>
                <c:pt idx="1764">
                  <c:v>537.014003</c:v>
                </c:pt>
                <c:pt idx="1765">
                  <c:v>537.306014</c:v>
                </c:pt>
                <c:pt idx="1766">
                  <c:v>537.61600099999998</c:v>
                </c:pt>
                <c:pt idx="1767">
                  <c:v>537.90001400000006</c:v>
                </c:pt>
                <c:pt idx="1768">
                  <c:v>538.21799999999996</c:v>
                </c:pt>
                <c:pt idx="1769">
                  <c:v>538.50201500000003</c:v>
                </c:pt>
                <c:pt idx="1770">
                  <c:v>538.812004</c:v>
                </c:pt>
                <c:pt idx="1771">
                  <c:v>539.11101599999995</c:v>
                </c:pt>
                <c:pt idx="1772">
                  <c:v>539.42100000000005</c:v>
                </c:pt>
                <c:pt idx="1773">
                  <c:v>539.70501400000001</c:v>
                </c:pt>
                <c:pt idx="1774">
                  <c:v>540.02300300000002</c:v>
                </c:pt>
                <c:pt idx="1775">
                  <c:v>540.30701399999998</c:v>
                </c:pt>
                <c:pt idx="1776">
                  <c:v>540.61699999999996</c:v>
                </c:pt>
                <c:pt idx="1777">
                  <c:v>540.90901399999996</c:v>
                </c:pt>
                <c:pt idx="1778">
                  <c:v>541.24599999999998</c:v>
                </c:pt>
                <c:pt idx="1779">
                  <c:v>541.53001500000005</c:v>
                </c:pt>
                <c:pt idx="1780">
                  <c:v>541.84799999999996</c:v>
                </c:pt>
                <c:pt idx="1781">
                  <c:v>542.13201500000002</c:v>
                </c:pt>
                <c:pt idx="1782">
                  <c:v>542.44899999999996</c:v>
                </c:pt>
                <c:pt idx="1783">
                  <c:v>542.74101399999995</c:v>
                </c:pt>
                <c:pt idx="1784">
                  <c:v>543.05100000000004</c:v>
                </c:pt>
                <c:pt idx="1785">
                  <c:v>543.335014</c:v>
                </c:pt>
                <c:pt idx="1786">
                  <c:v>543.65300400000001</c:v>
                </c:pt>
                <c:pt idx="1787">
                  <c:v>543.93701699999997</c:v>
                </c:pt>
                <c:pt idx="1788">
                  <c:v>544.24699999999996</c:v>
                </c:pt>
                <c:pt idx="1789">
                  <c:v>544.53901699999994</c:v>
                </c:pt>
                <c:pt idx="1790">
                  <c:v>544.84900000000005</c:v>
                </c:pt>
                <c:pt idx="1791">
                  <c:v>545.13401399999998</c:v>
                </c:pt>
                <c:pt idx="1792">
                  <c:v>551.30799999999999</c:v>
                </c:pt>
                <c:pt idx="1793">
                  <c:v>551.61601499999995</c:v>
                </c:pt>
                <c:pt idx="1794">
                  <c:v>551.92600000000004</c:v>
                </c:pt>
                <c:pt idx="1795">
                  <c:v>552.210016</c:v>
                </c:pt>
                <c:pt idx="1796">
                  <c:v>552.52800000000002</c:v>
                </c:pt>
                <c:pt idx="1797">
                  <c:v>552.81201799999997</c:v>
                </c:pt>
                <c:pt idx="1798">
                  <c:v>553.12200099999995</c:v>
                </c:pt>
                <c:pt idx="1799">
                  <c:v>553.41401699999994</c:v>
                </c:pt>
                <c:pt idx="1800">
                  <c:v>553.72500000000002</c:v>
                </c:pt>
                <c:pt idx="1801">
                  <c:v>554.00901699999997</c:v>
                </c:pt>
                <c:pt idx="1802">
                  <c:v>554.327</c:v>
                </c:pt>
                <c:pt idx="1803">
                  <c:v>554.61801400000002</c:v>
                </c:pt>
                <c:pt idx="1804">
                  <c:v>554.92899999999997</c:v>
                </c:pt>
                <c:pt idx="1805">
                  <c:v>555.22101399999997</c:v>
                </c:pt>
                <c:pt idx="1806">
                  <c:v>555.53099999999995</c:v>
                </c:pt>
                <c:pt idx="1807">
                  <c:v>555.81501600000001</c:v>
                </c:pt>
                <c:pt idx="1808">
                  <c:v>556.13300400000003</c:v>
                </c:pt>
                <c:pt idx="1809">
                  <c:v>556.41701699999999</c:v>
                </c:pt>
                <c:pt idx="1810">
                  <c:v>556.75300000000004</c:v>
                </c:pt>
                <c:pt idx="1811">
                  <c:v>557.04501600000003</c:v>
                </c:pt>
                <c:pt idx="1812">
                  <c:v>557.35500000000002</c:v>
                </c:pt>
                <c:pt idx="1813">
                  <c:v>557.64001699999994</c:v>
                </c:pt>
                <c:pt idx="1814">
                  <c:v>557.96500400000002</c:v>
                </c:pt>
                <c:pt idx="1815">
                  <c:v>558.24901699999998</c:v>
                </c:pt>
                <c:pt idx="1816">
                  <c:v>558.55899999999997</c:v>
                </c:pt>
                <c:pt idx="1817">
                  <c:v>558.85101599999996</c:v>
                </c:pt>
                <c:pt idx="1818">
                  <c:v>559.16099999999994</c:v>
                </c:pt>
                <c:pt idx="1819">
                  <c:v>559.44501700000001</c:v>
                </c:pt>
                <c:pt idx="1820">
                  <c:v>559.76300000000003</c:v>
                </c:pt>
                <c:pt idx="1821">
                  <c:v>560.04701699999998</c:v>
                </c:pt>
                <c:pt idx="1822">
                  <c:v>560.35699999999997</c:v>
                </c:pt>
                <c:pt idx="1823">
                  <c:v>560.64901699999996</c:v>
                </c:pt>
                <c:pt idx="1824">
                  <c:v>560.95899999999995</c:v>
                </c:pt>
                <c:pt idx="1825">
                  <c:v>561.23301500000002</c:v>
                </c:pt>
                <c:pt idx="1826">
                  <c:v>561.55200100000002</c:v>
                </c:pt>
                <c:pt idx="1827">
                  <c:v>561.86201500000004</c:v>
                </c:pt>
                <c:pt idx="1828">
                  <c:v>562.17200200000002</c:v>
                </c:pt>
                <c:pt idx="1829">
                  <c:v>562.46401400000002</c:v>
                </c:pt>
                <c:pt idx="1830">
                  <c:v>562.774</c:v>
                </c:pt>
                <c:pt idx="1831">
                  <c:v>563.05801399999996</c:v>
                </c:pt>
                <c:pt idx="1832">
                  <c:v>563.37599999999998</c:v>
                </c:pt>
                <c:pt idx="1833">
                  <c:v>563.66001700000004</c:v>
                </c:pt>
                <c:pt idx="1834">
                  <c:v>563.97000300000002</c:v>
                </c:pt>
                <c:pt idx="1835">
                  <c:v>564.26901399999997</c:v>
                </c:pt>
                <c:pt idx="1836">
                  <c:v>564.57900299999994</c:v>
                </c:pt>
                <c:pt idx="1837">
                  <c:v>564.86301400000002</c:v>
                </c:pt>
                <c:pt idx="1838">
                  <c:v>565.18100300000003</c:v>
                </c:pt>
                <c:pt idx="1839">
                  <c:v>565.46601699999997</c:v>
                </c:pt>
                <c:pt idx="1840">
                  <c:v>565.77599999999995</c:v>
                </c:pt>
                <c:pt idx="1841">
                  <c:v>566.06801499999995</c:v>
                </c:pt>
                <c:pt idx="1842">
                  <c:v>566.37800000000004</c:v>
                </c:pt>
                <c:pt idx="1843">
                  <c:v>566.66201799999999</c:v>
                </c:pt>
                <c:pt idx="1844">
                  <c:v>567.00599999999997</c:v>
                </c:pt>
                <c:pt idx="1845">
                  <c:v>567.29001800000003</c:v>
                </c:pt>
                <c:pt idx="1846">
                  <c:v>567.60699999999997</c:v>
                </c:pt>
                <c:pt idx="1847">
                  <c:v>567.89901399999997</c:v>
                </c:pt>
                <c:pt idx="1848">
                  <c:v>568.20900300000005</c:v>
                </c:pt>
                <c:pt idx="1849">
                  <c:v>568.49301700000001</c:v>
                </c:pt>
                <c:pt idx="1850">
                  <c:v>568.81100300000003</c:v>
                </c:pt>
                <c:pt idx="1851">
                  <c:v>569.09501699999998</c:v>
                </c:pt>
                <c:pt idx="1852">
                  <c:v>569.40599999999995</c:v>
                </c:pt>
                <c:pt idx="1853">
                  <c:v>569.69801600000005</c:v>
                </c:pt>
                <c:pt idx="1854">
                  <c:v>570.00800000000004</c:v>
                </c:pt>
                <c:pt idx="1855">
                  <c:v>570.29201499999999</c:v>
                </c:pt>
                <c:pt idx="1856">
                  <c:v>570.61</c:v>
                </c:pt>
                <c:pt idx="1857">
                  <c:v>570.88401699999997</c:v>
                </c:pt>
                <c:pt idx="1858">
                  <c:v>571.19399999999996</c:v>
                </c:pt>
                <c:pt idx="1859">
                  <c:v>571.48601699999995</c:v>
                </c:pt>
                <c:pt idx="1860">
                  <c:v>571.79600000000005</c:v>
                </c:pt>
                <c:pt idx="1861">
                  <c:v>572.10601399999996</c:v>
                </c:pt>
                <c:pt idx="1862">
                  <c:v>572.42399999999998</c:v>
                </c:pt>
                <c:pt idx="1863">
                  <c:v>572.70801400000005</c:v>
                </c:pt>
                <c:pt idx="1864">
                  <c:v>573.01800100000003</c:v>
                </c:pt>
                <c:pt idx="1865">
                  <c:v>573.31001400000002</c:v>
                </c:pt>
                <c:pt idx="1866">
                  <c:v>573.62</c:v>
                </c:pt>
                <c:pt idx="1867">
                  <c:v>573.91101700000002</c:v>
                </c:pt>
                <c:pt idx="1868">
                  <c:v>574.22900000000004</c:v>
                </c:pt>
                <c:pt idx="1869">
                  <c:v>574.51301599999999</c:v>
                </c:pt>
                <c:pt idx="1870">
                  <c:v>574.82299999999998</c:v>
                </c:pt>
                <c:pt idx="1871">
                  <c:v>575.11501399999997</c:v>
                </c:pt>
                <c:pt idx="1872">
                  <c:v>575.42500299999995</c:v>
                </c:pt>
                <c:pt idx="1873">
                  <c:v>575.70901400000002</c:v>
                </c:pt>
                <c:pt idx="1874">
                  <c:v>576.02800000000002</c:v>
                </c:pt>
                <c:pt idx="1875">
                  <c:v>576.31201799999997</c:v>
                </c:pt>
                <c:pt idx="1876">
                  <c:v>576.62199999999996</c:v>
                </c:pt>
                <c:pt idx="1877">
                  <c:v>576.91401399999995</c:v>
                </c:pt>
                <c:pt idx="1878">
                  <c:v>577.25700300000005</c:v>
                </c:pt>
                <c:pt idx="1879">
                  <c:v>577.54101400000002</c:v>
                </c:pt>
                <c:pt idx="1880">
                  <c:v>577.85900000000004</c:v>
                </c:pt>
                <c:pt idx="1881">
                  <c:v>578.14301399999999</c:v>
                </c:pt>
                <c:pt idx="1882">
                  <c:v>578.45299999999997</c:v>
                </c:pt>
                <c:pt idx="1883">
                  <c:v>578.74501399999997</c:v>
                </c:pt>
                <c:pt idx="1884">
                  <c:v>579.05500300000006</c:v>
                </c:pt>
                <c:pt idx="1885">
                  <c:v>579.33901700000001</c:v>
                </c:pt>
                <c:pt idx="1886">
                  <c:v>579.65700300000003</c:v>
                </c:pt>
                <c:pt idx="1887">
                  <c:v>579.94201699999996</c:v>
                </c:pt>
                <c:pt idx="1888">
                  <c:v>580.25200099999995</c:v>
                </c:pt>
                <c:pt idx="1889">
                  <c:v>580.53401699999995</c:v>
                </c:pt>
                <c:pt idx="1890">
                  <c:v>580.84400000000005</c:v>
                </c:pt>
                <c:pt idx="1891">
                  <c:v>581.128018</c:v>
                </c:pt>
                <c:pt idx="1892">
                  <c:v>587.40800000000002</c:v>
                </c:pt>
                <c:pt idx="1893">
                  <c:v>587.72701400000005</c:v>
                </c:pt>
                <c:pt idx="1894">
                  <c:v>588.03700300000003</c:v>
                </c:pt>
                <c:pt idx="1895">
                  <c:v>588.32101399999999</c:v>
                </c:pt>
                <c:pt idx="1896">
                  <c:v>588.63900100000001</c:v>
                </c:pt>
                <c:pt idx="1897">
                  <c:v>588.92301399999997</c:v>
                </c:pt>
                <c:pt idx="1898">
                  <c:v>589.23299999999995</c:v>
                </c:pt>
                <c:pt idx="1899">
                  <c:v>589.53201799999999</c:v>
                </c:pt>
                <c:pt idx="1900">
                  <c:v>589.84200099999998</c:v>
                </c:pt>
                <c:pt idx="1901">
                  <c:v>590.12601400000005</c:v>
                </c:pt>
                <c:pt idx="1902">
                  <c:v>590.44399999999996</c:v>
                </c:pt>
                <c:pt idx="1903">
                  <c:v>590.72801400000003</c:v>
                </c:pt>
                <c:pt idx="1904">
                  <c:v>591.03800000000001</c:v>
                </c:pt>
                <c:pt idx="1905">
                  <c:v>591.33001400000001</c:v>
                </c:pt>
                <c:pt idx="1906">
                  <c:v>591.64099999999996</c:v>
                </c:pt>
                <c:pt idx="1907">
                  <c:v>591.92501400000003</c:v>
                </c:pt>
                <c:pt idx="1908">
                  <c:v>592.24300000000005</c:v>
                </c:pt>
                <c:pt idx="1909">
                  <c:v>592.527018</c:v>
                </c:pt>
                <c:pt idx="1910">
                  <c:v>592.87</c:v>
                </c:pt>
                <c:pt idx="1911">
                  <c:v>593.162015</c:v>
                </c:pt>
                <c:pt idx="1912">
                  <c:v>593.47199999999998</c:v>
                </c:pt>
                <c:pt idx="1913">
                  <c:v>593.75601700000004</c:v>
                </c:pt>
                <c:pt idx="1914">
                  <c:v>594.07399999999996</c:v>
                </c:pt>
                <c:pt idx="1915">
                  <c:v>594.35801500000002</c:v>
                </c:pt>
                <c:pt idx="1916">
                  <c:v>594.66800000000001</c:v>
                </c:pt>
                <c:pt idx="1917">
                  <c:v>594.96001699999999</c:v>
                </c:pt>
                <c:pt idx="1918">
                  <c:v>595.27</c:v>
                </c:pt>
                <c:pt idx="1919">
                  <c:v>595.55501400000003</c:v>
                </c:pt>
                <c:pt idx="1920">
                  <c:v>595.87300000000005</c:v>
                </c:pt>
                <c:pt idx="1921">
                  <c:v>596.147018</c:v>
                </c:pt>
                <c:pt idx="1922">
                  <c:v>596.45699999999999</c:v>
                </c:pt>
                <c:pt idx="1923">
                  <c:v>596.74901799999998</c:v>
                </c:pt>
                <c:pt idx="1924">
                  <c:v>597.05899999999997</c:v>
                </c:pt>
                <c:pt idx="1925">
                  <c:v>597.34301400000004</c:v>
                </c:pt>
                <c:pt idx="1926">
                  <c:v>597.66099999999994</c:v>
                </c:pt>
                <c:pt idx="1927">
                  <c:v>597.97101399999997</c:v>
                </c:pt>
                <c:pt idx="1928">
                  <c:v>598.28200100000004</c:v>
                </c:pt>
                <c:pt idx="1929">
                  <c:v>598.57401400000003</c:v>
                </c:pt>
                <c:pt idx="1930">
                  <c:v>598.88400000000001</c:v>
                </c:pt>
                <c:pt idx="1931">
                  <c:v>599.17501400000003</c:v>
                </c:pt>
                <c:pt idx="1932">
                  <c:v>599.49300000000005</c:v>
                </c:pt>
                <c:pt idx="1933">
                  <c:v>599.77701400000001</c:v>
                </c:pt>
                <c:pt idx="1934">
                  <c:v>600.08699999999999</c:v>
                </c:pt>
                <c:pt idx="1935">
                  <c:v>600.37901399999998</c:v>
                </c:pt>
                <c:pt idx="1936">
                  <c:v>600.68899999999996</c:v>
                </c:pt>
                <c:pt idx="1937">
                  <c:v>600.97301700000003</c:v>
                </c:pt>
                <c:pt idx="1938">
                  <c:v>601.29100000000005</c:v>
                </c:pt>
                <c:pt idx="1939">
                  <c:v>601.575017</c:v>
                </c:pt>
                <c:pt idx="1940">
                  <c:v>601.88499999999999</c:v>
                </c:pt>
                <c:pt idx="1941">
                  <c:v>602.17801399999996</c:v>
                </c:pt>
                <c:pt idx="1942">
                  <c:v>602.495</c:v>
                </c:pt>
                <c:pt idx="1943">
                  <c:v>602.77901699999995</c:v>
                </c:pt>
                <c:pt idx="1944">
                  <c:v>603.12300000000005</c:v>
                </c:pt>
                <c:pt idx="1945">
                  <c:v>603.40801399999998</c:v>
                </c:pt>
                <c:pt idx="1946">
                  <c:v>603.71799999999996</c:v>
                </c:pt>
                <c:pt idx="1947">
                  <c:v>604.01001799999995</c:v>
                </c:pt>
                <c:pt idx="1948">
                  <c:v>604.32100000000003</c:v>
                </c:pt>
                <c:pt idx="1949">
                  <c:v>604.60601699999995</c:v>
                </c:pt>
                <c:pt idx="1950">
                  <c:v>604.92399999999998</c:v>
                </c:pt>
                <c:pt idx="1951">
                  <c:v>605.20901400000002</c:v>
                </c:pt>
                <c:pt idx="1952">
                  <c:v>605.52</c:v>
                </c:pt>
                <c:pt idx="1953">
                  <c:v>605.80301699999995</c:v>
                </c:pt>
                <c:pt idx="1954">
                  <c:v>606.11400000000003</c:v>
                </c:pt>
                <c:pt idx="1955">
                  <c:v>606.39901699999996</c:v>
                </c:pt>
                <c:pt idx="1956">
                  <c:v>606.71799999999996</c:v>
                </c:pt>
                <c:pt idx="1957">
                  <c:v>607.00201700000002</c:v>
                </c:pt>
                <c:pt idx="1958">
                  <c:v>607.31200100000001</c:v>
                </c:pt>
                <c:pt idx="1959">
                  <c:v>607.604015</c:v>
                </c:pt>
                <c:pt idx="1960">
                  <c:v>607.91399999999999</c:v>
                </c:pt>
                <c:pt idx="1961">
                  <c:v>608.22401400000001</c:v>
                </c:pt>
                <c:pt idx="1962">
                  <c:v>608.54200100000003</c:v>
                </c:pt>
                <c:pt idx="1963">
                  <c:v>608.83301400000005</c:v>
                </c:pt>
                <c:pt idx="1964">
                  <c:v>609.14300000000003</c:v>
                </c:pt>
                <c:pt idx="1965">
                  <c:v>609.43501400000002</c:v>
                </c:pt>
                <c:pt idx="1966">
                  <c:v>609.745</c:v>
                </c:pt>
                <c:pt idx="1967">
                  <c:v>610.03001400000005</c:v>
                </c:pt>
                <c:pt idx="1968">
                  <c:v>610.34799999999996</c:v>
                </c:pt>
                <c:pt idx="1969">
                  <c:v>610.63201500000002</c:v>
                </c:pt>
                <c:pt idx="1970">
                  <c:v>610.942001</c:v>
                </c:pt>
                <c:pt idx="1971">
                  <c:v>611.234014</c:v>
                </c:pt>
                <c:pt idx="1972">
                  <c:v>611.54399999999998</c:v>
                </c:pt>
                <c:pt idx="1973">
                  <c:v>611.82801700000005</c:v>
                </c:pt>
                <c:pt idx="1974">
                  <c:v>612.15300000000002</c:v>
                </c:pt>
                <c:pt idx="1975">
                  <c:v>612.43701399999998</c:v>
                </c:pt>
                <c:pt idx="1976">
                  <c:v>612.74700099999995</c:v>
                </c:pt>
                <c:pt idx="1977">
                  <c:v>613.03901399999995</c:v>
                </c:pt>
                <c:pt idx="1978">
                  <c:v>613.37500299999999</c:v>
                </c:pt>
                <c:pt idx="1979">
                  <c:v>613.65901399999996</c:v>
                </c:pt>
                <c:pt idx="1980">
                  <c:v>613.97799999999995</c:v>
                </c:pt>
                <c:pt idx="1981">
                  <c:v>614.26201600000002</c:v>
                </c:pt>
                <c:pt idx="1982">
                  <c:v>614.572001</c:v>
                </c:pt>
                <c:pt idx="1983">
                  <c:v>614.86401699999999</c:v>
                </c:pt>
                <c:pt idx="1984">
                  <c:v>615.17399999999998</c:v>
                </c:pt>
                <c:pt idx="1985">
                  <c:v>615.44801700000005</c:v>
                </c:pt>
                <c:pt idx="1986">
                  <c:v>615.76600299999996</c:v>
                </c:pt>
                <c:pt idx="1987">
                  <c:v>616.05001400000003</c:v>
                </c:pt>
                <c:pt idx="1988">
                  <c:v>616.36</c:v>
                </c:pt>
                <c:pt idx="1989">
                  <c:v>616.65301799999997</c:v>
                </c:pt>
                <c:pt idx="1990">
                  <c:v>616.96299999999997</c:v>
                </c:pt>
                <c:pt idx="1991">
                  <c:v>617.24701400000004</c:v>
                </c:pt>
                <c:pt idx="1992">
                  <c:v>623.18600000000004</c:v>
                </c:pt>
                <c:pt idx="1993">
                  <c:v>623.50401699999998</c:v>
                </c:pt>
                <c:pt idx="1994">
                  <c:v>623.81400299999996</c:v>
                </c:pt>
                <c:pt idx="1995">
                  <c:v>624.10501399999998</c:v>
                </c:pt>
                <c:pt idx="1996">
                  <c:v>624.42300299999999</c:v>
                </c:pt>
                <c:pt idx="1997">
                  <c:v>624.70701399999996</c:v>
                </c:pt>
                <c:pt idx="1998">
                  <c:v>625.01700000000005</c:v>
                </c:pt>
                <c:pt idx="1999">
                  <c:v>625.31001600000002</c:v>
                </c:pt>
                <c:pt idx="2000">
                  <c:v>625.62</c:v>
                </c:pt>
                <c:pt idx="2001">
                  <c:v>625.90401799999995</c:v>
                </c:pt>
                <c:pt idx="2002">
                  <c:v>626.22200099999998</c:v>
                </c:pt>
                <c:pt idx="2003">
                  <c:v>626.50601800000004</c:v>
                </c:pt>
                <c:pt idx="2004">
                  <c:v>626.81600000000003</c:v>
                </c:pt>
                <c:pt idx="2005">
                  <c:v>627.10801800000002</c:v>
                </c:pt>
                <c:pt idx="2006">
                  <c:v>627.42500199999995</c:v>
                </c:pt>
                <c:pt idx="2007">
                  <c:v>627.70901600000002</c:v>
                </c:pt>
                <c:pt idx="2008">
                  <c:v>628.02700000000004</c:v>
                </c:pt>
                <c:pt idx="2009">
                  <c:v>628.36601399999995</c:v>
                </c:pt>
                <c:pt idx="2010">
                  <c:v>628.70300399999996</c:v>
                </c:pt>
                <c:pt idx="2011">
                  <c:v>628.99501699999996</c:v>
                </c:pt>
                <c:pt idx="2012">
                  <c:v>629.30500400000005</c:v>
                </c:pt>
                <c:pt idx="2013">
                  <c:v>629.58901700000001</c:v>
                </c:pt>
                <c:pt idx="2014">
                  <c:v>629.90700100000004</c:v>
                </c:pt>
                <c:pt idx="2015">
                  <c:v>630.19101599999999</c:v>
                </c:pt>
                <c:pt idx="2016">
                  <c:v>630.50099999999998</c:v>
                </c:pt>
                <c:pt idx="2017">
                  <c:v>630.78301699999997</c:v>
                </c:pt>
                <c:pt idx="2018">
                  <c:v>631.09300199999996</c:v>
                </c:pt>
                <c:pt idx="2019">
                  <c:v>631.37701700000002</c:v>
                </c:pt>
                <c:pt idx="2020">
                  <c:v>631.69500000000005</c:v>
                </c:pt>
                <c:pt idx="2021">
                  <c:v>631.97901400000001</c:v>
                </c:pt>
                <c:pt idx="2022">
                  <c:v>632.28899999999999</c:v>
                </c:pt>
                <c:pt idx="2023">
                  <c:v>632.58101799999997</c:v>
                </c:pt>
                <c:pt idx="2024">
                  <c:v>632.89099999999996</c:v>
                </c:pt>
                <c:pt idx="2025">
                  <c:v>633.17501700000003</c:v>
                </c:pt>
                <c:pt idx="2026">
                  <c:v>633.49300000000005</c:v>
                </c:pt>
                <c:pt idx="2027">
                  <c:v>633.81001700000002</c:v>
                </c:pt>
                <c:pt idx="2028">
                  <c:v>634.12</c:v>
                </c:pt>
                <c:pt idx="2029">
                  <c:v>634.41201699999999</c:v>
                </c:pt>
                <c:pt idx="2030">
                  <c:v>634.72200099999998</c:v>
                </c:pt>
                <c:pt idx="2031">
                  <c:v>635.00601800000004</c:v>
                </c:pt>
                <c:pt idx="2032">
                  <c:v>635.32399999999996</c:v>
                </c:pt>
                <c:pt idx="2033">
                  <c:v>635.60801800000002</c:v>
                </c:pt>
                <c:pt idx="2034">
                  <c:v>635.91900299999998</c:v>
                </c:pt>
                <c:pt idx="2035">
                  <c:v>636.21101399999998</c:v>
                </c:pt>
                <c:pt idx="2036">
                  <c:v>636.52100299999995</c:v>
                </c:pt>
                <c:pt idx="2037">
                  <c:v>636.80501400000003</c:v>
                </c:pt>
                <c:pt idx="2038">
                  <c:v>637.13</c:v>
                </c:pt>
                <c:pt idx="2039">
                  <c:v>637.41401699999994</c:v>
                </c:pt>
                <c:pt idx="2040">
                  <c:v>637.72400000000005</c:v>
                </c:pt>
                <c:pt idx="2041">
                  <c:v>638.01601700000003</c:v>
                </c:pt>
                <c:pt idx="2042">
                  <c:v>638.32600000000002</c:v>
                </c:pt>
                <c:pt idx="2043">
                  <c:v>638.61001399999998</c:v>
                </c:pt>
                <c:pt idx="2044">
                  <c:v>638.95399999999995</c:v>
                </c:pt>
                <c:pt idx="2045">
                  <c:v>639.23801400000002</c:v>
                </c:pt>
                <c:pt idx="2046">
                  <c:v>639.548</c:v>
                </c:pt>
                <c:pt idx="2047">
                  <c:v>639.840014</c:v>
                </c:pt>
                <c:pt idx="2048">
                  <c:v>640.15</c:v>
                </c:pt>
                <c:pt idx="2049">
                  <c:v>640.426017</c:v>
                </c:pt>
                <c:pt idx="2050">
                  <c:v>640.745</c:v>
                </c:pt>
                <c:pt idx="2051">
                  <c:v>641.03001400000005</c:v>
                </c:pt>
                <c:pt idx="2052">
                  <c:v>641.34199999999998</c:v>
                </c:pt>
                <c:pt idx="2053">
                  <c:v>641.63501799999995</c:v>
                </c:pt>
                <c:pt idx="2054">
                  <c:v>641.94600300000002</c:v>
                </c:pt>
                <c:pt idx="2055">
                  <c:v>642.23101699999995</c:v>
                </c:pt>
                <c:pt idx="2056">
                  <c:v>642.54999999999995</c:v>
                </c:pt>
                <c:pt idx="2057">
                  <c:v>642.83501699999999</c:v>
                </c:pt>
                <c:pt idx="2058">
                  <c:v>643.14599999999996</c:v>
                </c:pt>
                <c:pt idx="2059">
                  <c:v>643.44601399999999</c:v>
                </c:pt>
                <c:pt idx="2060">
                  <c:v>643.75699999999995</c:v>
                </c:pt>
                <c:pt idx="2061">
                  <c:v>644.06701699999996</c:v>
                </c:pt>
                <c:pt idx="2062">
                  <c:v>644.38499999999999</c:v>
                </c:pt>
                <c:pt idx="2063">
                  <c:v>644.66901700000005</c:v>
                </c:pt>
                <c:pt idx="2064">
                  <c:v>644.97900000000004</c:v>
                </c:pt>
                <c:pt idx="2065">
                  <c:v>645.27101700000003</c:v>
                </c:pt>
                <c:pt idx="2066">
                  <c:v>645.58100000000002</c:v>
                </c:pt>
                <c:pt idx="2067">
                  <c:v>645.86501799999996</c:v>
                </c:pt>
                <c:pt idx="2068">
                  <c:v>646.18299999999999</c:v>
                </c:pt>
                <c:pt idx="2069">
                  <c:v>646.46801600000003</c:v>
                </c:pt>
                <c:pt idx="2070">
                  <c:v>646.78499999999997</c:v>
                </c:pt>
                <c:pt idx="2071">
                  <c:v>647.07701699999996</c:v>
                </c:pt>
                <c:pt idx="2072">
                  <c:v>647.38699999999994</c:v>
                </c:pt>
                <c:pt idx="2073">
                  <c:v>647.671018</c:v>
                </c:pt>
                <c:pt idx="2074">
                  <c:v>647.98900000000003</c:v>
                </c:pt>
                <c:pt idx="2075">
                  <c:v>648.27301599999998</c:v>
                </c:pt>
                <c:pt idx="2076">
                  <c:v>648.58299999999997</c:v>
                </c:pt>
                <c:pt idx="2077">
                  <c:v>648.87501699999996</c:v>
                </c:pt>
                <c:pt idx="2078">
                  <c:v>649.21100000000001</c:v>
                </c:pt>
                <c:pt idx="2079">
                  <c:v>649.49501399999997</c:v>
                </c:pt>
                <c:pt idx="2080">
                  <c:v>649.81299999999999</c:v>
                </c:pt>
                <c:pt idx="2081">
                  <c:v>650.08701799999994</c:v>
                </c:pt>
                <c:pt idx="2082">
                  <c:v>650.39700000000005</c:v>
                </c:pt>
                <c:pt idx="2083">
                  <c:v>650.68901700000004</c:v>
                </c:pt>
                <c:pt idx="2084">
                  <c:v>650.99900000000002</c:v>
                </c:pt>
                <c:pt idx="2085">
                  <c:v>651.28301399999998</c:v>
                </c:pt>
                <c:pt idx="2086">
                  <c:v>651.601</c:v>
                </c:pt>
                <c:pt idx="2087">
                  <c:v>651.88501399999996</c:v>
                </c:pt>
                <c:pt idx="2088">
                  <c:v>652.19500000000005</c:v>
                </c:pt>
                <c:pt idx="2089">
                  <c:v>652.48701400000004</c:v>
                </c:pt>
                <c:pt idx="2090">
                  <c:v>652.79700000000003</c:v>
                </c:pt>
                <c:pt idx="2091">
                  <c:v>653.08801700000004</c:v>
                </c:pt>
                <c:pt idx="2092">
                  <c:v>659.28800000000001</c:v>
                </c:pt>
                <c:pt idx="2093">
                  <c:v>659.60701700000004</c:v>
                </c:pt>
                <c:pt idx="2094">
                  <c:v>659.91700000000003</c:v>
                </c:pt>
                <c:pt idx="2095">
                  <c:v>660.20101399999999</c:v>
                </c:pt>
                <c:pt idx="2096">
                  <c:v>660.519003</c:v>
                </c:pt>
                <c:pt idx="2097">
                  <c:v>660.80301399999996</c:v>
                </c:pt>
                <c:pt idx="2098">
                  <c:v>661.11300000000006</c:v>
                </c:pt>
                <c:pt idx="2099">
                  <c:v>661.40501400000005</c:v>
                </c:pt>
                <c:pt idx="2100">
                  <c:v>661.71500000000003</c:v>
                </c:pt>
                <c:pt idx="2101">
                  <c:v>661.99901699999998</c:v>
                </c:pt>
                <c:pt idx="2102">
                  <c:v>662.32399999999996</c:v>
                </c:pt>
                <c:pt idx="2103">
                  <c:v>662.60801400000003</c:v>
                </c:pt>
                <c:pt idx="2104">
                  <c:v>662.91800000000001</c:v>
                </c:pt>
                <c:pt idx="2105">
                  <c:v>663.210014</c:v>
                </c:pt>
                <c:pt idx="2106">
                  <c:v>663.52100299999995</c:v>
                </c:pt>
                <c:pt idx="2107">
                  <c:v>663.80501700000002</c:v>
                </c:pt>
                <c:pt idx="2108">
                  <c:v>664.12300100000004</c:v>
                </c:pt>
                <c:pt idx="2109">
                  <c:v>664.407015</c:v>
                </c:pt>
                <c:pt idx="2110">
                  <c:v>664.74300000000005</c:v>
                </c:pt>
                <c:pt idx="2111">
                  <c:v>665.03501700000004</c:v>
                </c:pt>
                <c:pt idx="2112">
                  <c:v>665.34500000000003</c:v>
                </c:pt>
                <c:pt idx="2113">
                  <c:v>665.61901399999999</c:v>
                </c:pt>
                <c:pt idx="2114">
                  <c:v>665.937003</c:v>
                </c:pt>
                <c:pt idx="2115">
                  <c:v>666.22201800000005</c:v>
                </c:pt>
                <c:pt idx="2116">
                  <c:v>666.53200100000004</c:v>
                </c:pt>
                <c:pt idx="2117">
                  <c:v>666.82401700000003</c:v>
                </c:pt>
                <c:pt idx="2118">
                  <c:v>667.13400000000001</c:v>
                </c:pt>
                <c:pt idx="2119">
                  <c:v>667.41801399999997</c:v>
                </c:pt>
                <c:pt idx="2120">
                  <c:v>667.73599999999999</c:v>
                </c:pt>
                <c:pt idx="2121">
                  <c:v>668.02001399999995</c:v>
                </c:pt>
                <c:pt idx="2122">
                  <c:v>668.33</c:v>
                </c:pt>
                <c:pt idx="2123">
                  <c:v>668.62901799999997</c:v>
                </c:pt>
                <c:pt idx="2124">
                  <c:v>668.93899999999996</c:v>
                </c:pt>
                <c:pt idx="2125">
                  <c:v>669.22301600000003</c:v>
                </c:pt>
                <c:pt idx="2126">
                  <c:v>669.54100000000005</c:v>
                </c:pt>
                <c:pt idx="2127">
                  <c:v>669.85101699999996</c:v>
                </c:pt>
                <c:pt idx="2128">
                  <c:v>670.16200100000003</c:v>
                </c:pt>
                <c:pt idx="2129">
                  <c:v>670.45401400000003</c:v>
                </c:pt>
                <c:pt idx="2130">
                  <c:v>670.76400000000001</c:v>
                </c:pt>
                <c:pt idx="2131">
                  <c:v>671.04801699999996</c:v>
                </c:pt>
                <c:pt idx="2132">
                  <c:v>671.36599999999999</c:v>
                </c:pt>
                <c:pt idx="2133">
                  <c:v>671.65001700000005</c:v>
                </c:pt>
                <c:pt idx="2134">
                  <c:v>671.96700299999998</c:v>
                </c:pt>
                <c:pt idx="2135">
                  <c:v>672.25901399999998</c:v>
                </c:pt>
                <c:pt idx="2136">
                  <c:v>672.56899999999996</c:v>
                </c:pt>
                <c:pt idx="2137">
                  <c:v>672.85301400000003</c:v>
                </c:pt>
                <c:pt idx="2138">
                  <c:v>673.17100000000005</c:v>
                </c:pt>
                <c:pt idx="2139">
                  <c:v>673.45501400000001</c:v>
                </c:pt>
                <c:pt idx="2140">
                  <c:v>673.76500299999998</c:v>
                </c:pt>
                <c:pt idx="2141">
                  <c:v>674.05801699999995</c:v>
                </c:pt>
                <c:pt idx="2142">
                  <c:v>674.36800000000005</c:v>
                </c:pt>
                <c:pt idx="2143">
                  <c:v>674.652017</c:v>
                </c:pt>
                <c:pt idx="2144">
                  <c:v>674.99599999999998</c:v>
                </c:pt>
                <c:pt idx="2145">
                  <c:v>675.27001600000006</c:v>
                </c:pt>
                <c:pt idx="2146">
                  <c:v>675.58</c:v>
                </c:pt>
                <c:pt idx="2147">
                  <c:v>675.87201700000003</c:v>
                </c:pt>
                <c:pt idx="2148">
                  <c:v>676.18200100000001</c:v>
                </c:pt>
                <c:pt idx="2149">
                  <c:v>676.46601799999996</c:v>
                </c:pt>
                <c:pt idx="2150">
                  <c:v>676.78499999999997</c:v>
                </c:pt>
                <c:pt idx="2151">
                  <c:v>677.06901400000004</c:v>
                </c:pt>
                <c:pt idx="2152">
                  <c:v>677.37900300000001</c:v>
                </c:pt>
                <c:pt idx="2153">
                  <c:v>677.67101400000001</c:v>
                </c:pt>
                <c:pt idx="2154">
                  <c:v>677.98099999999999</c:v>
                </c:pt>
                <c:pt idx="2155">
                  <c:v>678.272018</c:v>
                </c:pt>
                <c:pt idx="2156">
                  <c:v>678.59</c:v>
                </c:pt>
                <c:pt idx="2157">
                  <c:v>678.87401699999998</c:v>
                </c:pt>
                <c:pt idx="2158">
                  <c:v>679.18399999999997</c:v>
                </c:pt>
                <c:pt idx="2159">
                  <c:v>679.47601499999996</c:v>
                </c:pt>
                <c:pt idx="2160">
                  <c:v>679.78599999999994</c:v>
                </c:pt>
                <c:pt idx="2161">
                  <c:v>680.09601399999997</c:v>
                </c:pt>
                <c:pt idx="2162">
                  <c:v>680.41399999999999</c:v>
                </c:pt>
                <c:pt idx="2163">
                  <c:v>680.69901700000003</c:v>
                </c:pt>
                <c:pt idx="2164">
                  <c:v>681.00900300000001</c:v>
                </c:pt>
                <c:pt idx="2165">
                  <c:v>681.301017</c:v>
                </c:pt>
                <c:pt idx="2166">
                  <c:v>681.61800300000004</c:v>
                </c:pt>
                <c:pt idx="2167">
                  <c:v>681.90301699999998</c:v>
                </c:pt>
                <c:pt idx="2168">
                  <c:v>682.221</c:v>
                </c:pt>
                <c:pt idx="2169">
                  <c:v>682.50501599999996</c:v>
                </c:pt>
                <c:pt idx="2170">
                  <c:v>682.81500000000005</c:v>
                </c:pt>
                <c:pt idx="2171">
                  <c:v>683.10701700000004</c:v>
                </c:pt>
                <c:pt idx="2172">
                  <c:v>683.41700000000003</c:v>
                </c:pt>
                <c:pt idx="2173">
                  <c:v>683.70101799999998</c:v>
                </c:pt>
                <c:pt idx="2174">
                  <c:v>684.01900000000001</c:v>
                </c:pt>
                <c:pt idx="2175">
                  <c:v>684.30301799999995</c:v>
                </c:pt>
                <c:pt idx="2176">
                  <c:v>684.61400300000003</c:v>
                </c:pt>
                <c:pt idx="2177">
                  <c:v>684.89601800000003</c:v>
                </c:pt>
                <c:pt idx="2178">
                  <c:v>685.23199999999997</c:v>
                </c:pt>
                <c:pt idx="2179">
                  <c:v>685.51601700000003</c:v>
                </c:pt>
                <c:pt idx="2180">
                  <c:v>685.83399999999995</c:v>
                </c:pt>
                <c:pt idx="2181">
                  <c:v>686.11801500000001</c:v>
                </c:pt>
                <c:pt idx="2182">
                  <c:v>686.428</c:v>
                </c:pt>
                <c:pt idx="2183">
                  <c:v>686.72001399999999</c:v>
                </c:pt>
                <c:pt idx="2184">
                  <c:v>687.03000299999997</c:v>
                </c:pt>
                <c:pt idx="2185">
                  <c:v>687.31501700000001</c:v>
                </c:pt>
                <c:pt idx="2186">
                  <c:v>687.63300000000004</c:v>
                </c:pt>
                <c:pt idx="2187">
                  <c:v>687.92401400000006</c:v>
                </c:pt>
                <c:pt idx="2188">
                  <c:v>688.23400000000004</c:v>
                </c:pt>
                <c:pt idx="2189">
                  <c:v>688.527017</c:v>
                </c:pt>
                <c:pt idx="2190">
                  <c:v>688.83700399999998</c:v>
                </c:pt>
                <c:pt idx="2191">
                  <c:v>689.12201800000003</c:v>
                </c:pt>
                <c:pt idx="2192">
                  <c:v>695.60400000000004</c:v>
                </c:pt>
                <c:pt idx="2193">
                  <c:v>695.92201799999998</c:v>
                </c:pt>
                <c:pt idx="2194">
                  <c:v>696.23200099999997</c:v>
                </c:pt>
                <c:pt idx="2195">
                  <c:v>696.51601400000004</c:v>
                </c:pt>
                <c:pt idx="2196">
                  <c:v>696.83399999999995</c:v>
                </c:pt>
                <c:pt idx="2197">
                  <c:v>697.11801400000002</c:v>
                </c:pt>
                <c:pt idx="2198">
                  <c:v>697.43499999999995</c:v>
                </c:pt>
                <c:pt idx="2199">
                  <c:v>697.72701400000005</c:v>
                </c:pt>
                <c:pt idx="2200">
                  <c:v>698.03700000000003</c:v>
                </c:pt>
                <c:pt idx="2201">
                  <c:v>698.32201499999996</c:v>
                </c:pt>
                <c:pt idx="2202">
                  <c:v>698.64</c:v>
                </c:pt>
                <c:pt idx="2203">
                  <c:v>698.92401400000006</c:v>
                </c:pt>
                <c:pt idx="2204">
                  <c:v>699.23400000000004</c:v>
                </c:pt>
                <c:pt idx="2205">
                  <c:v>699.52601400000003</c:v>
                </c:pt>
                <c:pt idx="2206">
                  <c:v>699.83600000000001</c:v>
                </c:pt>
                <c:pt idx="2207">
                  <c:v>700.12001699999996</c:v>
                </c:pt>
                <c:pt idx="2208">
                  <c:v>700.43799999999999</c:v>
                </c:pt>
                <c:pt idx="2209">
                  <c:v>700.71201499999995</c:v>
                </c:pt>
                <c:pt idx="2210">
                  <c:v>701.04900299999997</c:v>
                </c:pt>
                <c:pt idx="2211">
                  <c:v>701.34101699999997</c:v>
                </c:pt>
                <c:pt idx="2212">
                  <c:v>701.65100299999995</c:v>
                </c:pt>
                <c:pt idx="2213">
                  <c:v>701.93501700000002</c:v>
                </c:pt>
                <c:pt idx="2214">
                  <c:v>702.25300100000004</c:v>
                </c:pt>
                <c:pt idx="2215">
                  <c:v>702.537015</c:v>
                </c:pt>
                <c:pt idx="2216">
                  <c:v>702.84699999999998</c:v>
                </c:pt>
                <c:pt idx="2217">
                  <c:v>703.13901399999997</c:v>
                </c:pt>
                <c:pt idx="2218">
                  <c:v>703.44899999999996</c:v>
                </c:pt>
                <c:pt idx="2219">
                  <c:v>703.74001699999997</c:v>
                </c:pt>
                <c:pt idx="2220">
                  <c:v>704.05799999999999</c:v>
                </c:pt>
                <c:pt idx="2221">
                  <c:v>704.34201800000005</c:v>
                </c:pt>
                <c:pt idx="2222">
                  <c:v>704.65200100000004</c:v>
                </c:pt>
                <c:pt idx="2223">
                  <c:v>704.94401700000003</c:v>
                </c:pt>
                <c:pt idx="2224">
                  <c:v>705.25400000000002</c:v>
                </c:pt>
                <c:pt idx="2225">
                  <c:v>705.53801799999997</c:v>
                </c:pt>
                <c:pt idx="2226">
                  <c:v>705.85599999999999</c:v>
                </c:pt>
                <c:pt idx="2227">
                  <c:v>706.16601800000001</c:v>
                </c:pt>
                <c:pt idx="2228">
                  <c:v>706.476</c:v>
                </c:pt>
                <c:pt idx="2229">
                  <c:v>706.76801799999998</c:v>
                </c:pt>
                <c:pt idx="2230">
                  <c:v>707.08500300000003</c:v>
                </c:pt>
                <c:pt idx="2231">
                  <c:v>707.36901699999999</c:v>
                </c:pt>
                <c:pt idx="2232">
                  <c:v>707.68700000000001</c:v>
                </c:pt>
                <c:pt idx="2233">
                  <c:v>707.97101399999997</c:v>
                </c:pt>
                <c:pt idx="2234">
                  <c:v>708.28099999999995</c:v>
                </c:pt>
                <c:pt idx="2235">
                  <c:v>708.57301399999994</c:v>
                </c:pt>
                <c:pt idx="2236">
                  <c:v>708.88400000000001</c:v>
                </c:pt>
                <c:pt idx="2237">
                  <c:v>709.16801399999997</c:v>
                </c:pt>
                <c:pt idx="2238">
                  <c:v>709.48599999999999</c:v>
                </c:pt>
                <c:pt idx="2239">
                  <c:v>709.77001399999995</c:v>
                </c:pt>
                <c:pt idx="2240">
                  <c:v>710.08</c:v>
                </c:pt>
                <c:pt idx="2241">
                  <c:v>710.36201800000003</c:v>
                </c:pt>
                <c:pt idx="2242">
                  <c:v>710.72200399999997</c:v>
                </c:pt>
                <c:pt idx="2243">
                  <c:v>711.00701800000002</c:v>
                </c:pt>
                <c:pt idx="2244">
                  <c:v>711.35200099999997</c:v>
                </c:pt>
                <c:pt idx="2245">
                  <c:v>711.63601700000004</c:v>
                </c:pt>
                <c:pt idx="2246">
                  <c:v>711.947</c:v>
                </c:pt>
                <c:pt idx="2247">
                  <c:v>712.239014</c:v>
                </c:pt>
                <c:pt idx="2248">
                  <c:v>712.55</c:v>
                </c:pt>
                <c:pt idx="2249">
                  <c:v>712.83401400000002</c:v>
                </c:pt>
                <c:pt idx="2250">
                  <c:v>713.15300000000002</c:v>
                </c:pt>
                <c:pt idx="2251">
                  <c:v>713.44401400000004</c:v>
                </c:pt>
                <c:pt idx="2252">
                  <c:v>713.75400000000002</c:v>
                </c:pt>
                <c:pt idx="2253">
                  <c:v>714.04601700000001</c:v>
                </c:pt>
                <c:pt idx="2254">
                  <c:v>714.35699999999997</c:v>
                </c:pt>
                <c:pt idx="2255">
                  <c:v>714.64101400000004</c:v>
                </c:pt>
                <c:pt idx="2256">
                  <c:v>714.95899999999995</c:v>
                </c:pt>
                <c:pt idx="2257">
                  <c:v>715.24301400000002</c:v>
                </c:pt>
                <c:pt idx="2258">
                  <c:v>715.55300199999999</c:v>
                </c:pt>
                <c:pt idx="2259">
                  <c:v>715.84501399999999</c:v>
                </c:pt>
                <c:pt idx="2260">
                  <c:v>716.15499999999997</c:v>
                </c:pt>
                <c:pt idx="2261">
                  <c:v>716.465014</c:v>
                </c:pt>
                <c:pt idx="2262">
                  <c:v>716.79</c:v>
                </c:pt>
                <c:pt idx="2263">
                  <c:v>717.07401500000003</c:v>
                </c:pt>
                <c:pt idx="2264">
                  <c:v>717.38400000000001</c:v>
                </c:pt>
                <c:pt idx="2265">
                  <c:v>717.676017</c:v>
                </c:pt>
                <c:pt idx="2266">
                  <c:v>717.98599999999999</c:v>
                </c:pt>
                <c:pt idx="2267">
                  <c:v>718.27101700000003</c:v>
                </c:pt>
                <c:pt idx="2268">
                  <c:v>718.58900000000006</c:v>
                </c:pt>
                <c:pt idx="2269">
                  <c:v>718.873017</c:v>
                </c:pt>
                <c:pt idx="2270">
                  <c:v>719.18300199999999</c:v>
                </c:pt>
                <c:pt idx="2271">
                  <c:v>719.47501699999998</c:v>
                </c:pt>
                <c:pt idx="2272">
                  <c:v>719.78499999999997</c:v>
                </c:pt>
                <c:pt idx="2273">
                  <c:v>720.05901700000004</c:v>
                </c:pt>
                <c:pt idx="2274">
                  <c:v>720.37699999999995</c:v>
                </c:pt>
                <c:pt idx="2275">
                  <c:v>720.66101700000002</c:v>
                </c:pt>
                <c:pt idx="2276">
                  <c:v>720.97199999999998</c:v>
                </c:pt>
                <c:pt idx="2277">
                  <c:v>721.26401799999996</c:v>
                </c:pt>
                <c:pt idx="2278">
                  <c:v>721.6</c:v>
                </c:pt>
                <c:pt idx="2279">
                  <c:v>721.88401699999997</c:v>
                </c:pt>
                <c:pt idx="2280">
                  <c:v>722.202</c:v>
                </c:pt>
                <c:pt idx="2281">
                  <c:v>722.48601499999995</c:v>
                </c:pt>
                <c:pt idx="2282">
                  <c:v>722.79600000000005</c:v>
                </c:pt>
                <c:pt idx="2283">
                  <c:v>723.09501599999999</c:v>
                </c:pt>
                <c:pt idx="2284">
                  <c:v>723.40499999999997</c:v>
                </c:pt>
                <c:pt idx="2285">
                  <c:v>723.68901800000003</c:v>
                </c:pt>
                <c:pt idx="2286">
                  <c:v>724.00699999999995</c:v>
                </c:pt>
                <c:pt idx="2287">
                  <c:v>724.29101800000001</c:v>
                </c:pt>
                <c:pt idx="2288">
                  <c:v>724.601</c:v>
                </c:pt>
                <c:pt idx="2289">
                  <c:v>724.89301799999998</c:v>
                </c:pt>
                <c:pt idx="2290">
                  <c:v>725.20299999999997</c:v>
                </c:pt>
                <c:pt idx="2291">
                  <c:v>725.48701400000004</c:v>
                </c:pt>
                <c:pt idx="2292">
                  <c:v>731.78600400000005</c:v>
                </c:pt>
                <c:pt idx="2293">
                  <c:v>732.10401400000001</c:v>
                </c:pt>
                <c:pt idx="2294">
                  <c:v>732.42100000000005</c:v>
                </c:pt>
                <c:pt idx="2295">
                  <c:v>732.70501400000001</c:v>
                </c:pt>
                <c:pt idx="2296">
                  <c:v>733.02300000000002</c:v>
                </c:pt>
                <c:pt idx="2297">
                  <c:v>733.30801699999995</c:v>
                </c:pt>
                <c:pt idx="2298">
                  <c:v>733.61800000000005</c:v>
                </c:pt>
                <c:pt idx="2299">
                  <c:v>733.91101400000002</c:v>
                </c:pt>
                <c:pt idx="2300">
                  <c:v>734.221</c:v>
                </c:pt>
                <c:pt idx="2301">
                  <c:v>734.50501699999995</c:v>
                </c:pt>
                <c:pt idx="2302">
                  <c:v>734.82299999999998</c:v>
                </c:pt>
                <c:pt idx="2303">
                  <c:v>735.10701700000004</c:v>
                </c:pt>
                <c:pt idx="2304">
                  <c:v>735.41700000000003</c:v>
                </c:pt>
                <c:pt idx="2305">
                  <c:v>735.69901800000002</c:v>
                </c:pt>
                <c:pt idx="2306">
                  <c:v>736.00900000000001</c:v>
                </c:pt>
                <c:pt idx="2307">
                  <c:v>736.29301699999996</c:v>
                </c:pt>
                <c:pt idx="2308">
                  <c:v>736.61099999999999</c:v>
                </c:pt>
                <c:pt idx="2309">
                  <c:v>736.89501600000006</c:v>
                </c:pt>
                <c:pt idx="2310">
                  <c:v>737.23099999999999</c:v>
                </c:pt>
                <c:pt idx="2311">
                  <c:v>737.52301699999998</c:v>
                </c:pt>
                <c:pt idx="2312">
                  <c:v>737.83299999999997</c:v>
                </c:pt>
                <c:pt idx="2313">
                  <c:v>738.11701400000004</c:v>
                </c:pt>
                <c:pt idx="2314">
                  <c:v>738.43499999999995</c:v>
                </c:pt>
                <c:pt idx="2315">
                  <c:v>738.72601799999995</c:v>
                </c:pt>
                <c:pt idx="2316">
                  <c:v>739.03599999999994</c:v>
                </c:pt>
                <c:pt idx="2317">
                  <c:v>739.32801800000004</c:v>
                </c:pt>
                <c:pt idx="2318">
                  <c:v>739.63800000000003</c:v>
                </c:pt>
                <c:pt idx="2319">
                  <c:v>739.92201499999999</c:v>
                </c:pt>
                <c:pt idx="2320">
                  <c:v>740.24</c:v>
                </c:pt>
                <c:pt idx="2321">
                  <c:v>740.52501400000006</c:v>
                </c:pt>
                <c:pt idx="2322">
                  <c:v>740.83500000000004</c:v>
                </c:pt>
                <c:pt idx="2323">
                  <c:v>741.12701400000003</c:v>
                </c:pt>
                <c:pt idx="2324">
                  <c:v>741.437003</c:v>
                </c:pt>
                <c:pt idx="2325">
                  <c:v>741.72101699999996</c:v>
                </c:pt>
                <c:pt idx="2326">
                  <c:v>742.04600300000004</c:v>
                </c:pt>
                <c:pt idx="2327">
                  <c:v>742.35601399999996</c:v>
                </c:pt>
                <c:pt idx="2328">
                  <c:v>742.66600000000005</c:v>
                </c:pt>
                <c:pt idx="2329">
                  <c:v>742.95801400000005</c:v>
                </c:pt>
                <c:pt idx="2330">
                  <c:v>743.26800000000003</c:v>
                </c:pt>
                <c:pt idx="2331">
                  <c:v>743.55201799999998</c:v>
                </c:pt>
                <c:pt idx="2332">
                  <c:v>743.87</c:v>
                </c:pt>
                <c:pt idx="2333">
                  <c:v>744.15401699999995</c:v>
                </c:pt>
                <c:pt idx="2334">
                  <c:v>744.46400000000006</c:v>
                </c:pt>
                <c:pt idx="2335">
                  <c:v>744.75601700000004</c:v>
                </c:pt>
                <c:pt idx="2336">
                  <c:v>745.06600000000003</c:v>
                </c:pt>
                <c:pt idx="2337">
                  <c:v>745.34001699999999</c:v>
                </c:pt>
                <c:pt idx="2338">
                  <c:v>745.65800000000002</c:v>
                </c:pt>
                <c:pt idx="2339">
                  <c:v>745.94201799999996</c:v>
                </c:pt>
                <c:pt idx="2340">
                  <c:v>746.25200099999995</c:v>
                </c:pt>
                <c:pt idx="2341">
                  <c:v>746.54401700000005</c:v>
                </c:pt>
                <c:pt idx="2342">
                  <c:v>746.85400000000004</c:v>
                </c:pt>
                <c:pt idx="2343">
                  <c:v>747.13901699999997</c:v>
                </c:pt>
                <c:pt idx="2344">
                  <c:v>747.48299999999995</c:v>
                </c:pt>
                <c:pt idx="2345">
                  <c:v>747.76701700000001</c:v>
                </c:pt>
                <c:pt idx="2346">
                  <c:v>748.077</c:v>
                </c:pt>
                <c:pt idx="2347">
                  <c:v>748.37601400000005</c:v>
                </c:pt>
                <c:pt idx="2348">
                  <c:v>748.68600000000004</c:v>
                </c:pt>
                <c:pt idx="2349">
                  <c:v>748.97001799999998</c:v>
                </c:pt>
                <c:pt idx="2350">
                  <c:v>749.28800000000001</c:v>
                </c:pt>
                <c:pt idx="2351">
                  <c:v>749.57201799999996</c:v>
                </c:pt>
                <c:pt idx="2352">
                  <c:v>749.88200099999995</c:v>
                </c:pt>
                <c:pt idx="2353">
                  <c:v>750.17401700000005</c:v>
                </c:pt>
                <c:pt idx="2354">
                  <c:v>750.48400000000004</c:v>
                </c:pt>
                <c:pt idx="2355">
                  <c:v>750.76801399999999</c:v>
                </c:pt>
                <c:pt idx="2356">
                  <c:v>751.08699999999999</c:v>
                </c:pt>
                <c:pt idx="2357">
                  <c:v>751.37101399999995</c:v>
                </c:pt>
                <c:pt idx="2358">
                  <c:v>751.68799999999999</c:v>
                </c:pt>
                <c:pt idx="2359">
                  <c:v>751.98001699999998</c:v>
                </c:pt>
                <c:pt idx="2360">
                  <c:v>752.29100000000005</c:v>
                </c:pt>
                <c:pt idx="2361">
                  <c:v>752.60101399999996</c:v>
                </c:pt>
                <c:pt idx="2362">
                  <c:v>752.91899999999998</c:v>
                </c:pt>
                <c:pt idx="2363">
                  <c:v>753.20301700000005</c:v>
                </c:pt>
                <c:pt idx="2364">
                  <c:v>753.51300400000002</c:v>
                </c:pt>
                <c:pt idx="2365">
                  <c:v>753.80501700000002</c:v>
                </c:pt>
                <c:pt idx="2366">
                  <c:v>754.115002</c:v>
                </c:pt>
                <c:pt idx="2367">
                  <c:v>754.39901599999996</c:v>
                </c:pt>
                <c:pt idx="2368">
                  <c:v>754.71699999999998</c:v>
                </c:pt>
                <c:pt idx="2369">
                  <c:v>754.99101700000006</c:v>
                </c:pt>
                <c:pt idx="2370">
                  <c:v>755.30100300000004</c:v>
                </c:pt>
                <c:pt idx="2371">
                  <c:v>755.59301700000003</c:v>
                </c:pt>
                <c:pt idx="2372">
                  <c:v>755.90300000000002</c:v>
                </c:pt>
                <c:pt idx="2373">
                  <c:v>756.18701399999998</c:v>
                </c:pt>
                <c:pt idx="2374">
                  <c:v>756.505</c:v>
                </c:pt>
                <c:pt idx="2375">
                  <c:v>756.78901399999995</c:v>
                </c:pt>
                <c:pt idx="2376">
                  <c:v>757.09900000000005</c:v>
                </c:pt>
                <c:pt idx="2377">
                  <c:v>757.39101800000003</c:v>
                </c:pt>
                <c:pt idx="2378">
                  <c:v>757.72799999999995</c:v>
                </c:pt>
                <c:pt idx="2379">
                  <c:v>758.01901399999997</c:v>
                </c:pt>
                <c:pt idx="2380">
                  <c:v>758.33699999999999</c:v>
                </c:pt>
                <c:pt idx="2381">
                  <c:v>758.62101800000005</c:v>
                </c:pt>
                <c:pt idx="2382">
                  <c:v>758.93200100000001</c:v>
                </c:pt>
                <c:pt idx="2383">
                  <c:v>759.22401400000001</c:v>
                </c:pt>
                <c:pt idx="2384">
                  <c:v>759.53400299999998</c:v>
                </c:pt>
                <c:pt idx="2385">
                  <c:v>759.81801399999995</c:v>
                </c:pt>
                <c:pt idx="2386">
                  <c:v>760.13600299999996</c:v>
                </c:pt>
                <c:pt idx="2387">
                  <c:v>760.42001400000004</c:v>
                </c:pt>
                <c:pt idx="2388">
                  <c:v>760.73</c:v>
                </c:pt>
                <c:pt idx="2389">
                  <c:v>761.02201500000001</c:v>
                </c:pt>
                <c:pt idx="2390">
                  <c:v>761.33900000000006</c:v>
                </c:pt>
                <c:pt idx="2391">
                  <c:v>761.62301400000001</c:v>
                </c:pt>
                <c:pt idx="2392">
                  <c:v>768.22900300000003</c:v>
                </c:pt>
                <c:pt idx="2393">
                  <c:v>768.54701399999999</c:v>
                </c:pt>
                <c:pt idx="2394">
                  <c:v>768.85699999999997</c:v>
                </c:pt>
                <c:pt idx="2395">
                  <c:v>769.14101500000004</c:v>
                </c:pt>
                <c:pt idx="2396">
                  <c:v>769.45900300000005</c:v>
                </c:pt>
                <c:pt idx="2397">
                  <c:v>769.74301700000001</c:v>
                </c:pt>
                <c:pt idx="2398">
                  <c:v>770.053</c:v>
                </c:pt>
                <c:pt idx="2399">
                  <c:v>770.34501699999998</c:v>
                </c:pt>
                <c:pt idx="2400">
                  <c:v>770.65499999999997</c:v>
                </c:pt>
                <c:pt idx="2401">
                  <c:v>770.92901700000004</c:v>
                </c:pt>
                <c:pt idx="2402">
                  <c:v>771.24700399999995</c:v>
                </c:pt>
                <c:pt idx="2403">
                  <c:v>771.53101700000002</c:v>
                </c:pt>
                <c:pt idx="2404">
                  <c:v>771.84100000000001</c:v>
                </c:pt>
                <c:pt idx="2405">
                  <c:v>772.133016</c:v>
                </c:pt>
                <c:pt idx="2406">
                  <c:v>772.44299999999998</c:v>
                </c:pt>
                <c:pt idx="2407">
                  <c:v>772.72701700000005</c:v>
                </c:pt>
                <c:pt idx="2408">
                  <c:v>773.04499999999996</c:v>
                </c:pt>
                <c:pt idx="2409">
                  <c:v>773.33001400000001</c:v>
                </c:pt>
                <c:pt idx="2410">
                  <c:v>773.66600300000005</c:v>
                </c:pt>
                <c:pt idx="2411">
                  <c:v>773.965014</c:v>
                </c:pt>
                <c:pt idx="2412">
                  <c:v>774.27499999999998</c:v>
                </c:pt>
                <c:pt idx="2413">
                  <c:v>774.56001400000002</c:v>
                </c:pt>
                <c:pt idx="2414">
                  <c:v>774.87800000000004</c:v>
                </c:pt>
                <c:pt idx="2415">
                  <c:v>775.162015</c:v>
                </c:pt>
                <c:pt idx="2416">
                  <c:v>775.47200099999998</c:v>
                </c:pt>
                <c:pt idx="2417">
                  <c:v>775.76401399999997</c:v>
                </c:pt>
                <c:pt idx="2418">
                  <c:v>776.07399999999996</c:v>
                </c:pt>
                <c:pt idx="2419">
                  <c:v>776.35801700000002</c:v>
                </c:pt>
                <c:pt idx="2420">
                  <c:v>776.67600000000004</c:v>
                </c:pt>
                <c:pt idx="2421">
                  <c:v>776.96001699999999</c:v>
                </c:pt>
                <c:pt idx="2422">
                  <c:v>777.27700200000004</c:v>
                </c:pt>
                <c:pt idx="2423">
                  <c:v>777.56901400000004</c:v>
                </c:pt>
                <c:pt idx="2424">
                  <c:v>777.87900000000002</c:v>
                </c:pt>
                <c:pt idx="2425">
                  <c:v>778.16301399999998</c:v>
                </c:pt>
                <c:pt idx="2426">
                  <c:v>778.48099999999999</c:v>
                </c:pt>
                <c:pt idx="2427">
                  <c:v>778.79101400000002</c:v>
                </c:pt>
                <c:pt idx="2428">
                  <c:v>779.101</c:v>
                </c:pt>
                <c:pt idx="2429">
                  <c:v>779.39301399999999</c:v>
                </c:pt>
                <c:pt idx="2430">
                  <c:v>779.70299999999997</c:v>
                </c:pt>
                <c:pt idx="2431">
                  <c:v>779.98701400000004</c:v>
                </c:pt>
                <c:pt idx="2432">
                  <c:v>780.30500300000006</c:v>
                </c:pt>
                <c:pt idx="2433">
                  <c:v>780.57901400000003</c:v>
                </c:pt>
                <c:pt idx="2434">
                  <c:v>780.88900000000001</c:v>
                </c:pt>
                <c:pt idx="2435">
                  <c:v>781.181014</c:v>
                </c:pt>
                <c:pt idx="2436">
                  <c:v>781.49100399999998</c:v>
                </c:pt>
                <c:pt idx="2437">
                  <c:v>781.77501700000005</c:v>
                </c:pt>
                <c:pt idx="2438">
                  <c:v>782.09300399999995</c:v>
                </c:pt>
                <c:pt idx="2439">
                  <c:v>782.37701700000002</c:v>
                </c:pt>
                <c:pt idx="2440">
                  <c:v>782.68700000000001</c:v>
                </c:pt>
                <c:pt idx="2441">
                  <c:v>782.979015</c:v>
                </c:pt>
                <c:pt idx="2442">
                  <c:v>783.28899999999999</c:v>
                </c:pt>
                <c:pt idx="2443">
                  <c:v>783.580017</c:v>
                </c:pt>
                <c:pt idx="2444">
                  <c:v>783.92399999999998</c:v>
                </c:pt>
                <c:pt idx="2445">
                  <c:v>784.20801700000004</c:v>
                </c:pt>
                <c:pt idx="2446">
                  <c:v>784.51800100000003</c:v>
                </c:pt>
                <c:pt idx="2447">
                  <c:v>784.81001700000002</c:v>
                </c:pt>
                <c:pt idx="2448">
                  <c:v>785.12099999999998</c:v>
                </c:pt>
                <c:pt idx="2449">
                  <c:v>785.40501700000004</c:v>
                </c:pt>
                <c:pt idx="2450">
                  <c:v>785.72299999999996</c:v>
                </c:pt>
                <c:pt idx="2451">
                  <c:v>786.00701700000002</c:v>
                </c:pt>
                <c:pt idx="2452">
                  <c:v>786.31700000000001</c:v>
                </c:pt>
                <c:pt idx="2453">
                  <c:v>786.609015</c:v>
                </c:pt>
                <c:pt idx="2454">
                  <c:v>786.92600000000004</c:v>
                </c:pt>
                <c:pt idx="2455">
                  <c:v>787.21001799999999</c:v>
                </c:pt>
                <c:pt idx="2456">
                  <c:v>787.52800000000002</c:v>
                </c:pt>
                <c:pt idx="2457">
                  <c:v>787.81201699999997</c:v>
                </c:pt>
                <c:pt idx="2458">
                  <c:v>788.12200099999995</c:v>
                </c:pt>
                <c:pt idx="2459">
                  <c:v>788.41401499999995</c:v>
                </c:pt>
                <c:pt idx="2460">
                  <c:v>788.72400000000005</c:v>
                </c:pt>
                <c:pt idx="2461">
                  <c:v>789.03501400000005</c:v>
                </c:pt>
                <c:pt idx="2462">
                  <c:v>789.35300199999995</c:v>
                </c:pt>
                <c:pt idx="2463">
                  <c:v>789.63701400000002</c:v>
                </c:pt>
                <c:pt idx="2464">
                  <c:v>789.947</c:v>
                </c:pt>
                <c:pt idx="2465">
                  <c:v>790.22901400000001</c:v>
                </c:pt>
                <c:pt idx="2466">
                  <c:v>790.53900299999998</c:v>
                </c:pt>
                <c:pt idx="2467">
                  <c:v>790.82301399999994</c:v>
                </c:pt>
                <c:pt idx="2468">
                  <c:v>791.14099999999996</c:v>
                </c:pt>
                <c:pt idx="2469">
                  <c:v>791.42501400000003</c:v>
                </c:pt>
                <c:pt idx="2470">
                  <c:v>791.73500000000001</c:v>
                </c:pt>
                <c:pt idx="2471">
                  <c:v>792.02701400000001</c:v>
                </c:pt>
                <c:pt idx="2472">
                  <c:v>792.33700299999998</c:v>
                </c:pt>
                <c:pt idx="2473">
                  <c:v>792.62101700000005</c:v>
                </c:pt>
                <c:pt idx="2474">
                  <c:v>792.93900299999996</c:v>
                </c:pt>
                <c:pt idx="2475">
                  <c:v>793.23001399999998</c:v>
                </c:pt>
                <c:pt idx="2476">
                  <c:v>793.54</c:v>
                </c:pt>
                <c:pt idx="2477">
                  <c:v>793.83201499999996</c:v>
                </c:pt>
                <c:pt idx="2478">
                  <c:v>794.16800000000001</c:v>
                </c:pt>
                <c:pt idx="2479">
                  <c:v>794.45201799999995</c:v>
                </c:pt>
                <c:pt idx="2480">
                  <c:v>794.81799999999998</c:v>
                </c:pt>
                <c:pt idx="2481">
                  <c:v>795.10301700000002</c:v>
                </c:pt>
                <c:pt idx="2482">
                  <c:v>795.41399999999999</c:v>
                </c:pt>
                <c:pt idx="2483">
                  <c:v>795.70701399999996</c:v>
                </c:pt>
                <c:pt idx="2484">
                  <c:v>796.01800000000003</c:v>
                </c:pt>
                <c:pt idx="2485">
                  <c:v>796.30301799999995</c:v>
                </c:pt>
                <c:pt idx="2486">
                  <c:v>796.62800000000004</c:v>
                </c:pt>
                <c:pt idx="2487">
                  <c:v>796.91201799999999</c:v>
                </c:pt>
                <c:pt idx="2488">
                  <c:v>797.22200399999997</c:v>
                </c:pt>
                <c:pt idx="2489">
                  <c:v>797.51401699999997</c:v>
                </c:pt>
                <c:pt idx="2490">
                  <c:v>797.82399999999996</c:v>
                </c:pt>
                <c:pt idx="2491">
                  <c:v>798.10801500000002</c:v>
                </c:pt>
                <c:pt idx="2492">
                  <c:v>805.11300000000006</c:v>
                </c:pt>
                <c:pt idx="2493">
                  <c:v>805.431014</c:v>
                </c:pt>
                <c:pt idx="2494">
                  <c:v>805.74099999999999</c:v>
                </c:pt>
                <c:pt idx="2495">
                  <c:v>806.02501700000005</c:v>
                </c:pt>
                <c:pt idx="2496">
                  <c:v>806.34299999999996</c:v>
                </c:pt>
                <c:pt idx="2497">
                  <c:v>806.61701400000004</c:v>
                </c:pt>
                <c:pt idx="2498">
                  <c:v>806.92700000000002</c:v>
                </c:pt>
                <c:pt idx="2499">
                  <c:v>807.21901400000002</c:v>
                </c:pt>
                <c:pt idx="2500">
                  <c:v>807.529</c:v>
                </c:pt>
                <c:pt idx="2501">
                  <c:v>807.81401400000004</c:v>
                </c:pt>
                <c:pt idx="2502">
                  <c:v>808.13200099999995</c:v>
                </c:pt>
                <c:pt idx="2503">
                  <c:v>808.41601400000002</c:v>
                </c:pt>
                <c:pt idx="2504">
                  <c:v>808.726</c:v>
                </c:pt>
                <c:pt idx="2505">
                  <c:v>809.01801399999999</c:v>
                </c:pt>
                <c:pt idx="2506">
                  <c:v>809.32799999999997</c:v>
                </c:pt>
                <c:pt idx="2507">
                  <c:v>809.61901399999999</c:v>
                </c:pt>
                <c:pt idx="2508">
                  <c:v>809.93700000000001</c:v>
                </c:pt>
                <c:pt idx="2509">
                  <c:v>810.22101399999997</c:v>
                </c:pt>
                <c:pt idx="2510">
                  <c:v>810.55700300000001</c:v>
                </c:pt>
                <c:pt idx="2511">
                  <c:v>810.84901400000001</c:v>
                </c:pt>
                <c:pt idx="2512">
                  <c:v>811.15900299999998</c:v>
                </c:pt>
                <c:pt idx="2513">
                  <c:v>811.44301399999995</c:v>
                </c:pt>
                <c:pt idx="2514">
                  <c:v>811.76200100000005</c:v>
                </c:pt>
                <c:pt idx="2515">
                  <c:v>812.04601600000001</c:v>
                </c:pt>
                <c:pt idx="2516">
                  <c:v>812.35599999999999</c:v>
                </c:pt>
                <c:pt idx="2517">
                  <c:v>812.64801699999998</c:v>
                </c:pt>
                <c:pt idx="2518">
                  <c:v>812.96500000000003</c:v>
                </c:pt>
                <c:pt idx="2519">
                  <c:v>813.24901699999998</c:v>
                </c:pt>
                <c:pt idx="2520">
                  <c:v>813.56700000000001</c:v>
                </c:pt>
                <c:pt idx="2521">
                  <c:v>813.85101699999996</c:v>
                </c:pt>
                <c:pt idx="2522">
                  <c:v>814.16100100000006</c:v>
                </c:pt>
                <c:pt idx="2523">
                  <c:v>814.45301700000005</c:v>
                </c:pt>
                <c:pt idx="2524">
                  <c:v>814.76300000000003</c:v>
                </c:pt>
                <c:pt idx="2525">
                  <c:v>815.04701399999999</c:v>
                </c:pt>
                <c:pt idx="2526">
                  <c:v>815.36500000000001</c:v>
                </c:pt>
                <c:pt idx="2527">
                  <c:v>815.67501600000003</c:v>
                </c:pt>
                <c:pt idx="2528">
                  <c:v>815.98500000000001</c:v>
                </c:pt>
                <c:pt idx="2529">
                  <c:v>816.26701700000001</c:v>
                </c:pt>
                <c:pt idx="2530">
                  <c:v>816.57700199999999</c:v>
                </c:pt>
                <c:pt idx="2531">
                  <c:v>816.86101699999995</c:v>
                </c:pt>
                <c:pt idx="2532">
                  <c:v>817.17899999999997</c:v>
                </c:pt>
                <c:pt idx="2533">
                  <c:v>817.46301400000004</c:v>
                </c:pt>
                <c:pt idx="2534">
                  <c:v>817.774</c:v>
                </c:pt>
                <c:pt idx="2535">
                  <c:v>818.06601699999999</c:v>
                </c:pt>
                <c:pt idx="2536">
                  <c:v>818.37699999999995</c:v>
                </c:pt>
                <c:pt idx="2537">
                  <c:v>818.66201699999999</c:v>
                </c:pt>
                <c:pt idx="2538">
                  <c:v>818.98000100000002</c:v>
                </c:pt>
                <c:pt idx="2539">
                  <c:v>819.27101400000004</c:v>
                </c:pt>
                <c:pt idx="2540">
                  <c:v>819.58200099999999</c:v>
                </c:pt>
                <c:pt idx="2541">
                  <c:v>819.87401699999998</c:v>
                </c:pt>
                <c:pt idx="2542">
                  <c:v>820.18399999999997</c:v>
                </c:pt>
                <c:pt idx="2543">
                  <c:v>820.46801800000003</c:v>
                </c:pt>
                <c:pt idx="2544">
                  <c:v>820.81200100000001</c:v>
                </c:pt>
                <c:pt idx="2545">
                  <c:v>821.09601399999997</c:v>
                </c:pt>
                <c:pt idx="2546">
                  <c:v>821.40599999999995</c:v>
                </c:pt>
                <c:pt idx="2547">
                  <c:v>821.69801800000005</c:v>
                </c:pt>
                <c:pt idx="2548">
                  <c:v>822.00800000000004</c:v>
                </c:pt>
                <c:pt idx="2549">
                  <c:v>822.29301399999997</c:v>
                </c:pt>
                <c:pt idx="2550">
                  <c:v>822.61800000000005</c:v>
                </c:pt>
                <c:pt idx="2551">
                  <c:v>822.902018</c:v>
                </c:pt>
                <c:pt idx="2552">
                  <c:v>823.21200099999999</c:v>
                </c:pt>
                <c:pt idx="2553">
                  <c:v>823.50501399999996</c:v>
                </c:pt>
                <c:pt idx="2554">
                  <c:v>823.81500100000005</c:v>
                </c:pt>
                <c:pt idx="2555">
                  <c:v>824.09901400000001</c:v>
                </c:pt>
                <c:pt idx="2556">
                  <c:v>824.41700000000003</c:v>
                </c:pt>
                <c:pt idx="2557">
                  <c:v>824.70101399999999</c:v>
                </c:pt>
                <c:pt idx="2558">
                  <c:v>825.01100299999996</c:v>
                </c:pt>
                <c:pt idx="2559">
                  <c:v>825.30301699999995</c:v>
                </c:pt>
                <c:pt idx="2560">
                  <c:v>825.61300300000005</c:v>
                </c:pt>
                <c:pt idx="2561">
                  <c:v>825.91301399999998</c:v>
                </c:pt>
                <c:pt idx="2562">
                  <c:v>826.23100199999999</c:v>
                </c:pt>
                <c:pt idx="2563">
                  <c:v>826.51501399999995</c:v>
                </c:pt>
                <c:pt idx="2564">
                  <c:v>826.82500000000005</c:v>
                </c:pt>
                <c:pt idx="2565">
                  <c:v>827.11701400000004</c:v>
                </c:pt>
                <c:pt idx="2566">
                  <c:v>827.42700000000002</c:v>
                </c:pt>
                <c:pt idx="2567">
                  <c:v>827.71101399999998</c:v>
                </c:pt>
                <c:pt idx="2568">
                  <c:v>828.02900299999999</c:v>
                </c:pt>
                <c:pt idx="2569">
                  <c:v>828.31301699999995</c:v>
                </c:pt>
                <c:pt idx="2570">
                  <c:v>828.62300000000005</c:v>
                </c:pt>
                <c:pt idx="2571">
                  <c:v>828.92201499999999</c:v>
                </c:pt>
                <c:pt idx="2572">
                  <c:v>829.23200099999997</c:v>
                </c:pt>
                <c:pt idx="2573">
                  <c:v>829.51601700000003</c:v>
                </c:pt>
                <c:pt idx="2574">
                  <c:v>829.83399999999995</c:v>
                </c:pt>
                <c:pt idx="2575">
                  <c:v>830.11901799999998</c:v>
                </c:pt>
                <c:pt idx="2576">
                  <c:v>830.42899999999997</c:v>
                </c:pt>
                <c:pt idx="2577">
                  <c:v>830.72101799999996</c:v>
                </c:pt>
                <c:pt idx="2578">
                  <c:v>831.05700000000002</c:v>
                </c:pt>
                <c:pt idx="2579">
                  <c:v>831.34101499999997</c:v>
                </c:pt>
                <c:pt idx="2580">
                  <c:v>831.65899999999999</c:v>
                </c:pt>
                <c:pt idx="2581">
                  <c:v>831.94301700000005</c:v>
                </c:pt>
                <c:pt idx="2582">
                  <c:v>832.26</c:v>
                </c:pt>
                <c:pt idx="2583">
                  <c:v>832.55201699999998</c:v>
                </c:pt>
                <c:pt idx="2584">
                  <c:v>832.86200099999996</c:v>
                </c:pt>
                <c:pt idx="2585">
                  <c:v>833.14601800000003</c:v>
                </c:pt>
                <c:pt idx="2586">
                  <c:v>833.46400000000006</c:v>
                </c:pt>
                <c:pt idx="2587">
                  <c:v>833.748018</c:v>
                </c:pt>
                <c:pt idx="2588">
                  <c:v>834.05900299999996</c:v>
                </c:pt>
                <c:pt idx="2589">
                  <c:v>834.35101399999996</c:v>
                </c:pt>
                <c:pt idx="2590">
                  <c:v>834.66099999999994</c:v>
                </c:pt>
                <c:pt idx="2591">
                  <c:v>834.94501400000001</c:v>
                </c:pt>
                <c:pt idx="2592">
                  <c:v>842.096</c:v>
                </c:pt>
                <c:pt idx="2593">
                  <c:v>842.40501600000005</c:v>
                </c:pt>
                <c:pt idx="2594">
                  <c:v>842.71600000000001</c:v>
                </c:pt>
                <c:pt idx="2595">
                  <c:v>843.00101400000005</c:v>
                </c:pt>
                <c:pt idx="2596">
                  <c:v>843.31900299999995</c:v>
                </c:pt>
                <c:pt idx="2597">
                  <c:v>843.60301400000003</c:v>
                </c:pt>
                <c:pt idx="2598">
                  <c:v>843.91300000000001</c:v>
                </c:pt>
                <c:pt idx="2599">
                  <c:v>844.20501400000001</c:v>
                </c:pt>
                <c:pt idx="2600">
                  <c:v>844.51499999999999</c:v>
                </c:pt>
                <c:pt idx="2601">
                  <c:v>844.79901700000005</c:v>
                </c:pt>
                <c:pt idx="2602">
                  <c:v>845.11699999999996</c:v>
                </c:pt>
                <c:pt idx="2603">
                  <c:v>845.40801399999998</c:v>
                </c:pt>
                <c:pt idx="2604">
                  <c:v>845.71799999999996</c:v>
                </c:pt>
                <c:pt idx="2605">
                  <c:v>846.01001399999996</c:v>
                </c:pt>
                <c:pt idx="2606">
                  <c:v>846.32</c:v>
                </c:pt>
                <c:pt idx="2607">
                  <c:v>846.604017</c:v>
                </c:pt>
                <c:pt idx="2608">
                  <c:v>846.92200000000003</c:v>
                </c:pt>
                <c:pt idx="2609">
                  <c:v>847.20701399999996</c:v>
                </c:pt>
                <c:pt idx="2610">
                  <c:v>847.54300000000001</c:v>
                </c:pt>
                <c:pt idx="2611">
                  <c:v>847.83501699999999</c:v>
                </c:pt>
                <c:pt idx="2612">
                  <c:v>848.14499999999998</c:v>
                </c:pt>
                <c:pt idx="2613">
                  <c:v>848.42901800000004</c:v>
                </c:pt>
                <c:pt idx="2614">
                  <c:v>848.75400000000002</c:v>
                </c:pt>
                <c:pt idx="2615">
                  <c:v>849.03801699999997</c:v>
                </c:pt>
                <c:pt idx="2616">
                  <c:v>849.34799999999996</c:v>
                </c:pt>
                <c:pt idx="2617">
                  <c:v>849.64001699999994</c:v>
                </c:pt>
                <c:pt idx="2618">
                  <c:v>849.95</c:v>
                </c:pt>
                <c:pt idx="2619">
                  <c:v>850.23401799999999</c:v>
                </c:pt>
                <c:pt idx="2620">
                  <c:v>850.55200000000002</c:v>
                </c:pt>
                <c:pt idx="2621">
                  <c:v>850.83601799999997</c:v>
                </c:pt>
                <c:pt idx="2622">
                  <c:v>851.14700300000004</c:v>
                </c:pt>
                <c:pt idx="2623">
                  <c:v>851.43901400000004</c:v>
                </c:pt>
                <c:pt idx="2624">
                  <c:v>851.74900300000002</c:v>
                </c:pt>
                <c:pt idx="2625">
                  <c:v>852.02301599999998</c:v>
                </c:pt>
                <c:pt idx="2626">
                  <c:v>852.34100000000001</c:v>
                </c:pt>
                <c:pt idx="2627">
                  <c:v>852.65101700000002</c:v>
                </c:pt>
                <c:pt idx="2628">
                  <c:v>852.96100000000001</c:v>
                </c:pt>
                <c:pt idx="2629">
                  <c:v>853.253016</c:v>
                </c:pt>
                <c:pt idx="2630">
                  <c:v>853.56299999999999</c:v>
                </c:pt>
                <c:pt idx="2631">
                  <c:v>853.84801700000003</c:v>
                </c:pt>
                <c:pt idx="2632">
                  <c:v>854.16600000000005</c:v>
                </c:pt>
                <c:pt idx="2633">
                  <c:v>854.450017</c:v>
                </c:pt>
                <c:pt idx="2634">
                  <c:v>854.76</c:v>
                </c:pt>
                <c:pt idx="2635">
                  <c:v>855.05901400000005</c:v>
                </c:pt>
                <c:pt idx="2636">
                  <c:v>855.36900000000003</c:v>
                </c:pt>
                <c:pt idx="2637">
                  <c:v>855.65301399999998</c:v>
                </c:pt>
                <c:pt idx="2638">
                  <c:v>855.971</c:v>
                </c:pt>
                <c:pt idx="2639">
                  <c:v>856.25501399999996</c:v>
                </c:pt>
                <c:pt idx="2640">
                  <c:v>856.56500300000005</c:v>
                </c:pt>
                <c:pt idx="2641">
                  <c:v>856.85701700000004</c:v>
                </c:pt>
                <c:pt idx="2642">
                  <c:v>857.16700200000002</c:v>
                </c:pt>
                <c:pt idx="2643">
                  <c:v>857.45101699999998</c:v>
                </c:pt>
                <c:pt idx="2644">
                  <c:v>857.79600000000005</c:v>
                </c:pt>
                <c:pt idx="2645">
                  <c:v>858.080018</c:v>
                </c:pt>
                <c:pt idx="2646">
                  <c:v>858.39700200000004</c:v>
                </c:pt>
                <c:pt idx="2647">
                  <c:v>858.68901700000004</c:v>
                </c:pt>
                <c:pt idx="2648">
                  <c:v>858.99900000000002</c:v>
                </c:pt>
                <c:pt idx="2649">
                  <c:v>859.28301399999998</c:v>
                </c:pt>
                <c:pt idx="2650">
                  <c:v>859.601</c:v>
                </c:pt>
                <c:pt idx="2651">
                  <c:v>859.88501799999995</c:v>
                </c:pt>
                <c:pt idx="2652">
                  <c:v>860.19500000000005</c:v>
                </c:pt>
                <c:pt idx="2653">
                  <c:v>860.48701800000003</c:v>
                </c:pt>
                <c:pt idx="2654">
                  <c:v>860.79700000000003</c:v>
                </c:pt>
                <c:pt idx="2655">
                  <c:v>861.08101699999997</c:v>
                </c:pt>
                <c:pt idx="2656">
                  <c:v>861.399</c:v>
                </c:pt>
                <c:pt idx="2657">
                  <c:v>861.67301799999996</c:v>
                </c:pt>
                <c:pt idx="2658">
                  <c:v>861.98299999999995</c:v>
                </c:pt>
                <c:pt idx="2659">
                  <c:v>862.27501800000005</c:v>
                </c:pt>
                <c:pt idx="2660">
                  <c:v>862.58500000000004</c:v>
                </c:pt>
                <c:pt idx="2661">
                  <c:v>862.89501700000005</c:v>
                </c:pt>
                <c:pt idx="2662">
                  <c:v>863.21299999999997</c:v>
                </c:pt>
                <c:pt idx="2663">
                  <c:v>863.49701700000003</c:v>
                </c:pt>
                <c:pt idx="2664">
                  <c:v>863.80700000000002</c:v>
                </c:pt>
                <c:pt idx="2665">
                  <c:v>864.09901500000001</c:v>
                </c:pt>
                <c:pt idx="2666">
                  <c:v>864.40899999999999</c:v>
                </c:pt>
                <c:pt idx="2667">
                  <c:v>864.700018</c:v>
                </c:pt>
                <c:pt idx="2668">
                  <c:v>865.01800000000003</c:v>
                </c:pt>
                <c:pt idx="2669">
                  <c:v>865.30201699999998</c:v>
                </c:pt>
                <c:pt idx="2670">
                  <c:v>865.61300200000005</c:v>
                </c:pt>
                <c:pt idx="2671">
                  <c:v>865.90501400000005</c:v>
                </c:pt>
                <c:pt idx="2672">
                  <c:v>866.21500000000003</c:v>
                </c:pt>
                <c:pt idx="2673">
                  <c:v>866.49901399999999</c:v>
                </c:pt>
                <c:pt idx="2674">
                  <c:v>866.81700000000001</c:v>
                </c:pt>
                <c:pt idx="2675">
                  <c:v>867.10101699999996</c:v>
                </c:pt>
                <c:pt idx="2676">
                  <c:v>867.41100300000005</c:v>
                </c:pt>
                <c:pt idx="2677">
                  <c:v>867.70301700000005</c:v>
                </c:pt>
                <c:pt idx="2678">
                  <c:v>868.04600000000005</c:v>
                </c:pt>
                <c:pt idx="2679">
                  <c:v>868.33001400000001</c:v>
                </c:pt>
                <c:pt idx="2680">
                  <c:v>868.64800000000002</c:v>
                </c:pt>
                <c:pt idx="2681">
                  <c:v>868.93201499999998</c:v>
                </c:pt>
                <c:pt idx="2682">
                  <c:v>869.24200099999996</c:v>
                </c:pt>
                <c:pt idx="2683">
                  <c:v>869.53401399999996</c:v>
                </c:pt>
                <c:pt idx="2684">
                  <c:v>869.84400000000005</c:v>
                </c:pt>
                <c:pt idx="2685">
                  <c:v>870.128017</c:v>
                </c:pt>
                <c:pt idx="2686">
                  <c:v>870.44600000000003</c:v>
                </c:pt>
                <c:pt idx="2687">
                  <c:v>870.73001699999998</c:v>
                </c:pt>
                <c:pt idx="2688">
                  <c:v>871.04</c:v>
                </c:pt>
                <c:pt idx="2689">
                  <c:v>871.32201499999996</c:v>
                </c:pt>
                <c:pt idx="2690">
                  <c:v>871.63200099999995</c:v>
                </c:pt>
                <c:pt idx="2691">
                  <c:v>871.91601700000001</c:v>
                </c:pt>
                <c:pt idx="2692">
                  <c:v>879.20100000000002</c:v>
                </c:pt>
                <c:pt idx="2693">
                  <c:v>879.51901399999997</c:v>
                </c:pt>
                <c:pt idx="2694">
                  <c:v>879.82899999999995</c:v>
                </c:pt>
                <c:pt idx="2695">
                  <c:v>880.11301700000001</c:v>
                </c:pt>
                <c:pt idx="2696">
                  <c:v>880.43100000000004</c:v>
                </c:pt>
                <c:pt idx="2697">
                  <c:v>880.71501699999999</c:v>
                </c:pt>
                <c:pt idx="2698">
                  <c:v>881.02499999999998</c:v>
                </c:pt>
                <c:pt idx="2699">
                  <c:v>881.32401400000003</c:v>
                </c:pt>
                <c:pt idx="2700">
                  <c:v>881.63400000000001</c:v>
                </c:pt>
                <c:pt idx="2701">
                  <c:v>881.91801399999997</c:v>
                </c:pt>
                <c:pt idx="2702">
                  <c:v>882.23599999999999</c:v>
                </c:pt>
                <c:pt idx="2703">
                  <c:v>882.52101700000003</c:v>
                </c:pt>
                <c:pt idx="2704">
                  <c:v>882.83100000000002</c:v>
                </c:pt>
                <c:pt idx="2705">
                  <c:v>883.12301400000001</c:v>
                </c:pt>
                <c:pt idx="2706">
                  <c:v>883.43299999999999</c:v>
                </c:pt>
                <c:pt idx="2707">
                  <c:v>883.71701599999994</c:v>
                </c:pt>
                <c:pt idx="2708">
                  <c:v>884.03499999999997</c:v>
                </c:pt>
                <c:pt idx="2709">
                  <c:v>884.31901700000003</c:v>
                </c:pt>
                <c:pt idx="2710">
                  <c:v>884.66200100000003</c:v>
                </c:pt>
                <c:pt idx="2711">
                  <c:v>884.95401700000002</c:v>
                </c:pt>
                <c:pt idx="2712">
                  <c:v>885.26400000000001</c:v>
                </c:pt>
                <c:pt idx="2713">
                  <c:v>885.54801399999997</c:v>
                </c:pt>
                <c:pt idx="2714">
                  <c:v>885.86599999999999</c:v>
                </c:pt>
                <c:pt idx="2715">
                  <c:v>886.15001800000005</c:v>
                </c:pt>
                <c:pt idx="2716">
                  <c:v>886.46100000000001</c:v>
                </c:pt>
                <c:pt idx="2717">
                  <c:v>886.75301400000001</c:v>
                </c:pt>
                <c:pt idx="2718">
                  <c:v>887.06299999999999</c:v>
                </c:pt>
                <c:pt idx="2719">
                  <c:v>887.34701399999994</c:v>
                </c:pt>
                <c:pt idx="2720">
                  <c:v>887.66500299999996</c:v>
                </c:pt>
                <c:pt idx="2721">
                  <c:v>887.93901600000004</c:v>
                </c:pt>
                <c:pt idx="2722">
                  <c:v>888.24900000000002</c:v>
                </c:pt>
                <c:pt idx="2723">
                  <c:v>888.54101400000002</c:v>
                </c:pt>
                <c:pt idx="2724">
                  <c:v>888.85100299999999</c:v>
                </c:pt>
                <c:pt idx="2725">
                  <c:v>889.13601700000004</c:v>
                </c:pt>
                <c:pt idx="2726">
                  <c:v>889.45399999999995</c:v>
                </c:pt>
                <c:pt idx="2727">
                  <c:v>889.76401699999997</c:v>
                </c:pt>
                <c:pt idx="2728">
                  <c:v>890.07399999999996</c:v>
                </c:pt>
                <c:pt idx="2729">
                  <c:v>890.36601700000006</c:v>
                </c:pt>
                <c:pt idx="2730">
                  <c:v>890.67600000000004</c:v>
                </c:pt>
                <c:pt idx="2731">
                  <c:v>890.99001599999997</c:v>
                </c:pt>
                <c:pt idx="2732">
                  <c:v>891.31899999999996</c:v>
                </c:pt>
                <c:pt idx="2733">
                  <c:v>891.60401400000001</c:v>
                </c:pt>
                <c:pt idx="2734">
                  <c:v>891.91499999999996</c:v>
                </c:pt>
                <c:pt idx="2735">
                  <c:v>892.20801800000004</c:v>
                </c:pt>
                <c:pt idx="2736">
                  <c:v>892.519003</c:v>
                </c:pt>
                <c:pt idx="2737">
                  <c:v>892.80401700000004</c:v>
                </c:pt>
                <c:pt idx="2738">
                  <c:v>893.12300000000005</c:v>
                </c:pt>
                <c:pt idx="2739">
                  <c:v>893.40801699999997</c:v>
                </c:pt>
                <c:pt idx="2740">
                  <c:v>893.71900000000005</c:v>
                </c:pt>
                <c:pt idx="2741">
                  <c:v>894.013014</c:v>
                </c:pt>
                <c:pt idx="2742">
                  <c:v>894.33100000000002</c:v>
                </c:pt>
                <c:pt idx="2743">
                  <c:v>894.61501799999996</c:v>
                </c:pt>
                <c:pt idx="2744">
                  <c:v>894.95899999999995</c:v>
                </c:pt>
                <c:pt idx="2745">
                  <c:v>895.24301400000002</c:v>
                </c:pt>
                <c:pt idx="2746">
                  <c:v>895.553</c:v>
                </c:pt>
                <c:pt idx="2747">
                  <c:v>895.84501799999998</c:v>
                </c:pt>
                <c:pt idx="2748">
                  <c:v>896.15499999999997</c:v>
                </c:pt>
                <c:pt idx="2749">
                  <c:v>896.43901700000004</c:v>
                </c:pt>
                <c:pt idx="2750">
                  <c:v>896.75699999999995</c:v>
                </c:pt>
                <c:pt idx="2751">
                  <c:v>897.04101600000001</c:v>
                </c:pt>
                <c:pt idx="2752">
                  <c:v>897.351</c:v>
                </c:pt>
                <c:pt idx="2753">
                  <c:v>897.63301799999999</c:v>
                </c:pt>
                <c:pt idx="2754">
                  <c:v>897.94299999999998</c:v>
                </c:pt>
                <c:pt idx="2755">
                  <c:v>898.22701700000005</c:v>
                </c:pt>
                <c:pt idx="2756">
                  <c:v>898.54499999999996</c:v>
                </c:pt>
                <c:pt idx="2757">
                  <c:v>898.82901400000003</c:v>
                </c:pt>
                <c:pt idx="2758">
                  <c:v>899.139003</c:v>
                </c:pt>
                <c:pt idx="2759">
                  <c:v>899.431014</c:v>
                </c:pt>
                <c:pt idx="2760">
                  <c:v>899.74100299999998</c:v>
                </c:pt>
                <c:pt idx="2761">
                  <c:v>900.05201799999998</c:v>
                </c:pt>
                <c:pt idx="2762">
                  <c:v>900.37</c:v>
                </c:pt>
                <c:pt idx="2763">
                  <c:v>900.66101400000002</c:v>
                </c:pt>
                <c:pt idx="2764">
                  <c:v>900.97199999999998</c:v>
                </c:pt>
                <c:pt idx="2765">
                  <c:v>901.26501399999995</c:v>
                </c:pt>
                <c:pt idx="2766">
                  <c:v>901.57600000000002</c:v>
                </c:pt>
                <c:pt idx="2767">
                  <c:v>901.86101399999995</c:v>
                </c:pt>
                <c:pt idx="2768">
                  <c:v>902.17900299999997</c:v>
                </c:pt>
                <c:pt idx="2769">
                  <c:v>902.46301400000004</c:v>
                </c:pt>
                <c:pt idx="2770">
                  <c:v>902.77300000000002</c:v>
                </c:pt>
                <c:pt idx="2771">
                  <c:v>903.06501400000002</c:v>
                </c:pt>
                <c:pt idx="2772">
                  <c:v>903.375</c:v>
                </c:pt>
                <c:pt idx="2773">
                  <c:v>903.65901599999995</c:v>
                </c:pt>
                <c:pt idx="2774">
                  <c:v>903.98400000000004</c:v>
                </c:pt>
                <c:pt idx="2775">
                  <c:v>904.26801399999999</c:v>
                </c:pt>
                <c:pt idx="2776">
                  <c:v>904.57799999999997</c:v>
                </c:pt>
                <c:pt idx="2777">
                  <c:v>904.87001399999997</c:v>
                </c:pt>
                <c:pt idx="2778">
                  <c:v>905.20600000000002</c:v>
                </c:pt>
                <c:pt idx="2779">
                  <c:v>905.49001399999997</c:v>
                </c:pt>
                <c:pt idx="2780">
                  <c:v>905.80799999999999</c:v>
                </c:pt>
                <c:pt idx="2781">
                  <c:v>906.09201800000005</c:v>
                </c:pt>
                <c:pt idx="2782">
                  <c:v>906.40200400000003</c:v>
                </c:pt>
                <c:pt idx="2783">
                  <c:v>906.69401700000003</c:v>
                </c:pt>
                <c:pt idx="2784">
                  <c:v>907.00400200000001</c:v>
                </c:pt>
                <c:pt idx="2785">
                  <c:v>907.27801399999998</c:v>
                </c:pt>
                <c:pt idx="2786">
                  <c:v>907.596</c:v>
                </c:pt>
                <c:pt idx="2787">
                  <c:v>907.88001699999995</c:v>
                </c:pt>
                <c:pt idx="2788">
                  <c:v>908.19000300000005</c:v>
                </c:pt>
                <c:pt idx="2789">
                  <c:v>908.48201800000004</c:v>
                </c:pt>
                <c:pt idx="2790">
                  <c:v>908.79200100000003</c:v>
                </c:pt>
                <c:pt idx="2791">
                  <c:v>909.07601399999999</c:v>
                </c:pt>
                <c:pt idx="2792">
                  <c:v>915.12400000000002</c:v>
                </c:pt>
                <c:pt idx="2793">
                  <c:v>915.44201799999996</c:v>
                </c:pt>
                <c:pt idx="2794">
                  <c:v>915.75199999999995</c:v>
                </c:pt>
                <c:pt idx="2795">
                  <c:v>916.04301599999997</c:v>
                </c:pt>
                <c:pt idx="2796">
                  <c:v>916.36099999999999</c:v>
                </c:pt>
                <c:pt idx="2797">
                  <c:v>916.64501399999995</c:v>
                </c:pt>
                <c:pt idx="2798">
                  <c:v>916.95500000000004</c:v>
                </c:pt>
                <c:pt idx="2799">
                  <c:v>917.24701800000003</c:v>
                </c:pt>
                <c:pt idx="2800">
                  <c:v>917.55700000000002</c:v>
                </c:pt>
                <c:pt idx="2801">
                  <c:v>917.84101699999997</c:v>
                </c:pt>
                <c:pt idx="2802">
                  <c:v>918.15899999999999</c:v>
                </c:pt>
                <c:pt idx="2803">
                  <c:v>918.44301599999994</c:v>
                </c:pt>
                <c:pt idx="2804">
                  <c:v>918.75400000000002</c:v>
                </c:pt>
                <c:pt idx="2805">
                  <c:v>919.04601400000001</c:v>
                </c:pt>
                <c:pt idx="2806">
                  <c:v>919.36300000000006</c:v>
                </c:pt>
                <c:pt idx="2807">
                  <c:v>919.64701400000001</c:v>
                </c:pt>
                <c:pt idx="2808">
                  <c:v>919.96500000000003</c:v>
                </c:pt>
                <c:pt idx="2809">
                  <c:v>920.24901399999999</c:v>
                </c:pt>
                <c:pt idx="2810">
                  <c:v>920.58500300000003</c:v>
                </c:pt>
                <c:pt idx="2811">
                  <c:v>920.87701400000003</c:v>
                </c:pt>
                <c:pt idx="2812">
                  <c:v>921.18700200000001</c:v>
                </c:pt>
                <c:pt idx="2813">
                  <c:v>921.47101399999997</c:v>
                </c:pt>
                <c:pt idx="2814">
                  <c:v>921.78899999999999</c:v>
                </c:pt>
                <c:pt idx="2815">
                  <c:v>922.07301399999994</c:v>
                </c:pt>
                <c:pt idx="2816">
                  <c:v>922.38300000000004</c:v>
                </c:pt>
                <c:pt idx="2817">
                  <c:v>922.66501400000004</c:v>
                </c:pt>
                <c:pt idx="2818">
                  <c:v>922.97500100000002</c:v>
                </c:pt>
                <c:pt idx="2819">
                  <c:v>923.25901399999998</c:v>
                </c:pt>
                <c:pt idx="2820">
                  <c:v>923.577</c:v>
                </c:pt>
                <c:pt idx="2821">
                  <c:v>923.86101399999995</c:v>
                </c:pt>
                <c:pt idx="2822">
                  <c:v>924.17100400000004</c:v>
                </c:pt>
                <c:pt idx="2823">
                  <c:v>924.46301700000004</c:v>
                </c:pt>
                <c:pt idx="2824">
                  <c:v>924.77300400000001</c:v>
                </c:pt>
                <c:pt idx="2825">
                  <c:v>925.05801799999995</c:v>
                </c:pt>
                <c:pt idx="2826">
                  <c:v>925.37699999999995</c:v>
                </c:pt>
                <c:pt idx="2827">
                  <c:v>925.69401700000003</c:v>
                </c:pt>
                <c:pt idx="2828">
                  <c:v>926.00400000000002</c:v>
                </c:pt>
                <c:pt idx="2829">
                  <c:v>926.29601400000001</c:v>
                </c:pt>
                <c:pt idx="2830">
                  <c:v>926.60699999999997</c:v>
                </c:pt>
                <c:pt idx="2831">
                  <c:v>926.89101400000004</c:v>
                </c:pt>
                <c:pt idx="2832">
                  <c:v>927.21</c:v>
                </c:pt>
                <c:pt idx="2833">
                  <c:v>927.49401699999999</c:v>
                </c:pt>
                <c:pt idx="2834">
                  <c:v>927.80400299999997</c:v>
                </c:pt>
                <c:pt idx="2835">
                  <c:v>928.09601699999996</c:v>
                </c:pt>
                <c:pt idx="2836">
                  <c:v>928.40600199999994</c:v>
                </c:pt>
                <c:pt idx="2837">
                  <c:v>928.69001600000001</c:v>
                </c:pt>
                <c:pt idx="2838">
                  <c:v>929.01500299999998</c:v>
                </c:pt>
                <c:pt idx="2839">
                  <c:v>929.29901400000006</c:v>
                </c:pt>
                <c:pt idx="2840">
                  <c:v>929.60900000000004</c:v>
                </c:pt>
                <c:pt idx="2841">
                  <c:v>929.90101400000003</c:v>
                </c:pt>
                <c:pt idx="2842">
                  <c:v>930.21100000000001</c:v>
                </c:pt>
                <c:pt idx="2843">
                  <c:v>930.49501599999996</c:v>
                </c:pt>
                <c:pt idx="2844">
                  <c:v>930.83900000000006</c:v>
                </c:pt>
                <c:pt idx="2845">
                  <c:v>931.123017</c:v>
                </c:pt>
                <c:pt idx="2846">
                  <c:v>931.43299999999999</c:v>
                </c:pt>
                <c:pt idx="2847">
                  <c:v>931.72501599999998</c:v>
                </c:pt>
                <c:pt idx="2848">
                  <c:v>932.03499999999997</c:v>
                </c:pt>
                <c:pt idx="2849">
                  <c:v>932.30901700000004</c:v>
                </c:pt>
                <c:pt idx="2850">
                  <c:v>932.62699999999995</c:v>
                </c:pt>
                <c:pt idx="2851">
                  <c:v>932.91101700000002</c:v>
                </c:pt>
                <c:pt idx="2852">
                  <c:v>933.22200099999998</c:v>
                </c:pt>
                <c:pt idx="2853">
                  <c:v>933.51401799999996</c:v>
                </c:pt>
                <c:pt idx="2854">
                  <c:v>933.82399999999996</c:v>
                </c:pt>
                <c:pt idx="2855">
                  <c:v>934.10801400000003</c:v>
                </c:pt>
                <c:pt idx="2856">
                  <c:v>934.42600000000004</c:v>
                </c:pt>
                <c:pt idx="2857">
                  <c:v>934.710014</c:v>
                </c:pt>
                <c:pt idx="2858">
                  <c:v>935.02000299999997</c:v>
                </c:pt>
                <c:pt idx="2859">
                  <c:v>935.31901400000004</c:v>
                </c:pt>
                <c:pt idx="2860">
                  <c:v>935.62900000000002</c:v>
                </c:pt>
                <c:pt idx="2861">
                  <c:v>935.93901800000003</c:v>
                </c:pt>
                <c:pt idx="2862">
                  <c:v>936.25699999999995</c:v>
                </c:pt>
                <c:pt idx="2863">
                  <c:v>936.54101700000001</c:v>
                </c:pt>
                <c:pt idx="2864">
                  <c:v>936.851</c:v>
                </c:pt>
                <c:pt idx="2865">
                  <c:v>937.14401399999997</c:v>
                </c:pt>
                <c:pt idx="2866">
                  <c:v>937.45399999999995</c:v>
                </c:pt>
                <c:pt idx="2867">
                  <c:v>937.73801400000002</c:v>
                </c:pt>
                <c:pt idx="2868">
                  <c:v>938.05600000000004</c:v>
                </c:pt>
                <c:pt idx="2869">
                  <c:v>938.34001699999999</c:v>
                </c:pt>
                <c:pt idx="2870">
                  <c:v>938.65700000000004</c:v>
                </c:pt>
                <c:pt idx="2871">
                  <c:v>938.94901400000003</c:v>
                </c:pt>
                <c:pt idx="2872">
                  <c:v>939.25900300000001</c:v>
                </c:pt>
                <c:pt idx="2873">
                  <c:v>939.54301399999997</c:v>
                </c:pt>
                <c:pt idx="2874">
                  <c:v>939.86100299999998</c:v>
                </c:pt>
                <c:pt idx="2875">
                  <c:v>940.14501399999995</c:v>
                </c:pt>
                <c:pt idx="2876">
                  <c:v>940.45500000000004</c:v>
                </c:pt>
                <c:pt idx="2877">
                  <c:v>940.74701400000004</c:v>
                </c:pt>
                <c:pt idx="2878">
                  <c:v>941.08399999999995</c:v>
                </c:pt>
                <c:pt idx="2879">
                  <c:v>941.36801400000002</c:v>
                </c:pt>
                <c:pt idx="2880">
                  <c:v>941.68600000000004</c:v>
                </c:pt>
                <c:pt idx="2881">
                  <c:v>941.96001699999999</c:v>
                </c:pt>
                <c:pt idx="2882">
                  <c:v>942.27</c:v>
                </c:pt>
                <c:pt idx="2883">
                  <c:v>942.56201799999997</c:v>
                </c:pt>
                <c:pt idx="2884">
                  <c:v>942.87199999999996</c:v>
                </c:pt>
                <c:pt idx="2885">
                  <c:v>943.15601800000002</c:v>
                </c:pt>
                <c:pt idx="2886">
                  <c:v>943.47400000000005</c:v>
                </c:pt>
                <c:pt idx="2887">
                  <c:v>943.75801799999999</c:v>
                </c:pt>
                <c:pt idx="2888">
                  <c:v>944.06799999999998</c:v>
                </c:pt>
                <c:pt idx="2889">
                  <c:v>944.36001799999997</c:v>
                </c:pt>
                <c:pt idx="2890">
                  <c:v>944.67</c:v>
                </c:pt>
                <c:pt idx="2891">
                  <c:v>944.96101699999997</c:v>
                </c:pt>
                <c:pt idx="2892">
                  <c:v>950.68399999999997</c:v>
                </c:pt>
                <c:pt idx="2893">
                  <c:v>951.00301400000001</c:v>
                </c:pt>
                <c:pt idx="2894">
                  <c:v>951.36</c:v>
                </c:pt>
                <c:pt idx="2895">
                  <c:v>951.64501399999995</c:v>
                </c:pt>
                <c:pt idx="2896">
                  <c:v>951.96299999999997</c:v>
                </c:pt>
                <c:pt idx="2897">
                  <c:v>952.248017</c:v>
                </c:pt>
                <c:pt idx="2898">
                  <c:v>952.55899999999997</c:v>
                </c:pt>
                <c:pt idx="2899">
                  <c:v>952.85101399999996</c:v>
                </c:pt>
                <c:pt idx="2900">
                  <c:v>953.16099999999994</c:v>
                </c:pt>
                <c:pt idx="2901">
                  <c:v>953.44601399999999</c:v>
                </c:pt>
                <c:pt idx="2902">
                  <c:v>953.77099999999996</c:v>
                </c:pt>
                <c:pt idx="2903">
                  <c:v>954.05501800000002</c:v>
                </c:pt>
                <c:pt idx="2904">
                  <c:v>954.36500000000001</c:v>
                </c:pt>
                <c:pt idx="2905">
                  <c:v>954.65701799999999</c:v>
                </c:pt>
                <c:pt idx="2906">
                  <c:v>954.96699999999998</c:v>
                </c:pt>
                <c:pt idx="2907">
                  <c:v>955.25101400000005</c:v>
                </c:pt>
                <c:pt idx="2908">
                  <c:v>955.56899999999996</c:v>
                </c:pt>
                <c:pt idx="2909">
                  <c:v>955.85301400000003</c:v>
                </c:pt>
                <c:pt idx="2910">
                  <c:v>956.18900299999996</c:v>
                </c:pt>
                <c:pt idx="2911">
                  <c:v>956.48101399999996</c:v>
                </c:pt>
                <c:pt idx="2912">
                  <c:v>956.79100300000005</c:v>
                </c:pt>
                <c:pt idx="2913">
                  <c:v>957.06501600000001</c:v>
                </c:pt>
                <c:pt idx="2914">
                  <c:v>957.38300000000004</c:v>
                </c:pt>
                <c:pt idx="2915">
                  <c:v>957.66701399999999</c:v>
                </c:pt>
                <c:pt idx="2916">
                  <c:v>957.97700299999997</c:v>
                </c:pt>
                <c:pt idx="2917">
                  <c:v>958.26901399999997</c:v>
                </c:pt>
                <c:pt idx="2918">
                  <c:v>958.57900199999995</c:v>
                </c:pt>
                <c:pt idx="2919">
                  <c:v>958.86301400000002</c:v>
                </c:pt>
                <c:pt idx="2920">
                  <c:v>959.18100000000004</c:v>
                </c:pt>
                <c:pt idx="2921">
                  <c:v>959.465014</c:v>
                </c:pt>
                <c:pt idx="2922">
                  <c:v>959.77499999999998</c:v>
                </c:pt>
                <c:pt idx="2923">
                  <c:v>960.07401700000003</c:v>
                </c:pt>
                <c:pt idx="2924">
                  <c:v>960.38400000000001</c:v>
                </c:pt>
                <c:pt idx="2925">
                  <c:v>960.66801399999997</c:v>
                </c:pt>
                <c:pt idx="2926">
                  <c:v>960.98600299999998</c:v>
                </c:pt>
                <c:pt idx="2927">
                  <c:v>961.29701399999999</c:v>
                </c:pt>
                <c:pt idx="2928">
                  <c:v>961.60700299999996</c:v>
                </c:pt>
                <c:pt idx="2929">
                  <c:v>961.89901699999996</c:v>
                </c:pt>
                <c:pt idx="2930">
                  <c:v>962.20900200000005</c:v>
                </c:pt>
                <c:pt idx="2931">
                  <c:v>962.49301700000001</c:v>
                </c:pt>
                <c:pt idx="2932">
                  <c:v>962.81100000000004</c:v>
                </c:pt>
                <c:pt idx="2933">
                  <c:v>963.09501399999999</c:v>
                </c:pt>
                <c:pt idx="2934">
                  <c:v>963.41200100000003</c:v>
                </c:pt>
                <c:pt idx="2935">
                  <c:v>963.70401400000003</c:v>
                </c:pt>
                <c:pt idx="2936">
                  <c:v>964.01400000000001</c:v>
                </c:pt>
                <c:pt idx="2937">
                  <c:v>964.29801599999996</c:v>
                </c:pt>
                <c:pt idx="2938">
                  <c:v>964.61600299999998</c:v>
                </c:pt>
                <c:pt idx="2939">
                  <c:v>964.90001700000005</c:v>
                </c:pt>
                <c:pt idx="2940">
                  <c:v>965.21</c:v>
                </c:pt>
                <c:pt idx="2941">
                  <c:v>965.50201700000002</c:v>
                </c:pt>
                <c:pt idx="2942">
                  <c:v>965.81200100000001</c:v>
                </c:pt>
                <c:pt idx="2943">
                  <c:v>966.09601799999996</c:v>
                </c:pt>
                <c:pt idx="2944">
                  <c:v>966.44</c:v>
                </c:pt>
                <c:pt idx="2945">
                  <c:v>966.71401700000001</c:v>
                </c:pt>
                <c:pt idx="2946">
                  <c:v>967.024</c:v>
                </c:pt>
                <c:pt idx="2947">
                  <c:v>967.316014</c:v>
                </c:pt>
                <c:pt idx="2948">
                  <c:v>967.62599999999998</c:v>
                </c:pt>
                <c:pt idx="2949">
                  <c:v>967.91001800000004</c:v>
                </c:pt>
                <c:pt idx="2950">
                  <c:v>968.22799999999995</c:v>
                </c:pt>
                <c:pt idx="2951">
                  <c:v>968.51201800000001</c:v>
                </c:pt>
                <c:pt idx="2952">
                  <c:v>968.822001</c:v>
                </c:pt>
                <c:pt idx="2953">
                  <c:v>969.11401699999999</c:v>
                </c:pt>
                <c:pt idx="2954">
                  <c:v>969.42399999999998</c:v>
                </c:pt>
                <c:pt idx="2955">
                  <c:v>969.715014</c:v>
                </c:pt>
                <c:pt idx="2956">
                  <c:v>970.03300000000002</c:v>
                </c:pt>
                <c:pt idx="2957">
                  <c:v>970.31701399999997</c:v>
                </c:pt>
                <c:pt idx="2958">
                  <c:v>970.62699999999995</c:v>
                </c:pt>
                <c:pt idx="2959">
                  <c:v>970.91901800000005</c:v>
                </c:pt>
                <c:pt idx="2960">
                  <c:v>971.22900000000004</c:v>
                </c:pt>
                <c:pt idx="2961">
                  <c:v>971.53901599999995</c:v>
                </c:pt>
                <c:pt idx="2962">
                  <c:v>971.85799999999995</c:v>
                </c:pt>
                <c:pt idx="2963">
                  <c:v>972.14201500000001</c:v>
                </c:pt>
                <c:pt idx="2964">
                  <c:v>972.452</c:v>
                </c:pt>
                <c:pt idx="2965">
                  <c:v>972.74401399999999</c:v>
                </c:pt>
                <c:pt idx="2966">
                  <c:v>973.06100000000004</c:v>
                </c:pt>
                <c:pt idx="2967">
                  <c:v>973.34501399999999</c:v>
                </c:pt>
                <c:pt idx="2968">
                  <c:v>973.66300000000001</c:v>
                </c:pt>
                <c:pt idx="2969">
                  <c:v>973.94701399999997</c:v>
                </c:pt>
                <c:pt idx="2970">
                  <c:v>974.25700300000005</c:v>
                </c:pt>
                <c:pt idx="2971">
                  <c:v>974.54901400000006</c:v>
                </c:pt>
                <c:pt idx="2972">
                  <c:v>974.85900100000003</c:v>
                </c:pt>
                <c:pt idx="2973">
                  <c:v>975.14301399999999</c:v>
                </c:pt>
                <c:pt idx="2974">
                  <c:v>975.46100000000001</c:v>
                </c:pt>
                <c:pt idx="2975">
                  <c:v>975.74501399999997</c:v>
                </c:pt>
                <c:pt idx="2976">
                  <c:v>976.05500300000006</c:v>
                </c:pt>
                <c:pt idx="2977">
                  <c:v>976.33701399999995</c:v>
                </c:pt>
                <c:pt idx="2978">
                  <c:v>976.67300299999999</c:v>
                </c:pt>
                <c:pt idx="2979">
                  <c:v>976.95701399999996</c:v>
                </c:pt>
                <c:pt idx="2980">
                  <c:v>977.27500199999997</c:v>
                </c:pt>
                <c:pt idx="2981">
                  <c:v>977.55901400000005</c:v>
                </c:pt>
                <c:pt idx="2982">
                  <c:v>977.86900000000003</c:v>
                </c:pt>
                <c:pt idx="2983">
                  <c:v>978.16101400000002</c:v>
                </c:pt>
                <c:pt idx="2984">
                  <c:v>978.471</c:v>
                </c:pt>
                <c:pt idx="2985">
                  <c:v>978.75501399999996</c:v>
                </c:pt>
                <c:pt idx="2986">
                  <c:v>979.07300399999997</c:v>
                </c:pt>
                <c:pt idx="2987">
                  <c:v>979.364014</c:v>
                </c:pt>
                <c:pt idx="2988">
                  <c:v>979.67500299999995</c:v>
                </c:pt>
                <c:pt idx="2989">
                  <c:v>979.96701700000006</c:v>
                </c:pt>
                <c:pt idx="2990">
                  <c:v>980.27700000000004</c:v>
                </c:pt>
                <c:pt idx="2991">
                  <c:v>980.561014</c:v>
                </c:pt>
                <c:pt idx="2992">
                  <c:v>988.16900299999998</c:v>
                </c:pt>
                <c:pt idx="2993">
                  <c:v>988.48701700000004</c:v>
                </c:pt>
                <c:pt idx="2994">
                  <c:v>988.79700000000003</c:v>
                </c:pt>
                <c:pt idx="2995">
                  <c:v>989.08101399999998</c:v>
                </c:pt>
                <c:pt idx="2996">
                  <c:v>989.39900299999999</c:v>
                </c:pt>
                <c:pt idx="2997">
                  <c:v>989.68301399999996</c:v>
                </c:pt>
                <c:pt idx="2998">
                  <c:v>990</c:v>
                </c:pt>
                <c:pt idx="2999">
                  <c:v>990.29201699999999</c:v>
                </c:pt>
                <c:pt idx="3000">
                  <c:v>990.60200099999997</c:v>
                </c:pt>
                <c:pt idx="3001">
                  <c:v>990.88601400000005</c:v>
                </c:pt>
                <c:pt idx="3002">
                  <c:v>991.20399999999995</c:v>
                </c:pt>
                <c:pt idx="3003">
                  <c:v>991.489014</c:v>
                </c:pt>
                <c:pt idx="3004">
                  <c:v>991.79900299999997</c:v>
                </c:pt>
                <c:pt idx="3005">
                  <c:v>992.09101699999997</c:v>
                </c:pt>
                <c:pt idx="3006">
                  <c:v>992.40100399999994</c:v>
                </c:pt>
                <c:pt idx="3007">
                  <c:v>992.68501700000002</c:v>
                </c:pt>
                <c:pt idx="3008">
                  <c:v>993.00300100000004</c:v>
                </c:pt>
                <c:pt idx="3009">
                  <c:v>993.27701400000001</c:v>
                </c:pt>
                <c:pt idx="3010">
                  <c:v>993.61300000000006</c:v>
                </c:pt>
                <c:pt idx="3011">
                  <c:v>993.90501400000005</c:v>
                </c:pt>
                <c:pt idx="3012">
                  <c:v>994.21600000000001</c:v>
                </c:pt>
                <c:pt idx="3013">
                  <c:v>994.50001799999995</c:v>
                </c:pt>
                <c:pt idx="3014">
                  <c:v>994.81799999999998</c:v>
                </c:pt>
                <c:pt idx="3015">
                  <c:v>995.10201800000004</c:v>
                </c:pt>
                <c:pt idx="3016">
                  <c:v>995.41200100000003</c:v>
                </c:pt>
                <c:pt idx="3017">
                  <c:v>995.70401700000002</c:v>
                </c:pt>
                <c:pt idx="3018">
                  <c:v>996.01400000000001</c:v>
                </c:pt>
                <c:pt idx="3019">
                  <c:v>996.30501400000003</c:v>
                </c:pt>
                <c:pt idx="3020">
                  <c:v>996.62300000000005</c:v>
                </c:pt>
                <c:pt idx="3021">
                  <c:v>996.90701799999999</c:v>
                </c:pt>
                <c:pt idx="3022">
                  <c:v>997.21699999999998</c:v>
                </c:pt>
                <c:pt idx="3023">
                  <c:v>997.50901799999997</c:v>
                </c:pt>
                <c:pt idx="3024">
                  <c:v>997.81899999999996</c:v>
                </c:pt>
                <c:pt idx="3025">
                  <c:v>998.10401400000001</c:v>
                </c:pt>
                <c:pt idx="3026">
                  <c:v>998.42200300000002</c:v>
                </c:pt>
                <c:pt idx="3027">
                  <c:v>998.73201500000005</c:v>
                </c:pt>
                <c:pt idx="3028">
                  <c:v>999.04200100000003</c:v>
                </c:pt>
                <c:pt idx="3029">
                  <c:v>999.33401400000002</c:v>
                </c:pt>
                <c:pt idx="3030">
                  <c:v>999.65099999999995</c:v>
                </c:pt>
                <c:pt idx="3031">
                  <c:v>999.93501400000002</c:v>
                </c:pt>
                <c:pt idx="3032">
                  <c:v>1000.253</c:v>
                </c:pt>
                <c:pt idx="3033">
                  <c:v>1000.537014</c:v>
                </c:pt>
                <c:pt idx="3034">
                  <c:v>1000.847003</c:v>
                </c:pt>
                <c:pt idx="3035">
                  <c:v>1001.139014</c:v>
                </c:pt>
                <c:pt idx="3036">
                  <c:v>1001.449</c:v>
                </c:pt>
                <c:pt idx="3037">
                  <c:v>1001.733014</c:v>
                </c:pt>
                <c:pt idx="3038">
                  <c:v>1002.051</c:v>
                </c:pt>
                <c:pt idx="3039">
                  <c:v>1002.335014</c:v>
                </c:pt>
                <c:pt idx="3040">
                  <c:v>1002.645003</c:v>
                </c:pt>
                <c:pt idx="3041">
                  <c:v>1002.927014</c:v>
                </c:pt>
                <c:pt idx="3042">
                  <c:v>1003.237</c:v>
                </c:pt>
                <c:pt idx="3043">
                  <c:v>1003.521014</c:v>
                </c:pt>
                <c:pt idx="3044">
                  <c:v>1003.865002</c:v>
                </c:pt>
                <c:pt idx="3045">
                  <c:v>1004.149014</c:v>
                </c:pt>
                <c:pt idx="3046">
                  <c:v>1004.4589999999999</c:v>
                </c:pt>
                <c:pt idx="3047">
                  <c:v>1004.7510140000001</c:v>
                </c:pt>
                <c:pt idx="3048">
                  <c:v>1005.061004</c:v>
                </c:pt>
                <c:pt idx="3049">
                  <c:v>1005.345014</c:v>
                </c:pt>
                <c:pt idx="3050">
                  <c:v>1005.663004</c:v>
                </c:pt>
                <c:pt idx="3051">
                  <c:v>1005.954014</c:v>
                </c:pt>
                <c:pt idx="3052">
                  <c:v>1006.264</c:v>
                </c:pt>
                <c:pt idx="3053">
                  <c:v>1006.556014</c:v>
                </c:pt>
                <c:pt idx="3054">
                  <c:v>1006.866</c:v>
                </c:pt>
                <c:pt idx="3055">
                  <c:v>1007.150017</c:v>
                </c:pt>
                <c:pt idx="3056">
                  <c:v>1007.468</c:v>
                </c:pt>
                <c:pt idx="3057">
                  <c:v>1007.752018</c:v>
                </c:pt>
                <c:pt idx="3058">
                  <c:v>1008.062</c:v>
                </c:pt>
                <c:pt idx="3059">
                  <c:v>1008.354016</c:v>
                </c:pt>
                <c:pt idx="3060">
                  <c:v>1008.665</c:v>
                </c:pt>
                <c:pt idx="3061">
                  <c:v>1008.975017</c:v>
                </c:pt>
                <c:pt idx="3062">
                  <c:v>1009.3</c:v>
                </c:pt>
                <c:pt idx="3063">
                  <c:v>1009.585018</c:v>
                </c:pt>
                <c:pt idx="3064">
                  <c:v>1009.896</c:v>
                </c:pt>
                <c:pt idx="3065">
                  <c:v>1010.188014</c:v>
                </c:pt>
                <c:pt idx="3066">
                  <c:v>1010.499</c:v>
                </c:pt>
                <c:pt idx="3067">
                  <c:v>1010.784014</c:v>
                </c:pt>
                <c:pt idx="3068">
                  <c:v>1011.103</c:v>
                </c:pt>
                <c:pt idx="3069">
                  <c:v>1011.388014</c:v>
                </c:pt>
                <c:pt idx="3070">
                  <c:v>1011.699001</c:v>
                </c:pt>
                <c:pt idx="3071">
                  <c:v>1011.9910170000001</c:v>
                </c:pt>
                <c:pt idx="3072">
                  <c:v>1012.302001</c:v>
                </c:pt>
                <c:pt idx="3073">
                  <c:v>1012.576016</c:v>
                </c:pt>
                <c:pt idx="3074">
                  <c:v>1012.894</c:v>
                </c:pt>
                <c:pt idx="3075">
                  <c:v>1013.178014</c:v>
                </c:pt>
                <c:pt idx="3076">
                  <c:v>1013.4880000000001</c:v>
                </c:pt>
                <c:pt idx="3077">
                  <c:v>1013.780018</c:v>
                </c:pt>
                <c:pt idx="3078">
                  <c:v>1014.116</c:v>
                </c:pt>
                <c:pt idx="3079">
                  <c:v>1014.400017</c:v>
                </c:pt>
                <c:pt idx="3080">
                  <c:v>1014.718</c:v>
                </c:pt>
                <c:pt idx="3081">
                  <c:v>1015.002018</c:v>
                </c:pt>
                <c:pt idx="3082">
                  <c:v>1015.312001</c:v>
                </c:pt>
                <c:pt idx="3083">
                  <c:v>1015.6110159999999</c:v>
                </c:pt>
                <c:pt idx="3084">
                  <c:v>1015.921</c:v>
                </c:pt>
                <c:pt idx="3085">
                  <c:v>1016.205018</c:v>
                </c:pt>
                <c:pt idx="3086">
                  <c:v>1016.524</c:v>
                </c:pt>
                <c:pt idx="3087">
                  <c:v>1016.808014</c:v>
                </c:pt>
                <c:pt idx="3088">
                  <c:v>1017.118003</c:v>
                </c:pt>
                <c:pt idx="3089">
                  <c:v>1017.410014</c:v>
                </c:pt>
                <c:pt idx="3090">
                  <c:v>1017.720003</c:v>
                </c:pt>
                <c:pt idx="3091">
                  <c:v>1018.004014</c:v>
                </c:pt>
                <c:pt idx="3092">
                  <c:v>1024.9090000000001</c:v>
                </c:pt>
                <c:pt idx="3093">
                  <c:v>1025.2270149999999</c:v>
                </c:pt>
                <c:pt idx="3094">
                  <c:v>1025.5440000000001</c:v>
                </c:pt>
                <c:pt idx="3095">
                  <c:v>1025.8280139999999</c:v>
                </c:pt>
                <c:pt idx="3096">
                  <c:v>1026.147003</c:v>
                </c:pt>
                <c:pt idx="3097">
                  <c:v>1026.4310170000001</c:v>
                </c:pt>
                <c:pt idx="3098">
                  <c:v>1026.741</c:v>
                </c:pt>
                <c:pt idx="3099">
                  <c:v>1027.0330140000001</c:v>
                </c:pt>
                <c:pt idx="3100">
                  <c:v>1027.3430000000001</c:v>
                </c:pt>
                <c:pt idx="3101">
                  <c:v>1027.6270159999999</c:v>
                </c:pt>
                <c:pt idx="3102">
                  <c:v>1027.9449999999999</c:v>
                </c:pt>
                <c:pt idx="3103">
                  <c:v>1028.2290170000001</c:v>
                </c:pt>
                <c:pt idx="3104">
                  <c:v>1028.539</c:v>
                </c:pt>
                <c:pt idx="3105">
                  <c:v>1028.8220180000001</c:v>
                </c:pt>
                <c:pt idx="3106">
                  <c:v>1029.1320009999999</c:v>
                </c:pt>
                <c:pt idx="3107">
                  <c:v>1029.4160139999999</c:v>
                </c:pt>
                <c:pt idx="3108">
                  <c:v>1029.7339999999999</c:v>
                </c:pt>
                <c:pt idx="3109">
                  <c:v>1030.018014</c:v>
                </c:pt>
                <c:pt idx="3110">
                  <c:v>1030.354</c:v>
                </c:pt>
                <c:pt idx="3111">
                  <c:v>1030.6460139999999</c:v>
                </c:pt>
                <c:pt idx="3112">
                  <c:v>1030.9559999999999</c:v>
                </c:pt>
                <c:pt idx="3113">
                  <c:v>1031.240014</c:v>
                </c:pt>
                <c:pt idx="3114">
                  <c:v>1031.5590030000001</c:v>
                </c:pt>
                <c:pt idx="3115">
                  <c:v>1031.8500140000001</c:v>
                </c:pt>
                <c:pt idx="3116">
                  <c:v>1032.1600000000001</c:v>
                </c:pt>
                <c:pt idx="3117">
                  <c:v>1032.4520150000001</c:v>
                </c:pt>
                <c:pt idx="3118">
                  <c:v>1032.7629999999999</c:v>
                </c:pt>
                <c:pt idx="3119">
                  <c:v>1033.0480170000001</c:v>
                </c:pt>
                <c:pt idx="3120">
                  <c:v>1033.4120009999999</c:v>
                </c:pt>
                <c:pt idx="3121">
                  <c:v>1033.696017</c:v>
                </c:pt>
                <c:pt idx="3122">
                  <c:v>1034.0060000000001</c:v>
                </c:pt>
                <c:pt idx="3123">
                  <c:v>1034.2980170000001</c:v>
                </c:pt>
                <c:pt idx="3124">
                  <c:v>1034.6079999999999</c:v>
                </c:pt>
                <c:pt idx="3125">
                  <c:v>1034.8920189999999</c:v>
                </c:pt>
                <c:pt idx="3126">
                  <c:v>1035.2170000000001</c:v>
                </c:pt>
                <c:pt idx="3127">
                  <c:v>1035.527014</c:v>
                </c:pt>
                <c:pt idx="3128">
                  <c:v>1035.837</c:v>
                </c:pt>
                <c:pt idx="3129">
                  <c:v>1036.1290140000001</c:v>
                </c:pt>
                <c:pt idx="3130">
                  <c:v>1036.4390000000001</c:v>
                </c:pt>
                <c:pt idx="3131">
                  <c:v>1036.723017</c:v>
                </c:pt>
                <c:pt idx="3132">
                  <c:v>1037.0410039999999</c:v>
                </c:pt>
                <c:pt idx="3133">
                  <c:v>1037.325014</c:v>
                </c:pt>
                <c:pt idx="3134">
                  <c:v>1037.635</c:v>
                </c:pt>
                <c:pt idx="3135">
                  <c:v>1037.9280180000001</c:v>
                </c:pt>
                <c:pt idx="3136">
                  <c:v>1038.2380000000001</c:v>
                </c:pt>
                <c:pt idx="3137">
                  <c:v>1038.5120179999999</c:v>
                </c:pt>
                <c:pt idx="3138">
                  <c:v>1038.83</c:v>
                </c:pt>
                <c:pt idx="3139">
                  <c:v>1039.114018</c:v>
                </c:pt>
                <c:pt idx="3140">
                  <c:v>1039.424</c:v>
                </c:pt>
                <c:pt idx="3141">
                  <c:v>1039.716017</c:v>
                </c:pt>
                <c:pt idx="3142">
                  <c:v>1040.0260000000001</c:v>
                </c:pt>
                <c:pt idx="3143">
                  <c:v>1040.3100139999999</c:v>
                </c:pt>
                <c:pt idx="3144">
                  <c:v>1040.6550030000001</c:v>
                </c:pt>
                <c:pt idx="3145">
                  <c:v>1040.939014</c:v>
                </c:pt>
                <c:pt idx="3146">
                  <c:v>1041.249</c:v>
                </c:pt>
                <c:pt idx="3147">
                  <c:v>1041.5480150000001</c:v>
                </c:pt>
                <c:pt idx="3148">
                  <c:v>1041.8579999999999</c:v>
                </c:pt>
                <c:pt idx="3149">
                  <c:v>1042.1420149999999</c:v>
                </c:pt>
                <c:pt idx="3150">
                  <c:v>1042.46</c:v>
                </c:pt>
                <c:pt idx="3151">
                  <c:v>1042.7440140000001</c:v>
                </c:pt>
                <c:pt idx="3152">
                  <c:v>1043.0540000000001</c:v>
                </c:pt>
                <c:pt idx="3153">
                  <c:v>1043.346014</c:v>
                </c:pt>
                <c:pt idx="3154">
                  <c:v>1043.6559999999999</c:v>
                </c:pt>
                <c:pt idx="3155">
                  <c:v>1043.9400169999999</c:v>
                </c:pt>
                <c:pt idx="3156">
                  <c:v>1044.258</c:v>
                </c:pt>
                <c:pt idx="3157">
                  <c:v>1044.5420180000001</c:v>
                </c:pt>
                <c:pt idx="3158">
                  <c:v>1044.859003</c:v>
                </c:pt>
                <c:pt idx="3159">
                  <c:v>1045.151014</c:v>
                </c:pt>
                <c:pt idx="3160">
                  <c:v>1045.4610009999999</c:v>
                </c:pt>
                <c:pt idx="3161">
                  <c:v>1045.7720179999999</c:v>
                </c:pt>
                <c:pt idx="3162">
                  <c:v>1046.0899999999999</c:v>
                </c:pt>
                <c:pt idx="3163">
                  <c:v>1046.3740170000001</c:v>
                </c:pt>
                <c:pt idx="3164">
                  <c:v>1046.684</c:v>
                </c:pt>
                <c:pt idx="3165">
                  <c:v>1046.9760160000001</c:v>
                </c:pt>
                <c:pt idx="3166">
                  <c:v>1047.2860000000001</c:v>
                </c:pt>
                <c:pt idx="3167">
                  <c:v>1047.5700179999999</c:v>
                </c:pt>
                <c:pt idx="3168">
                  <c:v>1047.8879999999999</c:v>
                </c:pt>
                <c:pt idx="3169">
                  <c:v>1048.1620170000001</c:v>
                </c:pt>
                <c:pt idx="3170">
                  <c:v>1048.473</c:v>
                </c:pt>
                <c:pt idx="3171">
                  <c:v>1048.7650180000001</c:v>
                </c:pt>
                <c:pt idx="3172">
                  <c:v>1049.075</c:v>
                </c:pt>
                <c:pt idx="3173">
                  <c:v>1049.3590139999999</c:v>
                </c:pt>
                <c:pt idx="3174">
                  <c:v>1049.6769999999999</c:v>
                </c:pt>
                <c:pt idx="3175">
                  <c:v>1049.961014</c:v>
                </c:pt>
                <c:pt idx="3176">
                  <c:v>1050.2710030000001</c:v>
                </c:pt>
                <c:pt idx="3177">
                  <c:v>1050.5630140000001</c:v>
                </c:pt>
                <c:pt idx="3178">
                  <c:v>1050.899003</c:v>
                </c:pt>
                <c:pt idx="3179">
                  <c:v>1051.190018</c:v>
                </c:pt>
                <c:pt idx="3180">
                  <c:v>1051.508</c:v>
                </c:pt>
                <c:pt idx="3181">
                  <c:v>1051.792017</c:v>
                </c:pt>
                <c:pt idx="3182">
                  <c:v>1052.102001</c:v>
                </c:pt>
                <c:pt idx="3183">
                  <c:v>1052.3940170000001</c:v>
                </c:pt>
                <c:pt idx="3184">
                  <c:v>1052.704</c:v>
                </c:pt>
                <c:pt idx="3185">
                  <c:v>1052.988014</c:v>
                </c:pt>
                <c:pt idx="3186">
                  <c:v>1053.306</c:v>
                </c:pt>
                <c:pt idx="3187">
                  <c:v>1053.5900140000001</c:v>
                </c:pt>
                <c:pt idx="3188">
                  <c:v>1053.9000000000001</c:v>
                </c:pt>
                <c:pt idx="3189">
                  <c:v>1054.1920150000001</c:v>
                </c:pt>
                <c:pt idx="3190">
                  <c:v>1054.509</c:v>
                </c:pt>
                <c:pt idx="3191">
                  <c:v>1054.7930140000001</c:v>
                </c:pt>
                <c:pt idx="3192">
                  <c:v>1059.6130000000001</c:v>
                </c:pt>
                <c:pt idx="3193">
                  <c:v>1059.931016</c:v>
                </c:pt>
                <c:pt idx="3194">
                  <c:v>1060.241</c:v>
                </c:pt>
                <c:pt idx="3195">
                  <c:v>1060.5250169999999</c:v>
                </c:pt>
                <c:pt idx="3196">
                  <c:v>1060.8430000000001</c:v>
                </c:pt>
                <c:pt idx="3197">
                  <c:v>1061.127017</c:v>
                </c:pt>
                <c:pt idx="3198">
                  <c:v>1061.4369999999999</c:v>
                </c:pt>
                <c:pt idx="3199">
                  <c:v>1061.7290170000001</c:v>
                </c:pt>
                <c:pt idx="3200">
                  <c:v>1062.04</c:v>
                </c:pt>
                <c:pt idx="3201">
                  <c:v>1062.314014</c:v>
                </c:pt>
                <c:pt idx="3202">
                  <c:v>1062.633</c:v>
                </c:pt>
                <c:pt idx="3203">
                  <c:v>1062.918017</c:v>
                </c:pt>
                <c:pt idx="3204">
                  <c:v>1063.229</c:v>
                </c:pt>
                <c:pt idx="3205">
                  <c:v>1063.522015</c:v>
                </c:pt>
                <c:pt idx="3206">
                  <c:v>1063.8330000000001</c:v>
                </c:pt>
                <c:pt idx="3207">
                  <c:v>1064.1170139999999</c:v>
                </c:pt>
                <c:pt idx="3208">
                  <c:v>1064.4359999999999</c:v>
                </c:pt>
                <c:pt idx="3209">
                  <c:v>1064.720018</c:v>
                </c:pt>
                <c:pt idx="3210">
                  <c:v>1065.056</c:v>
                </c:pt>
                <c:pt idx="3211">
                  <c:v>1065.355014</c:v>
                </c:pt>
                <c:pt idx="3212">
                  <c:v>1065.6650030000001</c:v>
                </c:pt>
                <c:pt idx="3213">
                  <c:v>1065.9490169999999</c:v>
                </c:pt>
                <c:pt idx="3214">
                  <c:v>1066.267002</c:v>
                </c:pt>
                <c:pt idx="3215">
                  <c:v>1066.552017</c:v>
                </c:pt>
                <c:pt idx="3216">
                  <c:v>1066.862001</c:v>
                </c:pt>
                <c:pt idx="3217">
                  <c:v>1067.1540170000001</c:v>
                </c:pt>
                <c:pt idx="3218">
                  <c:v>1067.4639999999999</c:v>
                </c:pt>
                <c:pt idx="3219">
                  <c:v>1067.748014</c:v>
                </c:pt>
                <c:pt idx="3220">
                  <c:v>1068.066</c:v>
                </c:pt>
                <c:pt idx="3221">
                  <c:v>1068.3500140000001</c:v>
                </c:pt>
                <c:pt idx="3222">
                  <c:v>1068.6669999999999</c:v>
                </c:pt>
                <c:pt idx="3223">
                  <c:v>1068.959018</c:v>
                </c:pt>
                <c:pt idx="3224">
                  <c:v>1069.269</c:v>
                </c:pt>
                <c:pt idx="3225">
                  <c:v>1069.5530140000001</c:v>
                </c:pt>
                <c:pt idx="3226">
                  <c:v>1069.8710000000001</c:v>
                </c:pt>
                <c:pt idx="3227">
                  <c:v>1070.1810170000001</c:v>
                </c:pt>
                <c:pt idx="3228">
                  <c:v>1070.491</c:v>
                </c:pt>
                <c:pt idx="3229">
                  <c:v>1070.7830140000001</c:v>
                </c:pt>
                <c:pt idx="3230">
                  <c:v>1071.093003</c:v>
                </c:pt>
                <c:pt idx="3231">
                  <c:v>1071.3770139999999</c:v>
                </c:pt>
                <c:pt idx="3232">
                  <c:v>1071.695003</c:v>
                </c:pt>
                <c:pt idx="3233">
                  <c:v>1071.9690149999999</c:v>
                </c:pt>
                <c:pt idx="3234">
                  <c:v>1072.279</c:v>
                </c:pt>
                <c:pt idx="3235">
                  <c:v>1072.5710140000001</c:v>
                </c:pt>
                <c:pt idx="3236">
                  <c:v>1072.881003</c:v>
                </c:pt>
                <c:pt idx="3237">
                  <c:v>1073.1650139999999</c:v>
                </c:pt>
                <c:pt idx="3238">
                  <c:v>1073.4830019999999</c:v>
                </c:pt>
                <c:pt idx="3239">
                  <c:v>1073.767014</c:v>
                </c:pt>
                <c:pt idx="3240">
                  <c:v>1074.077</c:v>
                </c:pt>
                <c:pt idx="3241">
                  <c:v>1074.3690140000001</c:v>
                </c:pt>
                <c:pt idx="3242">
                  <c:v>1074.6790040000001</c:v>
                </c:pt>
                <c:pt idx="3243">
                  <c:v>1074.970014</c:v>
                </c:pt>
                <c:pt idx="3244">
                  <c:v>1075.3140000000001</c:v>
                </c:pt>
                <c:pt idx="3245">
                  <c:v>1075.5980139999999</c:v>
                </c:pt>
                <c:pt idx="3246">
                  <c:v>1075.9079999999999</c:v>
                </c:pt>
                <c:pt idx="3247">
                  <c:v>1076.200014</c:v>
                </c:pt>
                <c:pt idx="3248">
                  <c:v>1076.51</c:v>
                </c:pt>
                <c:pt idx="3249">
                  <c:v>1076.7940140000001</c:v>
                </c:pt>
                <c:pt idx="3250">
                  <c:v>1077.1130020000001</c:v>
                </c:pt>
                <c:pt idx="3251">
                  <c:v>1077.3970159999999</c:v>
                </c:pt>
                <c:pt idx="3252">
                  <c:v>1077.7070000000001</c:v>
                </c:pt>
                <c:pt idx="3253">
                  <c:v>1077.999014</c:v>
                </c:pt>
                <c:pt idx="3254">
                  <c:v>1078.316</c:v>
                </c:pt>
                <c:pt idx="3255">
                  <c:v>1078.600017</c:v>
                </c:pt>
                <c:pt idx="3256">
                  <c:v>1078.9179999999999</c:v>
                </c:pt>
                <c:pt idx="3257">
                  <c:v>1079.202016</c:v>
                </c:pt>
                <c:pt idx="3258">
                  <c:v>1079.5120010000001</c:v>
                </c:pt>
                <c:pt idx="3259">
                  <c:v>1079.8040169999999</c:v>
                </c:pt>
                <c:pt idx="3260">
                  <c:v>1080.114</c:v>
                </c:pt>
                <c:pt idx="3261">
                  <c:v>1080.4240179999999</c:v>
                </c:pt>
                <c:pt idx="3262">
                  <c:v>1080.7420010000001</c:v>
                </c:pt>
                <c:pt idx="3263">
                  <c:v>1081.026018</c:v>
                </c:pt>
                <c:pt idx="3264">
                  <c:v>1081.336</c:v>
                </c:pt>
                <c:pt idx="3265">
                  <c:v>1081.618017</c:v>
                </c:pt>
                <c:pt idx="3266">
                  <c:v>1081.9280000000001</c:v>
                </c:pt>
                <c:pt idx="3267">
                  <c:v>1082.2120190000001</c:v>
                </c:pt>
                <c:pt idx="3268">
                  <c:v>1082.53</c:v>
                </c:pt>
                <c:pt idx="3269">
                  <c:v>1082.814018</c:v>
                </c:pt>
                <c:pt idx="3270">
                  <c:v>1083.124</c:v>
                </c:pt>
                <c:pt idx="3271">
                  <c:v>1083.4160179999999</c:v>
                </c:pt>
                <c:pt idx="3272">
                  <c:v>1083.727003</c:v>
                </c:pt>
                <c:pt idx="3273">
                  <c:v>1084.0110139999999</c:v>
                </c:pt>
                <c:pt idx="3274">
                  <c:v>1084.3290010000001</c:v>
                </c:pt>
                <c:pt idx="3275">
                  <c:v>1084.620017</c:v>
                </c:pt>
                <c:pt idx="3276">
                  <c:v>1084.931</c:v>
                </c:pt>
                <c:pt idx="3277">
                  <c:v>1085.2230139999999</c:v>
                </c:pt>
                <c:pt idx="3278">
                  <c:v>1085.5590010000001</c:v>
                </c:pt>
                <c:pt idx="3279">
                  <c:v>1085.843014</c:v>
                </c:pt>
                <c:pt idx="3280">
                  <c:v>1086.1610000000001</c:v>
                </c:pt>
                <c:pt idx="3281">
                  <c:v>1086.4450139999999</c:v>
                </c:pt>
                <c:pt idx="3282">
                  <c:v>1086.755003</c:v>
                </c:pt>
                <c:pt idx="3283">
                  <c:v>1087.0470170000001</c:v>
                </c:pt>
                <c:pt idx="3284">
                  <c:v>1087.357004</c:v>
                </c:pt>
                <c:pt idx="3285">
                  <c:v>1087.642018</c:v>
                </c:pt>
                <c:pt idx="3286">
                  <c:v>1087.9670000000001</c:v>
                </c:pt>
                <c:pt idx="3287">
                  <c:v>1088.251017</c:v>
                </c:pt>
                <c:pt idx="3288">
                  <c:v>1088.5609999999999</c:v>
                </c:pt>
                <c:pt idx="3289">
                  <c:v>1088.8530169999999</c:v>
                </c:pt>
                <c:pt idx="3290">
                  <c:v>1089.163</c:v>
                </c:pt>
                <c:pt idx="3291">
                  <c:v>1089.4470180000001</c:v>
                </c:pt>
                <c:pt idx="3292">
                  <c:v>1103.23</c:v>
                </c:pt>
                <c:pt idx="3293">
                  <c:v>1103.548018</c:v>
                </c:pt>
                <c:pt idx="3294">
                  <c:v>1103.8579999999999</c:v>
                </c:pt>
                <c:pt idx="3295">
                  <c:v>1104.142018</c:v>
                </c:pt>
                <c:pt idx="3296">
                  <c:v>1104.46</c:v>
                </c:pt>
                <c:pt idx="3297">
                  <c:v>1104.7340139999999</c:v>
                </c:pt>
                <c:pt idx="3298">
                  <c:v>1105.0440000000001</c:v>
                </c:pt>
                <c:pt idx="3299">
                  <c:v>1105.3370170000001</c:v>
                </c:pt>
                <c:pt idx="3300">
                  <c:v>1105.6469999999999</c:v>
                </c:pt>
                <c:pt idx="3301">
                  <c:v>1105.931014</c:v>
                </c:pt>
                <c:pt idx="3302">
                  <c:v>1106.2490029999999</c:v>
                </c:pt>
                <c:pt idx="3303">
                  <c:v>1106.5330140000001</c:v>
                </c:pt>
                <c:pt idx="3304">
                  <c:v>1106.8430000000001</c:v>
                </c:pt>
                <c:pt idx="3305">
                  <c:v>1107.135014</c:v>
                </c:pt>
                <c:pt idx="3306">
                  <c:v>1107.4449999999999</c:v>
                </c:pt>
                <c:pt idx="3307">
                  <c:v>1107.7360140000001</c:v>
                </c:pt>
                <c:pt idx="3308">
                  <c:v>1108.0540000000001</c:v>
                </c:pt>
                <c:pt idx="3309">
                  <c:v>1108.3380139999999</c:v>
                </c:pt>
                <c:pt idx="3310">
                  <c:v>1108.6740030000001</c:v>
                </c:pt>
                <c:pt idx="3311">
                  <c:v>1108.9660140000001</c:v>
                </c:pt>
                <c:pt idx="3312">
                  <c:v>1109.277</c:v>
                </c:pt>
                <c:pt idx="3313">
                  <c:v>1109.5610160000001</c:v>
                </c:pt>
                <c:pt idx="3314">
                  <c:v>1109.879003</c:v>
                </c:pt>
                <c:pt idx="3315">
                  <c:v>1110.1630170000001</c:v>
                </c:pt>
                <c:pt idx="3316">
                  <c:v>1110.473</c:v>
                </c:pt>
                <c:pt idx="3317">
                  <c:v>1110.7650169999999</c:v>
                </c:pt>
                <c:pt idx="3318">
                  <c:v>1111.1389999999999</c:v>
                </c:pt>
                <c:pt idx="3319">
                  <c:v>1111.424017</c:v>
                </c:pt>
                <c:pt idx="3320">
                  <c:v>1111.7429999999999</c:v>
                </c:pt>
                <c:pt idx="3321">
                  <c:v>1112.028014</c:v>
                </c:pt>
                <c:pt idx="3322">
                  <c:v>1112.338</c:v>
                </c:pt>
                <c:pt idx="3323">
                  <c:v>1112.6310169999999</c:v>
                </c:pt>
                <c:pt idx="3324">
                  <c:v>1112.9420009999999</c:v>
                </c:pt>
                <c:pt idx="3325">
                  <c:v>1113.2260180000001</c:v>
                </c:pt>
                <c:pt idx="3326">
                  <c:v>1113.5440000000001</c:v>
                </c:pt>
                <c:pt idx="3327">
                  <c:v>1113.854018</c:v>
                </c:pt>
                <c:pt idx="3328">
                  <c:v>1114.164</c:v>
                </c:pt>
                <c:pt idx="3329">
                  <c:v>1114.4460140000001</c:v>
                </c:pt>
                <c:pt idx="3330">
                  <c:v>1114.7560000000001</c:v>
                </c:pt>
                <c:pt idx="3331">
                  <c:v>1115.0400179999999</c:v>
                </c:pt>
                <c:pt idx="3332">
                  <c:v>1115.3579999999999</c:v>
                </c:pt>
                <c:pt idx="3333">
                  <c:v>1115.643014</c:v>
                </c:pt>
                <c:pt idx="3334">
                  <c:v>1115.9530030000001</c:v>
                </c:pt>
                <c:pt idx="3335">
                  <c:v>1116.2450140000001</c:v>
                </c:pt>
                <c:pt idx="3336">
                  <c:v>1116.5550009999999</c:v>
                </c:pt>
                <c:pt idx="3337">
                  <c:v>1116.8390139999999</c:v>
                </c:pt>
                <c:pt idx="3338">
                  <c:v>1117.1569999999999</c:v>
                </c:pt>
                <c:pt idx="3339">
                  <c:v>1117.4480169999999</c:v>
                </c:pt>
                <c:pt idx="3340">
                  <c:v>1117.758</c:v>
                </c:pt>
                <c:pt idx="3341">
                  <c:v>1118.0500159999999</c:v>
                </c:pt>
                <c:pt idx="3342">
                  <c:v>1118.3599999999999</c:v>
                </c:pt>
                <c:pt idx="3343">
                  <c:v>1118.644014</c:v>
                </c:pt>
                <c:pt idx="3344">
                  <c:v>1118.9880000000001</c:v>
                </c:pt>
                <c:pt idx="3345">
                  <c:v>1119.272015</c:v>
                </c:pt>
                <c:pt idx="3346">
                  <c:v>1119.582001</c:v>
                </c:pt>
                <c:pt idx="3347">
                  <c:v>1119.874014</c:v>
                </c:pt>
                <c:pt idx="3348">
                  <c:v>1120.184</c:v>
                </c:pt>
                <c:pt idx="3349">
                  <c:v>1120.4680169999999</c:v>
                </c:pt>
                <c:pt idx="3350">
                  <c:v>1120.7929999999999</c:v>
                </c:pt>
                <c:pt idx="3351">
                  <c:v>1121.077014</c:v>
                </c:pt>
                <c:pt idx="3352">
                  <c:v>1121.387003</c:v>
                </c:pt>
                <c:pt idx="3353">
                  <c:v>1121.6790140000001</c:v>
                </c:pt>
                <c:pt idx="3354">
                  <c:v>1121.989</c:v>
                </c:pt>
                <c:pt idx="3355">
                  <c:v>1122.2730140000001</c:v>
                </c:pt>
                <c:pt idx="3356">
                  <c:v>1122.5909999999999</c:v>
                </c:pt>
                <c:pt idx="3357">
                  <c:v>1122.875014</c:v>
                </c:pt>
                <c:pt idx="3358">
                  <c:v>1123.1850030000001</c:v>
                </c:pt>
                <c:pt idx="3359">
                  <c:v>1123.4780169999999</c:v>
                </c:pt>
                <c:pt idx="3360">
                  <c:v>1123.788</c:v>
                </c:pt>
                <c:pt idx="3361">
                  <c:v>1124.088017</c:v>
                </c:pt>
                <c:pt idx="3362">
                  <c:v>1124.4059999999999</c:v>
                </c:pt>
                <c:pt idx="3363">
                  <c:v>1124.690016</c:v>
                </c:pt>
                <c:pt idx="3364">
                  <c:v>1125</c:v>
                </c:pt>
                <c:pt idx="3365">
                  <c:v>1125.292017</c:v>
                </c:pt>
                <c:pt idx="3366">
                  <c:v>1125.602001</c:v>
                </c:pt>
                <c:pt idx="3367">
                  <c:v>1125.8860179999999</c:v>
                </c:pt>
                <c:pt idx="3368">
                  <c:v>1126.2049999999999</c:v>
                </c:pt>
                <c:pt idx="3369">
                  <c:v>1126.489014</c:v>
                </c:pt>
                <c:pt idx="3370">
                  <c:v>1126.7990030000001</c:v>
                </c:pt>
                <c:pt idx="3371">
                  <c:v>1127.0980139999999</c:v>
                </c:pt>
                <c:pt idx="3372">
                  <c:v>1127.4079999999999</c:v>
                </c:pt>
                <c:pt idx="3373">
                  <c:v>1127.692018</c:v>
                </c:pt>
                <c:pt idx="3374">
                  <c:v>1128.01</c:v>
                </c:pt>
                <c:pt idx="3375">
                  <c:v>1128.2940169999999</c:v>
                </c:pt>
                <c:pt idx="3376">
                  <c:v>1128.604</c:v>
                </c:pt>
                <c:pt idx="3377">
                  <c:v>1128.8960159999999</c:v>
                </c:pt>
                <c:pt idx="3378">
                  <c:v>1129.2320010000001</c:v>
                </c:pt>
                <c:pt idx="3379">
                  <c:v>1129.516014</c:v>
                </c:pt>
                <c:pt idx="3380">
                  <c:v>1129.8340000000001</c:v>
                </c:pt>
                <c:pt idx="3381">
                  <c:v>1130.1180139999999</c:v>
                </c:pt>
                <c:pt idx="3382">
                  <c:v>1130.4349999999999</c:v>
                </c:pt>
                <c:pt idx="3383">
                  <c:v>1130.727018</c:v>
                </c:pt>
                <c:pt idx="3384">
                  <c:v>1131.037</c:v>
                </c:pt>
                <c:pt idx="3385">
                  <c:v>1131.322015</c:v>
                </c:pt>
                <c:pt idx="3386">
                  <c:v>1131.6400020000001</c:v>
                </c:pt>
                <c:pt idx="3387">
                  <c:v>1131.9240139999999</c:v>
                </c:pt>
                <c:pt idx="3388">
                  <c:v>1132.2339999999999</c:v>
                </c:pt>
                <c:pt idx="3389">
                  <c:v>1132.526014</c:v>
                </c:pt>
                <c:pt idx="3390">
                  <c:v>1132.836</c:v>
                </c:pt>
                <c:pt idx="3391">
                  <c:v>1133.1200140000001</c:v>
                </c:pt>
                <c:pt idx="3392">
                  <c:v>1148.1489999999999</c:v>
                </c:pt>
                <c:pt idx="3393">
                  <c:v>1148.457017</c:v>
                </c:pt>
                <c:pt idx="3394">
                  <c:v>1148.7670000000001</c:v>
                </c:pt>
                <c:pt idx="3395">
                  <c:v>1149.0510139999999</c:v>
                </c:pt>
                <c:pt idx="3396">
                  <c:v>1149.3689999999999</c:v>
                </c:pt>
                <c:pt idx="3397">
                  <c:v>1149.653014</c:v>
                </c:pt>
                <c:pt idx="3398">
                  <c:v>1149.963</c:v>
                </c:pt>
                <c:pt idx="3399">
                  <c:v>1150.2550140000001</c:v>
                </c:pt>
                <c:pt idx="3400">
                  <c:v>1150.5660009999999</c:v>
                </c:pt>
                <c:pt idx="3401">
                  <c:v>1150.8500160000001</c:v>
                </c:pt>
                <c:pt idx="3402">
                  <c:v>1151.1679999999999</c:v>
                </c:pt>
                <c:pt idx="3403">
                  <c:v>1151.459014</c:v>
                </c:pt>
                <c:pt idx="3404">
                  <c:v>1151.77</c:v>
                </c:pt>
                <c:pt idx="3405">
                  <c:v>1152.0620180000001</c:v>
                </c:pt>
                <c:pt idx="3406">
                  <c:v>1152.372001</c:v>
                </c:pt>
                <c:pt idx="3407">
                  <c:v>1152.6560179999999</c:v>
                </c:pt>
                <c:pt idx="3408">
                  <c:v>1152.9739999999999</c:v>
                </c:pt>
                <c:pt idx="3409">
                  <c:v>1153.258018</c:v>
                </c:pt>
                <c:pt idx="3410">
                  <c:v>1153.5940000000001</c:v>
                </c:pt>
                <c:pt idx="3411">
                  <c:v>1153.8860179999999</c:v>
                </c:pt>
                <c:pt idx="3412">
                  <c:v>1154.1959999999999</c:v>
                </c:pt>
                <c:pt idx="3413">
                  <c:v>1154.481014</c:v>
                </c:pt>
                <c:pt idx="3414">
                  <c:v>1154.8080010000001</c:v>
                </c:pt>
                <c:pt idx="3415">
                  <c:v>1155.093016</c:v>
                </c:pt>
                <c:pt idx="3416">
                  <c:v>1155.404</c:v>
                </c:pt>
                <c:pt idx="3417">
                  <c:v>1155.6980140000001</c:v>
                </c:pt>
                <c:pt idx="3418">
                  <c:v>1156.009</c:v>
                </c:pt>
                <c:pt idx="3419">
                  <c:v>1156.2940169999999</c:v>
                </c:pt>
                <c:pt idx="3420">
                  <c:v>1156.6130000000001</c:v>
                </c:pt>
                <c:pt idx="3421">
                  <c:v>1156.9000160000001</c:v>
                </c:pt>
                <c:pt idx="3422">
                  <c:v>1157.212004</c:v>
                </c:pt>
                <c:pt idx="3423">
                  <c:v>1157.506018</c:v>
                </c:pt>
                <c:pt idx="3424">
                  <c:v>1157.819</c:v>
                </c:pt>
                <c:pt idx="3425">
                  <c:v>1158.0930169999999</c:v>
                </c:pt>
                <c:pt idx="3426">
                  <c:v>1158.412</c:v>
                </c:pt>
                <c:pt idx="3427">
                  <c:v>1158.7230159999999</c:v>
                </c:pt>
                <c:pt idx="3428">
                  <c:v>1159.0340000000001</c:v>
                </c:pt>
                <c:pt idx="3429">
                  <c:v>1159.326014</c:v>
                </c:pt>
                <c:pt idx="3430">
                  <c:v>1159.636</c:v>
                </c:pt>
                <c:pt idx="3431">
                  <c:v>1159.920014</c:v>
                </c:pt>
                <c:pt idx="3432">
                  <c:v>1160.2380000000001</c:v>
                </c:pt>
                <c:pt idx="3433">
                  <c:v>1160.5220179999999</c:v>
                </c:pt>
                <c:pt idx="3434">
                  <c:v>1160.8320040000001</c:v>
                </c:pt>
                <c:pt idx="3435">
                  <c:v>1161.1310140000001</c:v>
                </c:pt>
                <c:pt idx="3436">
                  <c:v>1161.4410029999999</c:v>
                </c:pt>
                <c:pt idx="3437">
                  <c:v>1161.7250140000001</c:v>
                </c:pt>
                <c:pt idx="3438">
                  <c:v>1162.0430019999999</c:v>
                </c:pt>
                <c:pt idx="3439">
                  <c:v>1162.3280159999999</c:v>
                </c:pt>
                <c:pt idx="3440">
                  <c:v>1162.6379999999999</c:v>
                </c:pt>
                <c:pt idx="3441">
                  <c:v>1162.9300169999999</c:v>
                </c:pt>
                <c:pt idx="3442">
                  <c:v>1163.24</c:v>
                </c:pt>
                <c:pt idx="3443">
                  <c:v>1163.5240180000001</c:v>
                </c:pt>
                <c:pt idx="3444">
                  <c:v>1163.8679999999999</c:v>
                </c:pt>
                <c:pt idx="3445">
                  <c:v>1164.152018</c:v>
                </c:pt>
                <c:pt idx="3446">
                  <c:v>1164.469004</c:v>
                </c:pt>
                <c:pt idx="3447">
                  <c:v>1164.761017</c:v>
                </c:pt>
                <c:pt idx="3448">
                  <c:v>1165.071003</c:v>
                </c:pt>
                <c:pt idx="3449">
                  <c:v>1165.3550170000001</c:v>
                </c:pt>
                <c:pt idx="3450">
                  <c:v>1165.673002</c:v>
                </c:pt>
                <c:pt idx="3451">
                  <c:v>1165.9570160000001</c:v>
                </c:pt>
                <c:pt idx="3452">
                  <c:v>1166.268</c:v>
                </c:pt>
                <c:pt idx="3453">
                  <c:v>1166.560017</c:v>
                </c:pt>
                <c:pt idx="3454">
                  <c:v>1166.8699999999999</c:v>
                </c:pt>
                <c:pt idx="3455">
                  <c:v>1167.154014</c:v>
                </c:pt>
                <c:pt idx="3456">
                  <c:v>1167.4720010000001</c:v>
                </c:pt>
                <c:pt idx="3457">
                  <c:v>1167.7460149999999</c:v>
                </c:pt>
                <c:pt idx="3458">
                  <c:v>1168.056</c:v>
                </c:pt>
                <c:pt idx="3459">
                  <c:v>1168.348017</c:v>
                </c:pt>
                <c:pt idx="3460">
                  <c:v>1168.6579999999999</c:v>
                </c:pt>
                <c:pt idx="3461">
                  <c:v>1168.969014</c:v>
                </c:pt>
                <c:pt idx="3462">
                  <c:v>1169.287</c:v>
                </c:pt>
                <c:pt idx="3463">
                  <c:v>1169.5710140000001</c:v>
                </c:pt>
                <c:pt idx="3464">
                  <c:v>1169.8810040000001</c:v>
                </c:pt>
                <c:pt idx="3465">
                  <c:v>1170.1730170000001</c:v>
                </c:pt>
                <c:pt idx="3466">
                  <c:v>1170.4830039999999</c:v>
                </c:pt>
                <c:pt idx="3467">
                  <c:v>1170.7740140000001</c:v>
                </c:pt>
                <c:pt idx="3468">
                  <c:v>1171.092003</c:v>
                </c:pt>
                <c:pt idx="3469">
                  <c:v>1171.3760139999999</c:v>
                </c:pt>
                <c:pt idx="3470">
                  <c:v>1171.6859999999999</c:v>
                </c:pt>
                <c:pt idx="3471">
                  <c:v>1171.978014</c:v>
                </c:pt>
                <c:pt idx="3472">
                  <c:v>1172.288</c:v>
                </c:pt>
                <c:pt idx="3473">
                  <c:v>1172.5720180000001</c:v>
                </c:pt>
                <c:pt idx="3474">
                  <c:v>1172.8900000000001</c:v>
                </c:pt>
                <c:pt idx="3475">
                  <c:v>1173.1740159999999</c:v>
                </c:pt>
                <c:pt idx="3476">
                  <c:v>1173.4839999999999</c:v>
                </c:pt>
                <c:pt idx="3477">
                  <c:v>1173.7760169999999</c:v>
                </c:pt>
                <c:pt idx="3478">
                  <c:v>1174.119001</c:v>
                </c:pt>
                <c:pt idx="3479">
                  <c:v>1174.403014</c:v>
                </c:pt>
                <c:pt idx="3480">
                  <c:v>1174.721</c:v>
                </c:pt>
                <c:pt idx="3481">
                  <c:v>1175.0050140000001</c:v>
                </c:pt>
                <c:pt idx="3482">
                  <c:v>1175.3150029999999</c:v>
                </c:pt>
                <c:pt idx="3483">
                  <c:v>1175.607017</c:v>
                </c:pt>
                <c:pt idx="3484">
                  <c:v>1175.9170039999999</c:v>
                </c:pt>
                <c:pt idx="3485">
                  <c:v>1176.2010170000001</c:v>
                </c:pt>
                <c:pt idx="3486">
                  <c:v>1176.5190009999999</c:v>
                </c:pt>
                <c:pt idx="3487">
                  <c:v>1176.804016</c:v>
                </c:pt>
                <c:pt idx="3488">
                  <c:v>1177.114</c:v>
                </c:pt>
                <c:pt idx="3489">
                  <c:v>1177.3960159999999</c:v>
                </c:pt>
                <c:pt idx="3490">
                  <c:v>1177.7059999999999</c:v>
                </c:pt>
                <c:pt idx="3491">
                  <c:v>1177.9900170000001</c:v>
                </c:pt>
                <c:pt idx="3492">
                  <c:v>1212.7030010000001</c:v>
                </c:pt>
                <c:pt idx="3493">
                  <c:v>1213.021017</c:v>
                </c:pt>
                <c:pt idx="3494">
                  <c:v>1213.331003</c:v>
                </c:pt>
                <c:pt idx="3495">
                  <c:v>1213.6150170000001</c:v>
                </c:pt>
                <c:pt idx="3496">
                  <c:v>1213.9330010000001</c:v>
                </c:pt>
                <c:pt idx="3497">
                  <c:v>1214.2170149999999</c:v>
                </c:pt>
                <c:pt idx="3498">
                  <c:v>1214.527</c:v>
                </c:pt>
                <c:pt idx="3499">
                  <c:v>1214.826014</c:v>
                </c:pt>
                <c:pt idx="3500">
                  <c:v>1215.136</c:v>
                </c:pt>
                <c:pt idx="3501">
                  <c:v>1215.4200169999999</c:v>
                </c:pt>
                <c:pt idx="3502">
                  <c:v>1215.7380000000001</c:v>
                </c:pt>
                <c:pt idx="3503">
                  <c:v>1216.0220179999999</c:v>
                </c:pt>
                <c:pt idx="3504">
                  <c:v>1216.332001</c:v>
                </c:pt>
                <c:pt idx="3505">
                  <c:v>1216.6240170000001</c:v>
                </c:pt>
                <c:pt idx="3506">
                  <c:v>1216.934</c:v>
                </c:pt>
                <c:pt idx="3507">
                  <c:v>1217.218018</c:v>
                </c:pt>
                <c:pt idx="3508">
                  <c:v>1217.5360000000001</c:v>
                </c:pt>
                <c:pt idx="3509">
                  <c:v>1217.8210140000001</c:v>
                </c:pt>
                <c:pt idx="3510">
                  <c:v>1218.164</c:v>
                </c:pt>
                <c:pt idx="3511">
                  <c:v>1218.456017</c:v>
                </c:pt>
                <c:pt idx="3512">
                  <c:v>1218.7660000000001</c:v>
                </c:pt>
                <c:pt idx="3513">
                  <c:v>1219.050017</c:v>
                </c:pt>
                <c:pt idx="3514">
                  <c:v>1219.3679999999999</c:v>
                </c:pt>
                <c:pt idx="3515">
                  <c:v>1219.652018</c:v>
                </c:pt>
                <c:pt idx="3516">
                  <c:v>1219.9620010000001</c:v>
                </c:pt>
                <c:pt idx="3517">
                  <c:v>1220.254017</c:v>
                </c:pt>
                <c:pt idx="3518">
                  <c:v>1220.5650000000001</c:v>
                </c:pt>
                <c:pt idx="3519">
                  <c:v>1220.849017</c:v>
                </c:pt>
                <c:pt idx="3520">
                  <c:v>1221.1669999999999</c:v>
                </c:pt>
                <c:pt idx="3521">
                  <c:v>1221.441014</c:v>
                </c:pt>
                <c:pt idx="3522">
                  <c:v>1221.751</c:v>
                </c:pt>
                <c:pt idx="3523">
                  <c:v>1222.0430140000001</c:v>
                </c:pt>
                <c:pt idx="3524">
                  <c:v>1222.3530000000001</c:v>
                </c:pt>
                <c:pt idx="3525">
                  <c:v>1222.637017</c:v>
                </c:pt>
                <c:pt idx="3526">
                  <c:v>1222.9549999999999</c:v>
                </c:pt>
                <c:pt idx="3527">
                  <c:v>1223.2660169999999</c:v>
                </c:pt>
                <c:pt idx="3528">
                  <c:v>1223.576</c:v>
                </c:pt>
                <c:pt idx="3529">
                  <c:v>1223.868017</c:v>
                </c:pt>
                <c:pt idx="3530">
                  <c:v>1224.1780000000001</c:v>
                </c:pt>
                <c:pt idx="3531">
                  <c:v>1224.4690169999999</c:v>
                </c:pt>
                <c:pt idx="3532">
                  <c:v>1224.787</c:v>
                </c:pt>
                <c:pt idx="3533">
                  <c:v>1225.071017</c:v>
                </c:pt>
                <c:pt idx="3534">
                  <c:v>1225.3810000000001</c:v>
                </c:pt>
                <c:pt idx="3535">
                  <c:v>1225.673016</c:v>
                </c:pt>
                <c:pt idx="3536">
                  <c:v>1225.9829999999999</c:v>
                </c:pt>
                <c:pt idx="3537">
                  <c:v>1226.267018</c:v>
                </c:pt>
                <c:pt idx="3538">
                  <c:v>1226.585</c:v>
                </c:pt>
                <c:pt idx="3539">
                  <c:v>1226.8690180000001</c:v>
                </c:pt>
                <c:pt idx="3540">
                  <c:v>1227.1790000000001</c:v>
                </c:pt>
                <c:pt idx="3541">
                  <c:v>1227.471018</c:v>
                </c:pt>
                <c:pt idx="3542">
                  <c:v>1227.788002</c:v>
                </c:pt>
                <c:pt idx="3543">
                  <c:v>1228.072017</c:v>
                </c:pt>
                <c:pt idx="3544">
                  <c:v>1228.4169999999999</c:v>
                </c:pt>
                <c:pt idx="3545">
                  <c:v>1228.701018</c:v>
                </c:pt>
                <c:pt idx="3546">
                  <c:v>1229.011</c:v>
                </c:pt>
                <c:pt idx="3547">
                  <c:v>1229.303017</c:v>
                </c:pt>
                <c:pt idx="3548">
                  <c:v>1229.6130000000001</c:v>
                </c:pt>
                <c:pt idx="3549">
                  <c:v>1229.8970139999999</c:v>
                </c:pt>
                <c:pt idx="3550">
                  <c:v>1230.2149999999999</c:v>
                </c:pt>
                <c:pt idx="3551">
                  <c:v>1230.499014</c:v>
                </c:pt>
                <c:pt idx="3552">
                  <c:v>1230.809</c:v>
                </c:pt>
                <c:pt idx="3553">
                  <c:v>1231.0920149999999</c:v>
                </c:pt>
                <c:pt idx="3554">
                  <c:v>1231.402</c:v>
                </c:pt>
                <c:pt idx="3555">
                  <c:v>1231.6860139999999</c:v>
                </c:pt>
                <c:pt idx="3556">
                  <c:v>1232.0039999999999</c:v>
                </c:pt>
                <c:pt idx="3557">
                  <c:v>1232.2880170000001</c:v>
                </c:pt>
                <c:pt idx="3558">
                  <c:v>1232.5980030000001</c:v>
                </c:pt>
                <c:pt idx="3559">
                  <c:v>1232.8900169999999</c:v>
                </c:pt>
                <c:pt idx="3560">
                  <c:v>1233.200002</c:v>
                </c:pt>
                <c:pt idx="3561">
                  <c:v>1233.510014</c:v>
                </c:pt>
                <c:pt idx="3562">
                  <c:v>1233.829</c:v>
                </c:pt>
                <c:pt idx="3563">
                  <c:v>1234.120017</c:v>
                </c:pt>
                <c:pt idx="3564">
                  <c:v>1234.4300020000001</c:v>
                </c:pt>
                <c:pt idx="3565">
                  <c:v>1234.7220179999999</c:v>
                </c:pt>
                <c:pt idx="3566">
                  <c:v>1235.0329999999999</c:v>
                </c:pt>
                <c:pt idx="3567">
                  <c:v>1235.3170170000001</c:v>
                </c:pt>
                <c:pt idx="3568">
                  <c:v>1235.635</c:v>
                </c:pt>
                <c:pt idx="3569">
                  <c:v>1235.9190169999999</c:v>
                </c:pt>
                <c:pt idx="3570">
                  <c:v>1236.229</c:v>
                </c:pt>
                <c:pt idx="3571">
                  <c:v>1236.5210159999999</c:v>
                </c:pt>
                <c:pt idx="3572">
                  <c:v>1236.8309999999999</c:v>
                </c:pt>
                <c:pt idx="3573">
                  <c:v>1237.115014</c:v>
                </c:pt>
                <c:pt idx="3574">
                  <c:v>1237.44</c:v>
                </c:pt>
                <c:pt idx="3575">
                  <c:v>1237.7240179999999</c:v>
                </c:pt>
                <c:pt idx="3576">
                  <c:v>1238.0340000000001</c:v>
                </c:pt>
                <c:pt idx="3577">
                  <c:v>1238.326016</c:v>
                </c:pt>
                <c:pt idx="3578">
                  <c:v>1238.6620009999999</c:v>
                </c:pt>
                <c:pt idx="3579">
                  <c:v>1238.9470140000001</c:v>
                </c:pt>
                <c:pt idx="3580">
                  <c:v>1239.2650020000001</c:v>
                </c:pt>
                <c:pt idx="3581">
                  <c:v>1239.5490139999999</c:v>
                </c:pt>
                <c:pt idx="3582">
                  <c:v>1239.8589999999999</c:v>
                </c:pt>
                <c:pt idx="3583">
                  <c:v>1240.151014</c:v>
                </c:pt>
                <c:pt idx="3584">
                  <c:v>1240.462</c:v>
                </c:pt>
                <c:pt idx="3585">
                  <c:v>1240.7850149999999</c:v>
                </c:pt>
                <c:pt idx="3586">
                  <c:v>1241.105</c:v>
                </c:pt>
                <c:pt idx="3587">
                  <c:v>1241.3890140000001</c:v>
                </c:pt>
                <c:pt idx="3588">
                  <c:v>1241.7000029999999</c:v>
                </c:pt>
                <c:pt idx="3589">
                  <c:v>1241.9920179999999</c:v>
                </c:pt>
                <c:pt idx="3590">
                  <c:v>1242.3030000000001</c:v>
                </c:pt>
                <c:pt idx="3591">
                  <c:v>1242.5870170000001</c:v>
                </c:pt>
                <c:pt idx="3592">
                  <c:v>1270.469002</c:v>
                </c:pt>
                <c:pt idx="3593">
                  <c:v>1270.7870170000001</c:v>
                </c:pt>
                <c:pt idx="3594">
                  <c:v>1271.0970030000001</c:v>
                </c:pt>
                <c:pt idx="3595">
                  <c:v>1271.3880140000001</c:v>
                </c:pt>
                <c:pt idx="3596">
                  <c:v>1271.706003</c:v>
                </c:pt>
                <c:pt idx="3597">
                  <c:v>1271.990014</c:v>
                </c:pt>
                <c:pt idx="3598">
                  <c:v>1272.3</c:v>
                </c:pt>
                <c:pt idx="3599">
                  <c:v>1272.5920149999999</c:v>
                </c:pt>
                <c:pt idx="3600">
                  <c:v>1272.9020009999999</c:v>
                </c:pt>
                <c:pt idx="3601">
                  <c:v>1273.186017</c:v>
                </c:pt>
                <c:pt idx="3602">
                  <c:v>1273.5039999999999</c:v>
                </c:pt>
                <c:pt idx="3603">
                  <c:v>1273.7890179999999</c:v>
                </c:pt>
                <c:pt idx="3604">
                  <c:v>1274.0989999999999</c:v>
                </c:pt>
                <c:pt idx="3605">
                  <c:v>1274.391018</c:v>
                </c:pt>
                <c:pt idx="3606">
                  <c:v>1274.708003</c:v>
                </c:pt>
                <c:pt idx="3607">
                  <c:v>1274.9930179999999</c:v>
                </c:pt>
                <c:pt idx="3608">
                  <c:v>1275.3109999999999</c:v>
                </c:pt>
                <c:pt idx="3609">
                  <c:v>1275.595016</c:v>
                </c:pt>
                <c:pt idx="3610">
                  <c:v>1275.931</c:v>
                </c:pt>
                <c:pt idx="3611">
                  <c:v>1276.2230179999999</c:v>
                </c:pt>
                <c:pt idx="3612">
                  <c:v>1276.5329999999999</c:v>
                </c:pt>
                <c:pt idx="3613">
                  <c:v>1276.817014</c:v>
                </c:pt>
                <c:pt idx="3614">
                  <c:v>1277.135</c:v>
                </c:pt>
                <c:pt idx="3615">
                  <c:v>1277.4190140000001</c:v>
                </c:pt>
                <c:pt idx="3616">
                  <c:v>1277.73</c:v>
                </c:pt>
                <c:pt idx="3617">
                  <c:v>1278.012015</c:v>
                </c:pt>
                <c:pt idx="3618">
                  <c:v>1278.322001</c:v>
                </c:pt>
                <c:pt idx="3619">
                  <c:v>1278.606014</c:v>
                </c:pt>
                <c:pt idx="3620">
                  <c:v>1278.924</c:v>
                </c:pt>
                <c:pt idx="3621">
                  <c:v>1279.208014</c:v>
                </c:pt>
                <c:pt idx="3622">
                  <c:v>1279.5180029999999</c:v>
                </c:pt>
                <c:pt idx="3623">
                  <c:v>1279.810017</c:v>
                </c:pt>
                <c:pt idx="3624">
                  <c:v>1280.120003</c:v>
                </c:pt>
                <c:pt idx="3625">
                  <c:v>1280.4050179999999</c:v>
                </c:pt>
                <c:pt idx="3626">
                  <c:v>1280.723</c:v>
                </c:pt>
                <c:pt idx="3627">
                  <c:v>1281.040017</c:v>
                </c:pt>
                <c:pt idx="3628">
                  <c:v>1281.350003</c:v>
                </c:pt>
                <c:pt idx="3629">
                  <c:v>1281.643014</c:v>
                </c:pt>
                <c:pt idx="3630">
                  <c:v>1281.953</c:v>
                </c:pt>
                <c:pt idx="3631">
                  <c:v>1282.237016</c:v>
                </c:pt>
                <c:pt idx="3632">
                  <c:v>1282.5550000000001</c:v>
                </c:pt>
                <c:pt idx="3633">
                  <c:v>1282.839017</c:v>
                </c:pt>
                <c:pt idx="3634">
                  <c:v>1283.1489999999999</c:v>
                </c:pt>
                <c:pt idx="3635">
                  <c:v>1283.4410170000001</c:v>
                </c:pt>
                <c:pt idx="3636">
                  <c:v>1283.751</c:v>
                </c:pt>
                <c:pt idx="3637">
                  <c:v>1284.035014</c:v>
                </c:pt>
                <c:pt idx="3638">
                  <c:v>1284.3599999999999</c:v>
                </c:pt>
                <c:pt idx="3639">
                  <c:v>1284.644018</c:v>
                </c:pt>
                <c:pt idx="3640">
                  <c:v>1284.954</c:v>
                </c:pt>
                <c:pt idx="3641">
                  <c:v>1285.2460169999999</c:v>
                </c:pt>
                <c:pt idx="3642">
                  <c:v>1285.556</c:v>
                </c:pt>
                <c:pt idx="3643">
                  <c:v>1285.8400140000001</c:v>
                </c:pt>
                <c:pt idx="3644">
                  <c:v>1286.184</c:v>
                </c:pt>
                <c:pt idx="3645">
                  <c:v>1286.468014</c:v>
                </c:pt>
                <c:pt idx="3646">
                  <c:v>1286.7780029999999</c:v>
                </c:pt>
                <c:pt idx="3647">
                  <c:v>1287.0700139999999</c:v>
                </c:pt>
                <c:pt idx="3648">
                  <c:v>1287.3800020000001</c:v>
                </c:pt>
                <c:pt idx="3649">
                  <c:v>1287.654014</c:v>
                </c:pt>
                <c:pt idx="3650">
                  <c:v>1287.9720010000001</c:v>
                </c:pt>
                <c:pt idx="3651">
                  <c:v>1288.257014</c:v>
                </c:pt>
                <c:pt idx="3652">
                  <c:v>1288.567</c:v>
                </c:pt>
                <c:pt idx="3653">
                  <c:v>1288.8590139999999</c:v>
                </c:pt>
                <c:pt idx="3654">
                  <c:v>1289.1690000000001</c:v>
                </c:pt>
                <c:pt idx="3655">
                  <c:v>1289.4530139999999</c:v>
                </c:pt>
                <c:pt idx="3656">
                  <c:v>1289.7710039999999</c:v>
                </c:pt>
                <c:pt idx="3657">
                  <c:v>1290.0550169999999</c:v>
                </c:pt>
                <c:pt idx="3658">
                  <c:v>1290.365</c:v>
                </c:pt>
                <c:pt idx="3659">
                  <c:v>1290.664014</c:v>
                </c:pt>
                <c:pt idx="3660">
                  <c:v>1290.9739999999999</c:v>
                </c:pt>
                <c:pt idx="3661">
                  <c:v>1291.2840140000001</c:v>
                </c:pt>
                <c:pt idx="3662">
                  <c:v>1291.602001</c:v>
                </c:pt>
                <c:pt idx="3663">
                  <c:v>1291.886017</c:v>
                </c:pt>
                <c:pt idx="3664">
                  <c:v>1292.1969999999999</c:v>
                </c:pt>
                <c:pt idx="3665">
                  <c:v>1292.489014</c:v>
                </c:pt>
                <c:pt idx="3666">
                  <c:v>1292.799</c:v>
                </c:pt>
                <c:pt idx="3667">
                  <c:v>1293.0830149999999</c:v>
                </c:pt>
                <c:pt idx="3668">
                  <c:v>1293.4010000000001</c:v>
                </c:pt>
                <c:pt idx="3669">
                  <c:v>1293.685017</c:v>
                </c:pt>
                <c:pt idx="3670">
                  <c:v>1294.0020010000001</c:v>
                </c:pt>
                <c:pt idx="3671">
                  <c:v>1294.2940169999999</c:v>
                </c:pt>
                <c:pt idx="3672">
                  <c:v>1294.604</c:v>
                </c:pt>
                <c:pt idx="3673">
                  <c:v>1294.8880180000001</c:v>
                </c:pt>
                <c:pt idx="3674">
                  <c:v>1295.2059999999999</c:v>
                </c:pt>
                <c:pt idx="3675">
                  <c:v>1295.490018</c:v>
                </c:pt>
                <c:pt idx="3676">
                  <c:v>1295.8</c:v>
                </c:pt>
                <c:pt idx="3677">
                  <c:v>1296.093014</c:v>
                </c:pt>
                <c:pt idx="3678">
                  <c:v>1296.429003</c:v>
                </c:pt>
                <c:pt idx="3679">
                  <c:v>1296.7130139999999</c:v>
                </c:pt>
                <c:pt idx="3680">
                  <c:v>1297.0310030000001</c:v>
                </c:pt>
                <c:pt idx="3681">
                  <c:v>1297.3050149999999</c:v>
                </c:pt>
                <c:pt idx="3682">
                  <c:v>1297.615</c:v>
                </c:pt>
                <c:pt idx="3683">
                  <c:v>1297.9070139999999</c:v>
                </c:pt>
                <c:pt idx="3684">
                  <c:v>1298.217003</c:v>
                </c:pt>
                <c:pt idx="3685">
                  <c:v>1298.5010139999999</c:v>
                </c:pt>
                <c:pt idx="3686">
                  <c:v>1298.819002</c:v>
                </c:pt>
                <c:pt idx="3687">
                  <c:v>1299.104016</c:v>
                </c:pt>
                <c:pt idx="3688">
                  <c:v>1299.462</c:v>
                </c:pt>
                <c:pt idx="3689">
                  <c:v>1299.754017</c:v>
                </c:pt>
                <c:pt idx="3690">
                  <c:v>1300.0640000000001</c:v>
                </c:pt>
                <c:pt idx="3691">
                  <c:v>1300.355014</c:v>
                </c:pt>
                <c:pt idx="3692">
                  <c:v>1317.7550000000001</c:v>
                </c:pt>
                <c:pt idx="3693">
                  <c:v>1318.0730140000001</c:v>
                </c:pt>
                <c:pt idx="3694">
                  <c:v>1318.383</c:v>
                </c:pt>
                <c:pt idx="3695">
                  <c:v>1318.667015</c:v>
                </c:pt>
                <c:pt idx="3696">
                  <c:v>1318.9849999999999</c:v>
                </c:pt>
                <c:pt idx="3697">
                  <c:v>1319.2690170000001</c:v>
                </c:pt>
                <c:pt idx="3698">
                  <c:v>1319.579</c:v>
                </c:pt>
                <c:pt idx="3699">
                  <c:v>1319.8720149999999</c:v>
                </c:pt>
                <c:pt idx="3700">
                  <c:v>1320.1820009999999</c:v>
                </c:pt>
                <c:pt idx="3701">
                  <c:v>1320.466017</c:v>
                </c:pt>
                <c:pt idx="3702">
                  <c:v>1320.7909999999999</c:v>
                </c:pt>
                <c:pt idx="3703">
                  <c:v>1321.076014</c:v>
                </c:pt>
                <c:pt idx="3704">
                  <c:v>1321.386</c:v>
                </c:pt>
                <c:pt idx="3705">
                  <c:v>1321.6780140000001</c:v>
                </c:pt>
                <c:pt idx="3706">
                  <c:v>1321.9880000000001</c:v>
                </c:pt>
                <c:pt idx="3707">
                  <c:v>1322.272015</c:v>
                </c:pt>
                <c:pt idx="3708">
                  <c:v>1322.590003</c:v>
                </c:pt>
                <c:pt idx="3709">
                  <c:v>1322.8740170000001</c:v>
                </c:pt>
                <c:pt idx="3710">
                  <c:v>1323.21</c:v>
                </c:pt>
                <c:pt idx="3711">
                  <c:v>1323.502015</c:v>
                </c:pt>
                <c:pt idx="3712">
                  <c:v>1323.8130000000001</c:v>
                </c:pt>
                <c:pt idx="3713">
                  <c:v>1324.0870179999999</c:v>
                </c:pt>
                <c:pt idx="3714">
                  <c:v>1324.405</c:v>
                </c:pt>
                <c:pt idx="3715">
                  <c:v>1324.689018</c:v>
                </c:pt>
                <c:pt idx="3716">
                  <c:v>1324.999</c:v>
                </c:pt>
                <c:pt idx="3717">
                  <c:v>1325.2910179999999</c:v>
                </c:pt>
                <c:pt idx="3718">
                  <c:v>1325.6010000000001</c:v>
                </c:pt>
                <c:pt idx="3719">
                  <c:v>1325.885014</c:v>
                </c:pt>
                <c:pt idx="3720">
                  <c:v>1326.203</c:v>
                </c:pt>
                <c:pt idx="3721">
                  <c:v>1326.488014</c:v>
                </c:pt>
                <c:pt idx="3722">
                  <c:v>1326.798</c:v>
                </c:pt>
                <c:pt idx="3723">
                  <c:v>1327.0970170000001</c:v>
                </c:pt>
                <c:pt idx="3724">
                  <c:v>1327.4069999999999</c:v>
                </c:pt>
                <c:pt idx="3725">
                  <c:v>1327.6920150000001</c:v>
                </c:pt>
                <c:pt idx="3726">
                  <c:v>1328.01</c:v>
                </c:pt>
                <c:pt idx="3727">
                  <c:v>1328.3200139999999</c:v>
                </c:pt>
                <c:pt idx="3728">
                  <c:v>1328.63</c:v>
                </c:pt>
                <c:pt idx="3729">
                  <c:v>1328.9220150000001</c:v>
                </c:pt>
                <c:pt idx="3730">
                  <c:v>1329.232004</c:v>
                </c:pt>
                <c:pt idx="3731">
                  <c:v>1329.5160169999999</c:v>
                </c:pt>
                <c:pt idx="3732">
                  <c:v>1329.8340029999999</c:v>
                </c:pt>
                <c:pt idx="3733">
                  <c:v>1330.118017</c:v>
                </c:pt>
                <c:pt idx="3734">
                  <c:v>1330.4349999999999</c:v>
                </c:pt>
                <c:pt idx="3735">
                  <c:v>1330.7270140000001</c:v>
                </c:pt>
                <c:pt idx="3736">
                  <c:v>1331.037</c:v>
                </c:pt>
                <c:pt idx="3737">
                  <c:v>1331.321017</c:v>
                </c:pt>
                <c:pt idx="3738">
                  <c:v>1331.64</c:v>
                </c:pt>
                <c:pt idx="3739">
                  <c:v>1331.9240179999999</c:v>
                </c:pt>
                <c:pt idx="3740">
                  <c:v>1332.2339999999999</c:v>
                </c:pt>
                <c:pt idx="3741">
                  <c:v>1332.526018</c:v>
                </c:pt>
                <c:pt idx="3742">
                  <c:v>1332.836</c:v>
                </c:pt>
                <c:pt idx="3743">
                  <c:v>1333.1200140000001</c:v>
                </c:pt>
                <c:pt idx="3744">
                  <c:v>1333.4639999999999</c:v>
                </c:pt>
                <c:pt idx="3745">
                  <c:v>1333.738014</c:v>
                </c:pt>
                <c:pt idx="3746">
                  <c:v>1334.048</c:v>
                </c:pt>
                <c:pt idx="3747">
                  <c:v>1334.341017</c:v>
                </c:pt>
                <c:pt idx="3748">
                  <c:v>1334.6510000000001</c:v>
                </c:pt>
                <c:pt idx="3749">
                  <c:v>1334.9350139999999</c:v>
                </c:pt>
                <c:pt idx="3750">
                  <c:v>1335.2529999999999</c:v>
                </c:pt>
                <c:pt idx="3751">
                  <c:v>1335.537014</c:v>
                </c:pt>
                <c:pt idx="3752">
                  <c:v>1335.847</c:v>
                </c:pt>
                <c:pt idx="3753">
                  <c:v>1336.1390140000001</c:v>
                </c:pt>
                <c:pt idx="3754">
                  <c:v>1336.4490000000001</c:v>
                </c:pt>
                <c:pt idx="3755">
                  <c:v>1336.740014</c:v>
                </c:pt>
                <c:pt idx="3756">
                  <c:v>1337.058</c:v>
                </c:pt>
                <c:pt idx="3757">
                  <c:v>1337.3420149999999</c:v>
                </c:pt>
                <c:pt idx="3758">
                  <c:v>1337.6520009999999</c:v>
                </c:pt>
                <c:pt idx="3759">
                  <c:v>1337.9440139999999</c:v>
                </c:pt>
                <c:pt idx="3760">
                  <c:v>1338.2539999999999</c:v>
                </c:pt>
                <c:pt idx="3761">
                  <c:v>1338.564014</c:v>
                </c:pt>
                <c:pt idx="3762">
                  <c:v>1338.8820009999999</c:v>
                </c:pt>
                <c:pt idx="3763">
                  <c:v>1339.1660139999999</c:v>
                </c:pt>
                <c:pt idx="3764">
                  <c:v>1339.4760000000001</c:v>
                </c:pt>
                <c:pt idx="3765">
                  <c:v>1339.768014</c:v>
                </c:pt>
                <c:pt idx="3766">
                  <c:v>1340.085</c:v>
                </c:pt>
                <c:pt idx="3767">
                  <c:v>1340.3690140000001</c:v>
                </c:pt>
                <c:pt idx="3768">
                  <c:v>1340.6880000000001</c:v>
                </c:pt>
                <c:pt idx="3769">
                  <c:v>1340.9720179999999</c:v>
                </c:pt>
                <c:pt idx="3770">
                  <c:v>1341.2829999999999</c:v>
                </c:pt>
                <c:pt idx="3771">
                  <c:v>1341.5760170000001</c:v>
                </c:pt>
                <c:pt idx="3772">
                  <c:v>1341.886</c:v>
                </c:pt>
                <c:pt idx="3773">
                  <c:v>1342.1710169999999</c:v>
                </c:pt>
                <c:pt idx="3774">
                  <c:v>1342.49</c:v>
                </c:pt>
                <c:pt idx="3775">
                  <c:v>1342.7740140000001</c:v>
                </c:pt>
                <c:pt idx="3776">
                  <c:v>1343.0840000000001</c:v>
                </c:pt>
                <c:pt idx="3777">
                  <c:v>1343.3660170000001</c:v>
                </c:pt>
                <c:pt idx="3778">
                  <c:v>1343.702004</c:v>
                </c:pt>
                <c:pt idx="3779">
                  <c:v>1343.9860169999999</c:v>
                </c:pt>
                <c:pt idx="3780">
                  <c:v>1344.304003</c:v>
                </c:pt>
                <c:pt idx="3781">
                  <c:v>1344.588017</c:v>
                </c:pt>
                <c:pt idx="3782">
                  <c:v>1344.8989999999999</c:v>
                </c:pt>
                <c:pt idx="3783">
                  <c:v>1345.191016</c:v>
                </c:pt>
                <c:pt idx="3784">
                  <c:v>1345.501</c:v>
                </c:pt>
                <c:pt idx="3785">
                  <c:v>1345.785014</c:v>
                </c:pt>
                <c:pt idx="3786">
                  <c:v>1346.1030000000001</c:v>
                </c:pt>
                <c:pt idx="3787">
                  <c:v>1346.394018</c:v>
                </c:pt>
                <c:pt idx="3788">
                  <c:v>1346.704</c:v>
                </c:pt>
                <c:pt idx="3789">
                  <c:v>1346.996018</c:v>
                </c:pt>
                <c:pt idx="3790">
                  <c:v>1347.306</c:v>
                </c:pt>
                <c:pt idx="3791">
                  <c:v>1347.5900160000001</c:v>
                </c:pt>
                <c:pt idx="3792">
                  <c:v>1361.134</c:v>
                </c:pt>
                <c:pt idx="3793">
                  <c:v>1361.4520170000001</c:v>
                </c:pt>
                <c:pt idx="3794">
                  <c:v>1361.7620010000001</c:v>
                </c:pt>
                <c:pt idx="3795">
                  <c:v>1362.046018</c:v>
                </c:pt>
                <c:pt idx="3796">
                  <c:v>1362.364</c:v>
                </c:pt>
                <c:pt idx="3797">
                  <c:v>1362.6490140000001</c:v>
                </c:pt>
                <c:pt idx="3798">
                  <c:v>1362.9659999999999</c:v>
                </c:pt>
                <c:pt idx="3799">
                  <c:v>1363.258014</c:v>
                </c:pt>
                <c:pt idx="3800">
                  <c:v>1363.568</c:v>
                </c:pt>
                <c:pt idx="3801">
                  <c:v>1363.852018</c:v>
                </c:pt>
                <c:pt idx="3802">
                  <c:v>1364.17</c:v>
                </c:pt>
                <c:pt idx="3803">
                  <c:v>1364.454017</c:v>
                </c:pt>
                <c:pt idx="3804">
                  <c:v>1364.7639999999999</c:v>
                </c:pt>
                <c:pt idx="3805">
                  <c:v>1365.056016</c:v>
                </c:pt>
                <c:pt idx="3806">
                  <c:v>1365.366</c:v>
                </c:pt>
                <c:pt idx="3807">
                  <c:v>1365.6500140000001</c:v>
                </c:pt>
                <c:pt idx="3808">
                  <c:v>1365.968003</c:v>
                </c:pt>
                <c:pt idx="3809">
                  <c:v>1366.242017</c:v>
                </c:pt>
                <c:pt idx="3810">
                  <c:v>1366.578</c:v>
                </c:pt>
                <c:pt idx="3811">
                  <c:v>1366.870017</c:v>
                </c:pt>
                <c:pt idx="3812">
                  <c:v>1367.18</c:v>
                </c:pt>
                <c:pt idx="3813">
                  <c:v>1367.4640139999999</c:v>
                </c:pt>
                <c:pt idx="3814">
                  <c:v>1367.782001</c:v>
                </c:pt>
                <c:pt idx="3815">
                  <c:v>1368.066014</c:v>
                </c:pt>
                <c:pt idx="3816">
                  <c:v>1368.376</c:v>
                </c:pt>
                <c:pt idx="3817">
                  <c:v>1368.6680140000001</c:v>
                </c:pt>
                <c:pt idx="3818">
                  <c:v>1368.9780000000001</c:v>
                </c:pt>
                <c:pt idx="3819">
                  <c:v>1369.269014</c:v>
                </c:pt>
                <c:pt idx="3820">
                  <c:v>1369.587</c:v>
                </c:pt>
                <c:pt idx="3821">
                  <c:v>1369.8710140000001</c:v>
                </c:pt>
                <c:pt idx="3822">
                  <c:v>1370.1810009999999</c:v>
                </c:pt>
                <c:pt idx="3823">
                  <c:v>1370.4740139999999</c:v>
                </c:pt>
                <c:pt idx="3824">
                  <c:v>1370.784003</c:v>
                </c:pt>
                <c:pt idx="3825">
                  <c:v>1371.0680170000001</c:v>
                </c:pt>
                <c:pt idx="3826">
                  <c:v>1371.386004</c:v>
                </c:pt>
                <c:pt idx="3827">
                  <c:v>1371.6960160000001</c:v>
                </c:pt>
                <c:pt idx="3828">
                  <c:v>1372.0060000000001</c:v>
                </c:pt>
                <c:pt idx="3829">
                  <c:v>1372.2980170000001</c:v>
                </c:pt>
                <c:pt idx="3830">
                  <c:v>1372.615</c:v>
                </c:pt>
                <c:pt idx="3831">
                  <c:v>1372.899017</c:v>
                </c:pt>
                <c:pt idx="3832">
                  <c:v>1373.2170000000001</c:v>
                </c:pt>
                <c:pt idx="3833">
                  <c:v>1373.501017</c:v>
                </c:pt>
                <c:pt idx="3834">
                  <c:v>1373.811001</c:v>
                </c:pt>
                <c:pt idx="3835">
                  <c:v>1374.1030169999999</c:v>
                </c:pt>
                <c:pt idx="3836">
                  <c:v>1374.413</c:v>
                </c:pt>
                <c:pt idx="3837">
                  <c:v>1374.6970140000001</c:v>
                </c:pt>
                <c:pt idx="3838">
                  <c:v>1375.0150000000001</c:v>
                </c:pt>
                <c:pt idx="3839">
                  <c:v>1375.2990179999999</c:v>
                </c:pt>
                <c:pt idx="3840">
                  <c:v>1375.6089999999999</c:v>
                </c:pt>
                <c:pt idx="3841">
                  <c:v>1375.8910169999999</c:v>
                </c:pt>
                <c:pt idx="3842">
                  <c:v>1376.201</c:v>
                </c:pt>
                <c:pt idx="3843">
                  <c:v>1376.4850180000001</c:v>
                </c:pt>
                <c:pt idx="3844">
                  <c:v>1376.829</c:v>
                </c:pt>
                <c:pt idx="3845">
                  <c:v>1377.113014</c:v>
                </c:pt>
                <c:pt idx="3846">
                  <c:v>1377.423</c:v>
                </c:pt>
                <c:pt idx="3847">
                  <c:v>1377.7150180000001</c:v>
                </c:pt>
                <c:pt idx="3848">
                  <c:v>1378.0250000000001</c:v>
                </c:pt>
                <c:pt idx="3849">
                  <c:v>1378.309017</c:v>
                </c:pt>
                <c:pt idx="3850">
                  <c:v>1378.627</c:v>
                </c:pt>
                <c:pt idx="3851">
                  <c:v>1378.918017</c:v>
                </c:pt>
                <c:pt idx="3852">
                  <c:v>1379.2280000000001</c:v>
                </c:pt>
                <c:pt idx="3853">
                  <c:v>1379.5200170000001</c:v>
                </c:pt>
                <c:pt idx="3854">
                  <c:v>1379.83</c:v>
                </c:pt>
                <c:pt idx="3855">
                  <c:v>1380.114018</c:v>
                </c:pt>
                <c:pt idx="3856">
                  <c:v>1380.4320009999999</c:v>
                </c:pt>
                <c:pt idx="3857">
                  <c:v>1380.716017</c:v>
                </c:pt>
                <c:pt idx="3858">
                  <c:v>1381.0270009999999</c:v>
                </c:pt>
                <c:pt idx="3859">
                  <c:v>1381.3190139999999</c:v>
                </c:pt>
                <c:pt idx="3860">
                  <c:v>1381.6289999999999</c:v>
                </c:pt>
                <c:pt idx="3861">
                  <c:v>1381.939014</c:v>
                </c:pt>
                <c:pt idx="3862">
                  <c:v>1382.2639999999999</c:v>
                </c:pt>
                <c:pt idx="3863">
                  <c:v>1382.5480170000001</c:v>
                </c:pt>
                <c:pt idx="3864">
                  <c:v>1382.8579999999999</c:v>
                </c:pt>
                <c:pt idx="3865">
                  <c:v>1383.1500169999999</c:v>
                </c:pt>
                <c:pt idx="3866">
                  <c:v>1383.46</c:v>
                </c:pt>
                <c:pt idx="3867">
                  <c:v>1383.7440140000001</c:v>
                </c:pt>
                <c:pt idx="3868">
                  <c:v>1384.062001</c:v>
                </c:pt>
                <c:pt idx="3869">
                  <c:v>1384.346014</c:v>
                </c:pt>
                <c:pt idx="3870">
                  <c:v>1384.6559999999999</c:v>
                </c:pt>
                <c:pt idx="3871">
                  <c:v>1384.9480140000001</c:v>
                </c:pt>
                <c:pt idx="3872">
                  <c:v>1385.258</c:v>
                </c:pt>
                <c:pt idx="3873">
                  <c:v>1385.532015</c:v>
                </c:pt>
                <c:pt idx="3874">
                  <c:v>1385.850003</c:v>
                </c:pt>
                <c:pt idx="3875">
                  <c:v>1386.134014</c:v>
                </c:pt>
                <c:pt idx="3876">
                  <c:v>1386.444</c:v>
                </c:pt>
                <c:pt idx="3877">
                  <c:v>1386.7360140000001</c:v>
                </c:pt>
                <c:pt idx="3878">
                  <c:v>1387.072001</c:v>
                </c:pt>
                <c:pt idx="3879">
                  <c:v>1387.3560170000001</c:v>
                </c:pt>
                <c:pt idx="3880">
                  <c:v>1387.674</c:v>
                </c:pt>
                <c:pt idx="3881">
                  <c:v>1387.9580169999999</c:v>
                </c:pt>
                <c:pt idx="3882">
                  <c:v>1388.268</c:v>
                </c:pt>
                <c:pt idx="3883">
                  <c:v>1388.567014</c:v>
                </c:pt>
                <c:pt idx="3884">
                  <c:v>1388.8779999999999</c:v>
                </c:pt>
                <c:pt idx="3885">
                  <c:v>1389.162016</c:v>
                </c:pt>
                <c:pt idx="3886">
                  <c:v>1389.481</c:v>
                </c:pt>
                <c:pt idx="3887">
                  <c:v>1389.7650180000001</c:v>
                </c:pt>
                <c:pt idx="3888">
                  <c:v>1390.0760029999999</c:v>
                </c:pt>
                <c:pt idx="3889">
                  <c:v>1390.3690140000001</c:v>
                </c:pt>
                <c:pt idx="3890">
                  <c:v>1390.68</c:v>
                </c:pt>
                <c:pt idx="3891">
                  <c:v>1390.965017</c:v>
                </c:pt>
                <c:pt idx="3892">
                  <c:v>1402.7</c:v>
                </c:pt>
                <c:pt idx="3893">
                  <c:v>1403.018018</c:v>
                </c:pt>
                <c:pt idx="3894">
                  <c:v>1403.335</c:v>
                </c:pt>
                <c:pt idx="3895">
                  <c:v>1403.6190140000001</c:v>
                </c:pt>
                <c:pt idx="3896">
                  <c:v>1403.9380000000001</c:v>
                </c:pt>
                <c:pt idx="3897">
                  <c:v>1404.2220179999999</c:v>
                </c:pt>
                <c:pt idx="3898">
                  <c:v>1404.532001</c:v>
                </c:pt>
                <c:pt idx="3899">
                  <c:v>1404.8240169999999</c:v>
                </c:pt>
                <c:pt idx="3900">
                  <c:v>1405.1350010000001</c:v>
                </c:pt>
                <c:pt idx="3901">
                  <c:v>1405.4200149999999</c:v>
                </c:pt>
                <c:pt idx="3902">
                  <c:v>1405.739</c:v>
                </c:pt>
                <c:pt idx="3903">
                  <c:v>1406.0240140000001</c:v>
                </c:pt>
                <c:pt idx="3904">
                  <c:v>1406.3340029999999</c:v>
                </c:pt>
                <c:pt idx="3905">
                  <c:v>1406.6170139999999</c:v>
                </c:pt>
                <c:pt idx="3906">
                  <c:v>1406.927003</c:v>
                </c:pt>
                <c:pt idx="3907">
                  <c:v>1407.2120179999999</c:v>
                </c:pt>
                <c:pt idx="3908">
                  <c:v>1407.53</c:v>
                </c:pt>
                <c:pt idx="3909">
                  <c:v>1407.8140169999999</c:v>
                </c:pt>
                <c:pt idx="3910">
                  <c:v>1408.150001</c:v>
                </c:pt>
                <c:pt idx="3911">
                  <c:v>1408.442018</c:v>
                </c:pt>
                <c:pt idx="3912">
                  <c:v>1408.7520010000001</c:v>
                </c:pt>
                <c:pt idx="3913">
                  <c:v>1409.036014</c:v>
                </c:pt>
                <c:pt idx="3914">
                  <c:v>1409.355</c:v>
                </c:pt>
                <c:pt idx="3915">
                  <c:v>1409.6460139999999</c:v>
                </c:pt>
                <c:pt idx="3916">
                  <c:v>1409.9559999999999</c:v>
                </c:pt>
                <c:pt idx="3917">
                  <c:v>1410.2480169999999</c:v>
                </c:pt>
                <c:pt idx="3918">
                  <c:v>1410.559</c:v>
                </c:pt>
                <c:pt idx="3919">
                  <c:v>1410.843014</c:v>
                </c:pt>
                <c:pt idx="3920">
                  <c:v>1411.1610000000001</c:v>
                </c:pt>
                <c:pt idx="3921">
                  <c:v>1411.4450139999999</c:v>
                </c:pt>
                <c:pt idx="3922">
                  <c:v>1411.755001</c:v>
                </c:pt>
                <c:pt idx="3923">
                  <c:v>1412.047014</c:v>
                </c:pt>
                <c:pt idx="3924">
                  <c:v>1412.357</c:v>
                </c:pt>
                <c:pt idx="3925">
                  <c:v>1412.641014</c:v>
                </c:pt>
                <c:pt idx="3926">
                  <c:v>1412.9659999999999</c:v>
                </c:pt>
                <c:pt idx="3927">
                  <c:v>1413.2760169999999</c:v>
                </c:pt>
                <c:pt idx="3928">
                  <c:v>1413.586</c:v>
                </c:pt>
                <c:pt idx="3929">
                  <c:v>1413.878017</c:v>
                </c:pt>
                <c:pt idx="3930">
                  <c:v>1414.1880000000001</c:v>
                </c:pt>
                <c:pt idx="3931">
                  <c:v>1414.473017</c:v>
                </c:pt>
                <c:pt idx="3932">
                  <c:v>1414.7909999999999</c:v>
                </c:pt>
                <c:pt idx="3933">
                  <c:v>1415.0750169999999</c:v>
                </c:pt>
                <c:pt idx="3934">
                  <c:v>1415.3850010000001</c:v>
                </c:pt>
                <c:pt idx="3935">
                  <c:v>1415.677017</c:v>
                </c:pt>
                <c:pt idx="3936">
                  <c:v>1415.9870000000001</c:v>
                </c:pt>
                <c:pt idx="3937">
                  <c:v>1416.261017</c:v>
                </c:pt>
                <c:pt idx="3938">
                  <c:v>1416.579</c:v>
                </c:pt>
                <c:pt idx="3939">
                  <c:v>1416.8630169999999</c:v>
                </c:pt>
                <c:pt idx="3940">
                  <c:v>1417.174</c:v>
                </c:pt>
                <c:pt idx="3941">
                  <c:v>1417.4660180000001</c:v>
                </c:pt>
                <c:pt idx="3942">
                  <c:v>1417.7760000000001</c:v>
                </c:pt>
                <c:pt idx="3943">
                  <c:v>1418.060017</c:v>
                </c:pt>
                <c:pt idx="3944">
                  <c:v>1418.404</c:v>
                </c:pt>
                <c:pt idx="3945">
                  <c:v>1418.6880169999999</c:v>
                </c:pt>
                <c:pt idx="3946">
                  <c:v>1418.998</c:v>
                </c:pt>
                <c:pt idx="3947">
                  <c:v>1419.297016</c:v>
                </c:pt>
                <c:pt idx="3948">
                  <c:v>1419.607</c:v>
                </c:pt>
                <c:pt idx="3949">
                  <c:v>1419.891018</c:v>
                </c:pt>
                <c:pt idx="3950">
                  <c:v>1420.2090000000001</c:v>
                </c:pt>
                <c:pt idx="3951">
                  <c:v>1420.4930179999999</c:v>
                </c:pt>
                <c:pt idx="3952">
                  <c:v>1420.8030000000001</c:v>
                </c:pt>
                <c:pt idx="3953">
                  <c:v>1421.096014</c:v>
                </c:pt>
                <c:pt idx="3954">
                  <c:v>1421.4060030000001</c:v>
                </c:pt>
                <c:pt idx="3955">
                  <c:v>1421.690014</c:v>
                </c:pt>
                <c:pt idx="3956">
                  <c:v>1422.008</c:v>
                </c:pt>
                <c:pt idx="3957">
                  <c:v>1422.292015</c:v>
                </c:pt>
                <c:pt idx="3958">
                  <c:v>1422.6089999999999</c:v>
                </c:pt>
                <c:pt idx="3959">
                  <c:v>1422.9010169999999</c:v>
                </c:pt>
                <c:pt idx="3960">
                  <c:v>1423.211</c:v>
                </c:pt>
                <c:pt idx="3961">
                  <c:v>1423.5210139999999</c:v>
                </c:pt>
                <c:pt idx="3962">
                  <c:v>1423.8389999999999</c:v>
                </c:pt>
                <c:pt idx="3963">
                  <c:v>1424.123014</c:v>
                </c:pt>
                <c:pt idx="3964">
                  <c:v>1424.433</c:v>
                </c:pt>
                <c:pt idx="3965">
                  <c:v>1424.726017</c:v>
                </c:pt>
                <c:pt idx="3966">
                  <c:v>1425.037</c:v>
                </c:pt>
                <c:pt idx="3967">
                  <c:v>1425.321017</c:v>
                </c:pt>
                <c:pt idx="3968">
                  <c:v>1425.6389999999999</c:v>
                </c:pt>
                <c:pt idx="3969">
                  <c:v>1425.9130170000001</c:v>
                </c:pt>
                <c:pt idx="3970">
                  <c:v>1426.223</c:v>
                </c:pt>
                <c:pt idx="3971">
                  <c:v>1426.5150149999999</c:v>
                </c:pt>
                <c:pt idx="3972">
                  <c:v>1426.825</c:v>
                </c:pt>
                <c:pt idx="3973">
                  <c:v>1427.1090160000001</c:v>
                </c:pt>
                <c:pt idx="3974">
                  <c:v>1427.4269999999999</c:v>
                </c:pt>
                <c:pt idx="3975">
                  <c:v>1427.7120150000001</c:v>
                </c:pt>
                <c:pt idx="3976">
                  <c:v>1428.022001</c:v>
                </c:pt>
                <c:pt idx="3977">
                  <c:v>1428.314014</c:v>
                </c:pt>
                <c:pt idx="3978">
                  <c:v>1428.65</c:v>
                </c:pt>
                <c:pt idx="3979">
                  <c:v>1428.9410170000001</c:v>
                </c:pt>
                <c:pt idx="3980">
                  <c:v>1429.259</c:v>
                </c:pt>
                <c:pt idx="3981">
                  <c:v>1429.543017</c:v>
                </c:pt>
                <c:pt idx="3982">
                  <c:v>1429.8530000000001</c:v>
                </c:pt>
                <c:pt idx="3983">
                  <c:v>1430.1450150000001</c:v>
                </c:pt>
                <c:pt idx="3984">
                  <c:v>1430.4549999999999</c:v>
                </c:pt>
                <c:pt idx="3985">
                  <c:v>1430.739014</c:v>
                </c:pt>
                <c:pt idx="3986">
                  <c:v>1431.0570029999999</c:v>
                </c:pt>
                <c:pt idx="3987">
                  <c:v>1431.3410140000001</c:v>
                </c:pt>
                <c:pt idx="3988">
                  <c:v>1431.652</c:v>
                </c:pt>
                <c:pt idx="3989">
                  <c:v>1431.9440159999999</c:v>
                </c:pt>
                <c:pt idx="3990">
                  <c:v>1432.261</c:v>
                </c:pt>
                <c:pt idx="3991">
                  <c:v>1432.545014</c:v>
                </c:pt>
                <c:pt idx="3992">
                  <c:v>1443.115</c:v>
                </c:pt>
                <c:pt idx="3993">
                  <c:v>1443.4330170000001</c:v>
                </c:pt>
                <c:pt idx="3994">
                  <c:v>1443.7429999999999</c:v>
                </c:pt>
                <c:pt idx="3995">
                  <c:v>1444.027014</c:v>
                </c:pt>
                <c:pt idx="3996">
                  <c:v>1444.345</c:v>
                </c:pt>
                <c:pt idx="3997">
                  <c:v>1444.6290140000001</c:v>
                </c:pt>
                <c:pt idx="3998">
                  <c:v>1444.9390000000001</c:v>
                </c:pt>
                <c:pt idx="3999">
                  <c:v>1445.231014</c:v>
                </c:pt>
                <c:pt idx="4000">
                  <c:v>1445.5409999999999</c:v>
                </c:pt>
                <c:pt idx="4001">
                  <c:v>1445.8160170000001</c:v>
                </c:pt>
                <c:pt idx="4002">
                  <c:v>1446.134</c:v>
                </c:pt>
                <c:pt idx="4003">
                  <c:v>1446.418017</c:v>
                </c:pt>
                <c:pt idx="4004">
                  <c:v>1446.729</c:v>
                </c:pt>
                <c:pt idx="4005">
                  <c:v>1447.0210139999999</c:v>
                </c:pt>
                <c:pt idx="4006">
                  <c:v>1447.3309999999999</c:v>
                </c:pt>
                <c:pt idx="4007">
                  <c:v>1447.6150170000001</c:v>
                </c:pt>
                <c:pt idx="4008">
                  <c:v>1447.933</c:v>
                </c:pt>
                <c:pt idx="4009">
                  <c:v>1448.2170169999999</c:v>
                </c:pt>
                <c:pt idx="4010">
                  <c:v>1448.5540000000001</c:v>
                </c:pt>
                <c:pt idx="4011">
                  <c:v>1448.853018</c:v>
                </c:pt>
                <c:pt idx="4012">
                  <c:v>1449.163</c:v>
                </c:pt>
                <c:pt idx="4013">
                  <c:v>1449.447017</c:v>
                </c:pt>
                <c:pt idx="4014">
                  <c:v>1449.7650000000001</c:v>
                </c:pt>
                <c:pt idx="4015">
                  <c:v>1450.0490159999999</c:v>
                </c:pt>
                <c:pt idx="4016">
                  <c:v>1450.3589999999999</c:v>
                </c:pt>
                <c:pt idx="4017">
                  <c:v>1450.651014</c:v>
                </c:pt>
                <c:pt idx="4018">
                  <c:v>1450.9610029999999</c:v>
                </c:pt>
                <c:pt idx="4019">
                  <c:v>1451.2450140000001</c:v>
                </c:pt>
                <c:pt idx="4020">
                  <c:v>1451.5630020000001</c:v>
                </c:pt>
                <c:pt idx="4021">
                  <c:v>1451.8470139999999</c:v>
                </c:pt>
                <c:pt idx="4022">
                  <c:v>1452.164</c:v>
                </c:pt>
                <c:pt idx="4023">
                  <c:v>1452.456017</c:v>
                </c:pt>
                <c:pt idx="4024">
                  <c:v>1452.7660000000001</c:v>
                </c:pt>
                <c:pt idx="4025">
                  <c:v>1453.0500139999999</c:v>
                </c:pt>
                <c:pt idx="4026">
                  <c:v>1453.3679999999999</c:v>
                </c:pt>
                <c:pt idx="4027">
                  <c:v>1453.6790140000001</c:v>
                </c:pt>
                <c:pt idx="4028">
                  <c:v>1453.989</c:v>
                </c:pt>
                <c:pt idx="4029">
                  <c:v>1454.2810139999999</c:v>
                </c:pt>
                <c:pt idx="4030">
                  <c:v>1454.5910040000001</c:v>
                </c:pt>
                <c:pt idx="4031">
                  <c:v>1454.8750170000001</c:v>
                </c:pt>
                <c:pt idx="4032">
                  <c:v>1455.193002</c:v>
                </c:pt>
                <c:pt idx="4033">
                  <c:v>1455.4670140000001</c:v>
                </c:pt>
                <c:pt idx="4034">
                  <c:v>1455.777004</c:v>
                </c:pt>
                <c:pt idx="4035">
                  <c:v>1456.069017</c:v>
                </c:pt>
                <c:pt idx="4036">
                  <c:v>1456.38</c:v>
                </c:pt>
                <c:pt idx="4037">
                  <c:v>1456.6640179999999</c:v>
                </c:pt>
                <c:pt idx="4038">
                  <c:v>1456.9820010000001</c:v>
                </c:pt>
                <c:pt idx="4039">
                  <c:v>1457.266016</c:v>
                </c:pt>
                <c:pt idx="4040">
                  <c:v>1457.576</c:v>
                </c:pt>
                <c:pt idx="4041">
                  <c:v>1457.868017</c:v>
                </c:pt>
                <c:pt idx="4042">
                  <c:v>1458.1780000000001</c:v>
                </c:pt>
                <c:pt idx="4043">
                  <c:v>1458.469018</c:v>
                </c:pt>
                <c:pt idx="4044">
                  <c:v>1458.8130000000001</c:v>
                </c:pt>
                <c:pt idx="4045">
                  <c:v>1459.0970139999999</c:v>
                </c:pt>
                <c:pt idx="4046">
                  <c:v>1459.4069999999999</c:v>
                </c:pt>
                <c:pt idx="4047">
                  <c:v>1459.699018</c:v>
                </c:pt>
                <c:pt idx="4048">
                  <c:v>1460.009</c:v>
                </c:pt>
                <c:pt idx="4049">
                  <c:v>1460.293017</c:v>
                </c:pt>
                <c:pt idx="4050">
                  <c:v>1460.6110000000001</c:v>
                </c:pt>
                <c:pt idx="4051">
                  <c:v>1460.8950150000001</c:v>
                </c:pt>
                <c:pt idx="4052">
                  <c:v>1461.2049999999999</c:v>
                </c:pt>
                <c:pt idx="4053">
                  <c:v>1461.497014</c:v>
                </c:pt>
                <c:pt idx="4054">
                  <c:v>1461.8140000000001</c:v>
                </c:pt>
                <c:pt idx="4055">
                  <c:v>1462.0990139999999</c:v>
                </c:pt>
                <c:pt idx="4056">
                  <c:v>1462.4169999999999</c:v>
                </c:pt>
                <c:pt idx="4057">
                  <c:v>1462.7020150000001</c:v>
                </c:pt>
                <c:pt idx="4058">
                  <c:v>1463.0129999999999</c:v>
                </c:pt>
                <c:pt idx="4059">
                  <c:v>1463.3050169999999</c:v>
                </c:pt>
                <c:pt idx="4060">
                  <c:v>1463.616</c:v>
                </c:pt>
                <c:pt idx="4061">
                  <c:v>1463.9270140000001</c:v>
                </c:pt>
                <c:pt idx="4062">
                  <c:v>1464.2460000000001</c:v>
                </c:pt>
                <c:pt idx="4063">
                  <c:v>1464.530017</c:v>
                </c:pt>
                <c:pt idx="4064">
                  <c:v>1464.84</c:v>
                </c:pt>
                <c:pt idx="4065">
                  <c:v>1465.1220149999999</c:v>
                </c:pt>
                <c:pt idx="4066">
                  <c:v>1465.4320009999999</c:v>
                </c:pt>
                <c:pt idx="4067">
                  <c:v>1465.716017</c:v>
                </c:pt>
                <c:pt idx="4068">
                  <c:v>1466.0340000000001</c:v>
                </c:pt>
                <c:pt idx="4069">
                  <c:v>1466.3180170000001</c:v>
                </c:pt>
                <c:pt idx="4070">
                  <c:v>1466.6279999999999</c:v>
                </c:pt>
                <c:pt idx="4071">
                  <c:v>1466.921018</c:v>
                </c:pt>
                <c:pt idx="4072">
                  <c:v>1467.231</c:v>
                </c:pt>
                <c:pt idx="4073">
                  <c:v>1467.5150160000001</c:v>
                </c:pt>
                <c:pt idx="4074">
                  <c:v>1467.8330000000001</c:v>
                </c:pt>
                <c:pt idx="4075">
                  <c:v>1468.1240170000001</c:v>
                </c:pt>
                <c:pt idx="4076">
                  <c:v>1468.434</c:v>
                </c:pt>
                <c:pt idx="4077">
                  <c:v>1468.7260140000001</c:v>
                </c:pt>
                <c:pt idx="4078">
                  <c:v>1469.062001</c:v>
                </c:pt>
                <c:pt idx="4079">
                  <c:v>1469.346018</c:v>
                </c:pt>
                <c:pt idx="4080">
                  <c:v>1469.664</c:v>
                </c:pt>
                <c:pt idx="4081">
                  <c:v>1469.948018</c:v>
                </c:pt>
                <c:pt idx="4082">
                  <c:v>1470.258</c:v>
                </c:pt>
                <c:pt idx="4083">
                  <c:v>1470.5500159999999</c:v>
                </c:pt>
                <c:pt idx="4084">
                  <c:v>1470.8610000000001</c:v>
                </c:pt>
                <c:pt idx="4085">
                  <c:v>1471.1450139999999</c:v>
                </c:pt>
                <c:pt idx="4086">
                  <c:v>1471.47</c:v>
                </c:pt>
                <c:pt idx="4087">
                  <c:v>1471.754017</c:v>
                </c:pt>
                <c:pt idx="4088">
                  <c:v>1472.0650000000001</c:v>
                </c:pt>
                <c:pt idx="4089">
                  <c:v>1472.3570139999999</c:v>
                </c:pt>
                <c:pt idx="4090">
                  <c:v>1472.6669999999999</c:v>
                </c:pt>
                <c:pt idx="4091">
                  <c:v>1472.9510170000001</c:v>
                </c:pt>
                <c:pt idx="4092">
                  <c:v>1492.9269999999999</c:v>
                </c:pt>
                <c:pt idx="4093">
                  <c:v>1493.2450140000001</c:v>
                </c:pt>
                <c:pt idx="4094">
                  <c:v>1493.5550000000001</c:v>
                </c:pt>
                <c:pt idx="4095">
                  <c:v>1493.839017</c:v>
                </c:pt>
                <c:pt idx="4096">
                  <c:v>1494.1579999999999</c:v>
                </c:pt>
                <c:pt idx="4097">
                  <c:v>1494.4550139999999</c:v>
                </c:pt>
                <c:pt idx="4098">
                  <c:v>1494.7760000000001</c:v>
                </c:pt>
                <c:pt idx="4099">
                  <c:v>1495.0700139999999</c:v>
                </c:pt>
                <c:pt idx="4100">
                  <c:v>1495.3810000000001</c:v>
                </c:pt>
                <c:pt idx="4101">
                  <c:v>1495.6660139999999</c:v>
                </c:pt>
                <c:pt idx="4102">
                  <c:v>1495.985003</c:v>
                </c:pt>
                <c:pt idx="4103">
                  <c:v>1496.2700179999999</c:v>
                </c:pt>
                <c:pt idx="4104">
                  <c:v>1496.582001</c:v>
                </c:pt>
                <c:pt idx="4105">
                  <c:v>1496.8750170000001</c:v>
                </c:pt>
                <c:pt idx="4106">
                  <c:v>1497.1859999999999</c:v>
                </c:pt>
                <c:pt idx="4107">
                  <c:v>1497.478018</c:v>
                </c:pt>
                <c:pt idx="4108">
                  <c:v>1497.796</c:v>
                </c:pt>
                <c:pt idx="4109">
                  <c:v>1498.0800159999999</c:v>
                </c:pt>
                <c:pt idx="4110">
                  <c:v>1498.4159999999999</c:v>
                </c:pt>
                <c:pt idx="4111">
                  <c:v>1498.708018</c:v>
                </c:pt>
                <c:pt idx="4112">
                  <c:v>1499.0190030000001</c:v>
                </c:pt>
                <c:pt idx="4113">
                  <c:v>1499.3030140000001</c:v>
                </c:pt>
                <c:pt idx="4114">
                  <c:v>1499.6210000000001</c:v>
                </c:pt>
                <c:pt idx="4115">
                  <c:v>1499.9050139999999</c:v>
                </c:pt>
                <c:pt idx="4116">
                  <c:v>1500.2149999999999</c:v>
                </c:pt>
                <c:pt idx="4117">
                  <c:v>1500.507014</c:v>
                </c:pt>
                <c:pt idx="4118">
                  <c:v>1500.8240000000001</c:v>
                </c:pt>
                <c:pt idx="4119">
                  <c:v>1501.1080139999999</c:v>
                </c:pt>
                <c:pt idx="4120">
                  <c:v>1501.4259999999999</c:v>
                </c:pt>
                <c:pt idx="4121">
                  <c:v>1501.710014</c:v>
                </c:pt>
                <c:pt idx="4122">
                  <c:v>1502.02</c:v>
                </c:pt>
                <c:pt idx="4123">
                  <c:v>1502.312015</c:v>
                </c:pt>
                <c:pt idx="4124">
                  <c:v>1502.622001</c:v>
                </c:pt>
                <c:pt idx="4125">
                  <c:v>1502.9070139999999</c:v>
                </c:pt>
                <c:pt idx="4126">
                  <c:v>1503.2249999999999</c:v>
                </c:pt>
                <c:pt idx="4127">
                  <c:v>1503.5930169999999</c:v>
                </c:pt>
                <c:pt idx="4128">
                  <c:v>1503.904</c:v>
                </c:pt>
                <c:pt idx="4129">
                  <c:v>1504.186017</c:v>
                </c:pt>
                <c:pt idx="4130">
                  <c:v>1504.4960000000001</c:v>
                </c:pt>
                <c:pt idx="4131">
                  <c:v>1504.7800139999999</c:v>
                </c:pt>
                <c:pt idx="4132">
                  <c:v>1505.098</c:v>
                </c:pt>
                <c:pt idx="4133">
                  <c:v>1505.3820149999999</c:v>
                </c:pt>
                <c:pt idx="4134">
                  <c:v>1505.692</c:v>
                </c:pt>
                <c:pt idx="4135">
                  <c:v>1505.9840139999999</c:v>
                </c:pt>
                <c:pt idx="4136">
                  <c:v>1506.2940000000001</c:v>
                </c:pt>
                <c:pt idx="4137">
                  <c:v>1506.578017</c:v>
                </c:pt>
                <c:pt idx="4138">
                  <c:v>1506.896</c:v>
                </c:pt>
                <c:pt idx="4139">
                  <c:v>1507.1870140000001</c:v>
                </c:pt>
                <c:pt idx="4140">
                  <c:v>1507.4970029999999</c:v>
                </c:pt>
                <c:pt idx="4141">
                  <c:v>1507.7900139999999</c:v>
                </c:pt>
                <c:pt idx="4142">
                  <c:v>1508.1010000000001</c:v>
                </c:pt>
                <c:pt idx="4143">
                  <c:v>1508.3850179999999</c:v>
                </c:pt>
                <c:pt idx="4144">
                  <c:v>1508.729</c:v>
                </c:pt>
                <c:pt idx="4145">
                  <c:v>1509.0130140000001</c:v>
                </c:pt>
                <c:pt idx="4146">
                  <c:v>1509.3230000000001</c:v>
                </c:pt>
                <c:pt idx="4147">
                  <c:v>1509.615018</c:v>
                </c:pt>
                <c:pt idx="4148">
                  <c:v>1509.925</c:v>
                </c:pt>
                <c:pt idx="4149">
                  <c:v>1510.2090169999999</c:v>
                </c:pt>
                <c:pt idx="4150">
                  <c:v>1510.534003</c:v>
                </c:pt>
                <c:pt idx="4151">
                  <c:v>1510.8180170000001</c:v>
                </c:pt>
                <c:pt idx="4152">
                  <c:v>1511.1279999999999</c:v>
                </c:pt>
                <c:pt idx="4153">
                  <c:v>1511.4200169999999</c:v>
                </c:pt>
                <c:pt idx="4154">
                  <c:v>1511.73</c:v>
                </c:pt>
                <c:pt idx="4155">
                  <c:v>1512.0140180000001</c:v>
                </c:pt>
                <c:pt idx="4156">
                  <c:v>1512.332001</c:v>
                </c:pt>
                <c:pt idx="4157">
                  <c:v>1512.6160159999999</c:v>
                </c:pt>
                <c:pt idx="4158">
                  <c:v>1512.9259999999999</c:v>
                </c:pt>
                <c:pt idx="4159">
                  <c:v>1513.2180169999999</c:v>
                </c:pt>
                <c:pt idx="4160">
                  <c:v>1513.528</c:v>
                </c:pt>
                <c:pt idx="4161">
                  <c:v>1513.8280179999999</c:v>
                </c:pt>
                <c:pt idx="4162">
                  <c:v>1514.146</c:v>
                </c:pt>
                <c:pt idx="4163">
                  <c:v>1514.430018</c:v>
                </c:pt>
                <c:pt idx="4164">
                  <c:v>1514.74</c:v>
                </c:pt>
                <c:pt idx="4165">
                  <c:v>1515.0320160000001</c:v>
                </c:pt>
                <c:pt idx="4166">
                  <c:v>1515.342001</c:v>
                </c:pt>
                <c:pt idx="4167">
                  <c:v>1515.6260139999999</c:v>
                </c:pt>
                <c:pt idx="4168">
                  <c:v>1515.944</c:v>
                </c:pt>
                <c:pt idx="4169">
                  <c:v>1516.228014</c:v>
                </c:pt>
                <c:pt idx="4170">
                  <c:v>1516.538</c:v>
                </c:pt>
                <c:pt idx="4171">
                  <c:v>1516.8370179999999</c:v>
                </c:pt>
                <c:pt idx="4172">
                  <c:v>1517.1469999999999</c:v>
                </c:pt>
                <c:pt idx="4173">
                  <c:v>1517.4320150000001</c:v>
                </c:pt>
                <c:pt idx="4174">
                  <c:v>1517.7500030000001</c:v>
                </c:pt>
                <c:pt idx="4175">
                  <c:v>1518.0340140000001</c:v>
                </c:pt>
                <c:pt idx="4176">
                  <c:v>1518.345</c:v>
                </c:pt>
                <c:pt idx="4177">
                  <c:v>1518.637017</c:v>
                </c:pt>
                <c:pt idx="4178">
                  <c:v>1518.9730010000001</c:v>
                </c:pt>
                <c:pt idx="4179">
                  <c:v>1519.2570149999999</c:v>
                </c:pt>
                <c:pt idx="4180">
                  <c:v>1519.575</c:v>
                </c:pt>
                <c:pt idx="4181">
                  <c:v>1519.8590139999999</c:v>
                </c:pt>
                <c:pt idx="4182">
                  <c:v>1520.1759999999999</c:v>
                </c:pt>
                <c:pt idx="4183">
                  <c:v>1520.468014</c:v>
                </c:pt>
                <c:pt idx="4184">
                  <c:v>1520.778</c:v>
                </c:pt>
                <c:pt idx="4185">
                  <c:v>1521.0620180000001</c:v>
                </c:pt>
                <c:pt idx="4186">
                  <c:v>1521.380003</c:v>
                </c:pt>
                <c:pt idx="4187">
                  <c:v>1521.6640170000001</c:v>
                </c:pt>
                <c:pt idx="4188">
                  <c:v>1521.9739999999999</c:v>
                </c:pt>
                <c:pt idx="4189">
                  <c:v>1522.2660169999999</c:v>
                </c:pt>
                <c:pt idx="4190">
                  <c:v>1522.576</c:v>
                </c:pt>
                <c:pt idx="4191">
                  <c:v>1522.860017</c:v>
                </c:pt>
                <c:pt idx="4192">
                  <c:v>1545.441</c:v>
                </c:pt>
                <c:pt idx="4193">
                  <c:v>1545.749014</c:v>
                </c:pt>
                <c:pt idx="4194">
                  <c:v>1546.0590030000001</c:v>
                </c:pt>
                <c:pt idx="4195">
                  <c:v>1546.3430169999999</c:v>
                </c:pt>
                <c:pt idx="4196">
                  <c:v>1546.6610029999999</c:v>
                </c:pt>
                <c:pt idx="4197">
                  <c:v>1546.945017</c:v>
                </c:pt>
                <c:pt idx="4198">
                  <c:v>1547.2550000000001</c:v>
                </c:pt>
                <c:pt idx="4199">
                  <c:v>1547.5470150000001</c:v>
                </c:pt>
                <c:pt idx="4200">
                  <c:v>1547.8579999999999</c:v>
                </c:pt>
                <c:pt idx="4201">
                  <c:v>1548.1420149999999</c:v>
                </c:pt>
                <c:pt idx="4202">
                  <c:v>1548.46</c:v>
                </c:pt>
                <c:pt idx="4203">
                  <c:v>1548.7510179999999</c:v>
                </c:pt>
                <c:pt idx="4204">
                  <c:v>1549.062001</c:v>
                </c:pt>
                <c:pt idx="4205">
                  <c:v>1549.354014</c:v>
                </c:pt>
                <c:pt idx="4206">
                  <c:v>1549.6640030000001</c:v>
                </c:pt>
                <c:pt idx="4207">
                  <c:v>1549.9480140000001</c:v>
                </c:pt>
                <c:pt idx="4208">
                  <c:v>1550.266003</c:v>
                </c:pt>
                <c:pt idx="4209">
                  <c:v>1550.5500139999999</c:v>
                </c:pt>
                <c:pt idx="4210">
                  <c:v>1550.886</c:v>
                </c:pt>
                <c:pt idx="4211">
                  <c:v>1551.1790169999999</c:v>
                </c:pt>
                <c:pt idx="4212">
                  <c:v>1551.489</c:v>
                </c:pt>
                <c:pt idx="4213">
                  <c:v>1551.774017</c:v>
                </c:pt>
                <c:pt idx="4214">
                  <c:v>1552.0989999999999</c:v>
                </c:pt>
                <c:pt idx="4215">
                  <c:v>1552.383016</c:v>
                </c:pt>
                <c:pt idx="4216">
                  <c:v>1552.693</c:v>
                </c:pt>
                <c:pt idx="4217">
                  <c:v>1552.9860180000001</c:v>
                </c:pt>
                <c:pt idx="4218">
                  <c:v>1553.296</c:v>
                </c:pt>
                <c:pt idx="4219">
                  <c:v>1553.5800139999999</c:v>
                </c:pt>
                <c:pt idx="4220">
                  <c:v>1553.8979999999999</c:v>
                </c:pt>
                <c:pt idx="4221">
                  <c:v>1554.1820150000001</c:v>
                </c:pt>
                <c:pt idx="4222">
                  <c:v>1554.492004</c:v>
                </c:pt>
                <c:pt idx="4223">
                  <c:v>1554.7840140000001</c:v>
                </c:pt>
                <c:pt idx="4224">
                  <c:v>1555.0940000000001</c:v>
                </c:pt>
                <c:pt idx="4225">
                  <c:v>1555.3680139999999</c:v>
                </c:pt>
                <c:pt idx="4226">
                  <c:v>1555.687001</c:v>
                </c:pt>
                <c:pt idx="4227">
                  <c:v>1555.997014</c:v>
                </c:pt>
                <c:pt idx="4228">
                  <c:v>1556.307</c:v>
                </c:pt>
                <c:pt idx="4229">
                  <c:v>1556.5990139999999</c:v>
                </c:pt>
                <c:pt idx="4230">
                  <c:v>1556.9090000000001</c:v>
                </c:pt>
                <c:pt idx="4231">
                  <c:v>1557.1930170000001</c:v>
                </c:pt>
                <c:pt idx="4232">
                  <c:v>1557.511</c:v>
                </c:pt>
                <c:pt idx="4233">
                  <c:v>1557.795016</c:v>
                </c:pt>
                <c:pt idx="4234">
                  <c:v>1558.105</c:v>
                </c:pt>
                <c:pt idx="4235">
                  <c:v>1558.404014</c:v>
                </c:pt>
                <c:pt idx="4236">
                  <c:v>1558.7139999999999</c:v>
                </c:pt>
                <c:pt idx="4237">
                  <c:v>1558.9980169999999</c:v>
                </c:pt>
                <c:pt idx="4238">
                  <c:v>1559.316</c:v>
                </c:pt>
                <c:pt idx="4239">
                  <c:v>1559.601015</c:v>
                </c:pt>
                <c:pt idx="4240">
                  <c:v>1559.9110000000001</c:v>
                </c:pt>
                <c:pt idx="4241">
                  <c:v>1560.2030139999999</c:v>
                </c:pt>
                <c:pt idx="4242">
                  <c:v>1560.5129999999999</c:v>
                </c:pt>
                <c:pt idx="4243">
                  <c:v>1560.7970170000001</c:v>
                </c:pt>
                <c:pt idx="4244">
                  <c:v>1561.1410000000001</c:v>
                </c:pt>
                <c:pt idx="4245">
                  <c:v>1561.4250159999999</c:v>
                </c:pt>
                <c:pt idx="4246">
                  <c:v>1561.7420010000001</c:v>
                </c:pt>
                <c:pt idx="4247">
                  <c:v>1562.0340169999999</c:v>
                </c:pt>
                <c:pt idx="4248">
                  <c:v>1562.3440000000001</c:v>
                </c:pt>
                <c:pt idx="4249">
                  <c:v>1562.6280180000001</c:v>
                </c:pt>
                <c:pt idx="4250">
                  <c:v>1562.9459999999999</c:v>
                </c:pt>
                <c:pt idx="4251">
                  <c:v>1563.230018</c:v>
                </c:pt>
                <c:pt idx="4252">
                  <c:v>1563.5409999999999</c:v>
                </c:pt>
                <c:pt idx="4253">
                  <c:v>1563.833014</c:v>
                </c:pt>
                <c:pt idx="4254">
                  <c:v>1564.1430029999999</c:v>
                </c:pt>
                <c:pt idx="4255">
                  <c:v>1564.4270140000001</c:v>
                </c:pt>
                <c:pt idx="4256">
                  <c:v>1564.7450020000001</c:v>
                </c:pt>
                <c:pt idx="4257">
                  <c:v>1565.019014</c:v>
                </c:pt>
                <c:pt idx="4258">
                  <c:v>1565.3290030000001</c:v>
                </c:pt>
                <c:pt idx="4259">
                  <c:v>1565.6210140000001</c:v>
                </c:pt>
                <c:pt idx="4260">
                  <c:v>1565.9310029999999</c:v>
                </c:pt>
                <c:pt idx="4261">
                  <c:v>1566.2420179999999</c:v>
                </c:pt>
                <c:pt idx="4262">
                  <c:v>1566.56</c:v>
                </c:pt>
                <c:pt idx="4263">
                  <c:v>1566.8440169999999</c:v>
                </c:pt>
                <c:pt idx="4264">
                  <c:v>1567.154</c:v>
                </c:pt>
                <c:pt idx="4265">
                  <c:v>1567.446017</c:v>
                </c:pt>
                <c:pt idx="4266">
                  <c:v>1567.7560000000001</c:v>
                </c:pt>
                <c:pt idx="4267">
                  <c:v>1568.047014</c:v>
                </c:pt>
                <c:pt idx="4268">
                  <c:v>1568.365</c:v>
                </c:pt>
                <c:pt idx="4269">
                  <c:v>1568.6490140000001</c:v>
                </c:pt>
                <c:pt idx="4270">
                  <c:v>1568.9590029999999</c:v>
                </c:pt>
                <c:pt idx="4271">
                  <c:v>1569.251017</c:v>
                </c:pt>
                <c:pt idx="4272">
                  <c:v>1569.561003</c:v>
                </c:pt>
                <c:pt idx="4273">
                  <c:v>1569.8450170000001</c:v>
                </c:pt>
                <c:pt idx="4274">
                  <c:v>1570.164</c:v>
                </c:pt>
                <c:pt idx="4275">
                  <c:v>1570.449014</c:v>
                </c:pt>
                <c:pt idx="4276">
                  <c:v>1570.759</c:v>
                </c:pt>
                <c:pt idx="4277">
                  <c:v>1571.0510139999999</c:v>
                </c:pt>
                <c:pt idx="4278">
                  <c:v>1571.394</c:v>
                </c:pt>
                <c:pt idx="4279">
                  <c:v>1571.678015</c:v>
                </c:pt>
                <c:pt idx="4280">
                  <c:v>1571.9960000000001</c:v>
                </c:pt>
                <c:pt idx="4281">
                  <c:v>1572.280017</c:v>
                </c:pt>
                <c:pt idx="4282">
                  <c:v>1572.59</c:v>
                </c:pt>
                <c:pt idx="4283">
                  <c:v>1572.8820169999999</c:v>
                </c:pt>
                <c:pt idx="4284">
                  <c:v>1573.1920009999999</c:v>
                </c:pt>
                <c:pt idx="4285">
                  <c:v>1573.4760140000001</c:v>
                </c:pt>
                <c:pt idx="4286">
                  <c:v>1573.794003</c:v>
                </c:pt>
                <c:pt idx="4287">
                  <c:v>1574.079017</c:v>
                </c:pt>
                <c:pt idx="4288">
                  <c:v>1574.3889999999999</c:v>
                </c:pt>
                <c:pt idx="4289">
                  <c:v>1574.671014</c:v>
                </c:pt>
                <c:pt idx="4290">
                  <c:v>1574.981</c:v>
                </c:pt>
                <c:pt idx="4291">
                  <c:v>1575.2650169999999</c:v>
                </c:pt>
                <c:pt idx="4292">
                  <c:v>1586.7439999999999</c:v>
                </c:pt>
                <c:pt idx="4293">
                  <c:v>1587.0620180000001</c:v>
                </c:pt>
                <c:pt idx="4294">
                  <c:v>1587.372001</c:v>
                </c:pt>
                <c:pt idx="4295">
                  <c:v>1587.6560139999999</c:v>
                </c:pt>
                <c:pt idx="4296">
                  <c:v>1587.9739999999999</c:v>
                </c:pt>
                <c:pt idx="4297">
                  <c:v>1588.258014</c:v>
                </c:pt>
                <c:pt idx="4298">
                  <c:v>1588.568</c:v>
                </c:pt>
                <c:pt idx="4299">
                  <c:v>1588.8670179999999</c:v>
                </c:pt>
                <c:pt idx="4300">
                  <c:v>1589.178003</c:v>
                </c:pt>
                <c:pt idx="4301">
                  <c:v>1589.4620150000001</c:v>
                </c:pt>
                <c:pt idx="4302">
                  <c:v>1589.78</c:v>
                </c:pt>
                <c:pt idx="4303">
                  <c:v>1590.064014</c:v>
                </c:pt>
                <c:pt idx="4304">
                  <c:v>1590.374</c:v>
                </c:pt>
                <c:pt idx="4305">
                  <c:v>1590.6660139999999</c:v>
                </c:pt>
                <c:pt idx="4306">
                  <c:v>1590.9770000000001</c:v>
                </c:pt>
                <c:pt idx="4307">
                  <c:v>1591.2610179999999</c:v>
                </c:pt>
                <c:pt idx="4308">
                  <c:v>1591.579</c:v>
                </c:pt>
                <c:pt idx="4309">
                  <c:v>1591.864014</c:v>
                </c:pt>
                <c:pt idx="4310">
                  <c:v>1592.2070000000001</c:v>
                </c:pt>
                <c:pt idx="4311">
                  <c:v>1592.4990170000001</c:v>
                </c:pt>
                <c:pt idx="4312">
                  <c:v>1592.809</c:v>
                </c:pt>
                <c:pt idx="4313">
                  <c:v>1593.0930169999999</c:v>
                </c:pt>
                <c:pt idx="4314">
                  <c:v>1593.4110000000001</c:v>
                </c:pt>
                <c:pt idx="4315">
                  <c:v>1593.695015</c:v>
                </c:pt>
                <c:pt idx="4316">
                  <c:v>1594.0050000000001</c:v>
                </c:pt>
                <c:pt idx="4317">
                  <c:v>1594.2970170000001</c:v>
                </c:pt>
                <c:pt idx="4318">
                  <c:v>1594.607</c:v>
                </c:pt>
                <c:pt idx="4319">
                  <c:v>1594.891014</c:v>
                </c:pt>
                <c:pt idx="4320">
                  <c:v>1595.21</c:v>
                </c:pt>
                <c:pt idx="4321">
                  <c:v>1595.4840139999999</c:v>
                </c:pt>
                <c:pt idx="4322">
                  <c:v>1595.795003</c:v>
                </c:pt>
                <c:pt idx="4323">
                  <c:v>1596.0870170000001</c:v>
                </c:pt>
                <c:pt idx="4324">
                  <c:v>1596.3970019999999</c:v>
                </c:pt>
                <c:pt idx="4325">
                  <c:v>1596.6810170000001</c:v>
                </c:pt>
                <c:pt idx="4326">
                  <c:v>1596.999</c:v>
                </c:pt>
                <c:pt idx="4327">
                  <c:v>1597.309017</c:v>
                </c:pt>
                <c:pt idx="4328">
                  <c:v>1597.6189999999999</c:v>
                </c:pt>
                <c:pt idx="4329">
                  <c:v>1597.9110169999999</c:v>
                </c:pt>
                <c:pt idx="4330">
                  <c:v>1598.221</c:v>
                </c:pt>
                <c:pt idx="4331">
                  <c:v>1598.5120179999999</c:v>
                </c:pt>
                <c:pt idx="4332">
                  <c:v>1598.83</c:v>
                </c:pt>
                <c:pt idx="4333">
                  <c:v>1599.1140170000001</c:v>
                </c:pt>
                <c:pt idx="4334">
                  <c:v>1599.425</c:v>
                </c:pt>
                <c:pt idx="4335">
                  <c:v>1599.718016</c:v>
                </c:pt>
                <c:pt idx="4336">
                  <c:v>1600.028</c:v>
                </c:pt>
                <c:pt idx="4337">
                  <c:v>1600.3130169999999</c:v>
                </c:pt>
                <c:pt idx="4338">
                  <c:v>1600.6320009999999</c:v>
                </c:pt>
                <c:pt idx="4339">
                  <c:v>1600.9160139999999</c:v>
                </c:pt>
                <c:pt idx="4340">
                  <c:v>1601.2260000000001</c:v>
                </c:pt>
                <c:pt idx="4341">
                  <c:v>1601.518018</c:v>
                </c:pt>
                <c:pt idx="4342">
                  <c:v>1601.835</c:v>
                </c:pt>
                <c:pt idx="4343">
                  <c:v>1602.1190140000001</c:v>
                </c:pt>
                <c:pt idx="4344">
                  <c:v>1602.463</c:v>
                </c:pt>
                <c:pt idx="4345">
                  <c:v>1602.7470169999999</c:v>
                </c:pt>
                <c:pt idx="4346">
                  <c:v>1603.057</c:v>
                </c:pt>
                <c:pt idx="4347">
                  <c:v>1603.3490139999999</c:v>
                </c:pt>
                <c:pt idx="4348">
                  <c:v>1603.66</c:v>
                </c:pt>
                <c:pt idx="4349">
                  <c:v>1603.944015</c:v>
                </c:pt>
                <c:pt idx="4350">
                  <c:v>1604.2620010000001</c:v>
                </c:pt>
                <c:pt idx="4351">
                  <c:v>1604.546014</c:v>
                </c:pt>
                <c:pt idx="4352">
                  <c:v>1604.8560030000001</c:v>
                </c:pt>
                <c:pt idx="4353">
                  <c:v>1605.1380180000001</c:v>
                </c:pt>
                <c:pt idx="4354">
                  <c:v>1605.4480000000001</c:v>
                </c:pt>
                <c:pt idx="4355">
                  <c:v>1605.732015</c:v>
                </c:pt>
                <c:pt idx="4356">
                  <c:v>1606.05</c:v>
                </c:pt>
                <c:pt idx="4357">
                  <c:v>1606.335014</c:v>
                </c:pt>
                <c:pt idx="4358">
                  <c:v>1606.645</c:v>
                </c:pt>
                <c:pt idx="4359">
                  <c:v>1606.9370140000001</c:v>
                </c:pt>
                <c:pt idx="4360">
                  <c:v>1607.2470000000001</c:v>
                </c:pt>
                <c:pt idx="4361">
                  <c:v>1607.5570170000001</c:v>
                </c:pt>
                <c:pt idx="4362">
                  <c:v>1607.875</c:v>
                </c:pt>
                <c:pt idx="4363">
                  <c:v>1608.1660139999999</c:v>
                </c:pt>
                <c:pt idx="4364">
                  <c:v>1608.4760000000001</c:v>
                </c:pt>
                <c:pt idx="4365">
                  <c:v>1608.768014</c:v>
                </c:pt>
                <c:pt idx="4366">
                  <c:v>1609.078</c:v>
                </c:pt>
                <c:pt idx="4367">
                  <c:v>1609.3620149999999</c:v>
                </c:pt>
                <c:pt idx="4368">
                  <c:v>1609.68</c:v>
                </c:pt>
                <c:pt idx="4369">
                  <c:v>1609.964017</c:v>
                </c:pt>
                <c:pt idx="4370">
                  <c:v>1610.2750000000001</c:v>
                </c:pt>
                <c:pt idx="4371">
                  <c:v>1610.567014</c:v>
                </c:pt>
                <c:pt idx="4372">
                  <c:v>1610.877</c:v>
                </c:pt>
                <c:pt idx="4373">
                  <c:v>1611.1620150000001</c:v>
                </c:pt>
                <c:pt idx="4374">
                  <c:v>1611.4870000000001</c:v>
                </c:pt>
                <c:pt idx="4375">
                  <c:v>1611.7710179999999</c:v>
                </c:pt>
                <c:pt idx="4376">
                  <c:v>1612.0809999999999</c:v>
                </c:pt>
                <c:pt idx="4377">
                  <c:v>1612.373018</c:v>
                </c:pt>
                <c:pt idx="4378">
                  <c:v>1612.7090000000001</c:v>
                </c:pt>
                <c:pt idx="4379">
                  <c:v>1612.993017</c:v>
                </c:pt>
                <c:pt idx="4380">
                  <c:v>1613.3109999999999</c:v>
                </c:pt>
                <c:pt idx="4381">
                  <c:v>1613.5950170000001</c:v>
                </c:pt>
                <c:pt idx="4382">
                  <c:v>1613.905</c:v>
                </c:pt>
                <c:pt idx="4383">
                  <c:v>1614.1980140000001</c:v>
                </c:pt>
                <c:pt idx="4384">
                  <c:v>1614.508</c:v>
                </c:pt>
                <c:pt idx="4385">
                  <c:v>1614.782015</c:v>
                </c:pt>
                <c:pt idx="4386">
                  <c:v>1615.100003</c:v>
                </c:pt>
                <c:pt idx="4387">
                  <c:v>1615.384014</c:v>
                </c:pt>
                <c:pt idx="4388">
                  <c:v>1615.694</c:v>
                </c:pt>
                <c:pt idx="4389">
                  <c:v>1615.9860140000001</c:v>
                </c:pt>
                <c:pt idx="4390">
                  <c:v>1616.296</c:v>
                </c:pt>
                <c:pt idx="4391">
                  <c:v>1616.580017</c:v>
                </c:pt>
                <c:pt idx="4392">
                  <c:v>1640.491002</c:v>
                </c:pt>
                <c:pt idx="4393">
                  <c:v>1640.8090139999999</c:v>
                </c:pt>
                <c:pt idx="4394">
                  <c:v>1641.119003</c:v>
                </c:pt>
                <c:pt idx="4395">
                  <c:v>1641.410018</c:v>
                </c:pt>
                <c:pt idx="4396">
                  <c:v>1641.7280000000001</c:v>
                </c:pt>
                <c:pt idx="4397">
                  <c:v>1642.0130140000001</c:v>
                </c:pt>
                <c:pt idx="4398">
                  <c:v>1642.3230000000001</c:v>
                </c:pt>
                <c:pt idx="4399">
                  <c:v>1642.615014</c:v>
                </c:pt>
                <c:pt idx="4400">
                  <c:v>1642.925</c:v>
                </c:pt>
                <c:pt idx="4401">
                  <c:v>1643.209014</c:v>
                </c:pt>
                <c:pt idx="4402">
                  <c:v>1643.528002</c:v>
                </c:pt>
                <c:pt idx="4403">
                  <c:v>1643.812017</c:v>
                </c:pt>
                <c:pt idx="4404">
                  <c:v>1644.122001</c:v>
                </c:pt>
                <c:pt idx="4405">
                  <c:v>1644.414014</c:v>
                </c:pt>
                <c:pt idx="4406">
                  <c:v>1644.731</c:v>
                </c:pt>
                <c:pt idx="4407">
                  <c:v>1645.0150169999999</c:v>
                </c:pt>
                <c:pt idx="4408">
                  <c:v>1645.3330000000001</c:v>
                </c:pt>
                <c:pt idx="4409">
                  <c:v>1645.6170159999999</c:v>
                </c:pt>
                <c:pt idx="4410">
                  <c:v>1645.953</c:v>
                </c:pt>
                <c:pt idx="4411">
                  <c:v>1646.245017</c:v>
                </c:pt>
                <c:pt idx="4412">
                  <c:v>1646.5550000000001</c:v>
                </c:pt>
                <c:pt idx="4413">
                  <c:v>1646.8390179999999</c:v>
                </c:pt>
                <c:pt idx="4414">
                  <c:v>1647.1569999999999</c:v>
                </c:pt>
                <c:pt idx="4415">
                  <c:v>1647.441018</c:v>
                </c:pt>
                <c:pt idx="4416">
                  <c:v>1647.751</c:v>
                </c:pt>
                <c:pt idx="4417">
                  <c:v>1648.033017</c:v>
                </c:pt>
                <c:pt idx="4418">
                  <c:v>1648.3430000000001</c:v>
                </c:pt>
                <c:pt idx="4419">
                  <c:v>1648.6270179999999</c:v>
                </c:pt>
                <c:pt idx="4420">
                  <c:v>1648.9449999999999</c:v>
                </c:pt>
                <c:pt idx="4421">
                  <c:v>1649.229018</c:v>
                </c:pt>
                <c:pt idx="4422">
                  <c:v>1649.539</c:v>
                </c:pt>
                <c:pt idx="4423">
                  <c:v>1649.8310180000001</c:v>
                </c:pt>
                <c:pt idx="4424">
                  <c:v>1650.1410000000001</c:v>
                </c:pt>
                <c:pt idx="4425">
                  <c:v>1650.4250139999999</c:v>
                </c:pt>
                <c:pt idx="4426">
                  <c:v>1650.7429999999999</c:v>
                </c:pt>
                <c:pt idx="4427">
                  <c:v>1651.060017</c:v>
                </c:pt>
                <c:pt idx="4428">
                  <c:v>1651.37</c:v>
                </c:pt>
                <c:pt idx="4429">
                  <c:v>1651.6620170000001</c:v>
                </c:pt>
                <c:pt idx="4430">
                  <c:v>1651.972</c:v>
                </c:pt>
                <c:pt idx="4431">
                  <c:v>1652.257014</c:v>
                </c:pt>
                <c:pt idx="4432">
                  <c:v>1652.576</c:v>
                </c:pt>
                <c:pt idx="4433">
                  <c:v>1652.8600140000001</c:v>
                </c:pt>
                <c:pt idx="4434">
                  <c:v>1653.171</c:v>
                </c:pt>
                <c:pt idx="4435">
                  <c:v>1653.463017</c:v>
                </c:pt>
                <c:pt idx="4436">
                  <c:v>1653.7729999999999</c:v>
                </c:pt>
                <c:pt idx="4437">
                  <c:v>1654.058014</c:v>
                </c:pt>
                <c:pt idx="4438">
                  <c:v>1654.383</c:v>
                </c:pt>
                <c:pt idx="4439">
                  <c:v>1654.6670140000001</c:v>
                </c:pt>
                <c:pt idx="4440">
                  <c:v>1654.9770000000001</c:v>
                </c:pt>
                <c:pt idx="4441">
                  <c:v>1655.269018</c:v>
                </c:pt>
                <c:pt idx="4442">
                  <c:v>1655.579</c:v>
                </c:pt>
                <c:pt idx="4443">
                  <c:v>1655.8630169999999</c:v>
                </c:pt>
                <c:pt idx="4444">
                  <c:v>1656.2070000000001</c:v>
                </c:pt>
                <c:pt idx="4445">
                  <c:v>1656.4910170000001</c:v>
                </c:pt>
                <c:pt idx="4446">
                  <c:v>1656.8009999999999</c:v>
                </c:pt>
                <c:pt idx="4447">
                  <c:v>1657.0930169999999</c:v>
                </c:pt>
                <c:pt idx="4448">
                  <c:v>1657.403</c:v>
                </c:pt>
                <c:pt idx="4449">
                  <c:v>1657.677017</c:v>
                </c:pt>
                <c:pt idx="4450">
                  <c:v>1657.9949999999999</c:v>
                </c:pt>
                <c:pt idx="4451">
                  <c:v>1658.2790170000001</c:v>
                </c:pt>
                <c:pt idx="4452">
                  <c:v>1658.5889999999999</c:v>
                </c:pt>
                <c:pt idx="4453">
                  <c:v>1658.881016</c:v>
                </c:pt>
                <c:pt idx="4454">
                  <c:v>1659.191</c:v>
                </c:pt>
                <c:pt idx="4455">
                  <c:v>1659.4750140000001</c:v>
                </c:pt>
                <c:pt idx="4456">
                  <c:v>1659.793003</c:v>
                </c:pt>
                <c:pt idx="4457">
                  <c:v>1660.077014</c:v>
                </c:pt>
                <c:pt idx="4458">
                  <c:v>1660.3869999999999</c:v>
                </c:pt>
                <c:pt idx="4459">
                  <c:v>1660.6860160000001</c:v>
                </c:pt>
                <c:pt idx="4460">
                  <c:v>1660.9960000000001</c:v>
                </c:pt>
                <c:pt idx="4461">
                  <c:v>1661.307014</c:v>
                </c:pt>
                <c:pt idx="4462">
                  <c:v>1661.6250030000001</c:v>
                </c:pt>
                <c:pt idx="4463">
                  <c:v>1661.9090140000001</c:v>
                </c:pt>
                <c:pt idx="4464">
                  <c:v>1662.22</c:v>
                </c:pt>
                <c:pt idx="4465">
                  <c:v>1662.5120179999999</c:v>
                </c:pt>
                <c:pt idx="4466">
                  <c:v>1662.8230000000001</c:v>
                </c:pt>
                <c:pt idx="4467">
                  <c:v>1663.1080139999999</c:v>
                </c:pt>
                <c:pt idx="4468">
                  <c:v>1663.426003</c:v>
                </c:pt>
                <c:pt idx="4469">
                  <c:v>1663.710014</c:v>
                </c:pt>
                <c:pt idx="4470">
                  <c:v>1664.027</c:v>
                </c:pt>
                <c:pt idx="4471">
                  <c:v>1664.319017</c:v>
                </c:pt>
                <c:pt idx="4472">
                  <c:v>1664.6289999999999</c:v>
                </c:pt>
                <c:pt idx="4473">
                  <c:v>1664.913014</c:v>
                </c:pt>
                <c:pt idx="4474">
                  <c:v>1665.231</c:v>
                </c:pt>
                <c:pt idx="4475">
                  <c:v>1665.5150140000001</c:v>
                </c:pt>
                <c:pt idx="4476">
                  <c:v>1665.825</c:v>
                </c:pt>
                <c:pt idx="4477">
                  <c:v>1666.1170139999999</c:v>
                </c:pt>
                <c:pt idx="4478">
                  <c:v>1666.4540030000001</c:v>
                </c:pt>
                <c:pt idx="4479">
                  <c:v>1666.7380169999999</c:v>
                </c:pt>
                <c:pt idx="4480">
                  <c:v>1667.057</c:v>
                </c:pt>
                <c:pt idx="4481">
                  <c:v>1667.3310140000001</c:v>
                </c:pt>
                <c:pt idx="4482">
                  <c:v>1667.6410000000001</c:v>
                </c:pt>
                <c:pt idx="4483">
                  <c:v>1667.9330170000001</c:v>
                </c:pt>
                <c:pt idx="4484">
                  <c:v>1668.2429999999999</c:v>
                </c:pt>
                <c:pt idx="4485">
                  <c:v>1668.527018</c:v>
                </c:pt>
                <c:pt idx="4486">
                  <c:v>1668.845</c:v>
                </c:pt>
                <c:pt idx="4487">
                  <c:v>1669.129017</c:v>
                </c:pt>
                <c:pt idx="4488">
                  <c:v>1669.4390000000001</c:v>
                </c:pt>
                <c:pt idx="4489">
                  <c:v>1669.732015</c:v>
                </c:pt>
                <c:pt idx="4490">
                  <c:v>1670.042001</c:v>
                </c:pt>
                <c:pt idx="4491">
                  <c:v>1670.3330169999999</c:v>
                </c:pt>
                <c:pt idx="4492">
                  <c:v>1686.865</c:v>
                </c:pt>
                <c:pt idx="4493">
                  <c:v>1687.1830179999999</c:v>
                </c:pt>
                <c:pt idx="4494">
                  <c:v>1687.4929999999999</c:v>
                </c:pt>
                <c:pt idx="4495">
                  <c:v>1687.778014</c:v>
                </c:pt>
                <c:pt idx="4496">
                  <c:v>1688.096</c:v>
                </c:pt>
                <c:pt idx="4497">
                  <c:v>1688.3810169999999</c:v>
                </c:pt>
                <c:pt idx="4498">
                  <c:v>1688.6910009999999</c:v>
                </c:pt>
                <c:pt idx="4499">
                  <c:v>1688.9840139999999</c:v>
                </c:pt>
                <c:pt idx="4500">
                  <c:v>1689.2940000000001</c:v>
                </c:pt>
                <c:pt idx="4501">
                  <c:v>1689.578017</c:v>
                </c:pt>
                <c:pt idx="4502">
                  <c:v>1689.903</c:v>
                </c:pt>
                <c:pt idx="4503">
                  <c:v>1690.1870140000001</c:v>
                </c:pt>
                <c:pt idx="4504">
                  <c:v>1690.4970000000001</c:v>
                </c:pt>
                <c:pt idx="4505">
                  <c:v>1690.7890170000001</c:v>
                </c:pt>
                <c:pt idx="4506">
                  <c:v>1691.0989999999999</c:v>
                </c:pt>
                <c:pt idx="4507">
                  <c:v>1691.383018</c:v>
                </c:pt>
                <c:pt idx="4508">
                  <c:v>1691.701</c:v>
                </c:pt>
                <c:pt idx="4509">
                  <c:v>1691.985017</c:v>
                </c:pt>
                <c:pt idx="4510">
                  <c:v>1692.3220040000001</c:v>
                </c:pt>
                <c:pt idx="4511">
                  <c:v>1692.614014</c:v>
                </c:pt>
                <c:pt idx="4512">
                  <c:v>1692.9240030000001</c:v>
                </c:pt>
                <c:pt idx="4513">
                  <c:v>1693.1980160000001</c:v>
                </c:pt>
                <c:pt idx="4514">
                  <c:v>1693.5160000000001</c:v>
                </c:pt>
                <c:pt idx="4515">
                  <c:v>1693.8000139999999</c:v>
                </c:pt>
                <c:pt idx="4516">
                  <c:v>1694.110003</c:v>
                </c:pt>
                <c:pt idx="4517">
                  <c:v>1694.4020149999999</c:v>
                </c:pt>
                <c:pt idx="4518">
                  <c:v>1694.712004</c:v>
                </c:pt>
                <c:pt idx="4519">
                  <c:v>1694.9970169999999</c:v>
                </c:pt>
                <c:pt idx="4520">
                  <c:v>1695.316</c:v>
                </c:pt>
                <c:pt idx="4521">
                  <c:v>1695.6000180000001</c:v>
                </c:pt>
                <c:pt idx="4522">
                  <c:v>1695.91</c:v>
                </c:pt>
                <c:pt idx="4523">
                  <c:v>1696.2090169999999</c:v>
                </c:pt>
                <c:pt idx="4524">
                  <c:v>1696.52</c:v>
                </c:pt>
                <c:pt idx="4525">
                  <c:v>1696.805014</c:v>
                </c:pt>
                <c:pt idx="4526">
                  <c:v>1697.123</c:v>
                </c:pt>
                <c:pt idx="4527">
                  <c:v>1697.433014</c:v>
                </c:pt>
                <c:pt idx="4528">
                  <c:v>1697.743003</c:v>
                </c:pt>
                <c:pt idx="4529">
                  <c:v>1698.035014</c:v>
                </c:pt>
                <c:pt idx="4530">
                  <c:v>1698.3450009999999</c:v>
                </c:pt>
                <c:pt idx="4531">
                  <c:v>1698.6300160000001</c:v>
                </c:pt>
                <c:pt idx="4532">
                  <c:v>1698.9490000000001</c:v>
                </c:pt>
                <c:pt idx="4533">
                  <c:v>1699.2330179999999</c:v>
                </c:pt>
                <c:pt idx="4534">
                  <c:v>1699.5500030000001</c:v>
                </c:pt>
                <c:pt idx="4535">
                  <c:v>1699.8420180000001</c:v>
                </c:pt>
                <c:pt idx="4536">
                  <c:v>1700.153</c:v>
                </c:pt>
                <c:pt idx="4537">
                  <c:v>1700.4370160000001</c:v>
                </c:pt>
                <c:pt idx="4538">
                  <c:v>1700.7550000000001</c:v>
                </c:pt>
                <c:pt idx="4539">
                  <c:v>1701.0390170000001</c:v>
                </c:pt>
                <c:pt idx="4540">
                  <c:v>1701.3489999999999</c:v>
                </c:pt>
                <c:pt idx="4541">
                  <c:v>1701.6410169999999</c:v>
                </c:pt>
                <c:pt idx="4542">
                  <c:v>1701.951</c:v>
                </c:pt>
                <c:pt idx="4543">
                  <c:v>1702.2350140000001</c:v>
                </c:pt>
                <c:pt idx="4544">
                  <c:v>1702.579</c:v>
                </c:pt>
                <c:pt idx="4545">
                  <c:v>1702.8530169999999</c:v>
                </c:pt>
                <c:pt idx="4546">
                  <c:v>1703.163</c:v>
                </c:pt>
                <c:pt idx="4547">
                  <c:v>1703.4560140000001</c:v>
                </c:pt>
                <c:pt idx="4548">
                  <c:v>1703.7660000000001</c:v>
                </c:pt>
                <c:pt idx="4549">
                  <c:v>1704.0500139999999</c:v>
                </c:pt>
                <c:pt idx="4550">
                  <c:v>1704.3679999999999</c:v>
                </c:pt>
                <c:pt idx="4551">
                  <c:v>1704.652018</c:v>
                </c:pt>
                <c:pt idx="4552">
                  <c:v>1704.962004</c:v>
                </c:pt>
                <c:pt idx="4553">
                  <c:v>1705.254017</c:v>
                </c:pt>
                <c:pt idx="4554">
                  <c:v>1705.5650000000001</c:v>
                </c:pt>
                <c:pt idx="4555">
                  <c:v>1705.8560170000001</c:v>
                </c:pt>
                <c:pt idx="4556">
                  <c:v>1706.174</c:v>
                </c:pt>
                <c:pt idx="4557">
                  <c:v>1706.4580169999999</c:v>
                </c:pt>
                <c:pt idx="4558">
                  <c:v>1706.769</c:v>
                </c:pt>
                <c:pt idx="4559">
                  <c:v>1707.0610180000001</c:v>
                </c:pt>
                <c:pt idx="4560">
                  <c:v>1707.3710000000001</c:v>
                </c:pt>
                <c:pt idx="4561">
                  <c:v>1707.6810170000001</c:v>
                </c:pt>
                <c:pt idx="4562">
                  <c:v>1707.999</c:v>
                </c:pt>
                <c:pt idx="4563">
                  <c:v>1708.283017</c:v>
                </c:pt>
                <c:pt idx="4564">
                  <c:v>1708.5930000000001</c:v>
                </c:pt>
                <c:pt idx="4565">
                  <c:v>1708.8860139999999</c:v>
                </c:pt>
                <c:pt idx="4566">
                  <c:v>1709.203</c:v>
                </c:pt>
                <c:pt idx="4567">
                  <c:v>1709.487014</c:v>
                </c:pt>
                <c:pt idx="4568">
                  <c:v>1709.8050000000001</c:v>
                </c:pt>
                <c:pt idx="4569">
                  <c:v>1710.0890139999999</c:v>
                </c:pt>
                <c:pt idx="4570">
                  <c:v>1710.399001</c:v>
                </c:pt>
                <c:pt idx="4571">
                  <c:v>1710.6920150000001</c:v>
                </c:pt>
                <c:pt idx="4572">
                  <c:v>1711.0020039999999</c:v>
                </c:pt>
                <c:pt idx="4573">
                  <c:v>1711.2860169999999</c:v>
                </c:pt>
                <c:pt idx="4574">
                  <c:v>1711.6040029999999</c:v>
                </c:pt>
                <c:pt idx="4575">
                  <c:v>1711.888017</c:v>
                </c:pt>
                <c:pt idx="4576">
                  <c:v>1712.1980000000001</c:v>
                </c:pt>
                <c:pt idx="4577">
                  <c:v>1712.4800170000001</c:v>
                </c:pt>
                <c:pt idx="4578">
                  <c:v>1712.816</c:v>
                </c:pt>
                <c:pt idx="4579">
                  <c:v>1713.100017</c:v>
                </c:pt>
                <c:pt idx="4580">
                  <c:v>1713.4180040000001</c:v>
                </c:pt>
                <c:pt idx="4581">
                  <c:v>1713.702018</c:v>
                </c:pt>
                <c:pt idx="4582">
                  <c:v>1714.0650000000001</c:v>
                </c:pt>
                <c:pt idx="4583">
                  <c:v>1714.358015</c:v>
                </c:pt>
                <c:pt idx="4584">
                  <c:v>1714.6679999999999</c:v>
                </c:pt>
                <c:pt idx="4585">
                  <c:v>1714.9520150000001</c:v>
                </c:pt>
                <c:pt idx="4586">
                  <c:v>1715.27</c:v>
                </c:pt>
                <c:pt idx="4587">
                  <c:v>1715.5610180000001</c:v>
                </c:pt>
                <c:pt idx="4588">
                  <c:v>1715.8710000000001</c:v>
                </c:pt>
                <c:pt idx="4589">
                  <c:v>1716.163018</c:v>
                </c:pt>
                <c:pt idx="4590">
                  <c:v>1716.473</c:v>
                </c:pt>
                <c:pt idx="4591">
                  <c:v>1716.758014</c:v>
                </c:pt>
                <c:pt idx="4592">
                  <c:v>1736.02</c:v>
                </c:pt>
                <c:pt idx="4593">
                  <c:v>1736.338017</c:v>
                </c:pt>
                <c:pt idx="4594">
                  <c:v>1736.6479999999999</c:v>
                </c:pt>
                <c:pt idx="4595">
                  <c:v>1736.9320150000001</c:v>
                </c:pt>
                <c:pt idx="4596">
                  <c:v>1737.25</c:v>
                </c:pt>
                <c:pt idx="4597">
                  <c:v>1737.5350169999999</c:v>
                </c:pt>
                <c:pt idx="4598">
                  <c:v>1737.852001</c:v>
                </c:pt>
                <c:pt idx="4599">
                  <c:v>1738.1440170000001</c:v>
                </c:pt>
                <c:pt idx="4600">
                  <c:v>1738.454</c:v>
                </c:pt>
                <c:pt idx="4601">
                  <c:v>1738.739014</c:v>
                </c:pt>
                <c:pt idx="4602">
                  <c:v>1739.057</c:v>
                </c:pt>
                <c:pt idx="4603">
                  <c:v>1739.3410140000001</c:v>
                </c:pt>
                <c:pt idx="4604">
                  <c:v>1739.6510020000001</c:v>
                </c:pt>
                <c:pt idx="4605">
                  <c:v>1739.9440139999999</c:v>
                </c:pt>
                <c:pt idx="4606">
                  <c:v>1740.2550000000001</c:v>
                </c:pt>
                <c:pt idx="4607">
                  <c:v>1740.5390179999999</c:v>
                </c:pt>
                <c:pt idx="4608">
                  <c:v>1740.8579999999999</c:v>
                </c:pt>
                <c:pt idx="4609">
                  <c:v>1741.132018</c:v>
                </c:pt>
                <c:pt idx="4610">
                  <c:v>1741.4690000000001</c:v>
                </c:pt>
                <c:pt idx="4611">
                  <c:v>1741.762015</c:v>
                </c:pt>
                <c:pt idx="4612">
                  <c:v>1742.073001</c:v>
                </c:pt>
                <c:pt idx="4613">
                  <c:v>1742.3570159999999</c:v>
                </c:pt>
                <c:pt idx="4614">
                  <c:v>1742.675</c:v>
                </c:pt>
                <c:pt idx="4615">
                  <c:v>1742.959014</c:v>
                </c:pt>
                <c:pt idx="4616">
                  <c:v>1743.269</c:v>
                </c:pt>
                <c:pt idx="4617">
                  <c:v>1743.5610180000001</c:v>
                </c:pt>
                <c:pt idx="4618">
                  <c:v>1743.8710000000001</c:v>
                </c:pt>
                <c:pt idx="4619">
                  <c:v>1744.1620150000001</c:v>
                </c:pt>
                <c:pt idx="4620">
                  <c:v>1744.4800029999999</c:v>
                </c:pt>
                <c:pt idx="4621">
                  <c:v>1744.764017</c:v>
                </c:pt>
                <c:pt idx="4622">
                  <c:v>1745.0740000000001</c:v>
                </c:pt>
                <c:pt idx="4623">
                  <c:v>1745.367017</c:v>
                </c:pt>
                <c:pt idx="4624">
                  <c:v>1745.6769999999999</c:v>
                </c:pt>
                <c:pt idx="4625">
                  <c:v>1745.9620150000001</c:v>
                </c:pt>
                <c:pt idx="4626">
                  <c:v>1746.28</c:v>
                </c:pt>
                <c:pt idx="4627">
                  <c:v>1746.5900140000001</c:v>
                </c:pt>
                <c:pt idx="4628">
                  <c:v>1746.9</c:v>
                </c:pt>
                <c:pt idx="4629">
                  <c:v>1747.1920150000001</c:v>
                </c:pt>
                <c:pt idx="4630">
                  <c:v>1747.509</c:v>
                </c:pt>
                <c:pt idx="4631">
                  <c:v>1747.7940140000001</c:v>
                </c:pt>
                <c:pt idx="4632">
                  <c:v>1748.112001</c:v>
                </c:pt>
                <c:pt idx="4633">
                  <c:v>1748.396017</c:v>
                </c:pt>
                <c:pt idx="4634">
                  <c:v>1748.7060039999999</c:v>
                </c:pt>
                <c:pt idx="4635">
                  <c:v>1748.9980169999999</c:v>
                </c:pt>
                <c:pt idx="4636">
                  <c:v>1749.309</c:v>
                </c:pt>
                <c:pt idx="4637">
                  <c:v>1749.594014</c:v>
                </c:pt>
                <c:pt idx="4638">
                  <c:v>1749.9120009999999</c:v>
                </c:pt>
                <c:pt idx="4639">
                  <c:v>1750.1970140000001</c:v>
                </c:pt>
                <c:pt idx="4640">
                  <c:v>1750.508</c:v>
                </c:pt>
                <c:pt idx="4641">
                  <c:v>1750.7900139999999</c:v>
                </c:pt>
                <c:pt idx="4642">
                  <c:v>1751.1010000000001</c:v>
                </c:pt>
                <c:pt idx="4643">
                  <c:v>1751.3850179999999</c:v>
                </c:pt>
                <c:pt idx="4644">
                  <c:v>1751.73</c:v>
                </c:pt>
                <c:pt idx="4645">
                  <c:v>1752.0150140000001</c:v>
                </c:pt>
                <c:pt idx="4646">
                  <c:v>1752.326</c:v>
                </c:pt>
                <c:pt idx="4647">
                  <c:v>1752.618017</c:v>
                </c:pt>
                <c:pt idx="4648">
                  <c:v>1752.9290000000001</c:v>
                </c:pt>
                <c:pt idx="4649">
                  <c:v>1753.2140139999999</c:v>
                </c:pt>
                <c:pt idx="4650">
                  <c:v>1753.5329999999999</c:v>
                </c:pt>
                <c:pt idx="4651">
                  <c:v>1753.824014</c:v>
                </c:pt>
                <c:pt idx="4652">
                  <c:v>1754.1340029999999</c:v>
                </c:pt>
                <c:pt idx="4653">
                  <c:v>1754.4260139999999</c:v>
                </c:pt>
                <c:pt idx="4654">
                  <c:v>1754.736003</c:v>
                </c:pt>
                <c:pt idx="4655">
                  <c:v>1755.0200139999999</c:v>
                </c:pt>
                <c:pt idx="4656">
                  <c:v>1755.338</c:v>
                </c:pt>
                <c:pt idx="4657">
                  <c:v>1755.6220149999999</c:v>
                </c:pt>
                <c:pt idx="4658">
                  <c:v>1755.933</c:v>
                </c:pt>
                <c:pt idx="4659">
                  <c:v>1756.225017</c:v>
                </c:pt>
                <c:pt idx="4660">
                  <c:v>1756.5360000000001</c:v>
                </c:pt>
                <c:pt idx="4661">
                  <c:v>1756.8460170000001</c:v>
                </c:pt>
                <c:pt idx="4662">
                  <c:v>1757.171004</c:v>
                </c:pt>
                <c:pt idx="4663">
                  <c:v>1757.4560180000001</c:v>
                </c:pt>
                <c:pt idx="4664">
                  <c:v>1757.7670029999999</c:v>
                </c:pt>
                <c:pt idx="4665">
                  <c:v>1758.0590139999999</c:v>
                </c:pt>
                <c:pt idx="4666">
                  <c:v>1758.37</c:v>
                </c:pt>
                <c:pt idx="4667">
                  <c:v>1758.654016</c:v>
                </c:pt>
                <c:pt idx="4668">
                  <c:v>1758.973</c:v>
                </c:pt>
                <c:pt idx="4669">
                  <c:v>1759.257018</c:v>
                </c:pt>
                <c:pt idx="4670">
                  <c:v>1759.5680030000001</c:v>
                </c:pt>
                <c:pt idx="4671">
                  <c:v>1759.8610140000001</c:v>
                </c:pt>
                <c:pt idx="4672">
                  <c:v>1760.1720009999999</c:v>
                </c:pt>
                <c:pt idx="4673">
                  <c:v>1760.4470140000001</c:v>
                </c:pt>
                <c:pt idx="4674">
                  <c:v>1760.7660000000001</c:v>
                </c:pt>
                <c:pt idx="4675">
                  <c:v>1761.050017</c:v>
                </c:pt>
                <c:pt idx="4676">
                  <c:v>1761.3610000000001</c:v>
                </c:pt>
                <c:pt idx="4677">
                  <c:v>1761.653014</c:v>
                </c:pt>
                <c:pt idx="4678">
                  <c:v>1761.989</c:v>
                </c:pt>
                <c:pt idx="4679">
                  <c:v>1762.2730140000001</c:v>
                </c:pt>
                <c:pt idx="4680">
                  <c:v>1762.5920020000001</c:v>
                </c:pt>
                <c:pt idx="4681">
                  <c:v>1762.8760159999999</c:v>
                </c:pt>
                <c:pt idx="4682">
                  <c:v>1763.1869999999999</c:v>
                </c:pt>
                <c:pt idx="4683">
                  <c:v>1763.4860169999999</c:v>
                </c:pt>
                <c:pt idx="4684">
                  <c:v>1763.797</c:v>
                </c:pt>
                <c:pt idx="4685">
                  <c:v>1764.081017</c:v>
                </c:pt>
                <c:pt idx="4686">
                  <c:v>1764.3989999999999</c:v>
                </c:pt>
                <c:pt idx="4687">
                  <c:v>1764.683016</c:v>
                </c:pt>
                <c:pt idx="4688">
                  <c:v>1764.9929999999999</c:v>
                </c:pt>
                <c:pt idx="4689">
                  <c:v>1765.285014</c:v>
                </c:pt>
                <c:pt idx="4690">
                  <c:v>1765.5950029999999</c:v>
                </c:pt>
                <c:pt idx="4691">
                  <c:v>1765.8790140000001</c:v>
                </c:pt>
                <c:pt idx="4692">
                  <c:v>1775.4079999999999</c:v>
                </c:pt>
                <c:pt idx="4693">
                  <c:v>1775.7270140000001</c:v>
                </c:pt>
                <c:pt idx="4694">
                  <c:v>1776.0440000000001</c:v>
                </c:pt>
                <c:pt idx="4695">
                  <c:v>1776.3280159999999</c:v>
                </c:pt>
                <c:pt idx="4696">
                  <c:v>1776.646</c:v>
                </c:pt>
                <c:pt idx="4697">
                  <c:v>1776.9300169999999</c:v>
                </c:pt>
                <c:pt idx="4698">
                  <c:v>1777.24</c:v>
                </c:pt>
                <c:pt idx="4699">
                  <c:v>1777.5330140000001</c:v>
                </c:pt>
                <c:pt idx="4700">
                  <c:v>1777.8430000000001</c:v>
                </c:pt>
                <c:pt idx="4701">
                  <c:v>1778.170014</c:v>
                </c:pt>
                <c:pt idx="4702">
                  <c:v>1778.4880029999999</c:v>
                </c:pt>
                <c:pt idx="4703">
                  <c:v>1778.773017</c:v>
                </c:pt>
                <c:pt idx="4704">
                  <c:v>1779.0840000000001</c:v>
                </c:pt>
                <c:pt idx="4705">
                  <c:v>1779.3670139999999</c:v>
                </c:pt>
                <c:pt idx="4706">
                  <c:v>1779.6780000000001</c:v>
                </c:pt>
                <c:pt idx="4707">
                  <c:v>1779.9630139999999</c:v>
                </c:pt>
                <c:pt idx="4708">
                  <c:v>1780.282003</c:v>
                </c:pt>
                <c:pt idx="4709">
                  <c:v>1780.5660170000001</c:v>
                </c:pt>
                <c:pt idx="4710">
                  <c:v>1780.903</c:v>
                </c:pt>
                <c:pt idx="4711">
                  <c:v>1781.1950179999999</c:v>
                </c:pt>
                <c:pt idx="4712">
                  <c:v>1781.506003</c:v>
                </c:pt>
                <c:pt idx="4713">
                  <c:v>1781.791017</c:v>
                </c:pt>
                <c:pt idx="4714">
                  <c:v>1782.1089999999999</c:v>
                </c:pt>
                <c:pt idx="4715">
                  <c:v>1782.4000140000001</c:v>
                </c:pt>
                <c:pt idx="4716">
                  <c:v>1782.71</c:v>
                </c:pt>
                <c:pt idx="4717">
                  <c:v>1783.002015</c:v>
                </c:pt>
                <c:pt idx="4718">
                  <c:v>1783.312001</c:v>
                </c:pt>
                <c:pt idx="4719">
                  <c:v>1783.5960170000001</c:v>
                </c:pt>
                <c:pt idx="4720">
                  <c:v>1783.914</c:v>
                </c:pt>
                <c:pt idx="4721">
                  <c:v>1784.1980169999999</c:v>
                </c:pt>
                <c:pt idx="4722">
                  <c:v>1784.5080009999999</c:v>
                </c:pt>
                <c:pt idx="4723">
                  <c:v>1784.800017</c:v>
                </c:pt>
                <c:pt idx="4724">
                  <c:v>1785.11</c:v>
                </c:pt>
                <c:pt idx="4725">
                  <c:v>1785.394014</c:v>
                </c:pt>
                <c:pt idx="4726">
                  <c:v>1785.7190000000001</c:v>
                </c:pt>
                <c:pt idx="4727">
                  <c:v>1786.029014</c:v>
                </c:pt>
                <c:pt idx="4728">
                  <c:v>1786.34</c:v>
                </c:pt>
                <c:pt idx="4729">
                  <c:v>1786.632018</c:v>
                </c:pt>
                <c:pt idx="4730">
                  <c:v>1786.943</c:v>
                </c:pt>
                <c:pt idx="4731">
                  <c:v>1787.228014</c:v>
                </c:pt>
                <c:pt idx="4732">
                  <c:v>1787.5460029999999</c:v>
                </c:pt>
                <c:pt idx="4733">
                  <c:v>1787.831017</c:v>
                </c:pt>
                <c:pt idx="4734">
                  <c:v>1788.1410000000001</c:v>
                </c:pt>
                <c:pt idx="4735">
                  <c:v>1788.4340179999999</c:v>
                </c:pt>
                <c:pt idx="4736">
                  <c:v>1788.7439999999999</c:v>
                </c:pt>
                <c:pt idx="4737">
                  <c:v>1789.018014</c:v>
                </c:pt>
                <c:pt idx="4738">
                  <c:v>1789.337</c:v>
                </c:pt>
                <c:pt idx="4739">
                  <c:v>1789.6220149999999</c:v>
                </c:pt>
                <c:pt idx="4740">
                  <c:v>1789.9320009999999</c:v>
                </c:pt>
                <c:pt idx="4741">
                  <c:v>1790.225017</c:v>
                </c:pt>
                <c:pt idx="4742">
                  <c:v>1790.5360000000001</c:v>
                </c:pt>
                <c:pt idx="4743">
                  <c:v>1790.8210140000001</c:v>
                </c:pt>
                <c:pt idx="4744">
                  <c:v>1791.1660019999999</c:v>
                </c:pt>
                <c:pt idx="4745">
                  <c:v>1791.4510170000001</c:v>
                </c:pt>
                <c:pt idx="4746">
                  <c:v>1791.7620010000001</c:v>
                </c:pt>
                <c:pt idx="4747">
                  <c:v>1792.061017</c:v>
                </c:pt>
                <c:pt idx="4748">
                  <c:v>1792.371003</c:v>
                </c:pt>
                <c:pt idx="4749">
                  <c:v>1792.655017</c:v>
                </c:pt>
                <c:pt idx="4750">
                  <c:v>1792.973002</c:v>
                </c:pt>
                <c:pt idx="4751">
                  <c:v>1793.257016</c:v>
                </c:pt>
                <c:pt idx="4752">
                  <c:v>1793.567</c:v>
                </c:pt>
                <c:pt idx="4753">
                  <c:v>1793.8590139999999</c:v>
                </c:pt>
                <c:pt idx="4754">
                  <c:v>1794.1690000000001</c:v>
                </c:pt>
                <c:pt idx="4755">
                  <c:v>1794.453017</c:v>
                </c:pt>
                <c:pt idx="4756">
                  <c:v>1794.771</c:v>
                </c:pt>
                <c:pt idx="4757">
                  <c:v>1795.0550169999999</c:v>
                </c:pt>
                <c:pt idx="4758">
                  <c:v>1795.372001</c:v>
                </c:pt>
                <c:pt idx="4759">
                  <c:v>1795.6650179999999</c:v>
                </c:pt>
                <c:pt idx="4760">
                  <c:v>1795.976003</c:v>
                </c:pt>
                <c:pt idx="4761">
                  <c:v>1796.2870170000001</c:v>
                </c:pt>
                <c:pt idx="4762">
                  <c:v>1796.606</c:v>
                </c:pt>
                <c:pt idx="4763">
                  <c:v>1796.8900140000001</c:v>
                </c:pt>
                <c:pt idx="4764">
                  <c:v>1797.201</c:v>
                </c:pt>
                <c:pt idx="4765">
                  <c:v>1797.4940140000001</c:v>
                </c:pt>
                <c:pt idx="4766">
                  <c:v>1797.8040000000001</c:v>
                </c:pt>
                <c:pt idx="4767">
                  <c:v>1798.088017</c:v>
                </c:pt>
                <c:pt idx="4768">
                  <c:v>1798.407001</c:v>
                </c:pt>
                <c:pt idx="4769">
                  <c:v>1798.681014</c:v>
                </c:pt>
                <c:pt idx="4770">
                  <c:v>1798.9920010000001</c:v>
                </c:pt>
                <c:pt idx="4771">
                  <c:v>1799.2840160000001</c:v>
                </c:pt>
                <c:pt idx="4772">
                  <c:v>1799.595</c:v>
                </c:pt>
                <c:pt idx="4773">
                  <c:v>1799.8790140000001</c:v>
                </c:pt>
                <c:pt idx="4774">
                  <c:v>1800.1969999999999</c:v>
                </c:pt>
                <c:pt idx="4775">
                  <c:v>1800.482015</c:v>
                </c:pt>
                <c:pt idx="4776">
                  <c:v>1800.7929999999999</c:v>
                </c:pt>
                <c:pt idx="4777">
                  <c:v>1801.0860170000001</c:v>
                </c:pt>
                <c:pt idx="4778">
                  <c:v>1801.423</c:v>
                </c:pt>
                <c:pt idx="4779">
                  <c:v>1801.7160140000001</c:v>
                </c:pt>
                <c:pt idx="4780">
                  <c:v>1802.0360000000001</c:v>
                </c:pt>
                <c:pt idx="4781">
                  <c:v>1802.322015</c:v>
                </c:pt>
                <c:pt idx="4782">
                  <c:v>1802.634</c:v>
                </c:pt>
                <c:pt idx="4783">
                  <c:v>1802.9280140000001</c:v>
                </c:pt>
                <c:pt idx="4784">
                  <c:v>1803.24</c:v>
                </c:pt>
                <c:pt idx="4785">
                  <c:v>1803.5250140000001</c:v>
                </c:pt>
                <c:pt idx="4786">
                  <c:v>1803.8450029999999</c:v>
                </c:pt>
                <c:pt idx="4787">
                  <c:v>1804.1310140000001</c:v>
                </c:pt>
                <c:pt idx="4788">
                  <c:v>1804.4420009999999</c:v>
                </c:pt>
                <c:pt idx="4789">
                  <c:v>1804.7360180000001</c:v>
                </c:pt>
                <c:pt idx="4790">
                  <c:v>1805.0540000000001</c:v>
                </c:pt>
                <c:pt idx="4791">
                  <c:v>1805.3380179999999</c:v>
                </c:pt>
                <c:pt idx="4792">
                  <c:v>1815.5509999999999</c:v>
                </c:pt>
                <c:pt idx="4793">
                  <c:v>1815.8690140000001</c:v>
                </c:pt>
                <c:pt idx="4794">
                  <c:v>1816.179001</c:v>
                </c:pt>
                <c:pt idx="4795">
                  <c:v>1816.4630139999999</c:v>
                </c:pt>
                <c:pt idx="4796">
                  <c:v>1816.7820039999999</c:v>
                </c:pt>
                <c:pt idx="4797">
                  <c:v>1817.0660170000001</c:v>
                </c:pt>
                <c:pt idx="4798">
                  <c:v>1817.376</c:v>
                </c:pt>
                <c:pt idx="4799">
                  <c:v>1817.668017</c:v>
                </c:pt>
                <c:pt idx="4800">
                  <c:v>1817.9780000000001</c:v>
                </c:pt>
                <c:pt idx="4801">
                  <c:v>1818.2520179999999</c:v>
                </c:pt>
                <c:pt idx="4802">
                  <c:v>1818.570003</c:v>
                </c:pt>
                <c:pt idx="4803">
                  <c:v>1818.8540170000001</c:v>
                </c:pt>
                <c:pt idx="4804">
                  <c:v>1819.164</c:v>
                </c:pt>
                <c:pt idx="4805">
                  <c:v>1819.457017</c:v>
                </c:pt>
                <c:pt idx="4806">
                  <c:v>1819.7670000000001</c:v>
                </c:pt>
                <c:pt idx="4807">
                  <c:v>1820.0510139999999</c:v>
                </c:pt>
                <c:pt idx="4808">
                  <c:v>1820.3689999999999</c:v>
                </c:pt>
                <c:pt idx="4809">
                  <c:v>1820.653014</c:v>
                </c:pt>
                <c:pt idx="4810">
                  <c:v>1820.9890029999999</c:v>
                </c:pt>
                <c:pt idx="4811">
                  <c:v>1821.288014</c:v>
                </c:pt>
                <c:pt idx="4812">
                  <c:v>1821.5989999999999</c:v>
                </c:pt>
                <c:pt idx="4813">
                  <c:v>1821.884014</c:v>
                </c:pt>
                <c:pt idx="4814">
                  <c:v>1822.2020010000001</c:v>
                </c:pt>
                <c:pt idx="4815">
                  <c:v>1822.4860169999999</c:v>
                </c:pt>
                <c:pt idx="4816">
                  <c:v>1822.796004</c:v>
                </c:pt>
                <c:pt idx="4817">
                  <c:v>1823.0890139999999</c:v>
                </c:pt>
                <c:pt idx="4818">
                  <c:v>1823.4</c:v>
                </c:pt>
                <c:pt idx="4819">
                  <c:v>1823.6850139999999</c:v>
                </c:pt>
                <c:pt idx="4820">
                  <c:v>1824.0029999999999</c:v>
                </c:pt>
                <c:pt idx="4821">
                  <c:v>1824.2870170000001</c:v>
                </c:pt>
                <c:pt idx="4822">
                  <c:v>1824.604</c:v>
                </c:pt>
                <c:pt idx="4823">
                  <c:v>1824.8960139999999</c:v>
                </c:pt>
                <c:pt idx="4824">
                  <c:v>1825.206003</c:v>
                </c:pt>
                <c:pt idx="4825">
                  <c:v>1825.490014</c:v>
                </c:pt>
                <c:pt idx="4826">
                  <c:v>1825.8080030000001</c:v>
                </c:pt>
                <c:pt idx="4827">
                  <c:v>1826.1180139999999</c:v>
                </c:pt>
                <c:pt idx="4828">
                  <c:v>1826.4280000000001</c:v>
                </c:pt>
                <c:pt idx="4829">
                  <c:v>1826.720014</c:v>
                </c:pt>
                <c:pt idx="4830">
                  <c:v>1827.03</c:v>
                </c:pt>
                <c:pt idx="4831">
                  <c:v>1827.315014</c:v>
                </c:pt>
                <c:pt idx="4832">
                  <c:v>1827.634</c:v>
                </c:pt>
                <c:pt idx="4833">
                  <c:v>1827.9080140000001</c:v>
                </c:pt>
                <c:pt idx="4834">
                  <c:v>1828.2180000000001</c:v>
                </c:pt>
                <c:pt idx="4835">
                  <c:v>1828.5100179999999</c:v>
                </c:pt>
                <c:pt idx="4836">
                  <c:v>1828.82</c:v>
                </c:pt>
                <c:pt idx="4837">
                  <c:v>1829.1040170000001</c:v>
                </c:pt>
                <c:pt idx="4838">
                  <c:v>1829.4220009999999</c:v>
                </c:pt>
                <c:pt idx="4839">
                  <c:v>1829.706017</c:v>
                </c:pt>
                <c:pt idx="4840">
                  <c:v>1830.0170000000001</c:v>
                </c:pt>
                <c:pt idx="4841">
                  <c:v>1830.3090139999999</c:v>
                </c:pt>
                <c:pt idx="4842">
                  <c:v>1830.62</c:v>
                </c:pt>
                <c:pt idx="4843">
                  <c:v>1830.911014</c:v>
                </c:pt>
                <c:pt idx="4844">
                  <c:v>1831.2560000000001</c:v>
                </c:pt>
                <c:pt idx="4845">
                  <c:v>1831.5410139999999</c:v>
                </c:pt>
                <c:pt idx="4846">
                  <c:v>1831.852001</c:v>
                </c:pt>
                <c:pt idx="4847">
                  <c:v>1832.1450139999999</c:v>
                </c:pt>
                <c:pt idx="4848">
                  <c:v>1832.4560019999999</c:v>
                </c:pt>
                <c:pt idx="4849">
                  <c:v>1832.740016</c:v>
                </c:pt>
                <c:pt idx="4850">
                  <c:v>1833.059</c:v>
                </c:pt>
                <c:pt idx="4851">
                  <c:v>1833.344014</c:v>
                </c:pt>
                <c:pt idx="4852">
                  <c:v>1833.654</c:v>
                </c:pt>
                <c:pt idx="4853">
                  <c:v>1833.947017</c:v>
                </c:pt>
                <c:pt idx="4854">
                  <c:v>1834.2639999999999</c:v>
                </c:pt>
                <c:pt idx="4855">
                  <c:v>1834.549017</c:v>
                </c:pt>
                <c:pt idx="4856">
                  <c:v>1834.867</c:v>
                </c:pt>
                <c:pt idx="4857">
                  <c:v>1835.1510169999999</c:v>
                </c:pt>
                <c:pt idx="4858">
                  <c:v>1835.461</c:v>
                </c:pt>
                <c:pt idx="4859">
                  <c:v>1835.7530159999999</c:v>
                </c:pt>
                <c:pt idx="4860">
                  <c:v>1836.0640000000001</c:v>
                </c:pt>
                <c:pt idx="4861">
                  <c:v>1836.375014</c:v>
                </c:pt>
                <c:pt idx="4862">
                  <c:v>1836.693</c:v>
                </c:pt>
                <c:pt idx="4863">
                  <c:v>1836.9770140000001</c:v>
                </c:pt>
                <c:pt idx="4864">
                  <c:v>1837.287</c:v>
                </c:pt>
                <c:pt idx="4865">
                  <c:v>1837.569017</c:v>
                </c:pt>
                <c:pt idx="4866">
                  <c:v>1837.88</c:v>
                </c:pt>
                <c:pt idx="4867">
                  <c:v>1838.164014</c:v>
                </c:pt>
                <c:pt idx="4868">
                  <c:v>1838.4830019999999</c:v>
                </c:pt>
                <c:pt idx="4869">
                  <c:v>1838.767016</c:v>
                </c:pt>
                <c:pt idx="4870">
                  <c:v>1839.077</c:v>
                </c:pt>
                <c:pt idx="4871">
                  <c:v>1839.3690140000001</c:v>
                </c:pt>
                <c:pt idx="4872">
                  <c:v>1839.6790000000001</c:v>
                </c:pt>
                <c:pt idx="4873">
                  <c:v>1839.963017</c:v>
                </c:pt>
                <c:pt idx="4874">
                  <c:v>1840.2809999999999</c:v>
                </c:pt>
                <c:pt idx="4875">
                  <c:v>1840.5720160000001</c:v>
                </c:pt>
                <c:pt idx="4876">
                  <c:v>1840.883</c:v>
                </c:pt>
                <c:pt idx="4877">
                  <c:v>1841.1750179999999</c:v>
                </c:pt>
                <c:pt idx="4878">
                  <c:v>1841.511</c:v>
                </c:pt>
                <c:pt idx="4879">
                  <c:v>1841.796014</c:v>
                </c:pt>
                <c:pt idx="4880">
                  <c:v>1842.114</c:v>
                </c:pt>
                <c:pt idx="4881">
                  <c:v>1842.399017</c:v>
                </c:pt>
                <c:pt idx="4882">
                  <c:v>1842.7090009999999</c:v>
                </c:pt>
                <c:pt idx="4883">
                  <c:v>1843.002019</c:v>
                </c:pt>
                <c:pt idx="4884">
                  <c:v>1843.312001</c:v>
                </c:pt>
                <c:pt idx="4885">
                  <c:v>1843.5970139999999</c:v>
                </c:pt>
                <c:pt idx="4886">
                  <c:v>1843.9220009999999</c:v>
                </c:pt>
                <c:pt idx="4887">
                  <c:v>1844.2060180000001</c:v>
                </c:pt>
                <c:pt idx="4888">
                  <c:v>1844.5160000000001</c:v>
                </c:pt>
                <c:pt idx="4889">
                  <c:v>1844.8080179999999</c:v>
                </c:pt>
                <c:pt idx="4890">
                  <c:v>1845.1179999999999</c:v>
                </c:pt>
                <c:pt idx="4891">
                  <c:v>1845.4020149999999</c:v>
                </c:pt>
                <c:pt idx="4892">
                  <c:v>1856.5909999999999</c:v>
                </c:pt>
                <c:pt idx="4893">
                  <c:v>1856.9090160000001</c:v>
                </c:pt>
                <c:pt idx="4894">
                  <c:v>1857.22</c:v>
                </c:pt>
                <c:pt idx="4895">
                  <c:v>1857.504017</c:v>
                </c:pt>
                <c:pt idx="4896">
                  <c:v>1857.823003</c:v>
                </c:pt>
                <c:pt idx="4897">
                  <c:v>1858.0970170000001</c:v>
                </c:pt>
                <c:pt idx="4898">
                  <c:v>1858.4069999999999</c:v>
                </c:pt>
                <c:pt idx="4899">
                  <c:v>1858.699014</c:v>
                </c:pt>
                <c:pt idx="4900">
                  <c:v>1859.0090029999999</c:v>
                </c:pt>
                <c:pt idx="4901">
                  <c:v>1859.345014</c:v>
                </c:pt>
                <c:pt idx="4902">
                  <c:v>1859.663</c:v>
                </c:pt>
                <c:pt idx="4903">
                  <c:v>1859.9470140000001</c:v>
                </c:pt>
                <c:pt idx="4904">
                  <c:v>1860.2570000000001</c:v>
                </c:pt>
                <c:pt idx="4905">
                  <c:v>1860.5490139999999</c:v>
                </c:pt>
                <c:pt idx="4906">
                  <c:v>1860.8589999999999</c:v>
                </c:pt>
                <c:pt idx="4907">
                  <c:v>1861.1500169999999</c:v>
                </c:pt>
                <c:pt idx="4908">
                  <c:v>1861.4690029999999</c:v>
                </c:pt>
                <c:pt idx="4909">
                  <c:v>1861.754017</c:v>
                </c:pt>
                <c:pt idx="4910">
                  <c:v>1862.0909999999999</c:v>
                </c:pt>
                <c:pt idx="4911">
                  <c:v>1862.383016</c:v>
                </c:pt>
                <c:pt idx="4912">
                  <c:v>1862.694</c:v>
                </c:pt>
                <c:pt idx="4913">
                  <c:v>1862.978014</c:v>
                </c:pt>
                <c:pt idx="4914">
                  <c:v>1863.297</c:v>
                </c:pt>
                <c:pt idx="4915">
                  <c:v>1863.5810140000001</c:v>
                </c:pt>
                <c:pt idx="4916">
                  <c:v>1863.8920009999999</c:v>
                </c:pt>
                <c:pt idx="4917">
                  <c:v>1864.185017</c:v>
                </c:pt>
                <c:pt idx="4918">
                  <c:v>1864.5020010000001</c:v>
                </c:pt>
                <c:pt idx="4919">
                  <c:v>1864.786014</c:v>
                </c:pt>
                <c:pt idx="4920">
                  <c:v>1865.104</c:v>
                </c:pt>
                <c:pt idx="4921">
                  <c:v>1865.3880140000001</c:v>
                </c:pt>
                <c:pt idx="4922">
                  <c:v>1865.6980000000001</c:v>
                </c:pt>
                <c:pt idx="4923">
                  <c:v>1865.990018</c:v>
                </c:pt>
                <c:pt idx="4924">
                  <c:v>1866.3</c:v>
                </c:pt>
                <c:pt idx="4925">
                  <c:v>1866.5840169999999</c:v>
                </c:pt>
                <c:pt idx="4926">
                  <c:v>1866.902</c:v>
                </c:pt>
                <c:pt idx="4927">
                  <c:v>1867.2120179999999</c:v>
                </c:pt>
                <c:pt idx="4928">
                  <c:v>1867.522001</c:v>
                </c:pt>
                <c:pt idx="4929">
                  <c:v>1867.8040140000001</c:v>
                </c:pt>
                <c:pt idx="4930">
                  <c:v>1868.114</c:v>
                </c:pt>
                <c:pt idx="4931">
                  <c:v>1868.398017</c:v>
                </c:pt>
                <c:pt idx="4932">
                  <c:v>1868.7159999999999</c:v>
                </c:pt>
                <c:pt idx="4933">
                  <c:v>1869.0000170000001</c:v>
                </c:pt>
                <c:pt idx="4934">
                  <c:v>1869.31</c:v>
                </c:pt>
                <c:pt idx="4935">
                  <c:v>1869.602016</c:v>
                </c:pt>
                <c:pt idx="4936">
                  <c:v>1869.9120009999999</c:v>
                </c:pt>
                <c:pt idx="4937">
                  <c:v>1870.1960140000001</c:v>
                </c:pt>
                <c:pt idx="4938">
                  <c:v>1870.514003</c:v>
                </c:pt>
                <c:pt idx="4939">
                  <c:v>1870.805018</c:v>
                </c:pt>
                <c:pt idx="4940">
                  <c:v>1871.116002</c:v>
                </c:pt>
                <c:pt idx="4941">
                  <c:v>1871.4090140000001</c:v>
                </c:pt>
                <c:pt idx="4942">
                  <c:v>1871.72</c:v>
                </c:pt>
                <c:pt idx="4943">
                  <c:v>1872.0040180000001</c:v>
                </c:pt>
                <c:pt idx="4944">
                  <c:v>1872.3489999999999</c:v>
                </c:pt>
                <c:pt idx="4945">
                  <c:v>1872.634014</c:v>
                </c:pt>
                <c:pt idx="4946">
                  <c:v>1872.945001</c:v>
                </c:pt>
                <c:pt idx="4947">
                  <c:v>1873.238014</c:v>
                </c:pt>
                <c:pt idx="4948">
                  <c:v>1873.549</c:v>
                </c:pt>
                <c:pt idx="4949">
                  <c:v>1873.834014</c:v>
                </c:pt>
                <c:pt idx="4950">
                  <c:v>1874.1590000000001</c:v>
                </c:pt>
                <c:pt idx="4951">
                  <c:v>1874.4430139999999</c:v>
                </c:pt>
                <c:pt idx="4952">
                  <c:v>1874.7529999999999</c:v>
                </c:pt>
                <c:pt idx="4953">
                  <c:v>1875.045014</c:v>
                </c:pt>
                <c:pt idx="4954">
                  <c:v>1875.3550029999999</c:v>
                </c:pt>
                <c:pt idx="4955">
                  <c:v>1875.6390140000001</c:v>
                </c:pt>
                <c:pt idx="4956">
                  <c:v>1875.957001</c:v>
                </c:pt>
                <c:pt idx="4957">
                  <c:v>1876.241014</c:v>
                </c:pt>
                <c:pt idx="4958">
                  <c:v>1876.5509999999999</c:v>
                </c:pt>
                <c:pt idx="4959">
                  <c:v>1876.843014</c:v>
                </c:pt>
                <c:pt idx="4960">
                  <c:v>1877.153004</c:v>
                </c:pt>
                <c:pt idx="4961">
                  <c:v>1877.4530139999999</c:v>
                </c:pt>
                <c:pt idx="4962">
                  <c:v>1877.7710030000001</c:v>
                </c:pt>
                <c:pt idx="4963">
                  <c:v>1878.055014</c:v>
                </c:pt>
                <c:pt idx="4964">
                  <c:v>1878.365</c:v>
                </c:pt>
                <c:pt idx="4965">
                  <c:v>1878.6570139999999</c:v>
                </c:pt>
                <c:pt idx="4966">
                  <c:v>1878.9670000000001</c:v>
                </c:pt>
                <c:pt idx="4967">
                  <c:v>1879.251017</c:v>
                </c:pt>
                <c:pt idx="4968">
                  <c:v>1879.569</c:v>
                </c:pt>
                <c:pt idx="4969">
                  <c:v>1879.853014</c:v>
                </c:pt>
                <c:pt idx="4970">
                  <c:v>1880.163</c:v>
                </c:pt>
                <c:pt idx="4971">
                  <c:v>1880.4620150000001</c:v>
                </c:pt>
                <c:pt idx="4972">
                  <c:v>1880.7730019999999</c:v>
                </c:pt>
                <c:pt idx="4973">
                  <c:v>1881.0580170000001</c:v>
                </c:pt>
                <c:pt idx="4974">
                  <c:v>1881.377</c:v>
                </c:pt>
                <c:pt idx="4975">
                  <c:v>1881.6620150000001</c:v>
                </c:pt>
                <c:pt idx="4976">
                  <c:v>1881.973</c:v>
                </c:pt>
                <c:pt idx="4977">
                  <c:v>1882.2660169999999</c:v>
                </c:pt>
                <c:pt idx="4978">
                  <c:v>1882.6030000000001</c:v>
                </c:pt>
                <c:pt idx="4979">
                  <c:v>1882.888017</c:v>
                </c:pt>
                <c:pt idx="4980">
                  <c:v>1883.2070000000001</c:v>
                </c:pt>
                <c:pt idx="4981">
                  <c:v>1883.4920179999999</c:v>
                </c:pt>
                <c:pt idx="4982">
                  <c:v>1883.809</c:v>
                </c:pt>
                <c:pt idx="4983">
                  <c:v>1884.101017</c:v>
                </c:pt>
                <c:pt idx="4984">
                  <c:v>1884.4110000000001</c:v>
                </c:pt>
                <c:pt idx="4985">
                  <c:v>1884.6950179999999</c:v>
                </c:pt>
                <c:pt idx="4986">
                  <c:v>1885.0129999999999</c:v>
                </c:pt>
                <c:pt idx="4987">
                  <c:v>1885.297018</c:v>
                </c:pt>
                <c:pt idx="4988">
                  <c:v>1885.607</c:v>
                </c:pt>
                <c:pt idx="4989">
                  <c:v>1885.8990160000001</c:v>
                </c:pt>
                <c:pt idx="4990">
                  <c:v>1886.2090000000001</c:v>
                </c:pt>
                <c:pt idx="4991">
                  <c:v>1886.4930139999999</c:v>
                </c:pt>
                <c:pt idx="4992">
                  <c:v>1893.069</c:v>
                </c:pt>
                <c:pt idx="4993">
                  <c:v>1893.3770139999999</c:v>
                </c:pt>
                <c:pt idx="4994">
                  <c:v>1893.6869999999999</c:v>
                </c:pt>
                <c:pt idx="4995">
                  <c:v>1893.9710170000001</c:v>
                </c:pt>
                <c:pt idx="4996">
                  <c:v>1894.289</c:v>
                </c:pt>
                <c:pt idx="4997">
                  <c:v>1894.5730169999999</c:v>
                </c:pt>
                <c:pt idx="4998">
                  <c:v>1894.884</c:v>
                </c:pt>
                <c:pt idx="4999">
                  <c:v>1895.1760180000001</c:v>
                </c:pt>
                <c:pt idx="5000">
                  <c:v>1895.4860000000001</c:v>
                </c:pt>
                <c:pt idx="5001">
                  <c:v>1895.7700170000001</c:v>
                </c:pt>
                <c:pt idx="5002">
                  <c:v>1896.088</c:v>
                </c:pt>
                <c:pt idx="5003">
                  <c:v>1896.379017</c:v>
                </c:pt>
                <c:pt idx="5004">
                  <c:v>1896.69</c:v>
                </c:pt>
                <c:pt idx="5005">
                  <c:v>1896.9830139999999</c:v>
                </c:pt>
                <c:pt idx="5006">
                  <c:v>1897.2940000000001</c:v>
                </c:pt>
                <c:pt idx="5007">
                  <c:v>1897.5790179999999</c:v>
                </c:pt>
                <c:pt idx="5008">
                  <c:v>1897.8979999999999</c:v>
                </c:pt>
                <c:pt idx="5009">
                  <c:v>1898.183014</c:v>
                </c:pt>
                <c:pt idx="5010">
                  <c:v>1898.5200030000001</c:v>
                </c:pt>
                <c:pt idx="5011">
                  <c:v>1898.8130160000001</c:v>
                </c:pt>
                <c:pt idx="5012">
                  <c:v>1899.124</c:v>
                </c:pt>
                <c:pt idx="5013">
                  <c:v>1899.4080140000001</c:v>
                </c:pt>
                <c:pt idx="5014">
                  <c:v>1899.7329999999999</c:v>
                </c:pt>
                <c:pt idx="5015">
                  <c:v>1900.0180170000001</c:v>
                </c:pt>
                <c:pt idx="5016">
                  <c:v>1900.328</c:v>
                </c:pt>
                <c:pt idx="5017">
                  <c:v>1900.620015</c:v>
                </c:pt>
                <c:pt idx="5018">
                  <c:v>1900.93</c:v>
                </c:pt>
                <c:pt idx="5019">
                  <c:v>1901.2140139999999</c:v>
                </c:pt>
                <c:pt idx="5020">
                  <c:v>1901.532003</c:v>
                </c:pt>
                <c:pt idx="5021">
                  <c:v>1901.816014</c:v>
                </c:pt>
                <c:pt idx="5022">
                  <c:v>1902.126</c:v>
                </c:pt>
                <c:pt idx="5023">
                  <c:v>1902.4180140000001</c:v>
                </c:pt>
                <c:pt idx="5024">
                  <c:v>1902.729</c:v>
                </c:pt>
                <c:pt idx="5025">
                  <c:v>1903.003017</c:v>
                </c:pt>
                <c:pt idx="5026">
                  <c:v>1903.3209999999999</c:v>
                </c:pt>
                <c:pt idx="5027">
                  <c:v>1903.6310169999999</c:v>
                </c:pt>
                <c:pt idx="5028">
                  <c:v>1903.9410009999999</c:v>
                </c:pt>
                <c:pt idx="5029">
                  <c:v>1904.233017</c:v>
                </c:pt>
                <c:pt idx="5030">
                  <c:v>1904.5429999999999</c:v>
                </c:pt>
                <c:pt idx="5031">
                  <c:v>1904.827014</c:v>
                </c:pt>
                <c:pt idx="5032">
                  <c:v>1905.145</c:v>
                </c:pt>
                <c:pt idx="5033">
                  <c:v>1905.4300169999999</c:v>
                </c:pt>
                <c:pt idx="5034">
                  <c:v>1905.74</c:v>
                </c:pt>
                <c:pt idx="5035">
                  <c:v>1906.0390170000001</c:v>
                </c:pt>
                <c:pt idx="5036">
                  <c:v>1906.35</c:v>
                </c:pt>
                <c:pt idx="5037">
                  <c:v>1906.635014</c:v>
                </c:pt>
                <c:pt idx="5038">
                  <c:v>1906.954</c:v>
                </c:pt>
                <c:pt idx="5039">
                  <c:v>1907.239018</c:v>
                </c:pt>
                <c:pt idx="5040">
                  <c:v>1907.55</c:v>
                </c:pt>
                <c:pt idx="5041">
                  <c:v>1907.843014</c:v>
                </c:pt>
                <c:pt idx="5042">
                  <c:v>1908.154</c:v>
                </c:pt>
                <c:pt idx="5043">
                  <c:v>1908.4390169999999</c:v>
                </c:pt>
                <c:pt idx="5044">
                  <c:v>1908.7840000000001</c:v>
                </c:pt>
                <c:pt idx="5045">
                  <c:v>1909.0690139999999</c:v>
                </c:pt>
                <c:pt idx="5046">
                  <c:v>1909.386</c:v>
                </c:pt>
                <c:pt idx="5047">
                  <c:v>1909.6780160000001</c:v>
                </c:pt>
                <c:pt idx="5048">
                  <c:v>1909.9880000000001</c:v>
                </c:pt>
                <c:pt idx="5049">
                  <c:v>1910.272015</c:v>
                </c:pt>
                <c:pt idx="5050">
                  <c:v>1910.5909999999999</c:v>
                </c:pt>
                <c:pt idx="5051">
                  <c:v>1910.8750170000001</c:v>
                </c:pt>
                <c:pt idx="5052">
                  <c:v>1911.1849999999999</c:v>
                </c:pt>
                <c:pt idx="5053">
                  <c:v>1911.4770169999999</c:v>
                </c:pt>
                <c:pt idx="5054">
                  <c:v>1911.787</c:v>
                </c:pt>
                <c:pt idx="5055">
                  <c:v>1912.0710180000001</c:v>
                </c:pt>
                <c:pt idx="5056">
                  <c:v>1912.3889999999999</c:v>
                </c:pt>
                <c:pt idx="5057">
                  <c:v>1912.6630170000001</c:v>
                </c:pt>
                <c:pt idx="5058">
                  <c:v>1912.973</c:v>
                </c:pt>
                <c:pt idx="5059">
                  <c:v>1913.266018</c:v>
                </c:pt>
                <c:pt idx="5060">
                  <c:v>1913.576</c:v>
                </c:pt>
                <c:pt idx="5061">
                  <c:v>1913.886017</c:v>
                </c:pt>
                <c:pt idx="5062">
                  <c:v>1914.204</c:v>
                </c:pt>
                <c:pt idx="5063">
                  <c:v>1914.4880169999999</c:v>
                </c:pt>
                <c:pt idx="5064">
                  <c:v>1914.798</c:v>
                </c:pt>
                <c:pt idx="5065">
                  <c:v>1915.0900160000001</c:v>
                </c:pt>
                <c:pt idx="5066">
                  <c:v>1915.4</c:v>
                </c:pt>
                <c:pt idx="5067">
                  <c:v>1915.691018</c:v>
                </c:pt>
                <c:pt idx="5068">
                  <c:v>1916.01</c:v>
                </c:pt>
                <c:pt idx="5069">
                  <c:v>1916.295014</c:v>
                </c:pt>
                <c:pt idx="5070">
                  <c:v>1916.606</c:v>
                </c:pt>
                <c:pt idx="5071">
                  <c:v>1916.8990180000001</c:v>
                </c:pt>
                <c:pt idx="5072">
                  <c:v>1917.2100029999999</c:v>
                </c:pt>
                <c:pt idx="5073">
                  <c:v>1917.495017</c:v>
                </c:pt>
                <c:pt idx="5074">
                  <c:v>1917.8140000000001</c:v>
                </c:pt>
                <c:pt idx="5075">
                  <c:v>1918.099017</c:v>
                </c:pt>
                <c:pt idx="5076">
                  <c:v>1918.41</c:v>
                </c:pt>
                <c:pt idx="5077">
                  <c:v>1918.703017</c:v>
                </c:pt>
                <c:pt idx="5078">
                  <c:v>1919.046</c:v>
                </c:pt>
                <c:pt idx="5079">
                  <c:v>1919.3300139999999</c:v>
                </c:pt>
                <c:pt idx="5080">
                  <c:v>1919.648003</c:v>
                </c:pt>
                <c:pt idx="5081">
                  <c:v>1919.9320150000001</c:v>
                </c:pt>
                <c:pt idx="5082">
                  <c:v>1920.2420010000001</c:v>
                </c:pt>
                <c:pt idx="5083">
                  <c:v>1920.5340140000001</c:v>
                </c:pt>
                <c:pt idx="5084">
                  <c:v>1920.8440000000001</c:v>
                </c:pt>
                <c:pt idx="5085">
                  <c:v>1921.1290180000001</c:v>
                </c:pt>
                <c:pt idx="5086">
                  <c:v>1921.4469999999999</c:v>
                </c:pt>
                <c:pt idx="5087">
                  <c:v>1921.7310179999999</c:v>
                </c:pt>
                <c:pt idx="5088">
                  <c:v>1922.0409999999999</c:v>
                </c:pt>
                <c:pt idx="5089">
                  <c:v>1922.3230169999999</c:v>
                </c:pt>
                <c:pt idx="5090">
                  <c:v>1922.633</c:v>
                </c:pt>
                <c:pt idx="5091">
                  <c:v>1922.9170180000001</c:v>
                </c:pt>
                <c:pt idx="5092">
                  <c:v>1932.46</c:v>
                </c:pt>
                <c:pt idx="5093">
                  <c:v>1932.7780170000001</c:v>
                </c:pt>
                <c:pt idx="5094">
                  <c:v>1933.088</c:v>
                </c:pt>
                <c:pt idx="5095">
                  <c:v>1933.3720189999999</c:v>
                </c:pt>
                <c:pt idx="5096">
                  <c:v>1933.69</c:v>
                </c:pt>
                <c:pt idx="5097">
                  <c:v>1933.9750140000001</c:v>
                </c:pt>
                <c:pt idx="5098">
                  <c:v>1934.285003</c:v>
                </c:pt>
                <c:pt idx="5099">
                  <c:v>1934.584016</c:v>
                </c:pt>
                <c:pt idx="5100">
                  <c:v>1934.895</c:v>
                </c:pt>
                <c:pt idx="5101">
                  <c:v>1935.180014</c:v>
                </c:pt>
                <c:pt idx="5102">
                  <c:v>1935.4990029999999</c:v>
                </c:pt>
                <c:pt idx="5103">
                  <c:v>1935.7840180000001</c:v>
                </c:pt>
                <c:pt idx="5104">
                  <c:v>1936.0950029999999</c:v>
                </c:pt>
                <c:pt idx="5105">
                  <c:v>1936.3880140000001</c:v>
                </c:pt>
                <c:pt idx="5106">
                  <c:v>1936.6990000000001</c:v>
                </c:pt>
                <c:pt idx="5107">
                  <c:v>1936.9840160000001</c:v>
                </c:pt>
                <c:pt idx="5108">
                  <c:v>1937.303003</c:v>
                </c:pt>
                <c:pt idx="5109">
                  <c:v>1937.588017</c:v>
                </c:pt>
                <c:pt idx="5110">
                  <c:v>1937.931</c:v>
                </c:pt>
                <c:pt idx="5111">
                  <c:v>1938.2230139999999</c:v>
                </c:pt>
                <c:pt idx="5112">
                  <c:v>1938.533003</c:v>
                </c:pt>
                <c:pt idx="5113">
                  <c:v>1938.817014</c:v>
                </c:pt>
                <c:pt idx="5114">
                  <c:v>1939.136</c:v>
                </c:pt>
                <c:pt idx="5115">
                  <c:v>1939.4200169999999</c:v>
                </c:pt>
                <c:pt idx="5116">
                  <c:v>1939.73</c:v>
                </c:pt>
                <c:pt idx="5117">
                  <c:v>1940.0220179999999</c:v>
                </c:pt>
                <c:pt idx="5118">
                  <c:v>1940.3320000000001</c:v>
                </c:pt>
                <c:pt idx="5119">
                  <c:v>1940.6160179999999</c:v>
                </c:pt>
                <c:pt idx="5120">
                  <c:v>1940.934</c:v>
                </c:pt>
                <c:pt idx="5121">
                  <c:v>1941.2080149999999</c:v>
                </c:pt>
                <c:pt idx="5122">
                  <c:v>1941.518</c:v>
                </c:pt>
                <c:pt idx="5123">
                  <c:v>1941.8110180000001</c:v>
                </c:pt>
                <c:pt idx="5124">
                  <c:v>1942.1210000000001</c:v>
                </c:pt>
                <c:pt idx="5125">
                  <c:v>1942.4050139999999</c:v>
                </c:pt>
                <c:pt idx="5126">
                  <c:v>1942.723</c:v>
                </c:pt>
                <c:pt idx="5127">
                  <c:v>1943.0330160000001</c:v>
                </c:pt>
                <c:pt idx="5128">
                  <c:v>1943.3430000000001</c:v>
                </c:pt>
                <c:pt idx="5129">
                  <c:v>1943.635014</c:v>
                </c:pt>
                <c:pt idx="5130">
                  <c:v>1943.945003</c:v>
                </c:pt>
                <c:pt idx="5131">
                  <c:v>1944.2360180000001</c:v>
                </c:pt>
                <c:pt idx="5132">
                  <c:v>1944.5550000000001</c:v>
                </c:pt>
                <c:pt idx="5133">
                  <c:v>1944.8400140000001</c:v>
                </c:pt>
                <c:pt idx="5134">
                  <c:v>1945.1510000000001</c:v>
                </c:pt>
                <c:pt idx="5135">
                  <c:v>1945.4440179999999</c:v>
                </c:pt>
                <c:pt idx="5136">
                  <c:v>1945.755003</c:v>
                </c:pt>
                <c:pt idx="5137">
                  <c:v>1946.040017</c:v>
                </c:pt>
                <c:pt idx="5138">
                  <c:v>1946.3589999999999</c:v>
                </c:pt>
                <c:pt idx="5139">
                  <c:v>1946.643018</c:v>
                </c:pt>
                <c:pt idx="5140">
                  <c:v>1946.9540030000001</c:v>
                </c:pt>
                <c:pt idx="5141">
                  <c:v>1947.247014</c:v>
                </c:pt>
                <c:pt idx="5142">
                  <c:v>1947.625</c:v>
                </c:pt>
                <c:pt idx="5143">
                  <c:v>1947.9090169999999</c:v>
                </c:pt>
                <c:pt idx="5144">
                  <c:v>1948.2539999999999</c:v>
                </c:pt>
                <c:pt idx="5145">
                  <c:v>1948.5390170000001</c:v>
                </c:pt>
                <c:pt idx="5146">
                  <c:v>1948.85</c:v>
                </c:pt>
                <c:pt idx="5147">
                  <c:v>1949.142016</c:v>
                </c:pt>
                <c:pt idx="5148">
                  <c:v>1949.4520010000001</c:v>
                </c:pt>
                <c:pt idx="5149">
                  <c:v>1949.7360160000001</c:v>
                </c:pt>
                <c:pt idx="5150">
                  <c:v>1950.0540000000001</c:v>
                </c:pt>
                <c:pt idx="5151">
                  <c:v>1950.338017</c:v>
                </c:pt>
                <c:pt idx="5152">
                  <c:v>1950.6479999999999</c:v>
                </c:pt>
                <c:pt idx="5153">
                  <c:v>1950.930014</c:v>
                </c:pt>
                <c:pt idx="5154">
                  <c:v>1951.24</c:v>
                </c:pt>
                <c:pt idx="5155">
                  <c:v>1951.524017</c:v>
                </c:pt>
                <c:pt idx="5156">
                  <c:v>1951.842001</c:v>
                </c:pt>
                <c:pt idx="5157">
                  <c:v>1952.126017</c:v>
                </c:pt>
                <c:pt idx="5158">
                  <c:v>1952.4359999999999</c:v>
                </c:pt>
                <c:pt idx="5159">
                  <c:v>1952.728016</c:v>
                </c:pt>
                <c:pt idx="5160">
                  <c:v>1953.038</c:v>
                </c:pt>
                <c:pt idx="5161">
                  <c:v>1953.3480139999999</c:v>
                </c:pt>
                <c:pt idx="5162">
                  <c:v>1953.6659999999999</c:v>
                </c:pt>
                <c:pt idx="5163">
                  <c:v>1953.9570180000001</c:v>
                </c:pt>
                <c:pt idx="5164">
                  <c:v>1954.268</c:v>
                </c:pt>
                <c:pt idx="5165">
                  <c:v>1954.5610139999999</c:v>
                </c:pt>
                <c:pt idx="5166">
                  <c:v>1954.872001</c:v>
                </c:pt>
                <c:pt idx="5167">
                  <c:v>1955.157017</c:v>
                </c:pt>
                <c:pt idx="5168">
                  <c:v>1955.4760000000001</c:v>
                </c:pt>
                <c:pt idx="5169">
                  <c:v>1955.761017</c:v>
                </c:pt>
                <c:pt idx="5170">
                  <c:v>1956.072001</c:v>
                </c:pt>
                <c:pt idx="5171">
                  <c:v>1956.3650170000001</c:v>
                </c:pt>
                <c:pt idx="5172">
                  <c:v>1956.6759999999999</c:v>
                </c:pt>
                <c:pt idx="5173">
                  <c:v>1956.9610170000001</c:v>
                </c:pt>
                <c:pt idx="5174">
                  <c:v>1957.2860029999999</c:v>
                </c:pt>
                <c:pt idx="5175">
                  <c:v>1957.5700139999999</c:v>
                </c:pt>
                <c:pt idx="5176">
                  <c:v>1957.88</c:v>
                </c:pt>
                <c:pt idx="5177">
                  <c:v>1958.1720150000001</c:v>
                </c:pt>
                <c:pt idx="5178">
                  <c:v>1958.508</c:v>
                </c:pt>
                <c:pt idx="5179">
                  <c:v>1958.7920180000001</c:v>
                </c:pt>
                <c:pt idx="5180">
                  <c:v>1959.11</c:v>
                </c:pt>
                <c:pt idx="5181">
                  <c:v>1959.3940170000001</c:v>
                </c:pt>
                <c:pt idx="5182">
                  <c:v>1959.704</c:v>
                </c:pt>
                <c:pt idx="5183">
                  <c:v>1959.9960169999999</c:v>
                </c:pt>
                <c:pt idx="5184">
                  <c:v>1960.306</c:v>
                </c:pt>
                <c:pt idx="5185">
                  <c:v>1960.580017</c:v>
                </c:pt>
                <c:pt idx="5186">
                  <c:v>1960.8979999999999</c:v>
                </c:pt>
                <c:pt idx="5187">
                  <c:v>1961.182018</c:v>
                </c:pt>
                <c:pt idx="5188">
                  <c:v>1961.4920010000001</c:v>
                </c:pt>
                <c:pt idx="5189">
                  <c:v>1961.7840169999999</c:v>
                </c:pt>
                <c:pt idx="5190">
                  <c:v>1962.0940000000001</c:v>
                </c:pt>
                <c:pt idx="5191">
                  <c:v>1962.3780180000001</c:v>
                </c:pt>
                <c:pt idx="5192">
                  <c:v>1974.509</c:v>
                </c:pt>
                <c:pt idx="5193">
                  <c:v>1974.8280159999999</c:v>
                </c:pt>
                <c:pt idx="5194">
                  <c:v>1975.1389999999999</c:v>
                </c:pt>
                <c:pt idx="5195">
                  <c:v>1975.4300169999999</c:v>
                </c:pt>
                <c:pt idx="5196">
                  <c:v>1975.748</c:v>
                </c:pt>
                <c:pt idx="5197">
                  <c:v>1976.0320180000001</c:v>
                </c:pt>
                <c:pt idx="5198">
                  <c:v>1976.342001</c:v>
                </c:pt>
                <c:pt idx="5199">
                  <c:v>1976.635014</c:v>
                </c:pt>
                <c:pt idx="5200">
                  <c:v>1976.9459999999999</c:v>
                </c:pt>
                <c:pt idx="5201">
                  <c:v>1977.230014</c:v>
                </c:pt>
                <c:pt idx="5202">
                  <c:v>1977.549</c:v>
                </c:pt>
                <c:pt idx="5203">
                  <c:v>1977.834014</c:v>
                </c:pt>
                <c:pt idx="5204">
                  <c:v>1978.144</c:v>
                </c:pt>
                <c:pt idx="5205">
                  <c:v>1978.437017</c:v>
                </c:pt>
                <c:pt idx="5206">
                  <c:v>1978.754003</c:v>
                </c:pt>
                <c:pt idx="5207">
                  <c:v>1979.0390170000001</c:v>
                </c:pt>
                <c:pt idx="5208">
                  <c:v>1979.3579999999999</c:v>
                </c:pt>
                <c:pt idx="5209">
                  <c:v>1979.642018</c:v>
                </c:pt>
                <c:pt idx="5210">
                  <c:v>1979.979</c:v>
                </c:pt>
                <c:pt idx="5211">
                  <c:v>1980.272015</c:v>
                </c:pt>
                <c:pt idx="5212">
                  <c:v>1980.582001</c:v>
                </c:pt>
                <c:pt idx="5213">
                  <c:v>1980.8660170000001</c:v>
                </c:pt>
                <c:pt idx="5214">
                  <c:v>1981.1850010000001</c:v>
                </c:pt>
                <c:pt idx="5215">
                  <c:v>1981.470016</c:v>
                </c:pt>
                <c:pt idx="5216">
                  <c:v>1981.7809999999999</c:v>
                </c:pt>
                <c:pt idx="5217">
                  <c:v>1982.064014</c:v>
                </c:pt>
                <c:pt idx="5218">
                  <c:v>1982.375</c:v>
                </c:pt>
                <c:pt idx="5219">
                  <c:v>1982.660018</c:v>
                </c:pt>
                <c:pt idx="5220">
                  <c:v>1982.979</c:v>
                </c:pt>
                <c:pt idx="5221">
                  <c:v>1983.2640140000001</c:v>
                </c:pt>
                <c:pt idx="5222">
                  <c:v>1983.575</c:v>
                </c:pt>
                <c:pt idx="5223">
                  <c:v>1983.8680179999999</c:v>
                </c:pt>
                <c:pt idx="5224">
                  <c:v>1984.1790000000001</c:v>
                </c:pt>
                <c:pt idx="5225">
                  <c:v>1984.464017</c:v>
                </c:pt>
                <c:pt idx="5226">
                  <c:v>1984.7829999999999</c:v>
                </c:pt>
                <c:pt idx="5227">
                  <c:v>1985.1000140000001</c:v>
                </c:pt>
                <c:pt idx="5228">
                  <c:v>1985.4110000000001</c:v>
                </c:pt>
                <c:pt idx="5229">
                  <c:v>1985.703017</c:v>
                </c:pt>
                <c:pt idx="5230">
                  <c:v>1986.0139999999999</c:v>
                </c:pt>
                <c:pt idx="5231">
                  <c:v>1986.2980170000001</c:v>
                </c:pt>
                <c:pt idx="5232">
                  <c:v>1986.616</c:v>
                </c:pt>
                <c:pt idx="5233">
                  <c:v>1986.9000169999999</c:v>
                </c:pt>
                <c:pt idx="5234">
                  <c:v>1987.211</c:v>
                </c:pt>
                <c:pt idx="5235">
                  <c:v>1987.5030139999999</c:v>
                </c:pt>
                <c:pt idx="5236">
                  <c:v>1987.8140000000001</c:v>
                </c:pt>
                <c:pt idx="5237">
                  <c:v>1988.099017</c:v>
                </c:pt>
                <c:pt idx="5238">
                  <c:v>1988.424</c:v>
                </c:pt>
                <c:pt idx="5239">
                  <c:v>1988.709018</c:v>
                </c:pt>
                <c:pt idx="5240">
                  <c:v>1989.0200030000001</c:v>
                </c:pt>
                <c:pt idx="5241">
                  <c:v>1989.3130140000001</c:v>
                </c:pt>
                <c:pt idx="5242">
                  <c:v>1989.624</c:v>
                </c:pt>
                <c:pt idx="5243">
                  <c:v>1989.9090169999999</c:v>
                </c:pt>
                <c:pt idx="5244">
                  <c:v>1990.2539999999999</c:v>
                </c:pt>
                <c:pt idx="5245">
                  <c:v>1990.539014</c:v>
                </c:pt>
                <c:pt idx="5246">
                  <c:v>1990.85</c:v>
                </c:pt>
                <c:pt idx="5247">
                  <c:v>1991.1430170000001</c:v>
                </c:pt>
                <c:pt idx="5248">
                  <c:v>1991.4540010000001</c:v>
                </c:pt>
                <c:pt idx="5249">
                  <c:v>1991.729014</c:v>
                </c:pt>
                <c:pt idx="5250">
                  <c:v>1992.048</c:v>
                </c:pt>
                <c:pt idx="5251">
                  <c:v>1992.333018</c:v>
                </c:pt>
                <c:pt idx="5252">
                  <c:v>1992.644</c:v>
                </c:pt>
                <c:pt idx="5253">
                  <c:v>1992.9370140000001</c:v>
                </c:pt>
                <c:pt idx="5254">
                  <c:v>1993.248</c:v>
                </c:pt>
                <c:pt idx="5255">
                  <c:v>1993.533017</c:v>
                </c:pt>
                <c:pt idx="5256">
                  <c:v>1993.852001</c:v>
                </c:pt>
                <c:pt idx="5257">
                  <c:v>1994.137017</c:v>
                </c:pt>
                <c:pt idx="5258">
                  <c:v>1994.4480000000001</c:v>
                </c:pt>
                <c:pt idx="5259">
                  <c:v>1994.747014</c:v>
                </c:pt>
                <c:pt idx="5260">
                  <c:v>1995.058</c:v>
                </c:pt>
                <c:pt idx="5261">
                  <c:v>1995.3680159999999</c:v>
                </c:pt>
                <c:pt idx="5262">
                  <c:v>1995.6859999999999</c:v>
                </c:pt>
                <c:pt idx="5263">
                  <c:v>1995.9710170000001</c:v>
                </c:pt>
                <c:pt idx="5264">
                  <c:v>1996.2809999999999</c:v>
                </c:pt>
                <c:pt idx="5265">
                  <c:v>1996.574014</c:v>
                </c:pt>
                <c:pt idx="5266">
                  <c:v>1996.8850030000001</c:v>
                </c:pt>
                <c:pt idx="5267">
                  <c:v>1997.1700169999999</c:v>
                </c:pt>
                <c:pt idx="5268">
                  <c:v>1997.489</c:v>
                </c:pt>
                <c:pt idx="5269">
                  <c:v>1997.7730140000001</c:v>
                </c:pt>
                <c:pt idx="5270">
                  <c:v>1998.09</c:v>
                </c:pt>
                <c:pt idx="5271">
                  <c:v>1998.383016</c:v>
                </c:pt>
                <c:pt idx="5272">
                  <c:v>1998.693</c:v>
                </c:pt>
                <c:pt idx="5273">
                  <c:v>1998.9780169999999</c:v>
                </c:pt>
                <c:pt idx="5274">
                  <c:v>1999.297</c:v>
                </c:pt>
                <c:pt idx="5275">
                  <c:v>1999.5820180000001</c:v>
                </c:pt>
                <c:pt idx="5276">
                  <c:v>1999.893</c:v>
                </c:pt>
                <c:pt idx="5277">
                  <c:v>2000.186017</c:v>
                </c:pt>
                <c:pt idx="5278">
                  <c:v>2000.5229999999999</c:v>
                </c:pt>
                <c:pt idx="5279">
                  <c:v>2000.808014</c:v>
                </c:pt>
                <c:pt idx="5280">
                  <c:v>2001.1270019999999</c:v>
                </c:pt>
                <c:pt idx="5281">
                  <c:v>2001.4020149999999</c:v>
                </c:pt>
                <c:pt idx="5282">
                  <c:v>2001.713</c:v>
                </c:pt>
                <c:pt idx="5283">
                  <c:v>2002.006018</c:v>
                </c:pt>
                <c:pt idx="5284">
                  <c:v>2002.317</c:v>
                </c:pt>
                <c:pt idx="5285">
                  <c:v>2002.602018</c:v>
                </c:pt>
                <c:pt idx="5286">
                  <c:v>2002.921</c:v>
                </c:pt>
                <c:pt idx="5287">
                  <c:v>2003.206017</c:v>
                </c:pt>
                <c:pt idx="5288">
                  <c:v>2003.5170000000001</c:v>
                </c:pt>
                <c:pt idx="5289">
                  <c:v>2003.810017</c:v>
                </c:pt>
                <c:pt idx="5290">
                  <c:v>2004.1210000000001</c:v>
                </c:pt>
                <c:pt idx="5291">
                  <c:v>2004.412018</c:v>
                </c:pt>
                <c:pt idx="5292">
                  <c:v>2016.9829999999999</c:v>
                </c:pt>
                <c:pt idx="5293">
                  <c:v>2017.3010159999999</c:v>
                </c:pt>
                <c:pt idx="5294">
                  <c:v>2017.612001</c:v>
                </c:pt>
                <c:pt idx="5295">
                  <c:v>2017.8970139999999</c:v>
                </c:pt>
                <c:pt idx="5296">
                  <c:v>2018.215003</c:v>
                </c:pt>
                <c:pt idx="5297">
                  <c:v>2018.499014</c:v>
                </c:pt>
                <c:pt idx="5298">
                  <c:v>2018.81</c:v>
                </c:pt>
                <c:pt idx="5299">
                  <c:v>2019.102018</c:v>
                </c:pt>
                <c:pt idx="5300">
                  <c:v>2019.413</c:v>
                </c:pt>
                <c:pt idx="5301">
                  <c:v>2019.6980140000001</c:v>
                </c:pt>
                <c:pt idx="5302">
                  <c:v>2020.0229999999999</c:v>
                </c:pt>
                <c:pt idx="5303">
                  <c:v>2020.308014</c:v>
                </c:pt>
                <c:pt idx="5304">
                  <c:v>2020.6189999999999</c:v>
                </c:pt>
                <c:pt idx="5305">
                  <c:v>2020.9120150000001</c:v>
                </c:pt>
                <c:pt idx="5306">
                  <c:v>2021.223</c:v>
                </c:pt>
                <c:pt idx="5307">
                  <c:v>2021.508014</c:v>
                </c:pt>
                <c:pt idx="5308">
                  <c:v>2021.827</c:v>
                </c:pt>
                <c:pt idx="5309">
                  <c:v>2022.1120189999999</c:v>
                </c:pt>
                <c:pt idx="5310">
                  <c:v>2022.4490000000001</c:v>
                </c:pt>
                <c:pt idx="5311">
                  <c:v>2022.742015</c:v>
                </c:pt>
                <c:pt idx="5312">
                  <c:v>2023.11</c:v>
                </c:pt>
                <c:pt idx="5313">
                  <c:v>2023.3860179999999</c:v>
                </c:pt>
                <c:pt idx="5314">
                  <c:v>2023.7049999999999</c:v>
                </c:pt>
                <c:pt idx="5315">
                  <c:v>2023.990014</c:v>
                </c:pt>
                <c:pt idx="5316">
                  <c:v>2024.3009999999999</c:v>
                </c:pt>
                <c:pt idx="5317">
                  <c:v>2024.594018</c:v>
                </c:pt>
                <c:pt idx="5318">
                  <c:v>2024.905</c:v>
                </c:pt>
                <c:pt idx="5319">
                  <c:v>2025.1900169999999</c:v>
                </c:pt>
                <c:pt idx="5320">
                  <c:v>2025.509</c:v>
                </c:pt>
                <c:pt idx="5321">
                  <c:v>2025.7940149999999</c:v>
                </c:pt>
                <c:pt idx="5322">
                  <c:v>2026.105</c:v>
                </c:pt>
                <c:pt idx="5323">
                  <c:v>2026.404018</c:v>
                </c:pt>
                <c:pt idx="5324">
                  <c:v>2026.7139999999999</c:v>
                </c:pt>
                <c:pt idx="5325">
                  <c:v>2026.9980169999999</c:v>
                </c:pt>
                <c:pt idx="5326">
                  <c:v>2027.316</c:v>
                </c:pt>
                <c:pt idx="5327">
                  <c:v>2027.626017</c:v>
                </c:pt>
                <c:pt idx="5328">
                  <c:v>2027.9359999999999</c:v>
                </c:pt>
                <c:pt idx="5329">
                  <c:v>2028.2280169999999</c:v>
                </c:pt>
                <c:pt idx="5330">
                  <c:v>2028.538</c:v>
                </c:pt>
                <c:pt idx="5331">
                  <c:v>2028.822015</c:v>
                </c:pt>
                <c:pt idx="5332">
                  <c:v>2029.140003</c:v>
                </c:pt>
                <c:pt idx="5333">
                  <c:v>2029.4240139999999</c:v>
                </c:pt>
                <c:pt idx="5334">
                  <c:v>2029.741</c:v>
                </c:pt>
                <c:pt idx="5335">
                  <c:v>2030.0340140000001</c:v>
                </c:pt>
                <c:pt idx="5336">
                  <c:v>2030.345</c:v>
                </c:pt>
                <c:pt idx="5337">
                  <c:v>2030.6300180000001</c:v>
                </c:pt>
                <c:pt idx="5338">
                  <c:v>2030.9490000000001</c:v>
                </c:pt>
                <c:pt idx="5339">
                  <c:v>2031.2340139999999</c:v>
                </c:pt>
                <c:pt idx="5340">
                  <c:v>2031.5450000000001</c:v>
                </c:pt>
                <c:pt idx="5341">
                  <c:v>2031.8380179999999</c:v>
                </c:pt>
                <c:pt idx="5342">
                  <c:v>2032.1489999999999</c:v>
                </c:pt>
                <c:pt idx="5343">
                  <c:v>2032.434017</c:v>
                </c:pt>
                <c:pt idx="5344">
                  <c:v>2032.7790030000001</c:v>
                </c:pt>
                <c:pt idx="5345">
                  <c:v>2033.0540169999999</c:v>
                </c:pt>
                <c:pt idx="5346">
                  <c:v>2033.365</c:v>
                </c:pt>
                <c:pt idx="5347">
                  <c:v>2033.6580140000001</c:v>
                </c:pt>
                <c:pt idx="5348">
                  <c:v>2033.9690000000001</c:v>
                </c:pt>
                <c:pt idx="5349">
                  <c:v>2034.2540180000001</c:v>
                </c:pt>
                <c:pt idx="5350">
                  <c:v>2034.5730000000001</c:v>
                </c:pt>
                <c:pt idx="5351">
                  <c:v>2034.8580139999999</c:v>
                </c:pt>
                <c:pt idx="5352">
                  <c:v>2035.1690000000001</c:v>
                </c:pt>
                <c:pt idx="5353">
                  <c:v>2035.4620190000001</c:v>
                </c:pt>
                <c:pt idx="5354">
                  <c:v>2035.7729999999999</c:v>
                </c:pt>
                <c:pt idx="5355">
                  <c:v>2036.064018</c:v>
                </c:pt>
                <c:pt idx="5356">
                  <c:v>2036.3820009999999</c:v>
                </c:pt>
                <c:pt idx="5357">
                  <c:v>2036.6660179999999</c:v>
                </c:pt>
                <c:pt idx="5358">
                  <c:v>2036.9760000000001</c:v>
                </c:pt>
                <c:pt idx="5359">
                  <c:v>2037.2680170000001</c:v>
                </c:pt>
                <c:pt idx="5360">
                  <c:v>2037.578</c:v>
                </c:pt>
                <c:pt idx="5361">
                  <c:v>2037.888015</c:v>
                </c:pt>
                <c:pt idx="5362">
                  <c:v>2038.2059999999999</c:v>
                </c:pt>
                <c:pt idx="5363">
                  <c:v>2038.490014</c:v>
                </c:pt>
                <c:pt idx="5364">
                  <c:v>2038.8000030000001</c:v>
                </c:pt>
                <c:pt idx="5365">
                  <c:v>2039.0920149999999</c:v>
                </c:pt>
                <c:pt idx="5366">
                  <c:v>2039.4090000000001</c:v>
                </c:pt>
                <c:pt idx="5367">
                  <c:v>2039.6940139999999</c:v>
                </c:pt>
                <c:pt idx="5368">
                  <c:v>2040.0129999999999</c:v>
                </c:pt>
                <c:pt idx="5369">
                  <c:v>2040.2980170000001</c:v>
                </c:pt>
                <c:pt idx="5370">
                  <c:v>2040.6089999999999</c:v>
                </c:pt>
                <c:pt idx="5371">
                  <c:v>2040.9020149999999</c:v>
                </c:pt>
                <c:pt idx="5372">
                  <c:v>2041.213</c:v>
                </c:pt>
                <c:pt idx="5373">
                  <c:v>2041.498018</c:v>
                </c:pt>
                <c:pt idx="5374">
                  <c:v>2041.817</c:v>
                </c:pt>
                <c:pt idx="5375">
                  <c:v>2042.1020149999999</c:v>
                </c:pt>
                <c:pt idx="5376">
                  <c:v>2042.413</c:v>
                </c:pt>
                <c:pt idx="5377">
                  <c:v>2042.696017</c:v>
                </c:pt>
                <c:pt idx="5378">
                  <c:v>2043.0329999999999</c:v>
                </c:pt>
                <c:pt idx="5379">
                  <c:v>2043.3180139999999</c:v>
                </c:pt>
                <c:pt idx="5380">
                  <c:v>2043.6369999999999</c:v>
                </c:pt>
                <c:pt idx="5381">
                  <c:v>2043.9220170000001</c:v>
                </c:pt>
                <c:pt idx="5382">
                  <c:v>2044.2329999999999</c:v>
                </c:pt>
                <c:pt idx="5383">
                  <c:v>2044.526014</c:v>
                </c:pt>
                <c:pt idx="5384">
                  <c:v>2044.837</c:v>
                </c:pt>
                <c:pt idx="5385">
                  <c:v>2045.122018</c:v>
                </c:pt>
                <c:pt idx="5386">
                  <c:v>2045.441</c:v>
                </c:pt>
                <c:pt idx="5387">
                  <c:v>2045.732017</c:v>
                </c:pt>
                <c:pt idx="5388">
                  <c:v>2046.0419999999999</c:v>
                </c:pt>
                <c:pt idx="5389">
                  <c:v>2046.334014</c:v>
                </c:pt>
                <c:pt idx="5390">
                  <c:v>2046.644</c:v>
                </c:pt>
                <c:pt idx="5391">
                  <c:v>2046.9280160000001</c:v>
                </c:pt>
                <c:pt idx="5392">
                  <c:v>2056.9929999999999</c:v>
                </c:pt>
                <c:pt idx="5393">
                  <c:v>2057.312019</c:v>
                </c:pt>
                <c:pt idx="5394">
                  <c:v>2057.623</c:v>
                </c:pt>
                <c:pt idx="5395">
                  <c:v>2057.9080170000002</c:v>
                </c:pt>
                <c:pt idx="5396">
                  <c:v>2058.2269999999999</c:v>
                </c:pt>
                <c:pt idx="5397">
                  <c:v>2058.5120179999999</c:v>
                </c:pt>
                <c:pt idx="5398">
                  <c:v>2058.8290000000002</c:v>
                </c:pt>
                <c:pt idx="5399">
                  <c:v>2059.1210160000001</c:v>
                </c:pt>
                <c:pt idx="5400">
                  <c:v>2059.4320010000001</c:v>
                </c:pt>
                <c:pt idx="5401">
                  <c:v>2059.7160170000002</c:v>
                </c:pt>
                <c:pt idx="5402">
                  <c:v>2060.0340000000001</c:v>
                </c:pt>
                <c:pt idx="5403">
                  <c:v>2060.3190140000002</c:v>
                </c:pt>
                <c:pt idx="5404">
                  <c:v>2060.63</c:v>
                </c:pt>
                <c:pt idx="5405">
                  <c:v>2060.9220180000002</c:v>
                </c:pt>
                <c:pt idx="5406">
                  <c:v>2061.232</c:v>
                </c:pt>
                <c:pt idx="5407">
                  <c:v>2061.5170170000001</c:v>
                </c:pt>
                <c:pt idx="5408">
                  <c:v>2061.835</c:v>
                </c:pt>
                <c:pt idx="5409">
                  <c:v>2062.1090180000001</c:v>
                </c:pt>
                <c:pt idx="5410">
                  <c:v>2062.4450000000002</c:v>
                </c:pt>
                <c:pt idx="5411">
                  <c:v>2062.7370139999998</c:v>
                </c:pt>
                <c:pt idx="5412">
                  <c:v>2063.0479999999998</c:v>
                </c:pt>
                <c:pt idx="5413">
                  <c:v>2063.332015</c:v>
                </c:pt>
                <c:pt idx="5414">
                  <c:v>2063.65</c:v>
                </c:pt>
                <c:pt idx="5415">
                  <c:v>2063.9350169999998</c:v>
                </c:pt>
                <c:pt idx="5416">
                  <c:v>2064.2460000000001</c:v>
                </c:pt>
                <c:pt idx="5417">
                  <c:v>2064.5380140000002</c:v>
                </c:pt>
                <c:pt idx="5418">
                  <c:v>2064.848</c:v>
                </c:pt>
                <c:pt idx="5419">
                  <c:v>2065.139017</c:v>
                </c:pt>
                <c:pt idx="5420">
                  <c:v>2065.4580000000001</c:v>
                </c:pt>
                <c:pt idx="5421">
                  <c:v>2065.7430169999998</c:v>
                </c:pt>
                <c:pt idx="5422">
                  <c:v>2066.0540000000001</c:v>
                </c:pt>
                <c:pt idx="5423">
                  <c:v>2066.3470170000001</c:v>
                </c:pt>
                <c:pt idx="5424">
                  <c:v>2066.6579999999999</c:v>
                </c:pt>
                <c:pt idx="5425">
                  <c:v>2066.9430139999999</c:v>
                </c:pt>
                <c:pt idx="5426">
                  <c:v>2067.2620010000001</c:v>
                </c:pt>
                <c:pt idx="5427">
                  <c:v>2067.5730140000001</c:v>
                </c:pt>
                <c:pt idx="5428">
                  <c:v>2067.884</c:v>
                </c:pt>
                <c:pt idx="5429">
                  <c:v>2068.1770139999999</c:v>
                </c:pt>
                <c:pt idx="5430">
                  <c:v>2068.4940000000001</c:v>
                </c:pt>
                <c:pt idx="5431">
                  <c:v>2068.7780170000001</c:v>
                </c:pt>
                <c:pt idx="5432">
                  <c:v>2069.096</c:v>
                </c:pt>
                <c:pt idx="5433">
                  <c:v>2069.3810140000001</c:v>
                </c:pt>
                <c:pt idx="5434">
                  <c:v>2069.6909999999998</c:v>
                </c:pt>
                <c:pt idx="5435">
                  <c:v>2069.9840170000002</c:v>
                </c:pt>
                <c:pt idx="5436">
                  <c:v>2070.2950000000001</c:v>
                </c:pt>
                <c:pt idx="5437">
                  <c:v>2070.579017</c:v>
                </c:pt>
                <c:pt idx="5438">
                  <c:v>2070.8969999999999</c:v>
                </c:pt>
                <c:pt idx="5439">
                  <c:v>2071.1820149999999</c:v>
                </c:pt>
                <c:pt idx="5440">
                  <c:v>2071.4920000000002</c:v>
                </c:pt>
                <c:pt idx="5441">
                  <c:v>2071.7740159999998</c:v>
                </c:pt>
                <c:pt idx="5442">
                  <c:v>2072.085</c:v>
                </c:pt>
                <c:pt idx="5443">
                  <c:v>2072.3700140000001</c:v>
                </c:pt>
                <c:pt idx="5444">
                  <c:v>2072.7139999999999</c:v>
                </c:pt>
                <c:pt idx="5445">
                  <c:v>2072.9980169999999</c:v>
                </c:pt>
                <c:pt idx="5446">
                  <c:v>2073.3090000000002</c:v>
                </c:pt>
                <c:pt idx="5447">
                  <c:v>2073.6010179999998</c:v>
                </c:pt>
                <c:pt idx="5448">
                  <c:v>2073.9110000000001</c:v>
                </c:pt>
                <c:pt idx="5449">
                  <c:v>2074.1960140000001</c:v>
                </c:pt>
                <c:pt idx="5450">
                  <c:v>2074.5140029999998</c:v>
                </c:pt>
                <c:pt idx="5451">
                  <c:v>2074.8060139999998</c:v>
                </c:pt>
                <c:pt idx="5452">
                  <c:v>2075.1179999999999</c:v>
                </c:pt>
                <c:pt idx="5453">
                  <c:v>2075.4120149999999</c:v>
                </c:pt>
                <c:pt idx="5454">
                  <c:v>2075.7240000000002</c:v>
                </c:pt>
                <c:pt idx="5455">
                  <c:v>2076.010014</c:v>
                </c:pt>
                <c:pt idx="5456">
                  <c:v>2076.33</c:v>
                </c:pt>
                <c:pt idx="5457">
                  <c:v>2076.6160140000002</c:v>
                </c:pt>
                <c:pt idx="5458">
                  <c:v>2076.9279999999999</c:v>
                </c:pt>
                <c:pt idx="5459">
                  <c:v>2077.2220149999998</c:v>
                </c:pt>
                <c:pt idx="5460">
                  <c:v>2077.5340000000001</c:v>
                </c:pt>
                <c:pt idx="5461">
                  <c:v>2077.8460140000002</c:v>
                </c:pt>
                <c:pt idx="5462">
                  <c:v>2078.1950029999998</c:v>
                </c:pt>
                <c:pt idx="5463">
                  <c:v>2078.490018</c:v>
                </c:pt>
                <c:pt idx="5464">
                  <c:v>2078.8030020000001</c:v>
                </c:pt>
                <c:pt idx="5465">
                  <c:v>2079.0980140000001</c:v>
                </c:pt>
                <c:pt idx="5466">
                  <c:v>2079.4110000000001</c:v>
                </c:pt>
                <c:pt idx="5467">
                  <c:v>2079.698018</c:v>
                </c:pt>
                <c:pt idx="5468">
                  <c:v>2080.0189999999998</c:v>
                </c:pt>
                <c:pt idx="5469">
                  <c:v>2080.3050170000001</c:v>
                </c:pt>
                <c:pt idx="5470">
                  <c:v>2080.6170040000002</c:v>
                </c:pt>
                <c:pt idx="5471">
                  <c:v>2080.9110169999999</c:v>
                </c:pt>
                <c:pt idx="5472">
                  <c:v>2081.223</c:v>
                </c:pt>
                <c:pt idx="5473">
                  <c:v>2081.4980169999999</c:v>
                </c:pt>
                <c:pt idx="5474">
                  <c:v>2081.817</c:v>
                </c:pt>
                <c:pt idx="5475">
                  <c:v>2082.1020170000002</c:v>
                </c:pt>
                <c:pt idx="5476">
                  <c:v>2082.4120010000001</c:v>
                </c:pt>
                <c:pt idx="5477">
                  <c:v>2082.7050140000001</c:v>
                </c:pt>
                <c:pt idx="5478">
                  <c:v>2083.0420039999999</c:v>
                </c:pt>
                <c:pt idx="5479">
                  <c:v>2083.327018</c:v>
                </c:pt>
                <c:pt idx="5480">
                  <c:v>2083.6460000000002</c:v>
                </c:pt>
                <c:pt idx="5481">
                  <c:v>2083.9310139999998</c:v>
                </c:pt>
                <c:pt idx="5482">
                  <c:v>2084.2420000000002</c:v>
                </c:pt>
                <c:pt idx="5483">
                  <c:v>2084.5410139999999</c:v>
                </c:pt>
                <c:pt idx="5484">
                  <c:v>2084.8520020000001</c:v>
                </c:pt>
                <c:pt idx="5485">
                  <c:v>2085.1360159999999</c:v>
                </c:pt>
                <c:pt idx="5486">
                  <c:v>2085.4549999999999</c:v>
                </c:pt>
                <c:pt idx="5487">
                  <c:v>2085.740014</c:v>
                </c:pt>
                <c:pt idx="5488">
                  <c:v>2086.0500000000002</c:v>
                </c:pt>
                <c:pt idx="5489">
                  <c:v>2086.3430170000001</c:v>
                </c:pt>
                <c:pt idx="5490">
                  <c:v>2086.654</c:v>
                </c:pt>
                <c:pt idx="5491">
                  <c:v>2086.939014</c:v>
                </c:pt>
                <c:pt idx="5492">
                  <c:v>2100.0920000000001</c:v>
                </c:pt>
                <c:pt idx="5493">
                  <c:v>2100.411016</c:v>
                </c:pt>
                <c:pt idx="5494">
                  <c:v>2100.7710000000002</c:v>
                </c:pt>
                <c:pt idx="5495">
                  <c:v>2101.0560139999998</c:v>
                </c:pt>
                <c:pt idx="5496">
                  <c:v>2101.375</c:v>
                </c:pt>
                <c:pt idx="5497">
                  <c:v>2101.660014</c:v>
                </c:pt>
                <c:pt idx="5498">
                  <c:v>2101.9699999999998</c:v>
                </c:pt>
                <c:pt idx="5499">
                  <c:v>2102.2620149999998</c:v>
                </c:pt>
                <c:pt idx="5500">
                  <c:v>2102.572001</c:v>
                </c:pt>
                <c:pt idx="5501">
                  <c:v>2102.8560170000001</c:v>
                </c:pt>
                <c:pt idx="5502">
                  <c:v>2103.174</c:v>
                </c:pt>
                <c:pt idx="5503">
                  <c:v>2103.4580169999999</c:v>
                </c:pt>
                <c:pt idx="5504">
                  <c:v>2103.768</c:v>
                </c:pt>
                <c:pt idx="5505">
                  <c:v>2104.0500139999999</c:v>
                </c:pt>
                <c:pt idx="5506">
                  <c:v>2104.36</c:v>
                </c:pt>
                <c:pt idx="5507">
                  <c:v>2104.6440170000001</c:v>
                </c:pt>
                <c:pt idx="5508">
                  <c:v>2104.9620009999999</c:v>
                </c:pt>
                <c:pt idx="5509">
                  <c:v>2105.2460160000001</c:v>
                </c:pt>
                <c:pt idx="5510">
                  <c:v>2105.5820010000002</c:v>
                </c:pt>
                <c:pt idx="5511">
                  <c:v>2105.8740170000001</c:v>
                </c:pt>
                <c:pt idx="5512">
                  <c:v>2106.1840000000002</c:v>
                </c:pt>
                <c:pt idx="5513">
                  <c:v>2106.468014</c:v>
                </c:pt>
                <c:pt idx="5514">
                  <c:v>2106.7860000000001</c:v>
                </c:pt>
                <c:pt idx="5515">
                  <c:v>2107.077014</c:v>
                </c:pt>
                <c:pt idx="5516">
                  <c:v>2107.3879999999999</c:v>
                </c:pt>
                <c:pt idx="5517">
                  <c:v>2107.6810180000002</c:v>
                </c:pt>
                <c:pt idx="5518">
                  <c:v>2107.9920040000002</c:v>
                </c:pt>
                <c:pt idx="5519">
                  <c:v>2108.2770169999999</c:v>
                </c:pt>
                <c:pt idx="5520">
                  <c:v>2108.596</c:v>
                </c:pt>
                <c:pt idx="5521">
                  <c:v>2108.8810140000001</c:v>
                </c:pt>
                <c:pt idx="5522">
                  <c:v>2109.1920009999999</c:v>
                </c:pt>
                <c:pt idx="5523">
                  <c:v>2109.485017</c:v>
                </c:pt>
                <c:pt idx="5524">
                  <c:v>2109.7959999999998</c:v>
                </c:pt>
                <c:pt idx="5525">
                  <c:v>2110.0810139999999</c:v>
                </c:pt>
                <c:pt idx="5526">
                  <c:v>2110.4059999999999</c:v>
                </c:pt>
                <c:pt idx="5527">
                  <c:v>2110.7160180000001</c:v>
                </c:pt>
                <c:pt idx="5528">
                  <c:v>2111.0259999999998</c:v>
                </c:pt>
                <c:pt idx="5529">
                  <c:v>2111.3180179999999</c:v>
                </c:pt>
                <c:pt idx="5530">
                  <c:v>2111.6280000000002</c:v>
                </c:pt>
                <c:pt idx="5531">
                  <c:v>2111.9120160000002</c:v>
                </c:pt>
                <c:pt idx="5532">
                  <c:v>2112.23</c:v>
                </c:pt>
                <c:pt idx="5533">
                  <c:v>2112.5140139999999</c:v>
                </c:pt>
                <c:pt idx="5534">
                  <c:v>2112.8240030000002</c:v>
                </c:pt>
                <c:pt idx="5535">
                  <c:v>2113.1160140000002</c:v>
                </c:pt>
                <c:pt idx="5536">
                  <c:v>2113.4260020000002</c:v>
                </c:pt>
                <c:pt idx="5537">
                  <c:v>2113.700014</c:v>
                </c:pt>
                <c:pt idx="5538">
                  <c:v>2114.018</c:v>
                </c:pt>
                <c:pt idx="5539">
                  <c:v>2114.3020150000002</c:v>
                </c:pt>
                <c:pt idx="5540">
                  <c:v>2114.6120040000001</c:v>
                </c:pt>
                <c:pt idx="5541">
                  <c:v>2114.9040140000002</c:v>
                </c:pt>
                <c:pt idx="5542">
                  <c:v>2115.2139999999999</c:v>
                </c:pt>
                <c:pt idx="5543">
                  <c:v>2115.4980139999998</c:v>
                </c:pt>
                <c:pt idx="5544">
                  <c:v>2115.8420040000001</c:v>
                </c:pt>
                <c:pt idx="5545">
                  <c:v>2116.1260139999999</c:v>
                </c:pt>
                <c:pt idx="5546">
                  <c:v>2116.4360000000001</c:v>
                </c:pt>
                <c:pt idx="5547">
                  <c:v>2116.735017</c:v>
                </c:pt>
                <c:pt idx="5548">
                  <c:v>2117.0459999999998</c:v>
                </c:pt>
                <c:pt idx="5549">
                  <c:v>2117.331017</c:v>
                </c:pt>
                <c:pt idx="5550">
                  <c:v>2117.65</c:v>
                </c:pt>
                <c:pt idx="5551">
                  <c:v>2117.9350140000001</c:v>
                </c:pt>
                <c:pt idx="5552">
                  <c:v>2118.2460000000001</c:v>
                </c:pt>
                <c:pt idx="5553">
                  <c:v>2118.5390170000001</c:v>
                </c:pt>
                <c:pt idx="5554">
                  <c:v>2118.85</c:v>
                </c:pt>
                <c:pt idx="5555">
                  <c:v>2119.135014</c:v>
                </c:pt>
                <c:pt idx="5556">
                  <c:v>2119.4540000000002</c:v>
                </c:pt>
                <c:pt idx="5557">
                  <c:v>2119.7390180000002</c:v>
                </c:pt>
                <c:pt idx="5558">
                  <c:v>2120.0560030000001</c:v>
                </c:pt>
                <c:pt idx="5559">
                  <c:v>2120.3480169999998</c:v>
                </c:pt>
                <c:pt idx="5560">
                  <c:v>2120.658003</c:v>
                </c:pt>
                <c:pt idx="5561">
                  <c:v>2120.9680170000001</c:v>
                </c:pt>
                <c:pt idx="5562">
                  <c:v>2121.2860030000002</c:v>
                </c:pt>
                <c:pt idx="5563">
                  <c:v>2121.5700139999999</c:v>
                </c:pt>
                <c:pt idx="5564">
                  <c:v>2121.88</c:v>
                </c:pt>
                <c:pt idx="5565">
                  <c:v>2122.1720169999999</c:v>
                </c:pt>
                <c:pt idx="5566">
                  <c:v>2122.4820009999999</c:v>
                </c:pt>
                <c:pt idx="5567">
                  <c:v>2122.7660179999998</c:v>
                </c:pt>
                <c:pt idx="5568">
                  <c:v>2123.0839999999998</c:v>
                </c:pt>
                <c:pt idx="5569">
                  <c:v>2123.358017</c:v>
                </c:pt>
                <c:pt idx="5570">
                  <c:v>2123.6680000000001</c:v>
                </c:pt>
                <c:pt idx="5571">
                  <c:v>2123.9600169999999</c:v>
                </c:pt>
                <c:pt idx="5572">
                  <c:v>2124.27</c:v>
                </c:pt>
                <c:pt idx="5573">
                  <c:v>2124.5540179999998</c:v>
                </c:pt>
                <c:pt idx="5574">
                  <c:v>2124.8720010000002</c:v>
                </c:pt>
                <c:pt idx="5575">
                  <c:v>2125.1560159999999</c:v>
                </c:pt>
                <c:pt idx="5576">
                  <c:v>2125.4659999999999</c:v>
                </c:pt>
                <c:pt idx="5577">
                  <c:v>2125.7580170000001</c:v>
                </c:pt>
                <c:pt idx="5578">
                  <c:v>2126.0940000000001</c:v>
                </c:pt>
                <c:pt idx="5579">
                  <c:v>2126.3850149999998</c:v>
                </c:pt>
                <c:pt idx="5580">
                  <c:v>2126.7040000000002</c:v>
                </c:pt>
                <c:pt idx="5581">
                  <c:v>2126.9890140000002</c:v>
                </c:pt>
                <c:pt idx="5582">
                  <c:v>2127.3000029999998</c:v>
                </c:pt>
                <c:pt idx="5583">
                  <c:v>2127.5930159999998</c:v>
                </c:pt>
                <c:pt idx="5584">
                  <c:v>2127.904</c:v>
                </c:pt>
                <c:pt idx="5585">
                  <c:v>2128.189014</c:v>
                </c:pt>
                <c:pt idx="5586">
                  <c:v>2128.5080039999998</c:v>
                </c:pt>
                <c:pt idx="5587">
                  <c:v>2128.7930179999998</c:v>
                </c:pt>
                <c:pt idx="5588">
                  <c:v>2129.1040029999999</c:v>
                </c:pt>
                <c:pt idx="5589">
                  <c:v>2129.3970140000001</c:v>
                </c:pt>
                <c:pt idx="5590">
                  <c:v>2129.7139999999999</c:v>
                </c:pt>
                <c:pt idx="5591">
                  <c:v>2129.9980139999998</c:v>
                </c:pt>
                <c:pt idx="5592">
                  <c:v>2139.4960000000001</c:v>
                </c:pt>
                <c:pt idx="5593">
                  <c:v>2139.814014</c:v>
                </c:pt>
                <c:pt idx="5594">
                  <c:v>2140.125</c:v>
                </c:pt>
                <c:pt idx="5595">
                  <c:v>2140.410014</c:v>
                </c:pt>
                <c:pt idx="5596">
                  <c:v>2140.7280000000001</c:v>
                </c:pt>
                <c:pt idx="5597">
                  <c:v>2141.0120179999999</c:v>
                </c:pt>
                <c:pt idx="5598">
                  <c:v>2141.3229999999999</c:v>
                </c:pt>
                <c:pt idx="5599">
                  <c:v>2141.6160159999999</c:v>
                </c:pt>
                <c:pt idx="5600">
                  <c:v>2141.9259999999999</c:v>
                </c:pt>
                <c:pt idx="5601">
                  <c:v>2142.200018</c:v>
                </c:pt>
                <c:pt idx="5602">
                  <c:v>2142.5189999999998</c:v>
                </c:pt>
                <c:pt idx="5603">
                  <c:v>2142.8030140000001</c:v>
                </c:pt>
                <c:pt idx="5604">
                  <c:v>2143.114</c:v>
                </c:pt>
                <c:pt idx="5605">
                  <c:v>2143.4060140000001</c:v>
                </c:pt>
                <c:pt idx="5606">
                  <c:v>2143.7170000000001</c:v>
                </c:pt>
                <c:pt idx="5607">
                  <c:v>2144.0010179999999</c:v>
                </c:pt>
                <c:pt idx="5608">
                  <c:v>2144.3200000000002</c:v>
                </c:pt>
                <c:pt idx="5609">
                  <c:v>2144.6050140000002</c:v>
                </c:pt>
                <c:pt idx="5610">
                  <c:v>2144.9420009999999</c:v>
                </c:pt>
                <c:pt idx="5611">
                  <c:v>2145.2410140000002</c:v>
                </c:pt>
                <c:pt idx="5612">
                  <c:v>2145.552001</c:v>
                </c:pt>
                <c:pt idx="5613">
                  <c:v>2145.8370180000002</c:v>
                </c:pt>
                <c:pt idx="5614">
                  <c:v>2146.1559999999999</c:v>
                </c:pt>
                <c:pt idx="5615">
                  <c:v>2146.441014</c:v>
                </c:pt>
                <c:pt idx="5616">
                  <c:v>2146.7520009999998</c:v>
                </c:pt>
                <c:pt idx="5617">
                  <c:v>2147.0450179999998</c:v>
                </c:pt>
                <c:pt idx="5618">
                  <c:v>2147.3560000000002</c:v>
                </c:pt>
                <c:pt idx="5619">
                  <c:v>2147.6410169999999</c:v>
                </c:pt>
                <c:pt idx="5620">
                  <c:v>2147.96</c:v>
                </c:pt>
                <c:pt idx="5621">
                  <c:v>2148.2450170000002</c:v>
                </c:pt>
                <c:pt idx="5622">
                  <c:v>2148.5619999999999</c:v>
                </c:pt>
                <c:pt idx="5623">
                  <c:v>2148.854014</c:v>
                </c:pt>
                <c:pt idx="5624">
                  <c:v>2149.165</c:v>
                </c:pt>
                <c:pt idx="5625">
                  <c:v>2149.450014</c:v>
                </c:pt>
                <c:pt idx="5626">
                  <c:v>2149.7689999999998</c:v>
                </c:pt>
                <c:pt idx="5627">
                  <c:v>2150.0800159999999</c:v>
                </c:pt>
                <c:pt idx="5628">
                  <c:v>2150.3910000000001</c:v>
                </c:pt>
                <c:pt idx="5629">
                  <c:v>2150.6840139999999</c:v>
                </c:pt>
                <c:pt idx="5630">
                  <c:v>2150.9940000000001</c:v>
                </c:pt>
                <c:pt idx="5631">
                  <c:v>2151.278014</c:v>
                </c:pt>
                <c:pt idx="5632">
                  <c:v>2151.596</c:v>
                </c:pt>
                <c:pt idx="5633">
                  <c:v>2151.8710139999998</c:v>
                </c:pt>
                <c:pt idx="5634">
                  <c:v>2152.1820010000001</c:v>
                </c:pt>
                <c:pt idx="5635">
                  <c:v>2152.4750180000001</c:v>
                </c:pt>
                <c:pt idx="5636">
                  <c:v>2152.7860019999998</c:v>
                </c:pt>
                <c:pt idx="5637">
                  <c:v>2153.0710170000002</c:v>
                </c:pt>
                <c:pt idx="5638">
                  <c:v>2153.39</c:v>
                </c:pt>
                <c:pt idx="5639">
                  <c:v>2153.6740180000002</c:v>
                </c:pt>
                <c:pt idx="5640">
                  <c:v>2153.9850029999998</c:v>
                </c:pt>
                <c:pt idx="5641">
                  <c:v>2154.278014</c:v>
                </c:pt>
                <c:pt idx="5642">
                  <c:v>2154.5889999999999</c:v>
                </c:pt>
                <c:pt idx="5643">
                  <c:v>2154.8800139999998</c:v>
                </c:pt>
                <c:pt idx="5644">
                  <c:v>2155.2249999999999</c:v>
                </c:pt>
                <c:pt idx="5645">
                  <c:v>2155.5100179999999</c:v>
                </c:pt>
                <c:pt idx="5646">
                  <c:v>2155.8209999999999</c:v>
                </c:pt>
                <c:pt idx="5647">
                  <c:v>2156.1140140000002</c:v>
                </c:pt>
                <c:pt idx="5648">
                  <c:v>2156.4250000000002</c:v>
                </c:pt>
                <c:pt idx="5649">
                  <c:v>2156.7100169999999</c:v>
                </c:pt>
                <c:pt idx="5650">
                  <c:v>2157.029</c:v>
                </c:pt>
                <c:pt idx="5651">
                  <c:v>2157.3140170000001</c:v>
                </c:pt>
                <c:pt idx="5652">
                  <c:v>2157.625</c:v>
                </c:pt>
                <c:pt idx="5653">
                  <c:v>2157.918017</c:v>
                </c:pt>
                <c:pt idx="5654">
                  <c:v>2158.2350000000001</c:v>
                </c:pt>
                <c:pt idx="5655">
                  <c:v>2158.5200169999998</c:v>
                </c:pt>
                <c:pt idx="5656">
                  <c:v>2158.8380000000002</c:v>
                </c:pt>
                <c:pt idx="5657">
                  <c:v>2159.1230139999998</c:v>
                </c:pt>
                <c:pt idx="5658">
                  <c:v>2159.4340000000002</c:v>
                </c:pt>
                <c:pt idx="5659">
                  <c:v>2159.7270140000001</c:v>
                </c:pt>
                <c:pt idx="5660">
                  <c:v>2160.0369999999998</c:v>
                </c:pt>
                <c:pt idx="5661">
                  <c:v>2160.3480140000001</c:v>
                </c:pt>
                <c:pt idx="5662">
                  <c:v>2160.6660000000002</c:v>
                </c:pt>
                <c:pt idx="5663">
                  <c:v>2160.9510140000002</c:v>
                </c:pt>
                <c:pt idx="5664">
                  <c:v>2161.2620010000001</c:v>
                </c:pt>
                <c:pt idx="5665">
                  <c:v>2161.5450139999998</c:v>
                </c:pt>
                <c:pt idx="5666">
                  <c:v>2161.8560000000002</c:v>
                </c:pt>
                <c:pt idx="5667">
                  <c:v>2162.1410139999998</c:v>
                </c:pt>
                <c:pt idx="5668">
                  <c:v>2162.46</c:v>
                </c:pt>
                <c:pt idx="5669">
                  <c:v>2162.7450180000001</c:v>
                </c:pt>
                <c:pt idx="5670">
                  <c:v>2163.0549999999998</c:v>
                </c:pt>
                <c:pt idx="5671">
                  <c:v>2163.348015</c:v>
                </c:pt>
                <c:pt idx="5672">
                  <c:v>2163.6590000000001</c:v>
                </c:pt>
                <c:pt idx="5673">
                  <c:v>2163.9440140000002</c:v>
                </c:pt>
                <c:pt idx="5674">
                  <c:v>2164.2629999999999</c:v>
                </c:pt>
                <c:pt idx="5675">
                  <c:v>2164.555018</c:v>
                </c:pt>
                <c:pt idx="5676">
                  <c:v>2164.866</c:v>
                </c:pt>
                <c:pt idx="5677">
                  <c:v>2165.1590139999998</c:v>
                </c:pt>
                <c:pt idx="5678">
                  <c:v>2165.4960030000002</c:v>
                </c:pt>
                <c:pt idx="5679">
                  <c:v>2165.7810169999998</c:v>
                </c:pt>
                <c:pt idx="5680">
                  <c:v>2166.1</c:v>
                </c:pt>
                <c:pt idx="5681">
                  <c:v>2166.385014</c:v>
                </c:pt>
                <c:pt idx="5682">
                  <c:v>2166.6959999999999</c:v>
                </c:pt>
                <c:pt idx="5683">
                  <c:v>2166.9890180000002</c:v>
                </c:pt>
                <c:pt idx="5684">
                  <c:v>2167.3000019999999</c:v>
                </c:pt>
                <c:pt idx="5685">
                  <c:v>2167.5850169999999</c:v>
                </c:pt>
                <c:pt idx="5686">
                  <c:v>2167.91</c:v>
                </c:pt>
                <c:pt idx="5687">
                  <c:v>2168.195017</c:v>
                </c:pt>
                <c:pt idx="5688">
                  <c:v>2168.5059999999999</c:v>
                </c:pt>
                <c:pt idx="5689">
                  <c:v>2168.7980160000002</c:v>
                </c:pt>
                <c:pt idx="5690">
                  <c:v>2169.1089999999999</c:v>
                </c:pt>
                <c:pt idx="5691">
                  <c:v>2169.3930140000002</c:v>
                </c:pt>
                <c:pt idx="5692">
                  <c:v>2183.3490000000002</c:v>
                </c:pt>
                <c:pt idx="5693">
                  <c:v>2183.6670170000002</c:v>
                </c:pt>
                <c:pt idx="5694">
                  <c:v>2183.9769999999999</c:v>
                </c:pt>
                <c:pt idx="5695">
                  <c:v>2184.2610140000002</c:v>
                </c:pt>
                <c:pt idx="5696">
                  <c:v>2184.5790000000002</c:v>
                </c:pt>
                <c:pt idx="5697">
                  <c:v>2184.8530169999999</c:v>
                </c:pt>
                <c:pt idx="5698">
                  <c:v>2185.163</c:v>
                </c:pt>
                <c:pt idx="5699">
                  <c:v>2185.4550170000002</c:v>
                </c:pt>
                <c:pt idx="5700">
                  <c:v>2185.7649999999999</c:v>
                </c:pt>
                <c:pt idx="5701">
                  <c:v>2186.0490140000002</c:v>
                </c:pt>
                <c:pt idx="5702">
                  <c:v>2186.3670000000002</c:v>
                </c:pt>
                <c:pt idx="5703">
                  <c:v>2186.651018</c:v>
                </c:pt>
                <c:pt idx="5704">
                  <c:v>2186.9609999999998</c:v>
                </c:pt>
                <c:pt idx="5705">
                  <c:v>2187.2530179999999</c:v>
                </c:pt>
                <c:pt idx="5706">
                  <c:v>2187.5630000000001</c:v>
                </c:pt>
                <c:pt idx="5707">
                  <c:v>2187.8540170000001</c:v>
                </c:pt>
                <c:pt idx="5708">
                  <c:v>2188.1729999999998</c:v>
                </c:pt>
                <c:pt idx="5709">
                  <c:v>2188.4580139999998</c:v>
                </c:pt>
                <c:pt idx="5710">
                  <c:v>2188.7950000000001</c:v>
                </c:pt>
                <c:pt idx="5711">
                  <c:v>2189.088017</c:v>
                </c:pt>
                <c:pt idx="5712">
                  <c:v>2189.3989999999999</c:v>
                </c:pt>
                <c:pt idx="5713">
                  <c:v>2189.6840139999999</c:v>
                </c:pt>
                <c:pt idx="5714">
                  <c:v>2190.0030000000002</c:v>
                </c:pt>
                <c:pt idx="5715">
                  <c:v>2190.2880140000002</c:v>
                </c:pt>
                <c:pt idx="5716">
                  <c:v>2190.5990000000002</c:v>
                </c:pt>
                <c:pt idx="5717">
                  <c:v>2190.8920149999999</c:v>
                </c:pt>
                <c:pt idx="5718">
                  <c:v>2191.2089999999998</c:v>
                </c:pt>
                <c:pt idx="5719">
                  <c:v>2191.4930159999999</c:v>
                </c:pt>
                <c:pt idx="5720">
                  <c:v>2191.8110000000001</c:v>
                </c:pt>
                <c:pt idx="5721">
                  <c:v>2192.095014</c:v>
                </c:pt>
                <c:pt idx="5722">
                  <c:v>2192.4050029999999</c:v>
                </c:pt>
                <c:pt idx="5723">
                  <c:v>2192.6970139999999</c:v>
                </c:pt>
                <c:pt idx="5724">
                  <c:v>2193.0070019999998</c:v>
                </c:pt>
                <c:pt idx="5725">
                  <c:v>2193.2910139999999</c:v>
                </c:pt>
                <c:pt idx="5726">
                  <c:v>2193.6089999999999</c:v>
                </c:pt>
                <c:pt idx="5727">
                  <c:v>2193.9190140000001</c:v>
                </c:pt>
                <c:pt idx="5728">
                  <c:v>2194.2289999999998</c:v>
                </c:pt>
                <c:pt idx="5729">
                  <c:v>2194.5110140000002</c:v>
                </c:pt>
                <c:pt idx="5730">
                  <c:v>2194.821003</c:v>
                </c:pt>
                <c:pt idx="5731">
                  <c:v>2195.1060170000001</c:v>
                </c:pt>
                <c:pt idx="5732">
                  <c:v>2195.424</c:v>
                </c:pt>
                <c:pt idx="5733">
                  <c:v>2195.7080169999999</c:v>
                </c:pt>
                <c:pt idx="5734">
                  <c:v>2196.018</c:v>
                </c:pt>
                <c:pt idx="5735">
                  <c:v>2196.310015</c:v>
                </c:pt>
                <c:pt idx="5736">
                  <c:v>2196.62</c:v>
                </c:pt>
                <c:pt idx="5737">
                  <c:v>2196.9040180000002</c:v>
                </c:pt>
                <c:pt idx="5738">
                  <c:v>2197.2220010000001</c:v>
                </c:pt>
                <c:pt idx="5739">
                  <c:v>2197.5130170000002</c:v>
                </c:pt>
                <c:pt idx="5740">
                  <c:v>2197.8240000000001</c:v>
                </c:pt>
                <c:pt idx="5741">
                  <c:v>2198.1170149999998</c:v>
                </c:pt>
                <c:pt idx="5742">
                  <c:v>2198.4279999999999</c:v>
                </c:pt>
                <c:pt idx="5743">
                  <c:v>2198.713017</c:v>
                </c:pt>
                <c:pt idx="5744">
                  <c:v>2199.058</c:v>
                </c:pt>
                <c:pt idx="5745">
                  <c:v>2199.3430159999998</c:v>
                </c:pt>
                <c:pt idx="5746">
                  <c:v>2199.654</c:v>
                </c:pt>
                <c:pt idx="5747">
                  <c:v>2199.947017</c:v>
                </c:pt>
                <c:pt idx="5748">
                  <c:v>2200.2579999999998</c:v>
                </c:pt>
                <c:pt idx="5749">
                  <c:v>2200.5430139999999</c:v>
                </c:pt>
                <c:pt idx="5750">
                  <c:v>2200.8679999999999</c:v>
                </c:pt>
                <c:pt idx="5751">
                  <c:v>2201.1520180000002</c:v>
                </c:pt>
                <c:pt idx="5752">
                  <c:v>2201.462</c:v>
                </c:pt>
                <c:pt idx="5753">
                  <c:v>2201.7540180000001</c:v>
                </c:pt>
                <c:pt idx="5754">
                  <c:v>2202.0639999999999</c:v>
                </c:pt>
                <c:pt idx="5755">
                  <c:v>2202.3480140000001</c:v>
                </c:pt>
                <c:pt idx="5756">
                  <c:v>2202.6660000000002</c:v>
                </c:pt>
                <c:pt idx="5757">
                  <c:v>2202.950014</c:v>
                </c:pt>
                <c:pt idx="5758">
                  <c:v>2203.2600010000001</c:v>
                </c:pt>
                <c:pt idx="5759">
                  <c:v>2203.5520150000002</c:v>
                </c:pt>
                <c:pt idx="5760">
                  <c:v>2203.862001</c:v>
                </c:pt>
                <c:pt idx="5761">
                  <c:v>2204.1620160000002</c:v>
                </c:pt>
                <c:pt idx="5762">
                  <c:v>2204.48</c:v>
                </c:pt>
                <c:pt idx="5763">
                  <c:v>2204.7640139999999</c:v>
                </c:pt>
                <c:pt idx="5764">
                  <c:v>2205.0740030000002</c:v>
                </c:pt>
                <c:pt idx="5765">
                  <c:v>2205.3660140000002</c:v>
                </c:pt>
                <c:pt idx="5766">
                  <c:v>2205.6760020000002</c:v>
                </c:pt>
                <c:pt idx="5767">
                  <c:v>2205.9600139999998</c:v>
                </c:pt>
                <c:pt idx="5768">
                  <c:v>2206.2779999999998</c:v>
                </c:pt>
                <c:pt idx="5769">
                  <c:v>2206.562015</c:v>
                </c:pt>
                <c:pt idx="5770">
                  <c:v>2206.8720039999998</c:v>
                </c:pt>
                <c:pt idx="5771">
                  <c:v>2207.1710170000001</c:v>
                </c:pt>
                <c:pt idx="5772">
                  <c:v>2207.4820009999999</c:v>
                </c:pt>
                <c:pt idx="5773">
                  <c:v>2207.7670159999998</c:v>
                </c:pt>
                <c:pt idx="5774">
                  <c:v>2208.0859999999998</c:v>
                </c:pt>
                <c:pt idx="5775">
                  <c:v>2208.3710139999998</c:v>
                </c:pt>
                <c:pt idx="5776">
                  <c:v>2208.6820039999998</c:v>
                </c:pt>
                <c:pt idx="5777">
                  <c:v>2208.9750170000002</c:v>
                </c:pt>
                <c:pt idx="5778">
                  <c:v>2209.3120009999998</c:v>
                </c:pt>
                <c:pt idx="5779">
                  <c:v>2209.5970139999999</c:v>
                </c:pt>
                <c:pt idx="5780">
                  <c:v>2209.9160000000002</c:v>
                </c:pt>
                <c:pt idx="5781">
                  <c:v>2210.2010180000002</c:v>
                </c:pt>
                <c:pt idx="5782">
                  <c:v>2210.518</c:v>
                </c:pt>
                <c:pt idx="5783">
                  <c:v>2210.8100140000001</c:v>
                </c:pt>
                <c:pt idx="5784">
                  <c:v>2211.120003</c:v>
                </c:pt>
                <c:pt idx="5785">
                  <c:v>2211.4040169999998</c:v>
                </c:pt>
                <c:pt idx="5786">
                  <c:v>2211.7220040000002</c:v>
                </c:pt>
                <c:pt idx="5787">
                  <c:v>2212.0060170000002</c:v>
                </c:pt>
                <c:pt idx="5788">
                  <c:v>2212.3159999999998</c:v>
                </c:pt>
                <c:pt idx="5789">
                  <c:v>2212.6080149999998</c:v>
                </c:pt>
                <c:pt idx="5790">
                  <c:v>2212.9180000000001</c:v>
                </c:pt>
                <c:pt idx="5791">
                  <c:v>2213.2020149999998</c:v>
                </c:pt>
                <c:pt idx="5792">
                  <c:v>2223.2849999999999</c:v>
                </c:pt>
                <c:pt idx="5793">
                  <c:v>2223.594016</c:v>
                </c:pt>
                <c:pt idx="5794">
                  <c:v>2223.9050000000002</c:v>
                </c:pt>
                <c:pt idx="5795">
                  <c:v>2224.1900139999998</c:v>
                </c:pt>
                <c:pt idx="5796">
                  <c:v>2224.509</c:v>
                </c:pt>
                <c:pt idx="5797">
                  <c:v>2224.7940140000001</c:v>
                </c:pt>
                <c:pt idx="5798">
                  <c:v>2225.105</c:v>
                </c:pt>
                <c:pt idx="5799">
                  <c:v>2225.3980139999999</c:v>
                </c:pt>
                <c:pt idx="5800">
                  <c:v>2225.7090010000002</c:v>
                </c:pt>
                <c:pt idx="5801">
                  <c:v>2225.9940160000001</c:v>
                </c:pt>
                <c:pt idx="5802">
                  <c:v>2226.3130000000001</c:v>
                </c:pt>
                <c:pt idx="5803">
                  <c:v>2226.604018</c:v>
                </c:pt>
                <c:pt idx="5804">
                  <c:v>2226.915</c:v>
                </c:pt>
                <c:pt idx="5805">
                  <c:v>2227.2080139999998</c:v>
                </c:pt>
                <c:pt idx="5806">
                  <c:v>2227.5189999999998</c:v>
                </c:pt>
                <c:pt idx="5807">
                  <c:v>2227.8040169999999</c:v>
                </c:pt>
                <c:pt idx="5808">
                  <c:v>2228.1220010000002</c:v>
                </c:pt>
                <c:pt idx="5809">
                  <c:v>2228.4070139999999</c:v>
                </c:pt>
                <c:pt idx="5810">
                  <c:v>2228.7440000000001</c:v>
                </c:pt>
                <c:pt idx="5811">
                  <c:v>2229.0370170000001</c:v>
                </c:pt>
                <c:pt idx="5812">
                  <c:v>2229.348</c:v>
                </c:pt>
                <c:pt idx="5813">
                  <c:v>2229.633014</c:v>
                </c:pt>
                <c:pt idx="5814">
                  <c:v>2229.9580000000001</c:v>
                </c:pt>
                <c:pt idx="5815">
                  <c:v>2230.2430140000001</c:v>
                </c:pt>
                <c:pt idx="5816">
                  <c:v>2230.5540030000002</c:v>
                </c:pt>
                <c:pt idx="5817">
                  <c:v>2230.8470170000001</c:v>
                </c:pt>
                <c:pt idx="5818">
                  <c:v>2231.1579999999999</c:v>
                </c:pt>
                <c:pt idx="5819">
                  <c:v>2231.4430139999999</c:v>
                </c:pt>
                <c:pt idx="5820">
                  <c:v>2231.7620040000002</c:v>
                </c:pt>
                <c:pt idx="5821">
                  <c:v>2232.0470180000002</c:v>
                </c:pt>
                <c:pt idx="5822">
                  <c:v>2232.3580029999998</c:v>
                </c:pt>
                <c:pt idx="5823">
                  <c:v>2232.651014</c:v>
                </c:pt>
                <c:pt idx="5824">
                  <c:v>2232.962</c:v>
                </c:pt>
                <c:pt idx="5825">
                  <c:v>2233.2370139999998</c:v>
                </c:pt>
                <c:pt idx="5826">
                  <c:v>2233.556</c:v>
                </c:pt>
                <c:pt idx="5827">
                  <c:v>2233.8670139999999</c:v>
                </c:pt>
                <c:pt idx="5828">
                  <c:v>2234.1779999999999</c:v>
                </c:pt>
                <c:pt idx="5829">
                  <c:v>2234.4710169999998</c:v>
                </c:pt>
                <c:pt idx="5830">
                  <c:v>2234.782001</c:v>
                </c:pt>
                <c:pt idx="5831">
                  <c:v>2235.0670140000002</c:v>
                </c:pt>
                <c:pt idx="5832">
                  <c:v>2235.386</c:v>
                </c:pt>
                <c:pt idx="5833">
                  <c:v>2235.671018</c:v>
                </c:pt>
                <c:pt idx="5834">
                  <c:v>2235.982004</c:v>
                </c:pt>
                <c:pt idx="5835">
                  <c:v>2236.2810169999998</c:v>
                </c:pt>
                <c:pt idx="5836">
                  <c:v>2236.592001</c:v>
                </c:pt>
                <c:pt idx="5837">
                  <c:v>2236.8770140000001</c:v>
                </c:pt>
                <c:pt idx="5838">
                  <c:v>2237.1950000000002</c:v>
                </c:pt>
                <c:pt idx="5839">
                  <c:v>2237.4800169999999</c:v>
                </c:pt>
                <c:pt idx="5840">
                  <c:v>2237.7910000000002</c:v>
                </c:pt>
                <c:pt idx="5841">
                  <c:v>2238.084014</c:v>
                </c:pt>
                <c:pt idx="5842">
                  <c:v>2238.395</c:v>
                </c:pt>
                <c:pt idx="5843">
                  <c:v>2238.680018</c:v>
                </c:pt>
                <c:pt idx="5844">
                  <c:v>2239.0250000000001</c:v>
                </c:pt>
                <c:pt idx="5845">
                  <c:v>2239.3100140000001</c:v>
                </c:pt>
                <c:pt idx="5846">
                  <c:v>2239.627</c:v>
                </c:pt>
                <c:pt idx="5847">
                  <c:v>2239.9200139999998</c:v>
                </c:pt>
                <c:pt idx="5848">
                  <c:v>2240.2310000000002</c:v>
                </c:pt>
                <c:pt idx="5849">
                  <c:v>2240.5160139999998</c:v>
                </c:pt>
                <c:pt idx="5850">
                  <c:v>2240.835</c:v>
                </c:pt>
                <c:pt idx="5851">
                  <c:v>2241.1200140000001</c:v>
                </c:pt>
                <c:pt idx="5852">
                  <c:v>2241.4310019999998</c:v>
                </c:pt>
                <c:pt idx="5853">
                  <c:v>2241.7240139999999</c:v>
                </c:pt>
                <c:pt idx="5854">
                  <c:v>2242.0349999999999</c:v>
                </c:pt>
                <c:pt idx="5855">
                  <c:v>2242.3200139999999</c:v>
                </c:pt>
                <c:pt idx="5856">
                  <c:v>2242.6390019999999</c:v>
                </c:pt>
                <c:pt idx="5857">
                  <c:v>2242.9140170000001</c:v>
                </c:pt>
                <c:pt idx="5858">
                  <c:v>2243.2240000000002</c:v>
                </c:pt>
                <c:pt idx="5859">
                  <c:v>2243.5170170000001</c:v>
                </c:pt>
                <c:pt idx="5860">
                  <c:v>2243.8280020000002</c:v>
                </c:pt>
                <c:pt idx="5861">
                  <c:v>2244.139017</c:v>
                </c:pt>
                <c:pt idx="5862">
                  <c:v>2244.4580000000001</c:v>
                </c:pt>
                <c:pt idx="5863">
                  <c:v>2244.7430169999998</c:v>
                </c:pt>
                <c:pt idx="5864">
                  <c:v>2245.0540000000001</c:v>
                </c:pt>
                <c:pt idx="5865">
                  <c:v>2245.3470170000001</c:v>
                </c:pt>
                <c:pt idx="5866">
                  <c:v>2245.6579999999999</c:v>
                </c:pt>
                <c:pt idx="5867">
                  <c:v>2245.9490169999999</c:v>
                </c:pt>
                <c:pt idx="5868">
                  <c:v>2246.268</c:v>
                </c:pt>
                <c:pt idx="5869">
                  <c:v>2246.5530170000002</c:v>
                </c:pt>
                <c:pt idx="5870">
                  <c:v>2246.864</c:v>
                </c:pt>
                <c:pt idx="5871">
                  <c:v>2247.157017</c:v>
                </c:pt>
                <c:pt idx="5872">
                  <c:v>2247.4679999999998</c:v>
                </c:pt>
                <c:pt idx="5873">
                  <c:v>2247.7530139999999</c:v>
                </c:pt>
                <c:pt idx="5874">
                  <c:v>2248.072001</c:v>
                </c:pt>
                <c:pt idx="5875">
                  <c:v>2248.3570159999999</c:v>
                </c:pt>
                <c:pt idx="5876">
                  <c:v>2248.6680000000001</c:v>
                </c:pt>
                <c:pt idx="5877">
                  <c:v>2248.9600169999999</c:v>
                </c:pt>
                <c:pt idx="5878">
                  <c:v>2249.3030020000001</c:v>
                </c:pt>
                <c:pt idx="5879">
                  <c:v>2249.588017</c:v>
                </c:pt>
                <c:pt idx="5880">
                  <c:v>2249.9070000000002</c:v>
                </c:pt>
                <c:pt idx="5881">
                  <c:v>2250.1920150000001</c:v>
                </c:pt>
                <c:pt idx="5882">
                  <c:v>2250.5030000000002</c:v>
                </c:pt>
                <c:pt idx="5883">
                  <c:v>2250.7960170000001</c:v>
                </c:pt>
                <c:pt idx="5884">
                  <c:v>2251.1070009999999</c:v>
                </c:pt>
                <c:pt idx="5885">
                  <c:v>2251.3920159999998</c:v>
                </c:pt>
                <c:pt idx="5886">
                  <c:v>2251.7109999999998</c:v>
                </c:pt>
                <c:pt idx="5887">
                  <c:v>2251.9960139999998</c:v>
                </c:pt>
                <c:pt idx="5888">
                  <c:v>2252.3069999999998</c:v>
                </c:pt>
                <c:pt idx="5889">
                  <c:v>2252.5900139999999</c:v>
                </c:pt>
                <c:pt idx="5890">
                  <c:v>2252.9009999999998</c:v>
                </c:pt>
                <c:pt idx="5891">
                  <c:v>2253.186017</c:v>
                </c:pt>
                <c:pt idx="5892">
                  <c:v>2261.8890000000001</c:v>
                </c:pt>
                <c:pt idx="5893">
                  <c:v>2262.2080179999998</c:v>
                </c:pt>
                <c:pt idx="5894">
                  <c:v>2262.5189999999998</c:v>
                </c:pt>
                <c:pt idx="5895">
                  <c:v>2262.8040169999999</c:v>
                </c:pt>
                <c:pt idx="5896">
                  <c:v>2263.1230009999999</c:v>
                </c:pt>
                <c:pt idx="5897">
                  <c:v>2263.4080159999999</c:v>
                </c:pt>
                <c:pt idx="5898">
                  <c:v>2263.7190000000001</c:v>
                </c:pt>
                <c:pt idx="5899">
                  <c:v>2264.0180180000002</c:v>
                </c:pt>
                <c:pt idx="5900">
                  <c:v>2264.3290000000002</c:v>
                </c:pt>
                <c:pt idx="5901">
                  <c:v>2264.6140169999999</c:v>
                </c:pt>
                <c:pt idx="5902">
                  <c:v>2264.933</c:v>
                </c:pt>
                <c:pt idx="5903">
                  <c:v>2265.2180170000001</c:v>
                </c:pt>
                <c:pt idx="5904">
                  <c:v>2265.529</c:v>
                </c:pt>
                <c:pt idx="5905">
                  <c:v>2265.8220179999998</c:v>
                </c:pt>
                <c:pt idx="5906">
                  <c:v>2266.1329999999998</c:v>
                </c:pt>
                <c:pt idx="5907">
                  <c:v>2266.4180139999999</c:v>
                </c:pt>
                <c:pt idx="5908">
                  <c:v>2266.7370000000001</c:v>
                </c:pt>
                <c:pt idx="5909">
                  <c:v>2267.0220169999998</c:v>
                </c:pt>
                <c:pt idx="5910">
                  <c:v>2267.3650010000001</c:v>
                </c:pt>
                <c:pt idx="5911">
                  <c:v>2267.6580140000001</c:v>
                </c:pt>
                <c:pt idx="5912">
                  <c:v>2267.9690000000001</c:v>
                </c:pt>
                <c:pt idx="5913">
                  <c:v>2268.2540140000001</c:v>
                </c:pt>
                <c:pt idx="5914">
                  <c:v>2268.5730010000002</c:v>
                </c:pt>
                <c:pt idx="5915">
                  <c:v>2268.8580160000001</c:v>
                </c:pt>
                <c:pt idx="5916">
                  <c:v>2269.1689999999999</c:v>
                </c:pt>
                <c:pt idx="5917">
                  <c:v>2269.528014</c:v>
                </c:pt>
                <c:pt idx="5918">
                  <c:v>2269.84</c:v>
                </c:pt>
                <c:pt idx="5919">
                  <c:v>2270.1250169999998</c:v>
                </c:pt>
                <c:pt idx="5920">
                  <c:v>2270.4440030000001</c:v>
                </c:pt>
                <c:pt idx="5921">
                  <c:v>2270.7190139999998</c:v>
                </c:pt>
                <c:pt idx="5922">
                  <c:v>2271.0300029999999</c:v>
                </c:pt>
                <c:pt idx="5923">
                  <c:v>2271.3230140000001</c:v>
                </c:pt>
                <c:pt idx="5924">
                  <c:v>2271.634</c:v>
                </c:pt>
                <c:pt idx="5925">
                  <c:v>2271.9190140000001</c:v>
                </c:pt>
                <c:pt idx="5926">
                  <c:v>2272.2380029999999</c:v>
                </c:pt>
                <c:pt idx="5927">
                  <c:v>2272.5490180000002</c:v>
                </c:pt>
                <c:pt idx="5928">
                  <c:v>2272.86</c:v>
                </c:pt>
                <c:pt idx="5929">
                  <c:v>2273.153014</c:v>
                </c:pt>
                <c:pt idx="5930">
                  <c:v>2273.4639999999999</c:v>
                </c:pt>
                <c:pt idx="5931">
                  <c:v>2273.7550139999998</c:v>
                </c:pt>
                <c:pt idx="5932">
                  <c:v>2274.0729999999999</c:v>
                </c:pt>
                <c:pt idx="5933">
                  <c:v>2274.3570140000002</c:v>
                </c:pt>
                <c:pt idx="5934">
                  <c:v>2274.6670039999999</c:v>
                </c:pt>
                <c:pt idx="5935">
                  <c:v>2274.9590170000001</c:v>
                </c:pt>
                <c:pt idx="5936">
                  <c:v>2275.2690029999999</c:v>
                </c:pt>
                <c:pt idx="5937">
                  <c:v>2275.5530170000002</c:v>
                </c:pt>
                <c:pt idx="5938">
                  <c:v>2275.8710019999999</c:v>
                </c:pt>
                <c:pt idx="5939">
                  <c:v>2276.1550160000002</c:v>
                </c:pt>
                <c:pt idx="5940">
                  <c:v>2276.4650000000001</c:v>
                </c:pt>
                <c:pt idx="5941">
                  <c:v>2276.7570139999998</c:v>
                </c:pt>
                <c:pt idx="5942">
                  <c:v>2277.0740000000001</c:v>
                </c:pt>
                <c:pt idx="5943">
                  <c:v>2277.3590180000001</c:v>
                </c:pt>
                <c:pt idx="5944">
                  <c:v>2277.7040000000002</c:v>
                </c:pt>
                <c:pt idx="5945">
                  <c:v>2277.9890140000002</c:v>
                </c:pt>
                <c:pt idx="5946">
                  <c:v>2278.3000029999998</c:v>
                </c:pt>
                <c:pt idx="5947">
                  <c:v>2278.5930170000001</c:v>
                </c:pt>
                <c:pt idx="5948">
                  <c:v>2278.904</c:v>
                </c:pt>
                <c:pt idx="5949">
                  <c:v>2279.189014</c:v>
                </c:pt>
                <c:pt idx="5950">
                  <c:v>2279.5080029999999</c:v>
                </c:pt>
                <c:pt idx="5951">
                  <c:v>2279.7930179999998</c:v>
                </c:pt>
                <c:pt idx="5952">
                  <c:v>2280.1040029999999</c:v>
                </c:pt>
                <c:pt idx="5953">
                  <c:v>2280.3870139999999</c:v>
                </c:pt>
                <c:pt idx="5954">
                  <c:v>2280.6979999999999</c:v>
                </c:pt>
                <c:pt idx="5955">
                  <c:v>2280.9830139999999</c:v>
                </c:pt>
                <c:pt idx="5956">
                  <c:v>2281.302001</c:v>
                </c:pt>
                <c:pt idx="5957">
                  <c:v>2281.5870140000002</c:v>
                </c:pt>
                <c:pt idx="5958">
                  <c:v>2281.8980019999999</c:v>
                </c:pt>
                <c:pt idx="5959">
                  <c:v>2282.191014</c:v>
                </c:pt>
                <c:pt idx="5960">
                  <c:v>2282.5020009999998</c:v>
                </c:pt>
                <c:pt idx="5961">
                  <c:v>2282.8130139999998</c:v>
                </c:pt>
                <c:pt idx="5962">
                  <c:v>2283.1320040000001</c:v>
                </c:pt>
                <c:pt idx="5963">
                  <c:v>2283.423014</c:v>
                </c:pt>
                <c:pt idx="5964">
                  <c:v>2283.7330000000002</c:v>
                </c:pt>
                <c:pt idx="5965">
                  <c:v>2284.0250139999998</c:v>
                </c:pt>
                <c:pt idx="5966">
                  <c:v>2284.335</c:v>
                </c:pt>
                <c:pt idx="5967">
                  <c:v>2284.619017</c:v>
                </c:pt>
                <c:pt idx="5968">
                  <c:v>2284.9369999999999</c:v>
                </c:pt>
                <c:pt idx="5969">
                  <c:v>2285.2210169999998</c:v>
                </c:pt>
                <c:pt idx="5970">
                  <c:v>2285.5309999999999</c:v>
                </c:pt>
                <c:pt idx="5971">
                  <c:v>2285.8230170000002</c:v>
                </c:pt>
                <c:pt idx="5972">
                  <c:v>2286.1329999999998</c:v>
                </c:pt>
                <c:pt idx="5973">
                  <c:v>2286.4170140000001</c:v>
                </c:pt>
                <c:pt idx="5974">
                  <c:v>2286.7420000000002</c:v>
                </c:pt>
                <c:pt idx="5975">
                  <c:v>2287.0270169999999</c:v>
                </c:pt>
                <c:pt idx="5976">
                  <c:v>2287.3380000000002</c:v>
                </c:pt>
                <c:pt idx="5977">
                  <c:v>2287.6310140000001</c:v>
                </c:pt>
                <c:pt idx="5978">
                  <c:v>2287.9679999999998</c:v>
                </c:pt>
                <c:pt idx="5979">
                  <c:v>2288.2530149999998</c:v>
                </c:pt>
                <c:pt idx="5980">
                  <c:v>2288.572001</c:v>
                </c:pt>
                <c:pt idx="5981">
                  <c:v>2288.8570140000002</c:v>
                </c:pt>
                <c:pt idx="5982">
                  <c:v>2289.1680030000002</c:v>
                </c:pt>
                <c:pt idx="5983">
                  <c:v>2289.4610160000002</c:v>
                </c:pt>
                <c:pt idx="5984">
                  <c:v>2289.7720009999998</c:v>
                </c:pt>
                <c:pt idx="5985">
                  <c:v>2290.0470140000002</c:v>
                </c:pt>
                <c:pt idx="5986">
                  <c:v>2290.3660009999999</c:v>
                </c:pt>
                <c:pt idx="5987">
                  <c:v>2290.6510149999999</c:v>
                </c:pt>
                <c:pt idx="5988">
                  <c:v>2290.9620009999999</c:v>
                </c:pt>
                <c:pt idx="5989">
                  <c:v>2291.2550139999998</c:v>
                </c:pt>
                <c:pt idx="5990">
                  <c:v>2291.5659999999998</c:v>
                </c:pt>
                <c:pt idx="5991">
                  <c:v>2291.8510179999998</c:v>
                </c:pt>
                <c:pt idx="5992">
                  <c:v>2303.857</c:v>
                </c:pt>
                <c:pt idx="5993">
                  <c:v>2304.1760169999998</c:v>
                </c:pt>
                <c:pt idx="5994">
                  <c:v>2304.4870000000001</c:v>
                </c:pt>
                <c:pt idx="5995">
                  <c:v>2304.7780170000001</c:v>
                </c:pt>
                <c:pt idx="5996">
                  <c:v>2305.0970000000002</c:v>
                </c:pt>
                <c:pt idx="5997">
                  <c:v>2305.3820179999998</c:v>
                </c:pt>
                <c:pt idx="5998">
                  <c:v>2305.6930000000002</c:v>
                </c:pt>
                <c:pt idx="5999">
                  <c:v>2305.9860170000002</c:v>
                </c:pt>
                <c:pt idx="6000">
                  <c:v>2306.297</c:v>
                </c:pt>
                <c:pt idx="6001">
                  <c:v>2306.582015</c:v>
                </c:pt>
                <c:pt idx="6002">
                  <c:v>2306.9009999999998</c:v>
                </c:pt>
                <c:pt idx="6003">
                  <c:v>2307.186017</c:v>
                </c:pt>
                <c:pt idx="6004">
                  <c:v>2307.4969999999998</c:v>
                </c:pt>
                <c:pt idx="6005">
                  <c:v>2307.7900140000002</c:v>
                </c:pt>
                <c:pt idx="6006">
                  <c:v>2308.107</c:v>
                </c:pt>
                <c:pt idx="6007">
                  <c:v>2308.3920149999999</c:v>
                </c:pt>
                <c:pt idx="6008">
                  <c:v>2308.7109999999998</c:v>
                </c:pt>
                <c:pt idx="6009">
                  <c:v>2308.9960160000001</c:v>
                </c:pt>
                <c:pt idx="6010">
                  <c:v>2309.3330000000001</c:v>
                </c:pt>
                <c:pt idx="6011">
                  <c:v>2309.6260139999999</c:v>
                </c:pt>
                <c:pt idx="6012">
                  <c:v>2309.9369999999999</c:v>
                </c:pt>
                <c:pt idx="6013">
                  <c:v>2310.2220189999998</c:v>
                </c:pt>
                <c:pt idx="6014">
                  <c:v>2310.5410000000002</c:v>
                </c:pt>
                <c:pt idx="6015">
                  <c:v>2310.8260140000002</c:v>
                </c:pt>
                <c:pt idx="6016">
                  <c:v>2311.1370000000002</c:v>
                </c:pt>
                <c:pt idx="6017">
                  <c:v>2311.4200169999999</c:v>
                </c:pt>
                <c:pt idx="6018">
                  <c:v>2311.7310000000002</c:v>
                </c:pt>
                <c:pt idx="6019">
                  <c:v>2312.0160139999998</c:v>
                </c:pt>
                <c:pt idx="6020">
                  <c:v>2312.335</c:v>
                </c:pt>
                <c:pt idx="6021">
                  <c:v>2312.6200170000002</c:v>
                </c:pt>
                <c:pt idx="6022">
                  <c:v>2312.931</c:v>
                </c:pt>
                <c:pt idx="6023">
                  <c:v>2313.2240139999999</c:v>
                </c:pt>
                <c:pt idx="6024">
                  <c:v>2313.5349999999999</c:v>
                </c:pt>
                <c:pt idx="6025">
                  <c:v>2313.8200179999999</c:v>
                </c:pt>
                <c:pt idx="6026">
                  <c:v>2314.1390000000001</c:v>
                </c:pt>
                <c:pt idx="6027">
                  <c:v>2314.456017</c:v>
                </c:pt>
                <c:pt idx="6028">
                  <c:v>2314.7669999999998</c:v>
                </c:pt>
                <c:pt idx="6029">
                  <c:v>2315.0600140000001</c:v>
                </c:pt>
                <c:pt idx="6030">
                  <c:v>2315.3710000000001</c:v>
                </c:pt>
                <c:pt idx="6031">
                  <c:v>2315.6560180000001</c:v>
                </c:pt>
                <c:pt idx="6032">
                  <c:v>2315.9749999999999</c:v>
                </c:pt>
                <c:pt idx="6033">
                  <c:v>2316.260014</c:v>
                </c:pt>
                <c:pt idx="6034">
                  <c:v>2316.5709999999999</c:v>
                </c:pt>
                <c:pt idx="6035">
                  <c:v>2316.8630170000001</c:v>
                </c:pt>
                <c:pt idx="6036">
                  <c:v>2317.174</c:v>
                </c:pt>
                <c:pt idx="6037">
                  <c:v>2317.459014</c:v>
                </c:pt>
                <c:pt idx="6038">
                  <c:v>2317.7840000000001</c:v>
                </c:pt>
                <c:pt idx="6039">
                  <c:v>2318.0690140000002</c:v>
                </c:pt>
                <c:pt idx="6040">
                  <c:v>2318.38</c:v>
                </c:pt>
                <c:pt idx="6041">
                  <c:v>2318.6730160000002</c:v>
                </c:pt>
                <c:pt idx="6042">
                  <c:v>2318.9839999999999</c:v>
                </c:pt>
                <c:pt idx="6043">
                  <c:v>2319.269014</c:v>
                </c:pt>
                <c:pt idx="6044">
                  <c:v>2319.614</c:v>
                </c:pt>
                <c:pt idx="6045">
                  <c:v>2319.8990170000002</c:v>
                </c:pt>
                <c:pt idx="6046">
                  <c:v>2320.21</c:v>
                </c:pt>
                <c:pt idx="6047">
                  <c:v>2320.5030139999999</c:v>
                </c:pt>
                <c:pt idx="6048">
                  <c:v>2320.814003</c:v>
                </c:pt>
                <c:pt idx="6049">
                  <c:v>2321.0890169999998</c:v>
                </c:pt>
                <c:pt idx="6050">
                  <c:v>2321.4079999999999</c:v>
                </c:pt>
                <c:pt idx="6051">
                  <c:v>2321.6930139999999</c:v>
                </c:pt>
                <c:pt idx="6052">
                  <c:v>2322.0039999999999</c:v>
                </c:pt>
                <c:pt idx="6053">
                  <c:v>2322.2970169999999</c:v>
                </c:pt>
                <c:pt idx="6054">
                  <c:v>2322.6080000000002</c:v>
                </c:pt>
                <c:pt idx="6055">
                  <c:v>2322.8930140000002</c:v>
                </c:pt>
                <c:pt idx="6056">
                  <c:v>2323.2120009999999</c:v>
                </c:pt>
                <c:pt idx="6057">
                  <c:v>2323.497014</c:v>
                </c:pt>
                <c:pt idx="6058">
                  <c:v>2323.808</c:v>
                </c:pt>
                <c:pt idx="6059">
                  <c:v>2324.107015</c:v>
                </c:pt>
                <c:pt idx="6060">
                  <c:v>2324.4180000000001</c:v>
                </c:pt>
                <c:pt idx="6061">
                  <c:v>2324.729014</c:v>
                </c:pt>
                <c:pt idx="6062">
                  <c:v>2325.0479999999998</c:v>
                </c:pt>
                <c:pt idx="6063">
                  <c:v>2325.3330169999999</c:v>
                </c:pt>
                <c:pt idx="6064">
                  <c:v>2325.6439999999998</c:v>
                </c:pt>
                <c:pt idx="6065">
                  <c:v>2325.9370140000001</c:v>
                </c:pt>
                <c:pt idx="6066">
                  <c:v>2326.2469999999998</c:v>
                </c:pt>
                <c:pt idx="6067">
                  <c:v>2326.532017</c:v>
                </c:pt>
                <c:pt idx="6068">
                  <c:v>2326.8510000000001</c:v>
                </c:pt>
                <c:pt idx="6069">
                  <c:v>2327.1360140000002</c:v>
                </c:pt>
                <c:pt idx="6070">
                  <c:v>2327.453</c:v>
                </c:pt>
                <c:pt idx="6071">
                  <c:v>2327.7460169999999</c:v>
                </c:pt>
                <c:pt idx="6072">
                  <c:v>2328.0569999999998</c:v>
                </c:pt>
                <c:pt idx="6073">
                  <c:v>2328.3410170000002</c:v>
                </c:pt>
                <c:pt idx="6074">
                  <c:v>2328.6600010000002</c:v>
                </c:pt>
                <c:pt idx="6075">
                  <c:v>2328.9450160000001</c:v>
                </c:pt>
                <c:pt idx="6076">
                  <c:v>2329.2559999999999</c:v>
                </c:pt>
                <c:pt idx="6077">
                  <c:v>2329.5490140000002</c:v>
                </c:pt>
                <c:pt idx="6078">
                  <c:v>2329.886</c:v>
                </c:pt>
                <c:pt idx="6079">
                  <c:v>2330.1710170000001</c:v>
                </c:pt>
                <c:pt idx="6080">
                  <c:v>2330.4900029999999</c:v>
                </c:pt>
                <c:pt idx="6081">
                  <c:v>2330.7650140000001</c:v>
                </c:pt>
                <c:pt idx="6082">
                  <c:v>2331.0760030000001</c:v>
                </c:pt>
                <c:pt idx="6083">
                  <c:v>2331.3690139999999</c:v>
                </c:pt>
                <c:pt idx="6084">
                  <c:v>2331.6799999999998</c:v>
                </c:pt>
                <c:pt idx="6085">
                  <c:v>2331.9650139999999</c:v>
                </c:pt>
                <c:pt idx="6086">
                  <c:v>2332.2840030000002</c:v>
                </c:pt>
                <c:pt idx="6087">
                  <c:v>2332.5690169999998</c:v>
                </c:pt>
                <c:pt idx="6088">
                  <c:v>2332.8800019999999</c:v>
                </c:pt>
                <c:pt idx="6089">
                  <c:v>2333.173014</c:v>
                </c:pt>
                <c:pt idx="6090">
                  <c:v>2333.4839999999999</c:v>
                </c:pt>
                <c:pt idx="6091">
                  <c:v>2333.7750169999999</c:v>
                </c:pt>
                <c:pt idx="6092">
                  <c:v>2344.5970029999999</c:v>
                </c:pt>
                <c:pt idx="6093">
                  <c:v>2344.9160139999999</c:v>
                </c:pt>
                <c:pt idx="6094">
                  <c:v>2345.2269999999999</c:v>
                </c:pt>
                <c:pt idx="6095">
                  <c:v>2345.5120149999998</c:v>
                </c:pt>
                <c:pt idx="6096">
                  <c:v>2345.8310000000001</c:v>
                </c:pt>
                <c:pt idx="6097">
                  <c:v>2346.1160180000002</c:v>
                </c:pt>
                <c:pt idx="6098">
                  <c:v>2346.4270000000001</c:v>
                </c:pt>
                <c:pt idx="6099">
                  <c:v>2346.720014</c:v>
                </c:pt>
                <c:pt idx="6100">
                  <c:v>2347.0309999999999</c:v>
                </c:pt>
                <c:pt idx="6101">
                  <c:v>2347.3160149999999</c:v>
                </c:pt>
                <c:pt idx="6102">
                  <c:v>2347.6410000000001</c:v>
                </c:pt>
                <c:pt idx="6103">
                  <c:v>2347.9260180000001</c:v>
                </c:pt>
                <c:pt idx="6104">
                  <c:v>2348.2359999999999</c:v>
                </c:pt>
                <c:pt idx="6105">
                  <c:v>2348.5290140000002</c:v>
                </c:pt>
                <c:pt idx="6106">
                  <c:v>2348.84</c:v>
                </c:pt>
                <c:pt idx="6107">
                  <c:v>2349.1250140000002</c:v>
                </c:pt>
                <c:pt idx="6108">
                  <c:v>2349.444</c:v>
                </c:pt>
                <c:pt idx="6109">
                  <c:v>2349.729014</c:v>
                </c:pt>
                <c:pt idx="6110">
                  <c:v>2350.0660029999999</c:v>
                </c:pt>
                <c:pt idx="6111">
                  <c:v>2350.3590170000002</c:v>
                </c:pt>
                <c:pt idx="6112">
                  <c:v>2350.67</c:v>
                </c:pt>
                <c:pt idx="6113">
                  <c:v>2350.9440180000001</c:v>
                </c:pt>
                <c:pt idx="6114">
                  <c:v>2351.2629999999999</c:v>
                </c:pt>
                <c:pt idx="6115">
                  <c:v>2351.548014</c:v>
                </c:pt>
                <c:pt idx="6116">
                  <c:v>2351.8589999999999</c:v>
                </c:pt>
                <c:pt idx="6117">
                  <c:v>2352.2170169999999</c:v>
                </c:pt>
                <c:pt idx="6118">
                  <c:v>2352.5279999999998</c:v>
                </c:pt>
                <c:pt idx="6119">
                  <c:v>2352.8130139999998</c:v>
                </c:pt>
                <c:pt idx="6120">
                  <c:v>2353.1320009999999</c:v>
                </c:pt>
                <c:pt idx="6121">
                  <c:v>2353.416017</c:v>
                </c:pt>
                <c:pt idx="6122">
                  <c:v>2353.7260000000001</c:v>
                </c:pt>
                <c:pt idx="6123">
                  <c:v>2354.0250139999998</c:v>
                </c:pt>
                <c:pt idx="6124">
                  <c:v>2354.3360029999999</c:v>
                </c:pt>
                <c:pt idx="6125">
                  <c:v>2354.6210179999998</c:v>
                </c:pt>
                <c:pt idx="6126">
                  <c:v>2354.94</c:v>
                </c:pt>
                <c:pt idx="6127">
                  <c:v>2355.2510139999999</c:v>
                </c:pt>
                <c:pt idx="6128">
                  <c:v>2355.5620009999998</c:v>
                </c:pt>
                <c:pt idx="6129">
                  <c:v>2355.8550180000002</c:v>
                </c:pt>
                <c:pt idx="6130">
                  <c:v>2356.1660000000002</c:v>
                </c:pt>
                <c:pt idx="6131">
                  <c:v>2356.4510169999999</c:v>
                </c:pt>
                <c:pt idx="6132">
                  <c:v>2356.77</c:v>
                </c:pt>
                <c:pt idx="6133">
                  <c:v>2357.0550170000001</c:v>
                </c:pt>
                <c:pt idx="6134">
                  <c:v>2357.3719999999998</c:v>
                </c:pt>
                <c:pt idx="6135">
                  <c:v>2357.6640160000002</c:v>
                </c:pt>
                <c:pt idx="6136">
                  <c:v>2357.9740000000002</c:v>
                </c:pt>
                <c:pt idx="6137">
                  <c:v>2358.258018</c:v>
                </c:pt>
                <c:pt idx="6138">
                  <c:v>2358.576</c:v>
                </c:pt>
                <c:pt idx="6139">
                  <c:v>2358.8600179999999</c:v>
                </c:pt>
                <c:pt idx="6140">
                  <c:v>2359.17</c:v>
                </c:pt>
                <c:pt idx="6141">
                  <c:v>2359.4620180000002</c:v>
                </c:pt>
                <c:pt idx="6142">
                  <c:v>2359.7719999999999</c:v>
                </c:pt>
                <c:pt idx="6143">
                  <c:v>2360.0560139999998</c:v>
                </c:pt>
                <c:pt idx="6144">
                  <c:v>2360.4</c:v>
                </c:pt>
                <c:pt idx="6145">
                  <c:v>2360.6760140000001</c:v>
                </c:pt>
                <c:pt idx="6146">
                  <c:v>2360.9879999999998</c:v>
                </c:pt>
                <c:pt idx="6147">
                  <c:v>2361.2820149999998</c:v>
                </c:pt>
                <c:pt idx="6148">
                  <c:v>2361.5940000000001</c:v>
                </c:pt>
                <c:pt idx="6149">
                  <c:v>2361.8800139999998</c:v>
                </c:pt>
                <c:pt idx="6150">
                  <c:v>2362.1999999999998</c:v>
                </c:pt>
                <c:pt idx="6151">
                  <c:v>2362.4860140000001</c:v>
                </c:pt>
                <c:pt idx="6152">
                  <c:v>2362.7979999999998</c:v>
                </c:pt>
                <c:pt idx="6153">
                  <c:v>2363.0920150000002</c:v>
                </c:pt>
                <c:pt idx="6154">
                  <c:v>2363.404</c:v>
                </c:pt>
                <c:pt idx="6155">
                  <c:v>2363.697017</c:v>
                </c:pt>
                <c:pt idx="6156">
                  <c:v>2364.0160000000001</c:v>
                </c:pt>
                <c:pt idx="6157">
                  <c:v>2364.3010169999998</c:v>
                </c:pt>
                <c:pt idx="6158">
                  <c:v>2364.6120000000001</c:v>
                </c:pt>
                <c:pt idx="6159">
                  <c:v>2364.9050149999998</c:v>
                </c:pt>
                <c:pt idx="6160">
                  <c:v>2365.2159999999999</c:v>
                </c:pt>
                <c:pt idx="6161">
                  <c:v>2365.5270169999999</c:v>
                </c:pt>
                <c:pt idx="6162">
                  <c:v>2365.846</c:v>
                </c:pt>
                <c:pt idx="6163">
                  <c:v>2366.1310159999998</c:v>
                </c:pt>
                <c:pt idx="6164">
                  <c:v>2366.4420009999999</c:v>
                </c:pt>
                <c:pt idx="6165">
                  <c:v>2366.735017</c:v>
                </c:pt>
                <c:pt idx="6166">
                  <c:v>2367.0520019999999</c:v>
                </c:pt>
                <c:pt idx="6167">
                  <c:v>2367.336014</c:v>
                </c:pt>
                <c:pt idx="6168">
                  <c:v>2367.654</c:v>
                </c:pt>
                <c:pt idx="6169">
                  <c:v>2367.9380139999998</c:v>
                </c:pt>
                <c:pt idx="6170">
                  <c:v>2368.248</c:v>
                </c:pt>
                <c:pt idx="6171">
                  <c:v>2368.5400140000002</c:v>
                </c:pt>
                <c:pt idx="6172">
                  <c:v>2368.850003</c:v>
                </c:pt>
                <c:pt idx="6173">
                  <c:v>2369.1340169999999</c:v>
                </c:pt>
                <c:pt idx="6174">
                  <c:v>2369.4520029999999</c:v>
                </c:pt>
                <c:pt idx="6175">
                  <c:v>2369.7360170000002</c:v>
                </c:pt>
                <c:pt idx="6176">
                  <c:v>2370.0459999999998</c:v>
                </c:pt>
                <c:pt idx="6177">
                  <c:v>2370.3280169999998</c:v>
                </c:pt>
                <c:pt idx="6178">
                  <c:v>2370.6640000000002</c:v>
                </c:pt>
                <c:pt idx="6179">
                  <c:v>2370.9480159999998</c:v>
                </c:pt>
                <c:pt idx="6180">
                  <c:v>2371.2660030000002</c:v>
                </c:pt>
                <c:pt idx="6181">
                  <c:v>2371.550017</c:v>
                </c:pt>
                <c:pt idx="6182">
                  <c:v>2371.86</c:v>
                </c:pt>
                <c:pt idx="6183">
                  <c:v>2372.1520169999999</c:v>
                </c:pt>
                <c:pt idx="6184">
                  <c:v>2372.4620009999999</c:v>
                </c:pt>
                <c:pt idx="6185">
                  <c:v>2372.7460179999998</c:v>
                </c:pt>
                <c:pt idx="6186">
                  <c:v>2373.0639999999999</c:v>
                </c:pt>
                <c:pt idx="6187">
                  <c:v>2373.3550169999999</c:v>
                </c:pt>
                <c:pt idx="6188">
                  <c:v>2373.6660000000002</c:v>
                </c:pt>
                <c:pt idx="6189">
                  <c:v>2373.9590170000001</c:v>
                </c:pt>
                <c:pt idx="6190">
                  <c:v>2374.27</c:v>
                </c:pt>
                <c:pt idx="6191">
                  <c:v>2374.5550159999998</c:v>
                </c:pt>
                <c:pt idx="6192">
                  <c:v>2386.56</c:v>
                </c:pt>
                <c:pt idx="6193">
                  <c:v>2386.8790140000001</c:v>
                </c:pt>
                <c:pt idx="6194">
                  <c:v>2387.19</c:v>
                </c:pt>
                <c:pt idx="6195">
                  <c:v>2387.4750180000001</c:v>
                </c:pt>
                <c:pt idx="6196">
                  <c:v>2387.7939999999999</c:v>
                </c:pt>
                <c:pt idx="6197">
                  <c:v>2388.0790139999999</c:v>
                </c:pt>
                <c:pt idx="6198">
                  <c:v>2388.3960000000002</c:v>
                </c:pt>
                <c:pt idx="6199">
                  <c:v>2388.689014</c:v>
                </c:pt>
                <c:pt idx="6200">
                  <c:v>2388.9989999999998</c:v>
                </c:pt>
                <c:pt idx="6201">
                  <c:v>2389.2840169999999</c:v>
                </c:pt>
                <c:pt idx="6202">
                  <c:v>2389.6030000000001</c:v>
                </c:pt>
                <c:pt idx="6203">
                  <c:v>2389.8880140000001</c:v>
                </c:pt>
                <c:pt idx="6204">
                  <c:v>2390.1990000000001</c:v>
                </c:pt>
                <c:pt idx="6205">
                  <c:v>2390.492017</c:v>
                </c:pt>
                <c:pt idx="6206">
                  <c:v>2390.8029999999999</c:v>
                </c:pt>
                <c:pt idx="6207">
                  <c:v>2391.0880139999999</c:v>
                </c:pt>
                <c:pt idx="6208">
                  <c:v>2391.4070000000002</c:v>
                </c:pt>
                <c:pt idx="6209">
                  <c:v>2391.682018</c:v>
                </c:pt>
                <c:pt idx="6210">
                  <c:v>2392.0189999999998</c:v>
                </c:pt>
                <c:pt idx="6211">
                  <c:v>2392.312015</c:v>
                </c:pt>
                <c:pt idx="6212">
                  <c:v>2392.623</c:v>
                </c:pt>
                <c:pt idx="6213">
                  <c:v>2392.9080140000001</c:v>
                </c:pt>
                <c:pt idx="6214">
                  <c:v>2393.2269999999999</c:v>
                </c:pt>
                <c:pt idx="6215">
                  <c:v>2393.5120149999998</c:v>
                </c:pt>
                <c:pt idx="6216">
                  <c:v>2393.8229999999999</c:v>
                </c:pt>
                <c:pt idx="6217">
                  <c:v>2394.1160140000002</c:v>
                </c:pt>
                <c:pt idx="6218">
                  <c:v>2394.4270000000001</c:v>
                </c:pt>
                <c:pt idx="6219">
                  <c:v>2394.7180170000001</c:v>
                </c:pt>
                <c:pt idx="6220">
                  <c:v>2395.0369999999998</c:v>
                </c:pt>
                <c:pt idx="6221">
                  <c:v>2395.3220150000002</c:v>
                </c:pt>
                <c:pt idx="6222">
                  <c:v>2395.6329999999998</c:v>
                </c:pt>
                <c:pt idx="6223">
                  <c:v>2395.9260169999998</c:v>
                </c:pt>
                <c:pt idx="6224">
                  <c:v>2396.2370000000001</c:v>
                </c:pt>
                <c:pt idx="6225">
                  <c:v>2396.522015</c:v>
                </c:pt>
                <c:pt idx="6226">
                  <c:v>2396.8409999999999</c:v>
                </c:pt>
                <c:pt idx="6227">
                  <c:v>2397.1520150000001</c:v>
                </c:pt>
                <c:pt idx="6228">
                  <c:v>2397.4630000000002</c:v>
                </c:pt>
                <c:pt idx="6229">
                  <c:v>2397.7560140000001</c:v>
                </c:pt>
                <c:pt idx="6230">
                  <c:v>2398.0729999999999</c:v>
                </c:pt>
                <c:pt idx="6231">
                  <c:v>2398.3580139999999</c:v>
                </c:pt>
                <c:pt idx="6232">
                  <c:v>2398.6770000000001</c:v>
                </c:pt>
                <c:pt idx="6233">
                  <c:v>2398.9620190000001</c:v>
                </c:pt>
                <c:pt idx="6234">
                  <c:v>2399.2730000000001</c:v>
                </c:pt>
                <c:pt idx="6235">
                  <c:v>2399.566014</c:v>
                </c:pt>
                <c:pt idx="6236">
                  <c:v>2399.8770009999998</c:v>
                </c:pt>
                <c:pt idx="6237">
                  <c:v>2400.1620149999999</c:v>
                </c:pt>
                <c:pt idx="6238">
                  <c:v>2400.4810000000002</c:v>
                </c:pt>
                <c:pt idx="6239">
                  <c:v>2400.7660139999998</c:v>
                </c:pt>
                <c:pt idx="6240">
                  <c:v>2401.0770000000002</c:v>
                </c:pt>
                <c:pt idx="6241">
                  <c:v>2401.360017</c:v>
                </c:pt>
                <c:pt idx="6242">
                  <c:v>2401.6709999999998</c:v>
                </c:pt>
                <c:pt idx="6243">
                  <c:v>2401.9560139999999</c:v>
                </c:pt>
                <c:pt idx="6244">
                  <c:v>2402.3009999999999</c:v>
                </c:pt>
                <c:pt idx="6245">
                  <c:v>2402.586014</c:v>
                </c:pt>
                <c:pt idx="6246">
                  <c:v>2402.8969999999999</c:v>
                </c:pt>
                <c:pt idx="6247">
                  <c:v>2403.1900139999998</c:v>
                </c:pt>
                <c:pt idx="6248">
                  <c:v>2403.5010029999999</c:v>
                </c:pt>
                <c:pt idx="6249">
                  <c:v>2403.7860169999999</c:v>
                </c:pt>
                <c:pt idx="6250">
                  <c:v>2404.105</c:v>
                </c:pt>
                <c:pt idx="6251">
                  <c:v>2404.3960179999999</c:v>
                </c:pt>
                <c:pt idx="6252">
                  <c:v>2404.7069999999999</c:v>
                </c:pt>
                <c:pt idx="6253">
                  <c:v>2405.0000140000002</c:v>
                </c:pt>
                <c:pt idx="6254">
                  <c:v>2405.311001</c:v>
                </c:pt>
                <c:pt idx="6255">
                  <c:v>2405.596016</c:v>
                </c:pt>
                <c:pt idx="6256">
                  <c:v>2405.915</c:v>
                </c:pt>
                <c:pt idx="6257">
                  <c:v>2406.2000170000001</c:v>
                </c:pt>
                <c:pt idx="6258">
                  <c:v>2406.511</c:v>
                </c:pt>
                <c:pt idx="6259">
                  <c:v>2406.804016</c:v>
                </c:pt>
                <c:pt idx="6260">
                  <c:v>2407.1149999999998</c:v>
                </c:pt>
                <c:pt idx="6261">
                  <c:v>2407.4260169999998</c:v>
                </c:pt>
                <c:pt idx="6262">
                  <c:v>2407.7510000000002</c:v>
                </c:pt>
                <c:pt idx="6263">
                  <c:v>2408.0360139999998</c:v>
                </c:pt>
                <c:pt idx="6264">
                  <c:v>2408.3470000000002</c:v>
                </c:pt>
                <c:pt idx="6265">
                  <c:v>2408.6400180000001</c:v>
                </c:pt>
                <c:pt idx="6266">
                  <c:v>2408.9510030000001</c:v>
                </c:pt>
                <c:pt idx="6267">
                  <c:v>2409.2360170000002</c:v>
                </c:pt>
                <c:pt idx="6268">
                  <c:v>2409.5549999999998</c:v>
                </c:pt>
                <c:pt idx="6269">
                  <c:v>2409.8400150000002</c:v>
                </c:pt>
                <c:pt idx="6270">
                  <c:v>2410.1509999999998</c:v>
                </c:pt>
                <c:pt idx="6271">
                  <c:v>2410.4440169999998</c:v>
                </c:pt>
                <c:pt idx="6272">
                  <c:v>2410.7550000000001</c:v>
                </c:pt>
                <c:pt idx="6273">
                  <c:v>2411.0300149999998</c:v>
                </c:pt>
                <c:pt idx="6274">
                  <c:v>2411.3490000000002</c:v>
                </c:pt>
                <c:pt idx="6275">
                  <c:v>2411.6340169999999</c:v>
                </c:pt>
                <c:pt idx="6276">
                  <c:v>2411.9450000000002</c:v>
                </c:pt>
                <c:pt idx="6277">
                  <c:v>2412.2380159999998</c:v>
                </c:pt>
                <c:pt idx="6278">
                  <c:v>2412.5750029999999</c:v>
                </c:pt>
                <c:pt idx="6279">
                  <c:v>2412.860017</c:v>
                </c:pt>
                <c:pt idx="6280">
                  <c:v>2413.1790000000001</c:v>
                </c:pt>
                <c:pt idx="6281">
                  <c:v>2413.4640169999998</c:v>
                </c:pt>
                <c:pt idx="6282">
                  <c:v>2413.7750000000001</c:v>
                </c:pt>
                <c:pt idx="6283">
                  <c:v>2414.0740179999998</c:v>
                </c:pt>
                <c:pt idx="6284">
                  <c:v>2414.3850029999999</c:v>
                </c:pt>
                <c:pt idx="6285">
                  <c:v>2414.6700169999999</c:v>
                </c:pt>
                <c:pt idx="6286">
                  <c:v>2414.989</c:v>
                </c:pt>
                <c:pt idx="6287">
                  <c:v>2415.2740140000001</c:v>
                </c:pt>
                <c:pt idx="6288">
                  <c:v>2415.585</c:v>
                </c:pt>
                <c:pt idx="6289">
                  <c:v>2415.878017</c:v>
                </c:pt>
                <c:pt idx="6290">
                  <c:v>2416.1889999999999</c:v>
                </c:pt>
                <c:pt idx="6291">
                  <c:v>2416.4740139999999</c:v>
                </c:pt>
                <c:pt idx="6292">
                  <c:v>2431.9420009999999</c:v>
                </c:pt>
                <c:pt idx="6293">
                  <c:v>2432.2600179999999</c:v>
                </c:pt>
                <c:pt idx="6294">
                  <c:v>2432.5770000000002</c:v>
                </c:pt>
                <c:pt idx="6295">
                  <c:v>2432.8620179999998</c:v>
                </c:pt>
                <c:pt idx="6296">
                  <c:v>2433.181</c:v>
                </c:pt>
                <c:pt idx="6297">
                  <c:v>2433.4660140000001</c:v>
                </c:pt>
                <c:pt idx="6298">
                  <c:v>2433.777</c:v>
                </c:pt>
                <c:pt idx="6299">
                  <c:v>2434.0700179999999</c:v>
                </c:pt>
                <c:pt idx="6300">
                  <c:v>2434.3809999999999</c:v>
                </c:pt>
                <c:pt idx="6301">
                  <c:v>2434.666017</c:v>
                </c:pt>
                <c:pt idx="6302">
                  <c:v>2434.9850000000001</c:v>
                </c:pt>
                <c:pt idx="6303">
                  <c:v>2435.2700169999998</c:v>
                </c:pt>
                <c:pt idx="6304">
                  <c:v>2435.5810000000001</c:v>
                </c:pt>
                <c:pt idx="6305">
                  <c:v>2435.8640140000002</c:v>
                </c:pt>
                <c:pt idx="6306">
                  <c:v>2436.1750040000002</c:v>
                </c:pt>
                <c:pt idx="6307">
                  <c:v>2436.4600180000002</c:v>
                </c:pt>
                <c:pt idx="6308">
                  <c:v>2436.779</c:v>
                </c:pt>
                <c:pt idx="6309">
                  <c:v>2437.064014</c:v>
                </c:pt>
                <c:pt idx="6310">
                  <c:v>2437.4009999999998</c:v>
                </c:pt>
                <c:pt idx="6311">
                  <c:v>2437.6940180000001</c:v>
                </c:pt>
                <c:pt idx="6312">
                  <c:v>2438.0050000000001</c:v>
                </c:pt>
                <c:pt idx="6313">
                  <c:v>2438.2900169999998</c:v>
                </c:pt>
                <c:pt idx="6314">
                  <c:v>2438.6089999999999</c:v>
                </c:pt>
                <c:pt idx="6315">
                  <c:v>2438.9000139999998</c:v>
                </c:pt>
                <c:pt idx="6316">
                  <c:v>2439.21</c:v>
                </c:pt>
                <c:pt idx="6317">
                  <c:v>2439.502015</c:v>
                </c:pt>
                <c:pt idx="6318">
                  <c:v>2439.8120009999998</c:v>
                </c:pt>
                <c:pt idx="6319">
                  <c:v>2440.0960150000001</c:v>
                </c:pt>
                <c:pt idx="6320">
                  <c:v>2440.4140029999999</c:v>
                </c:pt>
                <c:pt idx="6321">
                  <c:v>2440.6980170000002</c:v>
                </c:pt>
                <c:pt idx="6322">
                  <c:v>2441.0079999999998</c:v>
                </c:pt>
                <c:pt idx="6323">
                  <c:v>2441.300017</c:v>
                </c:pt>
                <c:pt idx="6324">
                  <c:v>2441.61</c:v>
                </c:pt>
                <c:pt idx="6325">
                  <c:v>2441.894018</c:v>
                </c:pt>
                <c:pt idx="6326">
                  <c:v>2442.2190000000001</c:v>
                </c:pt>
                <c:pt idx="6327">
                  <c:v>2442.530017</c:v>
                </c:pt>
                <c:pt idx="6328">
                  <c:v>2442.8409999999999</c:v>
                </c:pt>
                <c:pt idx="6329">
                  <c:v>2443.1340140000002</c:v>
                </c:pt>
                <c:pt idx="6330">
                  <c:v>2443.4450029999998</c:v>
                </c:pt>
                <c:pt idx="6331">
                  <c:v>2443.7300180000002</c:v>
                </c:pt>
                <c:pt idx="6332">
                  <c:v>2444.049</c:v>
                </c:pt>
                <c:pt idx="6333">
                  <c:v>2444.334014</c:v>
                </c:pt>
                <c:pt idx="6334">
                  <c:v>2444.645</c:v>
                </c:pt>
                <c:pt idx="6335">
                  <c:v>2444.9380179999998</c:v>
                </c:pt>
                <c:pt idx="6336">
                  <c:v>2445.2490029999999</c:v>
                </c:pt>
                <c:pt idx="6337">
                  <c:v>2445.5240140000001</c:v>
                </c:pt>
                <c:pt idx="6338">
                  <c:v>2445.8429999999998</c:v>
                </c:pt>
                <c:pt idx="6339">
                  <c:v>2446.1280139999999</c:v>
                </c:pt>
                <c:pt idx="6340">
                  <c:v>2446.4389999999999</c:v>
                </c:pt>
                <c:pt idx="6341">
                  <c:v>2446.732015</c:v>
                </c:pt>
                <c:pt idx="6342">
                  <c:v>2447.0430030000002</c:v>
                </c:pt>
                <c:pt idx="6343">
                  <c:v>2447.3280169999998</c:v>
                </c:pt>
                <c:pt idx="6344">
                  <c:v>2447.6729999999998</c:v>
                </c:pt>
                <c:pt idx="6345">
                  <c:v>2447.9580139999998</c:v>
                </c:pt>
                <c:pt idx="6346">
                  <c:v>2448.2689999999998</c:v>
                </c:pt>
                <c:pt idx="6347">
                  <c:v>2448.5680139999999</c:v>
                </c:pt>
                <c:pt idx="6348">
                  <c:v>2448.8780000000002</c:v>
                </c:pt>
                <c:pt idx="6349">
                  <c:v>2449.1620149999999</c:v>
                </c:pt>
                <c:pt idx="6350">
                  <c:v>2449.48</c:v>
                </c:pt>
                <c:pt idx="6351">
                  <c:v>2449.764017</c:v>
                </c:pt>
                <c:pt idx="6352">
                  <c:v>2450.0740030000002</c:v>
                </c:pt>
                <c:pt idx="6353">
                  <c:v>2450.3660169999998</c:v>
                </c:pt>
                <c:pt idx="6354">
                  <c:v>2450.6760009999998</c:v>
                </c:pt>
                <c:pt idx="6355">
                  <c:v>2450.960016</c:v>
                </c:pt>
                <c:pt idx="6356">
                  <c:v>2451.2779999999998</c:v>
                </c:pt>
                <c:pt idx="6357">
                  <c:v>2451.562015</c:v>
                </c:pt>
                <c:pt idx="6358">
                  <c:v>2451.8789999999999</c:v>
                </c:pt>
                <c:pt idx="6359">
                  <c:v>2452.1720180000002</c:v>
                </c:pt>
                <c:pt idx="6360">
                  <c:v>2452.4830000000002</c:v>
                </c:pt>
                <c:pt idx="6361">
                  <c:v>2452.7940140000001</c:v>
                </c:pt>
                <c:pt idx="6362">
                  <c:v>2453.1129999999998</c:v>
                </c:pt>
                <c:pt idx="6363">
                  <c:v>2453.3980160000001</c:v>
                </c:pt>
                <c:pt idx="6364">
                  <c:v>2453.7089999999998</c:v>
                </c:pt>
                <c:pt idx="6365">
                  <c:v>2454.002015</c:v>
                </c:pt>
                <c:pt idx="6366">
                  <c:v>2454.3130030000002</c:v>
                </c:pt>
                <c:pt idx="6367">
                  <c:v>2454.5980180000001</c:v>
                </c:pt>
                <c:pt idx="6368">
                  <c:v>2454.9169999999999</c:v>
                </c:pt>
                <c:pt idx="6369">
                  <c:v>2455.1920150000001</c:v>
                </c:pt>
                <c:pt idx="6370">
                  <c:v>2455.5030000000002</c:v>
                </c:pt>
                <c:pt idx="6371">
                  <c:v>2455.7960159999998</c:v>
                </c:pt>
                <c:pt idx="6372">
                  <c:v>2456.107</c:v>
                </c:pt>
                <c:pt idx="6373">
                  <c:v>2456.3920149999999</c:v>
                </c:pt>
                <c:pt idx="6374">
                  <c:v>2456.7109999999998</c:v>
                </c:pt>
                <c:pt idx="6375">
                  <c:v>2456.9960139999998</c:v>
                </c:pt>
                <c:pt idx="6376">
                  <c:v>2457.3069999999998</c:v>
                </c:pt>
                <c:pt idx="6377">
                  <c:v>2457.6000140000001</c:v>
                </c:pt>
                <c:pt idx="6378">
                  <c:v>2457.9370039999999</c:v>
                </c:pt>
                <c:pt idx="6379">
                  <c:v>2458.2280139999998</c:v>
                </c:pt>
                <c:pt idx="6380">
                  <c:v>2458.5459999999998</c:v>
                </c:pt>
                <c:pt idx="6381">
                  <c:v>2458.8300140000001</c:v>
                </c:pt>
                <c:pt idx="6382">
                  <c:v>2459.14</c:v>
                </c:pt>
                <c:pt idx="6383">
                  <c:v>2459.4320149999999</c:v>
                </c:pt>
                <c:pt idx="6384">
                  <c:v>2459.7420010000001</c:v>
                </c:pt>
                <c:pt idx="6385">
                  <c:v>2460.0260170000001</c:v>
                </c:pt>
                <c:pt idx="6386">
                  <c:v>2460.3440000000001</c:v>
                </c:pt>
                <c:pt idx="6387">
                  <c:v>2460.628017</c:v>
                </c:pt>
                <c:pt idx="6388">
                  <c:v>2460.9380000000001</c:v>
                </c:pt>
                <c:pt idx="6389">
                  <c:v>2461.230016</c:v>
                </c:pt>
                <c:pt idx="6390">
                  <c:v>2461.547</c:v>
                </c:pt>
                <c:pt idx="6391">
                  <c:v>2461.8320170000002</c:v>
                </c:pt>
                <c:pt idx="6392">
                  <c:v>2476.4870000000001</c:v>
                </c:pt>
                <c:pt idx="6393">
                  <c:v>2476.8060139999998</c:v>
                </c:pt>
                <c:pt idx="6394">
                  <c:v>2477.1170000000002</c:v>
                </c:pt>
                <c:pt idx="6395">
                  <c:v>2477.4020180000002</c:v>
                </c:pt>
                <c:pt idx="6396">
                  <c:v>2477.7210030000001</c:v>
                </c:pt>
                <c:pt idx="6397">
                  <c:v>2478.0060170000002</c:v>
                </c:pt>
                <c:pt idx="6398">
                  <c:v>2478.317</c:v>
                </c:pt>
                <c:pt idx="6399">
                  <c:v>2478.610017</c:v>
                </c:pt>
                <c:pt idx="6400">
                  <c:v>2478.9209999999998</c:v>
                </c:pt>
                <c:pt idx="6401">
                  <c:v>2479.1960140000001</c:v>
                </c:pt>
                <c:pt idx="6402">
                  <c:v>2479.515003</c:v>
                </c:pt>
                <c:pt idx="6403">
                  <c:v>2479.800017</c:v>
                </c:pt>
                <c:pt idx="6404">
                  <c:v>2480.1110020000001</c:v>
                </c:pt>
                <c:pt idx="6405">
                  <c:v>2480.4040140000002</c:v>
                </c:pt>
                <c:pt idx="6406">
                  <c:v>2480.7150000000001</c:v>
                </c:pt>
                <c:pt idx="6407">
                  <c:v>2481.0000140000002</c:v>
                </c:pt>
                <c:pt idx="6408">
                  <c:v>2481.3190020000002</c:v>
                </c:pt>
                <c:pt idx="6409">
                  <c:v>2481.6040170000001</c:v>
                </c:pt>
                <c:pt idx="6410">
                  <c:v>2481.9409999999998</c:v>
                </c:pt>
                <c:pt idx="6411">
                  <c:v>2482.240014</c:v>
                </c:pt>
                <c:pt idx="6412">
                  <c:v>2482.5509999999999</c:v>
                </c:pt>
                <c:pt idx="6413">
                  <c:v>2482.8360170000001</c:v>
                </c:pt>
                <c:pt idx="6414">
                  <c:v>2483.1550029999999</c:v>
                </c:pt>
                <c:pt idx="6415">
                  <c:v>2483.4400169999999</c:v>
                </c:pt>
                <c:pt idx="6416">
                  <c:v>2483.7510000000002</c:v>
                </c:pt>
                <c:pt idx="6417">
                  <c:v>2484.0440170000002</c:v>
                </c:pt>
                <c:pt idx="6418">
                  <c:v>2484.355</c:v>
                </c:pt>
                <c:pt idx="6419">
                  <c:v>2484.6400159999998</c:v>
                </c:pt>
                <c:pt idx="6420">
                  <c:v>2484.9589999999998</c:v>
                </c:pt>
                <c:pt idx="6421">
                  <c:v>2485.2430169999998</c:v>
                </c:pt>
                <c:pt idx="6422">
                  <c:v>2485.5610000000001</c:v>
                </c:pt>
                <c:pt idx="6423">
                  <c:v>2485.8540149999999</c:v>
                </c:pt>
                <c:pt idx="6424">
                  <c:v>2486.165</c:v>
                </c:pt>
                <c:pt idx="6425">
                  <c:v>2486.450014</c:v>
                </c:pt>
                <c:pt idx="6426">
                  <c:v>2486.7689999999998</c:v>
                </c:pt>
                <c:pt idx="6427">
                  <c:v>2487.0800140000001</c:v>
                </c:pt>
                <c:pt idx="6428">
                  <c:v>2487.3910000000001</c:v>
                </c:pt>
                <c:pt idx="6429">
                  <c:v>2487.684017</c:v>
                </c:pt>
                <c:pt idx="6430">
                  <c:v>2487.9949999999999</c:v>
                </c:pt>
                <c:pt idx="6431">
                  <c:v>2488.2800139999999</c:v>
                </c:pt>
                <c:pt idx="6432">
                  <c:v>2488.5990000000002</c:v>
                </c:pt>
                <c:pt idx="6433">
                  <c:v>2488.8740170000001</c:v>
                </c:pt>
                <c:pt idx="6434">
                  <c:v>2489.1849999999999</c:v>
                </c:pt>
                <c:pt idx="6435">
                  <c:v>2489.4780169999999</c:v>
                </c:pt>
                <c:pt idx="6436">
                  <c:v>2489.7890000000002</c:v>
                </c:pt>
                <c:pt idx="6437">
                  <c:v>2490.074016</c:v>
                </c:pt>
                <c:pt idx="6438">
                  <c:v>2490.393</c:v>
                </c:pt>
                <c:pt idx="6439">
                  <c:v>2490.6780140000001</c:v>
                </c:pt>
                <c:pt idx="6440">
                  <c:v>2490.9890030000001</c:v>
                </c:pt>
                <c:pt idx="6441">
                  <c:v>2491.282017</c:v>
                </c:pt>
                <c:pt idx="6442">
                  <c:v>2491.5929999999998</c:v>
                </c:pt>
                <c:pt idx="6443">
                  <c:v>2491.8840140000002</c:v>
                </c:pt>
                <c:pt idx="6444">
                  <c:v>2492.2289999999998</c:v>
                </c:pt>
                <c:pt idx="6445">
                  <c:v>2492.5140139999999</c:v>
                </c:pt>
                <c:pt idx="6446">
                  <c:v>2492.8249999999998</c:v>
                </c:pt>
                <c:pt idx="6447">
                  <c:v>2493.1180169999998</c:v>
                </c:pt>
                <c:pt idx="6448">
                  <c:v>2493.4290000000001</c:v>
                </c:pt>
                <c:pt idx="6449">
                  <c:v>2493.7140140000001</c:v>
                </c:pt>
                <c:pt idx="6450">
                  <c:v>2494.0329999999999</c:v>
                </c:pt>
                <c:pt idx="6451">
                  <c:v>2494.3180179999999</c:v>
                </c:pt>
                <c:pt idx="6452">
                  <c:v>2494.6289999999999</c:v>
                </c:pt>
                <c:pt idx="6453">
                  <c:v>2494.9220150000001</c:v>
                </c:pt>
                <c:pt idx="6454">
                  <c:v>2495.239</c:v>
                </c:pt>
                <c:pt idx="6455">
                  <c:v>2495.5240140000001</c:v>
                </c:pt>
                <c:pt idx="6456">
                  <c:v>2495.8430039999998</c:v>
                </c:pt>
                <c:pt idx="6457">
                  <c:v>2496.1280179999999</c:v>
                </c:pt>
                <c:pt idx="6458">
                  <c:v>2496.439003</c:v>
                </c:pt>
                <c:pt idx="6459">
                  <c:v>2496.732015</c:v>
                </c:pt>
                <c:pt idx="6460">
                  <c:v>2497.0430000000001</c:v>
                </c:pt>
                <c:pt idx="6461">
                  <c:v>2497.3540159999998</c:v>
                </c:pt>
                <c:pt idx="6462">
                  <c:v>2497.6729999999998</c:v>
                </c:pt>
                <c:pt idx="6463">
                  <c:v>2497.9580169999999</c:v>
                </c:pt>
                <c:pt idx="6464">
                  <c:v>2498.2689999999998</c:v>
                </c:pt>
                <c:pt idx="6465">
                  <c:v>2498.552017</c:v>
                </c:pt>
                <c:pt idx="6466">
                  <c:v>2498.8629999999998</c:v>
                </c:pt>
                <c:pt idx="6467">
                  <c:v>2499.1480139999999</c:v>
                </c:pt>
                <c:pt idx="6468">
                  <c:v>2499.4670000000001</c:v>
                </c:pt>
                <c:pt idx="6469">
                  <c:v>2499.7520180000001</c:v>
                </c:pt>
                <c:pt idx="6470">
                  <c:v>2500.0630000000001</c:v>
                </c:pt>
                <c:pt idx="6471">
                  <c:v>2500.356014</c:v>
                </c:pt>
                <c:pt idx="6472">
                  <c:v>2500.6669999999999</c:v>
                </c:pt>
                <c:pt idx="6473">
                  <c:v>2500.952018</c:v>
                </c:pt>
                <c:pt idx="6474">
                  <c:v>2501.2710000000002</c:v>
                </c:pt>
                <c:pt idx="6475">
                  <c:v>2501.5620180000001</c:v>
                </c:pt>
                <c:pt idx="6476">
                  <c:v>2501.8730030000002</c:v>
                </c:pt>
                <c:pt idx="6477">
                  <c:v>2502.1660139999999</c:v>
                </c:pt>
                <c:pt idx="6478">
                  <c:v>2502.5030000000002</c:v>
                </c:pt>
                <c:pt idx="6479">
                  <c:v>2502.7880150000001</c:v>
                </c:pt>
                <c:pt idx="6480">
                  <c:v>2503.107</c:v>
                </c:pt>
                <c:pt idx="6481">
                  <c:v>2503.392018</c:v>
                </c:pt>
                <c:pt idx="6482">
                  <c:v>2503.703</c:v>
                </c:pt>
                <c:pt idx="6483">
                  <c:v>2503.9960160000001</c:v>
                </c:pt>
                <c:pt idx="6484">
                  <c:v>2504.3069999999998</c:v>
                </c:pt>
                <c:pt idx="6485">
                  <c:v>2504.5920179999998</c:v>
                </c:pt>
                <c:pt idx="6486">
                  <c:v>2504.9169999999999</c:v>
                </c:pt>
                <c:pt idx="6487">
                  <c:v>2505.202018</c:v>
                </c:pt>
                <c:pt idx="6488">
                  <c:v>2505.5129999999999</c:v>
                </c:pt>
                <c:pt idx="6489">
                  <c:v>2505.8060169999999</c:v>
                </c:pt>
                <c:pt idx="6490">
                  <c:v>2506.1170000000002</c:v>
                </c:pt>
                <c:pt idx="6491">
                  <c:v>2506.4020169999999</c:v>
                </c:pt>
                <c:pt idx="6492">
                  <c:v>2519.6840000000002</c:v>
                </c:pt>
                <c:pt idx="6493">
                  <c:v>2520.0030179999999</c:v>
                </c:pt>
                <c:pt idx="6494">
                  <c:v>2520.3139999999999</c:v>
                </c:pt>
                <c:pt idx="6495">
                  <c:v>2520.599017</c:v>
                </c:pt>
                <c:pt idx="6496">
                  <c:v>2520.9180000000001</c:v>
                </c:pt>
                <c:pt idx="6497">
                  <c:v>2521.1930160000002</c:v>
                </c:pt>
                <c:pt idx="6498">
                  <c:v>2521.5039999999999</c:v>
                </c:pt>
                <c:pt idx="6499">
                  <c:v>2521.7970140000002</c:v>
                </c:pt>
                <c:pt idx="6500">
                  <c:v>2522.1080040000002</c:v>
                </c:pt>
                <c:pt idx="6501">
                  <c:v>2522.3930180000002</c:v>
                </c:pt>
                <c:pt idx="6502">
                  <c:v>2522.7120009999999</c:v>
                </c:pt>
                <c:pt idx="6503">
                  <c:v>2522.997014</c:v>
                </c:pt>
                <c:pt idx="6504">
                  <c:v>2523.308</c:v>
                </c:pt>
                <c:pt idx="6505">
                  <c:v>2523.6010179999998</c:v>
                </c:pt>
                <c:pt idx="6506">
                  <c:v>2523.9120029999999</c:v>
                </c:pt>
                <c:pt idx="6507">
                  <c:v>2524.2030169999998</c:v>
                </c:pt>
                <c:pt idx="6508">
                  <c:v>2524.5210000000002</c:v>
                </c:pt>
                <c:pt idx="6509">
                  <c:v>2524.8050149999999</c:v>
                </c:pt>
                <c:pt idx="6510">
                  <c:v>2525.1410000000001</c:v>
                </c:pt>
                <c:pt idx="6511">
                  <c:v>2525.4330169999998</c:v>
                </c:pt>
                <c:pt idx="6512">
                  <c:v>2525.7429999999999</c:v>
                </c:pt>
                <c:pt idx="6513">
                  <c:v>2526.0270139999998</c:v>
                </c:pt>
                <c:pt idx="6514">
                  <c:v>2526.3449999999998</c:v>
                </c:pt>
                <c:pt idx="6515">
                  <c:v>2526.6290140000001</c:v>
                </c:pt>
                <c:pt idx="6516">
                  <c:v>2526.9389999999999</c:v>
                </c:pt>
                <c:pt idx="6517">
                  <c:v>2527.231014</c:v>
                </c:pt>
                <c:pt idx="6518">
                  <c:v>2527.5479999999998</c:v>
                </c:pt>
                <c:pt idx="6519">
                  <c:v>2527.8330139999998</c:v>
                </c:pt>
                <c:pt idx="6520">
                  <c:v>2528.1520009999999</c:v>
                </c:pt>
                <c:pt idx="6521">
                  <c:v>2528.4370140000001</c:v>
                </c:pt>
                <c:pt idx="6522">
                  <c:v>2528.748</c:v>
                </c:pt>
                <c:pt idx="6523">
                  <c:v>2529.0410139999999</c:v>
                </c:pt>
                <c:pt idx="6524">
                  <c:v>2529.352003</c:v>
                </c:pt>
                <c:pt idx="6525">
                  <c:v>2529.637017</c:v>
                </c:pt>
                <c:pt idx="6526">
                  <c:v>2529.9560000000001</c:v>
                </c:pt>
                <c:pt idx="6527">
                  <c:v>2530.267014</c:v>
                </c:pt>
                <c:pt idx="6528">
                  <c:v>2530.578</c:v>
                </c:pt>
                <c:pt idx="6529">
                  <c:v>2530.8610170000002</c:v>
                </c:pt>
                <c:pt idx="6530">
                  <c:v>2531.1720009999999</c:v>
                </c:pt>
                <c:pt idx="6531">
                  <c:v>2531.4570140000001</c:v>
                </c:pt>
                <c:pt idx="6532">
                  <c:v>2531.7759999999998</c:v>
                </c:pt>
                <c:pt idx="6533">
                  <c:v>2532.0610139999999</c:v>
                </c:pt>
                <c:pt idx="6534">
                  <c:v>2532.3720010000002</c:v>
                </c:pt>
                <c:pt idx="6535">
                  <c:v>2532.6650140000002</c:v>
                </c:pt>
                <c:pt idx="6536">
                  <c:v>2532.9760040000001</c:v>
                </c:pt>
                <c:pt idx="6537">
                  <c:v>2533.2610180000001</c:v>
                </c:pt>
                <c:pt idx="6538">
                  <c:v>2533.58</c:v>
                </c:pt>
                <c:pt idx="6539">
                  <c:v>2533.8710139999998</c:v>
                </c:pt>
                <c:pt idx="6540">
                  <c:v>2534.181</c:v>
                </c:pt>
                <c:pt idx="6541">
                  <c:v>2534.4730180000001</c:v>
                </c:pt>
                <c:pt idx="6542">
                  <c:v>2534.7829999999999</c:v>
                </c:pt>
                <c:pt idx="6543">
                  <c:v>2535.0670169999999</c:v>
                </c:pt>
                <c:pt idx="6544">
                  <c:v>2535.4110000000001</c:v>
                </c:pt>
                <c:pt idx="6545">
                  <c:v>2535.695017</c:v>
                </c:pt>
                <c:pt idx="6546">
                  <c:v>2536.0050000000001</c:v>
                </c:pt>
                <c:pt idx="6547">
                  <c:v>2536.2970169999999</c:v>
                </c:pt>
                <c:pt idx="6548">
                  <c:v>2536.607</c:v>
                </c:pt>
                <c:pt idx="6549">
                  <c:v>2536.8910139999998</c:v>
                </c:pt>
                <c:pt idx="6550">
                  <c:v>2537.2159999999999</c:v>
                </c:pt>
                <c:pt idx="6551">
                  <c:v>2537.5010139999999</c:v>
                </c:pt>
                <c:pt idx="6552">
                  <c:v>2537.8120009999998</c:v>
                </c:pt>
                <c:pt idx="6553">
                  <c:v>2538.105016</c:v>
                </c:pt>
                <c:pt idx="6554">
                  <c:v>2538.4160000000002</c:v>
                </c:pt>
                <c:pt idx="6555">
                  <c:v>2538.7010140000002</c:v>
                </c:pt>
                <c:pt idx="6556">
                  <c:v>2539.02</c:v>
                </c:pt>
                <c:pt idx="6557">
                  <c:v>2539.305014</c:v>
                </c:pt>
                <c:pt idx="6558">
                  <c:v>2539.616</c:v>
                </c:pt>
                <c:pt idx="6559">
                  <c:v>2539.9090139999998</c:v>
                </c:pt>
                <c:pt idx="6560">
                  <c:v>2540.2200010000001</c:v>
                </c:pt>
                <c:pt idx="6561">
                  <c:v>2540.521017</c:v>
                </c:pt>
                <c:pt idx="6562">
                  <c:v>2540.84</c:v>
                </c:pt>
                <c:pt idx="6563">
                  <c:v>2541.1250140000002</c:v>
                </c:pt>
                <c:pt idx="6564">
                  <c:v>2541.4360000000001</c:v>
                </c:pt>
                <c:pt idx="6565">
                  <c:v>2541.7290170000001</c:v>
                </c:pt>
                <c:pt idx="6566">
                  <c:v>2542.04</c:v>
                </c:pt>
                <c:pt idx="6567">
                  <c:v>2542.325014</c:v>
                </c:pt>
                <c:pt idx="6568">
                  <c:v>2542.6439999999998</c:v>
                </c:pt>
                <c:pt idx="6569">
                  <c:v>2542.9290139999998</c:v>
                </c:pt>
                <c:pt idx="6570">
                  <c:v>2543.2399999999998</c:v>
                </c:pt>
                <c:pt idx="6571">
                  <c:v>2543.5400180000001</c:v>
                </c:pt>
                <c:pt idx="6572">
                  <c:v>2543.8510000000001</c:v>
                </c:pt>
                <c:pt idx="6573">
                  <c:v>2544.1360169999998</c:v>
                </c:pt>
                <c:pt idx="6574">
                  <c:v>2544.4549999999999</c:v>
                </c:pt>
                <c:pt idx="6575">
                  <c:v>2544.7400170000001</c:v>
                </c:pt>
                <c:pt idx="6576">
                  <c:v>2545.0509999999999</c:v>
                </c:pt>
                <c:pt idx="6577">
                  <c:v>2545.3440169999999</c:v>
                </c:pt>
                <c:pt idx="6578">
                  <c:v>2545.681</c:v>
                </c:pt>
                <c:pt idx="6579">
                  <c:v>2545.9660140000001</c:v>
                </c:pt>
                <c:pt idx="6580">
                  <c:v>2546.2850020000001</c:v>
                </c:pt>
                <c:pt idx="6581">
                  <c:v>2546.5700160000001</c:v>
                </c:pt>
                <c:pt idx="6582">
                  <c:v>2546.8870000000002</c:v>
                </c:pt>
                <c:pt idx="6583">
                  <c:v>2547.1800170000001</c:v>
                </c:pt>
                <c:pt idx="6584">
                  <c:v>2547.491</c:v>
                </c:pt>
                <c:pt idx="6585">
                  <c:v>2547.776014</c:v>
                </c:pt>
                <c:pt idx="6586">
                  <c:v>2548.0949999999998</c:v>
                </c:pt>
                <c:pt idx="6587">
                  <c:v>2548.3800139999998</c:v>
                </c:pt>
                <c:pt idx="6588">
                  <c:v>2548.6909999999998</c:v>
                </c:pt>
                <c:pt idx="6589">
                  <c:v>2548.9840140000001</c:v>
                </c:pt>
                <c:pt idx="6590">
                  <c:v>2549.2950000000001</c:v>
                </c:pt>
                <c:pt idx="6591">
                  <c:v>2549.5800180000001</c:v>
                </c:pt>
                <c:pt idx="6592">
                  <c:v>2560.6109999999999</c:v>
                </c:pt>
                <c:pt idx="6593">
                  <c:v>2560.9200139999998</c:v>
                </c:pt>
                <c:pt idx="6594">
                  <c:v>2561.231002</c:v>
                </c:pt>
                <c:pt idx="6595">
                  <c:v>2561.5160169999999</c:v>
                </c:pt>
                <c:pt idx="6596">
                  <c:v>2561.835</c:v>
                </c:pt>
                <c:pt idx="6597">
                  <c:v>2562.1200140000001</c:v>
                </c:pt>
                <c:pt idx="6598">
                  <c:v>2562.431</c:v>
                </c:pt>
                <c:pt idx="6599">
                  <c:v>2562.724017</c:v>
                </c:pt>
                <c:pt idx="6600">
                  <c:v>2563.0350010000002</c:v>
                </c:pt>
                <c:pt idx="6601">
                  <c:v>2563.3200160000001</c:v>
                </c:pt>
                <c:pt idx="6602">
                  <c:v>2563.6390000000001</c:v>
                </c:pt>
                <c:pt idx="6603">
                  <c:v>2563.9300170000001</c:v>
                </c:pt>
                <c:pt idx="6604">
                  <c:v>2564.241</c:v>
                </c:pt>
                <c:pt idx="6605">
                  <c:v>2564.5340150000002</c:v>
                </c:pt>
                <c:pt idx="6606">
                  <c:v>2564.8449999999998</c:v>
                </c:pt>
                <c:pt idx="6607">
                  <c:v>2565.130017</c:v>
                </c:pt>
                <c:pt idx="6608">
                  <c:v>2565.4490000000001</c:v>
                </c:pt>
                <c:pt idx="6609">
                  <c:v>2565.7340140000001</c:v>
                </c:pt>
                <c:pt idx="6610">
                  <c:v>2566.0709999999999</c:v>
                </c:pt>
                <c:pt idx="6611">
                  <c:v>2566.3640169999999</c:v>
                </c:pt>
                <c:pt idx="6612">
                  <c:v>2566.6750000000002</c:v>
                </c:pt>
                <c:pt idx="6613">
                  <c:v>2566.9600139999998</c:v>
                </c:pt>
                <c:pt idx="6614">
                  <c:v>2567.2849999999999</c:v>
                </c:pt>
                <c:pt idx="6615">
                  <c:v>2567.5700139999999</c:v>
                </c:pt>
                <c:pt idx="6616">
                  <c:v>2567.8809999999999</c:v>
                </c:pt>
                <c:pt idx="6617">
                  <c:v>2568.1740169999998</c:v>
                </c:pt>
                <c:pt idx="6618">
                  <c:v>2568.4850000000001</c:v>
                </c:pt>
                <c:pt idx="6619">
                  <c:v>2568.7690170000001</c:v>
                </c:pt>
                <c:pt idx="6620">
                  <c:v>2569.0880029999998</c:v>
                </c:pt>
                <c:pt idx="6621">
                  <c:v>2569.3730169999999</c:v>
                </c:pt>
                <c:pt idx="6622">
                  <c:v>2569.6840000000002</c:v>
                </c:pt>
                <c:pt idx="6623">
                  <c:v>2569.9770170000002</c:v>
                </c:pt>
                <c:pt idx="6624">
                  <c:v>2570.288</c:v>
                </c:pt>
                <c:pt idx="6625">
                  <c:v>2570.5630139999998</c:v>
                </c:pt>
                <c:pt idx="6626">
                  <c:v>2570.8820040000001</c:v>
                </c:pt>
                <c:pt idx="6627">
                  <c:v>2571.1930179999999</c:v>
                </c:pt>
                <c:pt idx="6628">
                  <c:v>2571.5039999999999</c:v>
                </c:pt>
                <c:pt idx="6629">
                  <c:v>2571.7970140000002</c:v>
                </c:pt>
                <c:pt idx="6630">
                  <c:v>2572.1080000000002</c:v>
                </c:pt>
                <c:pt idx="6631">
                  <c:v>2572.3930169999999</c:v>
                </c:pt>
                <c:pt idx="6632">
                  <c:v>2572.7120009999999</c:v>
                </c:pt>
                <c:pt idx="6633">
                  <c:v>2572.9970170000001</c:v>
                </c:pt>
                <c:pt idx="6634">
                  <c:v>2573.308</c:v>
                </c:pt>
                <c:pt idx="6635">
                  <c:v>2573.6070140000002</c:v>
                </c:pt>
                <c:pt idx="6636">
                  <c:v>2573.9180000000001</c:v>
                </c:pt>
                <c:pt idx="6637">
                  <c:v>2574.2030169999998</c:v>
                </c:pt>
                <c:pt idx="6638">
                  <c:v>2574.522003</c:v>
                </c:pt>
                <c:pt idx="6639">
                  <c:v>2574.8070170000001</c:v>
                </c:pt>
                <c:pt idx="6640">
                  <c:v>2575.1179999999999</c:v>
                </c:pt>
                <c:pt idx="6641">
                  <c:v>2575.4110169999999</c:v>
                </c:pt>
                <c:pt idx="6642">
                  <c:v>2575.7220010000001</c:v>
                </c:pt>
                <c:pt idx="6643">
                  <c:v>2576.0070169999999</c:v>
                </c:pt>
                <c:pt idx="6644">
                  <c:v>2576.3520010000002</c:v>
                </c:pt>
                <c:pt idx="6645">
                  <c:v>2576.6370139999999</c:v>
                </c:pt>
                <c:pt idx="6646">
                  <c:v>2576.9540000000002</c:v>
                </c:pt>
                <c:pt idx="6647">
                  <c:v>2577.2470170000001</c:v>
                </c:pt>
                <c:pt idx="6648">
                  <c:v>2577.558</c:v>
                </c:pt>
                <c:pt idx="6649">
                  <c:v>2577.8430170000001</c:v>
                </c:pt>
                <c:pt idx="6650">
                  <c:v>2578.1619999999998</c:v>
                </c:pt>
                <c:pt idx="6651">
                  <c:v>2578.4470139999999</c:v>
                </c:pt>
                <c:pt idx="6652">
                  <c:v>2578.7579999999998</c:v>
                </c:pt>
                <c:pt idx="6653">
                  <c:v>2579.0510169999998</c:v>
                </c:pt>
                <c:pt idx="6654">
                  <c:v>2579.362001</c:v>
                </c:pt>
                <c:pt idx="6655">
                  <c:v>2579.6470140000001</c:v>
                </c:pt>
                <c:pt idx="6656">
                  <c:v>2579.9659999999999</c:v>
                </c:pt>
                <c:pt idx="6657">
                  <c:v>2580.2410169999998</c:v>
                </c:pt>
                <c:pt idx="6658">
                  <c:v>2580.552001</c:v>
                </c:pt>
                <c:pt idx="6659">
                  <c:v>2580.8450170000001</c:v>
                </c:pt>
                <c:pt idx="6660">
                  <c:v>2581.1559999999999</c:v>
                </c:pt>
                <c:pt idx="6661">
                  <c:v>2581.4670139999998</c:v>
                </c:pt>
                <c:pt idx="6662">
                  <c:v>2581.7860000000001</c:v>
                </c:pt>
                <c:pt idx="6663">
                  <c:v>2582.0710140000001</c:v>
                </c:pt>
                <c:pt idx="6664">
                  <c:v>2582.3820000000001</c:v>
                </c:pt>
                <c:pt idx="6665">
                  <c:v>2582.6750139999999</c:v>
                </c:pt>
                <c:pt idx="6666">
                  <c:v>2582.9859999999999</c:v>
                </c:pt>
                <c:pt idx="6667">
                  <c:v>2583.2770169999999</c:v>
                </c:pt>
                <c:pt idx="6668">
                  <c:v>2583.596</c:v>
                </c:pt>
                <c:pt idx="6669">
                  <c:v>2583.8810140000001</c:v>
                </c:pt>
                <c:pt idx="6670">
                  <c:v>2584.1920009999999</c:v>
                </c:pt>
                <c:pt idx="6671">
                  <c:v>2584.485017</c:v>
                </c:pt>
                <c:pt idx="6672">
                  <c:v>2584.7959999999998</c:v>
                </c:pt>
                <c:pt idx="6673">
                  <c:v>2585.0810139999999</c:v>
                </c:pt>
                <c:pt idx="6674">
                  <c:v>2585.4</c:v>
                </c:pt>
                <c:pt idx="6675">
                  <c:v>2585.6850180000001</c:v>
                </c:pt>
                <c:pt idx="6676">
                  <c:v>2585.9960000000001</c:v>
                </c:pt>
                <c:pt idx="6677">
                  <c:v>2586.289014</c:v>
                </c:pt>
                <c:pt idx="6678">
                  <c:v>2586.6320009999999</c:v>
                </c:pt>
                <c:pt idx="6679">
                  <c:v>2586.9170140000001</c:v>
                </c:pt>
                <c:pt idx="6680">
                  <c:v>2587.2359999999999</c:v>
                </c:pt>
                <c:pt idx="6681">
                  <c:v>2587.5210139999999</c:v>
                </c:pt>
                <c:pt idx="6682">
                  <c:v>2587.8320010000002</c:v>
                </c:pt>
                <c:pt idx="6683">
                  <c:v>2588.1250140000002</c:v>
                </c:pt>
                <c:pt idx="6684">
                  <c:v>2588.436001</c:v>
                </c:pt>
                <c:pt idx="6685">
                  <c:v>2588.721016</c:v>
                </c:pt>
                <c:pt idx="6686">
                  <c:v>2589.04</c:v>
                </c:pt>
                <c:pt idx="6687">
                  <c:v>2589.325014</c:v>
                </c:pt>
                <c:pt idx="6688">
                  <c:v>2589.636</c:v>
                </c:pt>
                <c:pt idx="6689">
                  <c:v>2589.9190170000002</c:v>
                </c:pt>
                <c:pt idx="6690">
                  <c:v>2590.23</c:v>
                </c:pt>
                <c:pt idx="6691">
                  <c:v>2590.5150140000001</c:v>
                </c:pt>
                <c:pt idx="6692">
                  <c:v>2602.2370000000001</c:v>
                </c:pt>
                <c:pt idx="6693">
                  <c:v>2602.5560139999998</c:v>
                </c:pt>
                <c:pt idx="6694">
                  <c:v>2602.8670000000002</c:v>
                </c:pt>
                <c:pt idx="6695">
                  <c:v>2603.1520169999999</c:v>
                </c:pt>
                <c:pt idx="6696">
                  <c:v>2603.4710030000001</c:v>
                </c:pt>
                <c:pt idx="6697">
                  <c:v>2603.7560170000002</c:v>
                </c:pt>
                <c:pt idx="6698">
                  <c:v>2604.067</c:v>
                </c:pt>
                <c:pt idx="6699">
                  <c:v>2604.3660140000002</c:v>
                </c:pt>
                <c:pt idx="6700">
                  <c:v>2604.676003</c:v>
                </c:pt>
                <c:pt idx="6701">
                  <c:v>2604.9600139999998</c:v>
                </c:pt>
                <c:pt idx="6702">
                  <c:v>2605.2780029999999</c:v>
                </c:pt>
                <c:pt idx="6703">
                  <c:v>2605.5620170000002</c:v>
                </c:pt>
                <c:pt idx="6704">
                  <c:v>2605.8720010000002</c:v>
                </c:pt>
                <c:pt idx="6705">
                  <c:v>2606.1640160000002</c:v>
                </c:pt>
                <c:pt idx="6706">
                  <c:v>2606.4740000000002</c:v>
                </c:pt>
                <c:pt idx="6707">
                  <c:v>2606.7580170000001</c:v>
                </c:pt>
                <c:pt idx="6708">
                  <c:v>2607.076</c:v>
                </c:pt>
                <c:pt idx="6709">
                  <c:v>2607.360017</c:v>
                </c:pt>
                <c:pt idx="6710">
                  <c:v>2607.7030020000002</c:v>
                </c:pt>
                <c:pt idx="6711">
                  <c:v>2607.9960139999998</c:v>
                </c:pt>
                <c:pt idx="6712">
                  <c:v>2608.3069999999998</c:v>
                </c:pt>
                <c:pt idx="6713">
                  <c:v>2608.5920150000002</c:v>
                </c:pt>
                <c:pt idx="6714">
                  <c:v>2608.9110030000002</c:v>
                </c:pt>
                <c:pt idx="6715">
                  <c:v>2609.1960170000002</c:v>
                </c:pt>
                <c:pt idx="6716">
                  <c:v>2609.5070019999998</c:v>
                </c:pt>
                <c:pt idx="6717">
                  <c:v>2609.8000139999999</c:v>
                </c:pt>
                <c:pt idx="6718">
                  <c:v>2610.1109999999999</c:v>
                </c:pt>
                <c:pt idx="6719">
                  <c:v>2610.3960139999999</c:v>
                </c:pt>
                <c:pt idx="6720">
                  <c:v>2610.7150019999999</c:v>
                </c:pt>
                <c:pt idx="6721">
                  <c:v>2610.990014</c:v>
                </c:pt>
                <c:pt idx="6722">
                  <c:v>2611.3009999999999</c:v>
                </c:pt>
                <c:pt idx="6723">
                  <c:v>2611.5940179999998</c:v>
                </c:pt>
                <c:pt idx="6724">
                  <c:v>2611.9050000000002</c:v>
                </c:pt>
                <c:pt idx="6725">
                  <c:v>2612.1900169999999</c:v>
                </c:pt>
                <c:pt idx="6726">
                  <c:v>2612.509</c:v>
                </c:pt>
                <c:pt idx="6727">
                  <c:v>2612.8200179999999</c:v>
                </c:pt>
                <c:pt idx="6728">
                  <c:v>2613.131003</c:v>
                </c:pt>
                <c:pt idx="6729">
                  <c:v>2613.4240140000002</c:v>
                </c:pt>
                <c:pt idx="6730">
                  <c:v>2613.7350000000001</c:v>
                </c:pt>
                <c:pt idx="6731">
                  <c:v>2614.026014</c:v>
                </c:pt>
                <c:pt idx="6732">
                  <c:v>2614.3440000000001</c:v>
                </c:pt>
                <c:pt idx="6733">
                  <c:v>2614.628017</c:v>
                </c:pt>
                <c:pt idx="6734">
                  <c:v>2614.9380030000002</c:v>
                </c:pt>
                <c:pt idx="6735">
                  <c:v>2615.2300169999999</c:v>
                </c:pt>
                <c:pt idx="6736">
                  <c:v>2615.54</c:v>
                </c:pt>
                <c:pt idx="6737">
                  <c:v>2615.8240139999998</c:v>
                </c:pt>
                <c:pt idx="6738">
                  <c:v>2616.1419999999998</c:v>
                </c:pt>
                <c:pt idx="6739">
                  <c:v>2616.4260140000001</c:v>
                </c:pt>
                <c:pt idx="6740">
                  <c:v>2616.7359999999999</c:v>
                </c:pt>
                <c:pt idx="6741">
                  <c:v>2617.028018</c:v>
                </c:pt>
                <c:pt idx="6742">
                  <c:v>2617.3449999999998</c:v>
                </c:pt>
                <c:pt idx="6743">
                  <c:v>2617.6300179999998</c:v>
                </c:pt>
                <c:pt idx="6744">
                  <c:v>2617.9749999999999</c:v>
                </c:pt>
                <c:pt idx="6745">
                  <c:v>2618.260014</c:v>
                </c:pt>
                <c:pt idx="6746">
                  <c:v>2618.5710009999998</c:v>
                </c:pt>
                <c:pt idx="6747">
                  <c:v>2618.8640140000002</c:v>
                </c:pt>
                <c:pt idx="6748">
                  <c:v>2619.1750000000002</c:v>
                </c:pt>
                <c:pt idx="6749">
                  <c:v>2619.4600139999998</c:v>
                </c:pt>
                <c:pt idx="6750">
                  <c:v>2619.7790020000002</c:v>
                </c:pt>
                <c:pt idx="6751">
                  <c:v>2620.0640170000001</c:v>
                </c:pt>
                <c:pt idx="6752">
                  <c:v>2620.3750009999999</c:v>
                </c:pt>
                <c:pt idx="6753">
                  <c:v>2620.6580140000001</c:v>
                </c:pt>
                <c:pt idx="6754">
                  <c:v>2620.9690000000001</c:v>
                </c:pt>
                <c:pt idx="6755">
                  <c:v>2621.2540180000001</c:v>
                </c:pt>
                <c:pt idx="6756">
                  <c:v>2621.5729999999999</c:v>
                </c:pt>
                <c:pt idx="6757">
                  <c:v>2621.8580139999999</c:v>
                </c:pt>
                <c:pt idx="6758">
                  <c:v>2622.1689999999999</c:v>
                </c:pt>
                <c:pt idx="6759">
                  <c:v>2622.4620180000002</c:v>
                </c:pt>
                <c:pt idx="6760">
                  <c:v>2622.7730000000001</c:v>
                </c:pt>
                <c:pt idx="6761">
                  <c:v>2623.084014</c:v>
                </c:pt>
                <c:pt idx="6762">
                  <c:v>2623.4030039999998</c:v>
                </c:pt>
                <c:pt idx="6763">
                  <c:v>2623.6940140000002</c:v>
                </c:pt>
                <c:pt idx="6764">
                  <c:v>2624.0039999999999</c:v>
                </c:pt>
                <c:pt idx="6765">
                  <c:v>2624.296014</c:v>
                </c:pt>
                <c:pt idx="6766">
                  <c:v>2624.6060000000002</c:v>
                </c:pt>
                <c:pt idx="6767">
                  <c:v>2624.8900170000002</c:v>
                </c:pt>
                <c:pt idx="6768">
                  <c:v>2625.2080000000001</c:v>
                </c:pt>
                <c:pt idx="6769">
                  <c:v>2625.4920179999999</c:v>
                </c:pt>
                <c:pt idx="6770">
                  <c:v>2625.8020000000001</c:v>
                </c:pt>
                <c:pt idx="6771">
                  <c:v>2626.0940139999998</c:v>
                </c:pt>
                <c:pt idx="6772">
                  <c:v>2626.404</c:v>
                </c:pt>
                <c:pt idx="6773">
                  <c:v>2626.6880179999998</c:v>
                </c:pt>
                <c:pt idx="6774">
                  <c:v>2627.0129999999999</c:v>
                </c:pt>
                <c:pt idx="6775">
                  <c:v>2627.2980170000001</c:v>
                </c:pt>
                <c:pt idx="6776">
                  <c:v>2627.6089999999999</c:v>
                </c:pt>
                <c:pt idx="6777">
                  <c:v>2627.9020150000001</c:v>
                </c:pt>
                <c:pt idx="6778">
                  <c:v>2628.239</c:v>
                </c:pt>
                <c:pt idx="6779">
                  <c:v>2628.5240180000001</c:v>
                </c:pt>
                <c:pt idx="6780">
                  <c:v>2628.8429999999998</c:v>
                </c:pt>
                <c:pt idx="6781">
                  <c:v>2629.1270159999999</c:v>
                </c:pt>
                <c:pt idx="6782">
                  <c:v>2629.4380000000001</c:v>
                </c:pt>
                <c:pt idx="6783">
                  <c:v>2629.7310170000001</c:v>
                </c:pt>
                <c:pt idx="6784">
                  <c:v>2630.0420009999998</c:v>
                </c:pt>
                <c:pt idx="6785">
                  <c:v>2630.317016</c:v>
                </c:pt>
                <c:pt idx="6786">
                  <c:v>2630.636</c:v>
                </c:pt>
                <c:pt idx="6787">
                  <c:v>2630.9210170000001</c:v>
                </c:pt>
                <c:pt idx="6788">
                  <c:v>2631.2320009999999</c:v>
                </c:pt>
                <c:pt idx="6789">
                  <c:v>2631.5250160000001</c:v>
                </c:pt>
                <c:pt idx="6790">
                  <c:v>2631.8359999999998</c:v>
                </c:pt>
                <c:pt idx="6791">
                  <c:v>2632.1210139999998</c:v>
                </c:pt>
                <c:pt idx="6792">
                  <c:v>2640.18</c:v>
                </c:pt>
                <c:pt idx="6793">
                  <c:v>2640.499018</c:v>
                </c:pt>
                <c:pt idx="6794">
                  <c:v>2640.81</c:v>
                </c:pt>
                <c:pt idx="6795">
                  <c:v>2641.1010179999998</c:v>
                </c:pt>
                <c:pt idx="6796">
                  <c:v>2641.42</c:v>
                </c:pt>
                <c:pt idx="6797">
                  <c:v>2641.7050140000001</c:v>
                </c:pt>
                <c:pt idx="6798">
                  <c:v>2642.0160000000001</c:v>
                </c:pt>
                <c:pt idx="6799">
                  <c:v>2642.3090179999999</c:v>
                </c:pt>
                <c:pt idx="6800">
                  <c:v>2642.62</c:v>
                </c:pt>
                <c:pt idx="6801">
                  <c:v>2642.905017</c:v>
                </c:pt>
                <c:pt idx="6802">
                  <c:v>2643.2240000000002</c:v>
                </c:pt>
                <c:pt idx="6803">
                  <c:v>2643.5090169999999</c:v>
                </c:pt>
                <c:pt idx="6804">
                  <c:v>2643.82</c:v>
                </c:pt>
                <c:pt idx="6805">
                  <c:v>2644.1130170000001</c:v>
                </c:pt>
                <c:pt idx="6806">
                  <c:v>2644.4300029999999</c:v>
                </c:pt>
                <c:pt idx="6807">
                  <c:v>2644.715017</c:v>
                </c:pt>
                <c:pt idx="6808">
                  <c:v>2645.0340000000001</c:v>
                </c:pt>
                <c:pt idx="6809">
                  <c:v>2645.3190169999998</c:v>
                </c:pt>
                <c:pt idx="6810">
                  <c:v>2645.6559999999999</c:v>
                </c:pt>
                <c:pt idx="6811">
                  <c:v>2645.9490169999999</c:v>
                </c:pt>
                <c:pt idx="6812">
                  <c:v>2646.26</c:v>
                </c:pt>
                <c:pt idx="6813">
                  <c:v>2646.5450139999998</c:v>
                </c:pt>
                <c:pt idx="6814">
                  <c:v>2646.864</c:v>
                </c:pt>
                <c:pt idx="6815">
                  <c:v>2647.1490140000001</c:v>
                </c:pt>
                <c:pt idx="6816">
                  <c:v>2647.46</c:v>
                </c:pt>
                <c:pt idx="6817">
                  <c:v>2647.7430180000001</c:v>
                </c:pt>
                <c:pt idx="6818">
                  <c:v>2648.0540030000002</c:v>
                </c:pt>
                <c:pt idx="6819">
                  <c:v>2648.3390169999998</c:v>
                </c:pt>
                <c:pt idx="6820">
                  <c:v>2648.6579999999999</c:v>
                </c:pt>
                <c:pt idx="6821">
                  <c:v>2648.9430170000001</c:v>
                </c:pt>
                <c:pt idx="6822">
                  <c:v>2649.2539999999999</c:v>
                </c:pt>
                <c:pt idx="6823">
                  <c:v>2649.5470169999999</c:v>
                </c:pt>
                <c:pt idx="6824">
                  <c:v>2649.8580000000002</c:v>
                </c:pt>
                <c:pt idx="6825">
                  <c:v>2650.1430140000002</c:v>
                </c:pt>
                <c:pt idx="6826">
                  <c:v>2650.4620009999999</c:v>
                </c:pt>
                <c:pt idx="6827">
                  <c:v>2650.8020150000002</c:v>
                </c:pt>
                <c:pt idx="6828">
                  <c:v>2651.123</c:v>
                </c:pt>
                <c:pt idx="6829">
                  <c:v>2651.4180139999999</c:v>
                </c:pt>
                <c:pt idx="6830">
                  <c:v>2651.7310029999999</c:v>
                </c:pt>
                <c:pt idx="6831">
                  <c:v>2652.0180169999999</c:v>
                </c:pt>
                <c:pt idx="6832">
                  <c:v>2652.3389999999999</c:v>
                </c:pt>
                <c:pt idx="6833">
                  <c:v>2652.6260139999999</c:v>
                </c:pt>
                <c:pt idx="6834">
                  <c:v>2652.939003</c:v>
                </c:pt>
                <c:pt idx="6835">
                  <c:v>2653.2340180000001</c:v>
                </c:pt>
                <c:pt idx="6836">
                  <c:v>2653.547</c:v>
                </c:pt>
                <c:pt idx="6837">
                  <c:v>2653.834014</c:v>
                </c:pt>
                <c:pt idx="6838">
                  <c:v>2654.1610000000001</c:v>
                </c:pt>
                <c:pt idx="6839">
                  <c:v>2654.4460140000001</c:v>
                </c:pt>
                <c:pt idx="6840">
                  <c:v>2654.7570000000001</c:v>
                </c:pt>
                <c:pt idx="6841">
                  <c:v>2655.0500139999999</c:v>
                </c:pt>
                <c:pt idx="6842">
                  <c:v>2655.3610039999999</c:v>
                </c:pt>
                <c:pt idx="6843">
                  <c:v>2655.6460179999999</c:v>
                </c:pt>
                <c:pt idx="6844">
                  <c:v>2655.991</c:v>
                </c:pt>
                <c:pt idx="6845">
                  <c:v>2656.276014</c:v>
                </c:pt>
                <c:pt idx="6846">
                  <c:v>2656.587</c:v>
                </c:pt>
                <c:pt idx="6847">
                  <c:v>2656.8800179999998</c:v>
                </c:pt>
                <c:pt idx="6848">
                  <c:v>2657.1909999999998</c:v>
                </c:pt>
                <c:pt idx="6849">
                  <c:v>2657.4660140000001</c:v>
                </c:pt>
                <c:pt idx="6850">
                  <c:v>2657.7849999999999</c:v>
                </c:pt>
                <c:pt idx="6851">
                  <c:v>2658.0700160000001</c:v>
                </c:pt>
                <c:pt idx="6852">
                  <c:v>2658.3809999999999</c:v>
                </c:pt>
                <c:pt idx="6853">
                  <c:v>2658.6740140000002</c:v>
                </c:pt>
                <c:pt idx="6854">
                  <c:v>2658.9850029999998</c:v>
                </c:pt>
                <c:pt idx="6855">
                  <c:v>2659.2700180000002</c:v>
                </c:pt>
                <c:pt idx="6856">
                  <c:v>2659.5889999999999</c:v>
                </c:pt>
                <c:pt idx="6857">
                  <c:v>2659.874014</c:v>
                </c:pt>
                <c:pt idx="6858">
                  <c:v>2660.1849999999999</c:v>
                </c:pt>
                <c:pt idx="6859">
                  <c:v>2660.4840140000001</c:v>
                </c:pt>
                <c:pt idx="6860">
                  <c:v>2660.7950030000002</c:v>
                </c:pt>
                <c:pt idx="6861">
                  <c:v>2661.1060179999999</c:v>
                </c:pt>
                <c:pt idx="6862">
                  <c:v>2661.4250000000002</c:v>
                </c:pt>
                <c:pt idx="6863">
                  <c:v>2661.7100139999998</c:v>
                </c:pt>
                <c:pt idx="6864">
                  <c:v>2662.0210000000002</c:v>
                </c:pt>
                <c:pt idx="6865">
                  <c:v>2662.314018</c:v>
                </c:pt>
                <c:pt idx="6866">
                  <c:v>2662.625</c:v>
                </c:pt>
                <c:pt idx="6867">
                  <c:v>2662.9100170000002</c:v>
                </c:pt>
                <c:pt idx="6868">
                  <c:v>2663.2289999999998</c:v>
                </c:pt>
                <c:pt idx="6869">
                  <c:v>2663.514017</c:v>
                </c:pt>
                <c:pt idx="6870">
                  <c:v>2663.8320010000002</c:v>
                </c:pt>
                <c:pt idx="6871">
                  <c:v>2664.1250140000002</c:v>
                </c:pt>
                <c:pt idx="6872">
                  <c:v>2664.4360000000001</c:v>
                </c:pt>
                <c:pt idx="6873">
                  <c:v>2664.7210140000002</c:v>
                </c:pt>
                <c:pt idx="6874">
                  <c:v>2665.04</c:v>
                </c:pt>
                <c:pt idx="6875">
                  <c:v>2665.325014</c:v>
                </c:pt>
                <c:pt idx="6876">
                  <c:v>2665.6360030000001</c:v>
                </c:pt>
                <c:pt idx="6877">
                  <c:v>2665.9290139999998</c:v>
                </c:pt>
                <c:pt idx="6878">
                  <c:v>2666.2660000000001</c:v>
                </c:pt>
                <c:pt idx="6879">
                  <c:v>2666.5510140000001</c:v>
                </c:pt>
                <c:pt idx="6880">
                  <c:v>2666.87</c:v>
                </c:pt>
                <c:pt idx="6881">
                  <c:v>2667.1450169999998</c:v>
                </c:pt>
                <c:pt idx="6882">
                  <c:v>2667.4560000000001</c:v>
                </c:pt>
                <c:pt idx="6883">
                  <c:v>2667.7490160000002</c:v>
                </c:pt>
                <c:pt idx="6884">
                  <c:v>2668.06</c:v>
                </c:pt>
                <c:pt idx="6885">
                  <c:v>2668.345014</c:v>
                </c:pt>
                <c:pt idx="6886">
                  <c:v>2668.6640000000002</c:v>
                </c:pt>
                <c:pt idx="6887">
                  <c:v>2668.9490139999998</c:v>
                </c:pt>
                <c:pt idx="6888">
                  <c:v>2669.2600040000002</c:v>
                </c:pt>
                <c:pt idx="6889">
                  <c:v>2669.553015</c:v>
                </c:pt>
                <c:pt idx="6890">
                  <c:v>2669.864</c:v>
                </c:pt>
                <c:pt idx="6891">
                  <c:v>2681.7520009999998</c:v>
                </c:pt>
                <c:pt idx="6892">
                  <c:v>2682.0710140000001</c:v>
                </c:pt>
                <c:pt idx="6893">
                  <c:v>2682.3820000000001</c:v>
                </c:pt>
                <c:pt idx="6894">
                  <c:v>2682.6670170000002</c:v>
                </c:pt>
                <c:pt idx="6895">
                  <c:v>2682.986003</c:v>
                </c:pt>
                <c:pt idx="6896">
                  <c:v>2683.271017</c:v>
                </c:pt>
                <c:pt idx="6897">
                  <c:v>2683.5820010000002</c:v>
                </c:pt>
                <c:pt idx="6898">
                  <c:v>2683.8750169999998</c:v>
                </c:pt>
                <c:pt idx="6899">
                  <c:v>2684.1860000000001</c:v>
                </c:pt>
                <c:pt idx="6900">
                  <c:v>2684.4710169999998</c:v>
                </c:pt>
                <c:pt idx="6901">
                  <c:v>2684.79</c:v>
                </c:pt>
                <c:pt idx="6902">
                  <c:v>2685.081017</c:v>
                </c:pt>
                <c:pt idx="6903">
                  <c:v>2685.3910000000001</c:v>
                </c:pt>
                <c:pt idx="6904">
                  <c:v>2685.683016</c:v>
                </c:pt>
                <c:pt idx="6905">
                  <c:v>2685.9929999999999</c:v>
                </c:pt>
                <c:pt idx="6906">
                  <c:v>2686.2770180000002</c:v>
                </c:pt>
                <c:pt idx="6907">
                  <c:v>2686.5949999999998</c:v>
                </c:pt>
                <c:pt idx="6908">
                  <c:v>2686.8790180000001</c:v>
                </c:pt>
                <c:pt idx="6909">
                  <c:v>2687.2150000000001</c:v>
                </c:pt>
                <c:pt idx="6910">
                  <c:v>2687.5070179999998</c:v>
                </c:pt>
                <c:pt idx="6911">
                  <c:v>2687.817</c:v>
                </c:pt>
                <c:pt idx="6912">
                  <c:v>2688.101017</c:v>
                </c:pt>
                <c:pt idx="6913">
                  <c:v>2688.4090000000001</c:v>
                </c:pt>
                <c:pt idx="6914">
                  <c:v>2688.6930179999999</c:v>
                </c:pt>
                <c:pt idx="6915">
                  <c:v>2689.0030000000002</c:v>
                </c:pt>
                <c:pt idx="6916">
                  <c:v>2689.2950179999998</c:v>
                </c:pt>
                <c:pt idx="6917">
                  <c:v>2689.605</c:v>
                </c:pt>
                <c:pt idx="6918">
                  <c:v>2689.8890160000001</c:v>
                </c:pt>
                <c:pt idx="6919">
                  <c:v>2690.2069999999999</c:v>
                </c:pt>
                <c:pt idx="6920">
                  <c:v>2690.4910140000002</c:v>
                </c:pt>
                <c:pt idx="6921">
                  <c:v>2690.801003</c:v>
                </c:pt>
                <c:pt idx="6922">
                  <c:v>2691.093014</c:v>
                </c:pt>
                <c:pt idx="6923">
                  <c:v>2691.41</c:v>
                </c:pt>
                <c:pt idx="6924">
                  <c:v>2691.6950139999999</c:v>
                </c:pt>
                <c:pt idx="6925">
                  <c:v>2692.0140000000001</c:v>
                </c:pt>
                <c:pt idx="6926">
                  <c:v>2692.3250159999998</c:v>
                </c:pt>
                <c:pt idx="6927">
                  <c:v>2692.636</c:v>
                </c:pt>
                <c:pt idx="6928">
                  <c:v>2692.9290139999998</c:v>
                </c:pt>
                <c:pt idx="6929">
                  <c:v>2693.24</c:v>
                </c:pt>
                <c:pt idx="6930">
                  <c:v>2693.5250139999998</c:v>
                </c:pt>
                <c:pt idx="6931">
                  <c:v>2693.8440000000001</c:v>
                </c:pt>
                <c:pt idx="6932">
                  <c:v>2694.1290140000001</c:v>
                </c:pt>
                <c:pt idx="6933">
                  <c:v>2694.4400019999998</c:v>
                </c:pt>
                <c:pt idx="6934">
                  <c:v>2694.7390140000002</c:v>
                </c:pt>
                <c:pt idx="6935">
                  <c:v>2695.0490030000001</c:v>
                </c:pt>
                <c:pt idx="6936">
                  <c:v>2695.3330139999998</c:v>
                </c:pt>
                <c:pt idx="6937">
                  <c:v>2695.6509999999998</c:v>
                </c:pt>
                <c:pt idx="6938">
                  <c:v>2695.9350140000001</c:v>
                </c:pt>
                <c:pt idx="6939">
                  <c:v>2696.2449999999999</c:v>
                </c:pt>
                <c:pt idx="6940">
                  <c:v>2696.537014</c:v>
                </c:pt>
                <c:pt idx="6941">
                  <c:v>2696.8470040000002</c:v>
                </c:pt>
                <c:pt idx="6942">
                  <c:v>2697.1310170000002</c:v>
                </c:pt>
                <c:pt idx="6943">
                  <c:v>2697.4749999999999</c:v>
                </c:pt>
                <c:pt idx="6944">
                  <c:v>2697.759016</c:v>
                </c:pt>
                <c:pt idx="6945">
                  <c:v>2698.0590000000002</c:v>
                </c:pt>
                <c:pt idx="6946">
                  <c:v>2698.3510139999999</c:v>
                </c:pt>
                <c:pt idx="6947">
                  <c:v>2698.6610000000001</c:v>
                </c:pt>
                <c:pt idx="6948">
                  <c:v>2698.945017</c:v>
                </c:pt>
                <c:pt idx="6949">
                  <c:v>2699.2629999999999</c:v>
                </c:pt>
                <c:pt idx="6950">
                  <c:v>2699.5470140000002</c:v>
                </c:pt>
                <c:pt idx="6951">
                  <c:v>2699.857</c:v>
                </c:pt>
                <c:pt idx="6952">
                  <c:v>2700.1490170000002</c:v>
                </c:pt>
                <c:pt idx="6953">
                  <c:v>2700.4589999999998</c:v>
                </c:pt>
                <c:pt idx="6954">
                  <c:v>2700.7430180000001</c:v>
                </c:pt>
                <c:pt idx="6955">
                  <c:v>2701.069</c:v>
                </c:pt>
                <c:pt idx="6956">
                  <c:v>2701.3540170000001</c:v>
                </c:pt>
                <c:pt idx="6957">
                  <c:v>2701.665</c:v>
                </c:pt>
                <c:pt idx="6958">
                  <c:v>2701.9580169999999</c:v>
                </c:pt>
                <c:pt idx="6959">
                  <c:v>2702.2689999999998</c:v>
                </c:pt>
                <c:pt idx="6960">
                  <c:v>2702.580015</c:v>
                </c:pt>
                <c:pt idx="6961">
                  <c:v>2702.899003</c:v>
                </c:pt>
                <c:pt idx="6962">
                  <c:v>2703.184017</c:v>
                </c:pt>
                <c:pt idx="6963">
                  <c:v>2703.4949999999999</c:v>
                </c:pt>
                <c:pt idx="6964">
                  <c:v>2703.788016</c:v>
                </c:pt>
                <c:pt idx="6965">
                  <c:v>2704.0990000000002</c:v>
                </c:pt>
                <c:pt idx="6966">
                  <c:v>2704.3900140000001</c:v>
                </c:pt>
                <c:pt idx="6967">
                  <c:v>2704.7080000000001</c:v>
                </c:pt>
                <c:pt idx="6968">
                  <c:v>2704.9920149999998</c:v>
                </c:pt>
                <c:pt idx="6969">
                  <c:v>2705.3020019999999</c:v>
                </c:pt>
                <c:pt idx="6970">
                  <c:v>2705.5940139999998</c:v>
                </c:pt>
                <c:pt idx="6971">
                  <c:v>2705.904</c:v>
                </c:pt>
                <c:pt idx="6972">
                  <c:v>2706.1880139999998</c:v>
                </c:pt>
                <c:pt idx="6973">
                  <c:v>2706.5059999999999</c:v>
                </c:pt>
                <c:pt idx="6974">
                  <c:v>2706.7900140000002</c:v>
                </c:pt>
                <c:pt idx="6975">
                  <c:v>2707.100003</c:v>
                </c:pt>
                <c:pt idx="6976">
                  <c:v>2707.392018</c:v>
                </c:pt>
                <c:pt idx="6977">
                  <c:v>2707.718003</c:v>
                </c:pt>
                <c:pt idx="6978">
                  <c:v>2708.002015</c:v>
                </c:pt>
                <c:pt idx="6979">
                  <c:v>2708.320001</c:v>
                </c:pt>
                <c:pt idx="6980">
                  <c:v>2708.604014</c:v>
                </c:pt>
                <c:pt idx="6981">
                  <c:v>2708.9140000000002</c:v>
                </c:pt>
                <c:pt idx="6982">
                  <c:v>2709.2060139999999</c:v>
                </c:pt>
                <c:pt idx="6983">
                  <c:v>2709.5160030000002</c:v>
                </c:pt>
                <c:pt idx="6984">
                  <c:v>2709.800017</c:v>
                </c:pt>
                <c:pt idx="6985">
                  <c:v>2710.118003</c:v>
                </c:pt>
                <c:pt idx="6986">
                  <c:v>2710.4020169999999</c:v>
                </c:pt>
                <c:pt idx="6987">
                  <c:v>2710.7190000000001</c:v>
                </c:pt>
                <c:pt idx="6988">
                  <c:v>2711.0120179999999</c:v>
                </c:pt>
                <c:pt idx="6989">
                  <c:v>2711.3229999999999</c:v>
                </c:pt>
                <c:pt idx="6990">
                  <c:v>2711.6080139999999</c:v>
                </c:pt>
                <c:pt idx="6991">
                  <c:v>2721.0340000000001</c:v>
                </c:pt>
                <c:pt idx="6992">
                  <c:v>2721.353016</c:v>
                </c:pt>
                <c:pt idx="6993">
                  <c:v>2721.6640000000002</c:v>
                </c:pt>
                <c:pt idx="6994">
                  <c:v>2721.9490139999998</c:v>
                </c:pt>
                <c:pt idx="6995">
                  <c:v>2722.268</c:v>
                </c:pt>
                <c:pt idx="6996">
                  <c:v>2722.5530140000001</c:v>
                </c:pt>
                <c:pt idx="6997">
                  <c:v>2722.864</c:v>
                </c:pt>
                <c:pt idx="6998">
                  <c:v>2723.1630140000002</c:v>
                </c:pt>
                <c:pt idx="6999">
                  <c:v>2723.4740000000002</c:v>
                </c:pt>
                <c:pt idx="7000">
                  <c:v>2723.7590140000002</c:v>
                </c:pt>
                <c:pt idx="7001">
                  <c:v>2724.078</c:v>
                </c:pt>
                <c:pt idx="7002">
                  <c:v>2724.363018</c:v>
                </c:pt>
                <c:pt idx="7003">
                  <c:v>2724.674</c:v>
                </c:pt>
                <c:pt idx="7004">
                  <c:v>2724.9670139999998</c:v>
                </c:pt>
                <c:pt idx="7005">
                  <c:v>2725.2779999999998</c:v>
                </c:pt>
                <c:pt idx="7006">
                  <c:v>2725.5630169999999</c:v>
                </c:pt>
                <c:pt idx="7007">
                  <c:v>2725.8820009999999</c:v>
                </c:pt>
                <c:pt idx="7008">
                  <c:v>2726.1670170000002</c:v>
                </c:pt>
                <c:pt idx="7009">
                  <c:v>2726.4940000000001</c:v>
                </c:pt>
                <c:pt idx="7010">
                  <c:v>2726.7870160000002</c:v>
                </c:pt>
                <c:pt idx="7011">
                  <c:v>2727.098</c:v>
                </c:pt>
                <c:pt idx="7012">
                  <c:v>2727.383014</c:v>
                </c:pt>
                <c:pt idx="7013">
                  <c:v>2727.7020010000001</c:v>
                </c:pt>
                <c:pt idx="7014">
                  <c:v>2727.9870139999998</c:v>
                </c:pt>
                <c:pt idx="7015">
                  <c:v>2728.2979999999998</c:v>
                </c:pt>
                <c:pt idx="7016">
                  <c:v>2728.5910140000001</c:v>
                </c:pt>
                <c:pt idx="7017">
                  <c:v>2728.9020019999998</c:v>
                </c:pt>
                <c:pt idx="7018">
                  <c:v>2729.1870159999999</c:v>
                </c:pt>
                <c:pt idx="7019">
                  <c:v>2729.5120010000001</c:v>
                </c:pt>
                <c:pt idx="7020">
                  <c:v>2729.7970180000002</c:v>
                </c:pt>
                <c:pt idx="7021">
                  <c:v>2730.1080000000002</c:v>
                </c:pt>
                <c:pt idx="7022">
                  <c:v>2730.401014</c:v>
                </c:pt>
                <c:pt idx="7023">
                  <c:v>2730.7120009999999</c:v>
                </c:pt>
                <c:pt idx="7024">
                  <c:v>2730.9970170000001</c:v>
                </c:pt>
                <c:pt idx="7025">
                  <c:v>2731.3159999999998</c:v>
                </c:pt>
                <c:pt idx="7026">
                  <c:v>2731.6270140000001</c:v>
                </c:pt>
                <c:pt idx="7027">
                  <c:v>2731.9380000000001</c:v>
                </c:pt>
                <c:pt idx="7028">
                  <c:v>2732.2310179999999</c:v>
                </c:pt>
                <c:pt idx="7029">
                  <c:v>2732.5420039999999</c:v>
                </c:pt>
                <c:pt idx="7030">
                  <c:v>2732.8330169999999</c:v>
                </c:pt>
                <c:pt idx="7031">
                  <c:v>2733.1520009999999</c:v>
                </c:pt>
                <c:pt idx="7032">
                  <c:v>2733.4370140000001</c:v>
                </c:pt>
                <c:pt idx="7033">
                  <c:v>2733.748</c:v>
                </c:pt>
                <c:pt idx="7034">
                  <c:v>2734.041017</c:v>
                </c:pt>
                <c:pt idx="7035">
                  <c:v>2734.3520020000001</c:v>
                </c:pt>
                <c:pt idx="7036">
                  <c:v>2734.6370160000001</c:v>
                </c:pt>
                <c:pt idx="7037">
                  <c:v>2734.9560000000001</c:v>
                </c:pt>
                <c:pt idx="7038">
                  <c:v>2735.2410140000002</c:v>
                </c:pt>
                <c:pt idx="7039">
                  <c:v>2735.552001</c:v>
                </c:pt>
                <c:pt idx="7040">
                  <c:v>2735.8450170000001</c:v>
                </c:pt>
                <c:pt idx="7041">
                  <c:v>2736.1460000000002</c:v>
                </c:pt>
                <c:pt idx="7042">
                  <c:v>2736.4310169999999</c:v>
                </c:pt>
                <c:pt idx="7043">
                  <c:v>2736.7759999999998</c:v>
                </c:pt>
                <c:pt idx="7044">
                  <c:v>2737.0610139999999</c:v>
                </c:pt>
                <c:pt idx="7045">
                  <c:v>2737.3719999999998</c:v>
                </c:pt>
                <c:pt idx="7046">
                  <c:v>2737.6650180000001</c:v>
                </c:pt>
                <c:pt idx="7047">
                  <c:v>2737.9760030000002</c:v>
                </c:pt>
                <c:pt idx="7048">
                  <c:v>2738.2610169999998</c:v>
                </c:pt>
                <c:pt idx="7049">
                  <c:v>2738.58</c:v>
                </c:pt>
                <c:pt idx="7050">
                  <c:v>2738.8650149999999</c:v>
                </c:pt>
                <c:pt idx="7051">
                  <c:v>2739.1819999999998</c:v>
                </c:pt>
                <c:pt idx="7052">
                  <c:v>2739.4750170000002</c:v>
                </c:pt>
                <c:pt idx="7053">
                  <c:v>2739.7860009999999</c:v>
                </c:pt>
                <c:pt idx="7054">
                  <c:v>2740.0710159999999</c:v>
                </c:pt>
                <c:pt idx="7055">
                  <c:v>2740.39</c:v>
                </c:pt>
                <c:pt idx="7056">
                  <c:v>2740.6750139999999</c:v>
                </c:pt>
                <c:pt idx="7057">
                  <c:v>2740.9859999999999</c:v>
                </c:pt>
                <c:pt idx="7058">
                  <c:v>2741.279016</c:v>
                </c:pt>
                <c:pt idx="7059">
                  <c:v>2741.59</c:v>
                </c:pt>
                <c:pt idx="7060">
                  <c:v>2741.901014</c:v>
                </c:pt>
                <c:pt idx="7061">
                  <c:v>2742.22</c:v>
                </c:pt>
                <c:pt idx="7062">
                  <c:v>2742.5110159999999</c:v>
                </c:pt>
                <c:pt idx="7063">
                  <c:v>2742.822001</c:v>
                </c:pt>
                <c:pt idx="7064">
                  <c:v>2743.1150170000001</c:v>
                </c:pt>
                <c:pt idx="7065">
                  <c:v>2743.4259999999999</c:v>
                </c:pt>
                <c:pt idx="7066">
                  <c:v>2743.711014</c:v>
                </c:pt>
                <c:pt idx="7067">
                  <c:v>2744.03</c:v>
                </c:pt>
                <c:pt idx="7068">
                  <c:v>2744.315016</c:v>
                </c:pt>
                <c:pt idx="7069">
                  <c:v>2744.6260000000002</c:v>
                </c:pt>
                <c:pt idx="7070">
                  <c:v>2744.9190140000001</c:v>
                </c:pt>
                <c:pt idx="7071">
                  <c:v>2745.2300030000001</c:v>
                </c:pt>
                <c:pt idx="7072">
                  <c:v>2745.5150180000001</c:v>
                </c:pt>
                <c:pt idx="7073">
                  <c:v>2745.8240000000001</c:v>
                </c:pt>
                <c:pt idx="7074">
                  <c:v>2746.1090140000001</c:v>
                </c:pt>
                <c:pt idx="7075">
                  <c:v>2746.42</c:v>
                </c:pt>
                <c:pt idx="7076">
                  <c:v>2746.7130160000002</c:v>
                </c:pt>
                <c:pt idx="7077">
                  <c:v>2747.05</c:v>
                </c:pt>
                <c:pt idx="7078">
                  <c:v>2747.3350139999998</c:v>
                </c:pt>
                <c:pt idx="7079">
                  <c:v>2747.654</c:v>
                </c:pt>
                <c:pt idx="7080">
                  <c:v>2747.9390170000001</c:v>
                </c:pt>
                <c:pt idx="7081">
                  <c:v>2748.25</c:v>
                </c:pt>
                <c:pt idx="7082">
                  <c:v>2748.5430139999999</c:v>
                </c:pt>
                <c:pt idx="7083">
                  <c:v>2748.86</c:v>
                </c:pt>
                <c:pt idx="7084">
                  <c:v>2749.1450140000002</c:v>
                </c:pt>
                <c:pt idx="7085">
                  <c:v>2749.4639999999999</c:v>
                </c:pt>
                <c:pt idx="7086">
                  <c:v>2749.7490149999999</c:v>
                </c:pt>
                <c:pt idx="7087">
                  <c:v>2750.06</c:v>
                </c:pt>
                <c:pt idx="7088">
                  <c:v>2750.3530139999998</c:v>
                </c:pt>
                <c:pt idx="7089">
                  <c:v>2750.6640029999999</c:v>
                </c:pt>
                <c:pt idx="7090">
                  <c:v>2750.9490179999998</c:v>
                </c:pt>
                <c:pt idx="7091">
                  <c:v>2760.2420000000002</c:v>
                </c:pt>
                <c:pt idx="7092">
                  <c:v>2760.561017</c:v>
                </c:pt>
                <c:pt idx="7093">
                  <c:v>2760.8719999999998</c:v>
                </c:pt>
                <c:pt idx="7094">
                  <c:v>2761.1630169999999</c:v>
                </c:pt>
                <c:pt idx="7095">
                  <c:v>2761.4820030000001</c:v>
                </c:pt>
                <c:pt idx="7096">
                  <c:v>2761.7670170000001</c:v>
                </c:pt>
                <c:pt idx="7097">
                  <c:v>2762.078</c:v>
                </c:pt>
                <c:pt idx="7098">
                  <c:v>2762.3710169999999</c:v>
                </c:pt>
                <c:pt idx="7099">
                  <c:v>2762.6820010000001</c:v>
                </c:pt>
                <c:pt idx="7100">
                  <c:v>2762.9670169999999</c:v>
                </c:pt>
                <c:pt idx="7101">
                  <c:v>2763.2860000000001</c:v>
                </c:pt>
                <c:pt idx="7102">
                  <c:v>2763.5710140000001</c:v>
                </c:pt>
                <c:pt idx="7103">
                  <c:v>2763.8820040000001</c:v>
                </c:pt>
                <c:pt idx="7104">
                  <c:v>2764.175017</c:v>
                </c:pt>
                <c:pt idx="7105">
                  <c:v>2764.4760000000001</c:v>
                </c:pt>
                <c:pt idx="7106">
                  <c:v>2764.7610140000002</c:v>
                </c:pt>
                <c:pt idx="7107">
                  <c:v>2765.0800020000001</c:v>
                </c:pt>
                <c:pt idx="7108">
                  <c:v>2765.3650170000001</c:v>
                </c:pt>
                <c:pt idx="7109">
                  <c:v>2765.7020010000001</c:v>
                </c:pt>
                <c:pt idx="7110">
                  <c:v>2765.9950170000002</c:v>
                </c:pt>
                <c:pt idx="7111">
                  <c:v>2766.306</c:v>
                </c:pt>
                <c:pt idx="7112">
                  <c:v>2766.5910170000002</c:v>
                </c:pt>
                <c:pt idx="7113">
                  <c:v>2766.91</c:v>
                </c:pt>
                <c:pt idx="7114">
                  <c:v>2767.1950139999999</c:v>
                </c:pt>
                <c:pt idx="7115">
                  <c:v>2767.5120010000001</c:v>
                </c:pt>
                <c:pt idx="7116">
                  <c:v>2767.8050170000001</c:v>
                </c:pt>
                <c:pt idx="7117">
                  <c:v>2768.116</c:v>
                </c:pt>
                <c:pt idx="7118">
                  <c:v>2768.4010159999998</c:v>
                </c:pt>
                <c:pt idx="7119">
                  <c:v>2768.72</c:v>
                </c:pt>
                <c:pt idx="7120">
                  <c:v>2769.0050139999998</c:v>
                </c:pt>
                <c:pt idx="7121">
                  <c:v>2769.3160039999998</c:v>
                </c:pt>
                <c:pt idx="7122">
                  <c:v>2769.6090170000002</c:v>
                </c:pt>
                <c:pt idx="7123">
                  <c:v>2769.92</c:v>
                </c:pt>
                <c:pt idx="7124">
                  <c:v>2770.2050140000001</c:v>
                </c:pt>
                <c:pt idx="7125">
                  <c:v>2770.524003</c:v>
                </c:pt>
                <c:pt idx="7126">
                  <c:v>2770.8410140000001</c:v>
                </c:pt>
                <c:pt idx="7127">
                  <c:v>2771.1520009999999</c:v>
                </c:pt>
                <c:pt idx="7128">
                  <c:v>2771.445017</c:v>
                </c:pt>
                <c:pt idx="7129">
                  <c:v>2771.8310000000001</c:v>
                </c:pt>
                <c:pt idx="7130">
                  <c:v>2772.1160140000002</c:v>
                </c:pt>
                <c:pt idx="7131">
                  <c:v>2772.4340000000002</c:v>
                </c:pt>
                <c:pt idx="7132">
                  <c:v>2772.718014</c:v>
                </c:pt>
                <c:pt idx="7133">
                  <c:v>2773.0280039999998</c:v>
                </c:pt>
                <c:pt idx="7134">
                  <c:v>2773.320017</c:v>
                </c:pt>
                <c:pt idx="7135">
                  <c:v>2773.6309999999999</c:v>
                </c:pt>
                <c:pt idx="7136">
                  <c:v>2773.9150169999998</c:v>
                </c:pt>
                <c:pt idx="7137">
                  <c:v>2774.2230030000001</c:v>
                </c:pt>
                <c:pt idx="7138">
                  <c:v>2774.5070169999999</c:v>
                </c:pt>
                <c:pt idx="7139">
                  <c:v>2774.817</c:v>
                </c:pt>
                <c:pt idx="7140">
                  <c:v>2775.1090140000001</c:v>
                </c:pt>
                <c:pt idx="7141">
                  <c:v>2775.4189999999999</c:v>
                </c:pt>
                <c:pt idx="7142">
                  <c:v>2775.7030159999999</c:v>
                </c:pt>
                <c:pt idx="7143">
                  <c:v>2776.047</c:v>
                </c:pt>
                <c:pt idx="7144">
                  <c:v>2776.332015</c:v>
                </c:pt>
                <c:pt idx="7145">
                  <c:v>2776.642002</c:v>
                </c:pt>
                <c:pt idx="7146">
                  <c:v>2776.9340139999999</c:v>
                </c:pt>
                <c:pt idx="7147">
                  <c:v>2777.2510000000002</c:v>
                </c:pt>
                <c:pt idx="7148">
                  <c:v>2777.5360139999998</c:v>
                </c:pt>
                <c:pt idx="7149">
                  <c:v>2777.855</c:v>
                </c:pt>
                <c:pt idx="7150">
                  <c:v>2778.1400159999998</c:v>
                </c:pt>
                <c:pt idx="7151">
                  <c:v>2778.451</c:v>
                </c:pt>
                <c:pt idx="7152">
                  <c:v>2778.7440139999999</c:v>
                </c:pt>
                <c:pt idx="7153">
                  <c:v>2779.0550029999999</c:v>
                </c:pt>
                <c:pt idx="7154">
                  <c:v>2779.3400179999999</c:v>
                </c:pt>
                <c:pt idx="7155">
                  <c:v>2779.6590000000001</c:v>
                </c:pt>
                <c:pt idx="7156">
                  <c:v>2779.9440140000002</c:v>
                </c:pt>
                <c:pt idx="7157">
                  <c:v>2780.2550000000001</c:v>
                </c:pt>
                <c:pt idx="7158">
                  <c:v>2780.5540139999998</c:v>
                </c:pt>
                <c:pt idx="7159">
                  <c:v>2780.864</c:v>
                </c:pt>
                <c:pt idx="7160">
                  <c:v>2781.1740140000002</c:v>
                </c:pt>
                <c:pt idx="7161">
                  <c:v>2781.4920010000001</c:v>
                </c:pt>
                <c:pt idx="7162">
                  <c:v>2781.776014</c:v>
                </c:pt>
                <c:pt idx="7163">
                  <c:v>2782.0860029999999</c:v>
                </c:pt>
                <c:pt idx="7164">
                  <c:v>2782.378017</c:v>
                </c:pt>
                <c:pt idx="7165">
                  <c:v>2782.6880030000002</c:v>
                </c:pt>
                <c:pt idx="7166">
                  <c:v>2782.9720170000001</c:v>
                </c:pt>
                <c:pt idx="7167">
                  <c:v>2783.2900009999998</c:v>
                </c:pt>
                <c:pt idx="7168">
                  <c:v>2783.5740150000001</c:v>
                </c:pt>
                <c:pt idx="7169">
                  <c:v>2783.8740029999999</c:v>
                </c:pt>
                <c:pt idx="7170">
                  <c:v>2784.1670159999999</c:v>
                </c:pt>
                <c:pt idx="7171">
                  <c:v>2784.4769999999999</c:v>
                </c:pt>
                <c:pt idx="7172">
                  <c:v>2784.7610169999998</c:v>
                </c:pt>
                <c:pt idx="7173">
                  <c:v>2785.0790000000002</c:v>
                </c:pt>
                <c:pt idx="7174">
                  <c:v>2785.3630170000001</c:v>
                </c:pt>
                <c:pt idx="7175">
                  <c:v>2785.674</c:v>
                </c:pt>
                <c:pt idx="7176">
                  <c:v>2785.9660140000001</c:v>
                </c:pt>
                <c:pt idx="7177">
                  <c:v>2786.302001</c:v>
                </c:pt>
                <c:pt idx="7178">
                  <c:v>2786.586014</c:v>
                </c:pt>
                <c:pt idx="7179">
                  <c:v>2786.9110000000001</c:v>
                </c:pt>
                <c:pt idx="7180">
                  <c:v>2787.1960140000001</c:v>
                </c:pt>
                <c:pt idx="7181">
                  <c:v>2787.5070030000002</c:v>
                </c:pt>
                <c:pt idx="7182">
                  <c:v>2787.8000139999999</c:v>
                </c:pt>
                <c:pt idx="7183">
                  <c:v>2788.1109999999999</c:v>
                </c:pt>
                <c:pt idx="7184">
                  <c:v>2788.3960139999999</c:v>
                </c:pt>
                <c:pt idx="7185">
                  <c:v>2788.7150029999998</c:v>
                </c:pt>
                <c:pt idx="7186">
                  <c:v>2789.0000180000002</c:v>
                </c:pt>
                <c:pt idx="7187">
                  <c:v>2789.3110019999999</c:v>
                </c:pt>
                <c:pt idx="7188">
                  <c:v>2789.604014</c:v>
                </c:pt>
                <c:pt idx="7189">
                  <c:v>2789.915</c:v>
                </c:pt>
                <c:pt idx="7190">
                  <c:v>2790.206017</c:v>
                </c:pt>
                <c:pt idx="7191">
                  <c:v>2800.6900030000002</c:v>
                </c:pt>
                <c:pt idx="7192">
                  <c:v>2801.0090169999999</c:v>
                </c:pt>
                <c:pt idx="7193">
                  <c:v>2801.32</c:v>
                </c:pt>
                <c:pt idx="7194">
                  <c:v>2801.6050140000002</c:v>
                </c:pt>
                <c:pt idx="7195">
                  <c:v>2801.924</c:v>
                </c:pt>
                <c:pt idx="7196">
                  <c:v>2802.209018</c:v>
                </c:pt>
                <c:pt idx="7197">
                  <c:v>2802.52</c:v>
                </c:pt>
                <c:pt idx="7198">
                  <c:v>2802.8130139999998</c:v>
                </c:pt>
                <c:pt idx="7199">
                  <c:v>2803.1239999999998</c:v>
                </c:pt>
                <c:pt idx="7200">
                  <c:v>2803.4090169999999</c:v>
                </c:pt>
                <c:pt idx="7201">
                  <c:v>2803.7179999999998</c:v>
                </c:pt>
                <c:pt idx="7202">
                  <c:v>2804.0030139999999</c:v>
                </c:pt>
                <c:pt idx="7203">
                  <c:v>2804.314003</c:v>
                </c:pt>
                <c:pt idx="7204">
                  <c:v>2804.607015</c:v>
                </c:pt>
                <c:pt idx="7205">
                  <c:v>2804.9180000000001</c:v>
                </c:pt>
                <c:pt idx="7206">
                  <c:v>2805.2030140000002</c:v>
                </c:pt>
                <c:pt idx="7207">
                  <c:v>2805.5220039999999</c:v>
                </c:pt>
                <c:pt idx="7208">
                  <c:v>2805.807018</c:v>
                </c:pt>
                <c:pt idx="7209">
                  <c:v>2806.1439999999998</c:v>
                </c:pt>
                <c:pt idx="7210">
                  <c:v>2806.4370140000001</c:v>
                </c:pt>
                <c:pt idx="7211">
                  <c:v>2806.7539999999999</c:v>
                </c:pt>
                <c:pt idx="7212">
                  <c:v>2807.039014</c:v>
                </c:pt>
                <c:pt idx="7213">
                  <c:v>2807.3580000000002</c:v>
                </c:pt>
                <c:pt idx="7214">
                  <c:v>2807.6430180000002</c:v>
                </c:pt>
                <c:pt idx="7215">
                  <c:v>2807.9540029999998</c:v>
                </c:pt>
                <c:pt idx="7216">
                  <c:v>2808.247014</c:v>
                </c:pt>
                <c:pt idx="7217">
                  <c:v>2808.558</c:v>
                </c:pt>
                <c:pt idx="7218">
                  <c:v>2808.8430170000001</c:v>
                </c:pt>
                <c:pt idx="7219">
                  <c:v>2809.1620039999998</c:v>
                </c:pt>
                <c:pt idx="7220">
                  <c:v>2809.447017</c:v>
                </c:pt>
                <c:pt idx="7221">
                  <c:v>2809.7579999999998</c:v>
                </c:pt>
                <c:pt idx="7222">
                  <c:v>2810.057014</c:v>
                </c:pt>
                <c:pt idx="7223">
                  <c:v>2810.3679999999999</c:v>
                </c:pt>
                <c:pt idx="7224">
                  <c:v>2810.6530160000002</c:v>
                </c:pt>
                <c:pt idx="7225">
                  <c:v>2810.9720040000002</c:v>
                </c:pt>
                <c:pt idx="7226">
                  <c:v>2811.2830170000002</c:v>
                </c:pt>
                <c:pt idx="7227">
                  <c:v>2811.5940000000001</c:v>
                </c:pt>
                <c:pt idx="7228">
                  <c:v>2811.8870149999998</c:v>
                </c:pt>
                <c:pt idx="7229">
                  <c:v>2812.1979999999999</c:v>
                </c:pt>
                <c:pt idx="7230">
                  <c:v>2812.483017</c:v>
                </c:pt>
                <c:pt idx="7231">
                  <c:v>2812.802001</c:v>
                </c:pt>
                <c:pt idx="7232">
                  <c:v>2813.0870140000002</c:v>
                </c:pt>
                <c:pt idx="7233">
                  <c:v>2813.388003</c:v>
                </c:pt>
                <c:pt idx="7234">
                  <c:v>2813.6810139999998</c:v>
                </c:pt>
                <c:pt idx="7235">
                  <c:v>2813.9920000000002</c:v>
                </c:pt>
                <c:pt idx="7236">
                  <c:v>2814.2770169999999</c:v>
                </c:pt>
                <c:pt idx="7237">
                  <c:v>2814.5960030000001</c:v>
                </c:pt>
                <c:pt idx="7238">
                  <c:v>2814.8810170000002</c:v>
                </c:pt>
                <c:pt idx="7239">
                  <c:v>2815.1920009999999</c:v>
                </c:pt>
                <c:pt idx="7240">
                  <c:v>2815.485017</c:v>
                </c:pt>
                <c:pt idx="7241">
                  <c:v>2815.7959999999998</c:v>
                </c:pt>
                <c:pt idx="7242">
                  <c:v>2816.081017</c:v>
                </c:pt>
                <c:pt idx="7243">
                  <c:v>2816.4320010000001</c:v>
                </c:pt>
                <c:pt idx="7244">
                  <c:v>2816.7170169999999</c:v>
                </c:pt>
                <c:pt idx="7245">
                  <c:v>2817.0279999999998</c:v>
                </c:pt>
                <c:pt idx="7246">
                  <c:v>2817.3210170000002</c:v>
                </c:pt>
                <c:pt idx="7247">
                  <c:v>2817.6320009999999</c:v>
                </c:pt>
                <c:pt idx="7248">
                  <c:v>2817.9170170000002</c:v>
                </c:pt>
                <c:pt idx="7249">
                  <c:v>2818.2359999999999</c:v>
                </c:pt>
                <c:pt idx="7250">
                  <c:v>2818.5210139999999</c:v>
                </c:pt>
                <c:pt idx="7251">
                  <c:v>2818.8320010000002</c:v>
                </c:pt>
                <c:pt idx="7252">
                  <c:v>2819.1250169999998</c:v>
                </c:pt>
                <c:pt idx="7253">
                  <c:v>2819.4360000000001</c:v>
                </c:pt>
                <c:pt idx="7254">
                  <c:v>2819.7280179999998</c:v>
                </c:pt>
                <c:pt idx="7255">
                  <c:v>2820.047</c:v>
                </c:pt>
                <c:pt idx="7256">
                  <c:v>2820.332015</c:v>
                </c:pt>
                <c:pt idx="7257">
                  <c:v>2820.643</c:v>
                </c:pt>
                <c:pt idx="7258">
                  <c:v>2820.9360179999999</c:v>
                </c:pt>
                <c:pt idx="7259">
                  <c:v>2821.2470029999999</c:v>
                </c:pt>
                <c:pt idx="7260">
                  <c:v>2821.5580169999998</c:v>
                </c:pt>
                <c:pt idx="7261">
                  <c:v>2821.877</c:v>
                </c:pt>
                <c:pt idx="7262">
                  <c:v>2822.162018</c:v>
                </c:pt>
                <c:pt idx="7263">
                  <c:v>2822.473</c:v>
                </c:pt>
                <c:pt idx="7264">
                  <c:v>2822.7660169999999</c:v>
                </c:pt>
                <c:pt idx="7265">
                  <c:v>2823.0670030000001</c:v>
                </c:pt>
                <c:pt idx="7266">
                  <c:v>2823.352018</c:v>
                </c:pt>
                <c:pt idx="7267">
                  <c:v>2823.6709999999998</c:v>
                </c:pt>
                <c:pt idx="7268">
                  <c:v>2823.9560139999999</c:v>
                </c:pt>
                <c:pt idx="7269">
                  <c:v>2824.2669999999998</c:v>
                </c:pt>
                <c:pt idx="7270">
                  <c:v>2824.5600180000001</c:v>
                </c:pt>
                <c:pt idx="7271">
                  <c:v>2824.8710030000002</c:v>
                </c:pt>
                <c:pt idx="7272">
                  <c:v>2825.1560169999998</c:v>
                </c:pt>
                <c:pt idx="7273">
                  <c:v>2825.4749999999999</c:v>
                </c:pt>
                <c:pt idx="7274">
                  <c:v>2825.7600170000001</c:v>
                </c:pt>
                <c:pt idx="7275">
                  <c:v>2826.0770000000002</c:v>
                </c:pt>
                <c:pt idx="7276">
                  <c:v>2826.3700180000001</c:v>
                </c:pt>
                <c:pt idx="7277">
                  <c:v>2826.7069999999999</c:v>
                </c:pt>
                <c:pt idx="7278">
                  <c:v>2826.9920179999999</c:v>
                </c:pt>
                <c:pt idx="7279">
                  <c:v>2827.3110000000001</c:v>
                </c:pt>
                <c:pt idx="7280">
                  <c:v>2827.5960169999998</c:v>
                </c:pt>
                <c:pt idx="7281">
                  <c:v>2827.9070000000002</c:v>
                </c:pt>
                <c:pt idx="7282">
                  <c:v>2828.2000170000001</c:v>
                </c:pt>
                <c:pt idx="7283">
                  <c:v>2828.511</c:v>
                </c:pt>
                <c:pt idx="7284">
                  <c:v>2828.796014</c:v>
                </c:pt>
                <c:pt idx="7285">
                  <c:v>2829.1149999999998</c:v>
                </c:pt>
                <c:pt idx="7286">
                  <c:v>2829.4060169999998</c:v>
                </c:pt>
                <c:pt idx="7287">
                  <c:v>2829.7170000000001</c:v>
                </c:pt>
                <c:pt idx="7288">
                  <c:v>2830.0100170000001</c:v>
                </c:pt>
                <c:pt idx="7289">
                  <c:v>2830.3209999999999</c:v>
                </c:pt>
                <c:pt idx="7290">
                  <c:v>2830.606014</c:v>
                </c:pt>
                <c:pt idx="7291">
                  <c:v>2840.79</c:v>
                </c:pt>
                <c:pt idx="7292">
                  <c:v>2841.1090140000001</c:v>
                </c:pt>
                <c:pt idx="7293">
                  <c:v>2841.42</c:v>
                </c:pt>
                <c:pt idx="7294">
                  <c:v>2841.7050180000001</c:v>
                </c:pt>
                <c:pt idx="7295">
                  <c:v>2842.0239999999999</c:v>
                </c:pt>
                <c:pt idx="7296">
                  <c:v>2842.3090139999999</c:v>
                </c:pt>
                <c:pt idx="7297">
                  <c:v>2842.61</c:v>
                </c:pt>
                <c:pt idx="7298">
                  <c:v>2842.9030170000001</c:v>
                </c:pt>
                <c:pt idx="7299">
                  <c:v>2843.2139999999999</c:v>
                </c:pt>
                <c:pt idx="7300">
                  <c:v>2843.499014</c:v>
                </c:pt>
                <c:pt idx="7301">
                  <c:v>2843.8180000000002</c:v>
                </c:pt>
                <c:pt idx="7302">
                  <c:v>2844.1030169999999</c:v>
                </c:pt>
                <c:pt idx="7303">
                  <c:v>2844.4140000000002</c:v>
                </c:pt>
                <c:pt idx="7304">
                  <c:v>2844.7070140000001</c:v>
                </c:pt>
                <c:pt idx="7305">
                  <c:v>2845.018004</c:v>
                </c:pt>
                <c:pt idx="7306">
                  <c:v>2845.3030180000001</c:v>
                </c:pt>
                <c:pt idx="7307">
                  <c:v>2845.6280000000002</c:v>
                </c:pt>
                <c:pt idx="7308">
                  <c:v>2845.913016</c:v>
                </c:pt>
                <c:pt idx="7309">
                  <c:v>2846.25</c:v>
                </c:pt>
                <c:pt idx="7310">
                  <c:v>2846.5430139999999</c:v>
                </c:pt>
                <c:pt idx="7311">
                  <c:v>2846.8539999999998</c:v>
                </c:pt>
                <c:pt idx="7312">
                  <c:v>2847.1390179999999</c:v>
                </c:pt>
                <c:pt idx="7313">
                  <c:v>2847.4580000000001</c:v>
                </c:pt>
                <c:pt idx="7314">
                  <c:v>2847.7430140000001</c:v>
                </c:pt>
                <c:pt idx="7315">
                  <c:v>2848.0540000000001</c:v>
                </c:pt>
                <c:pt idx="7316">
                  <c:v>2848.3470179999999</c:v>
                </c:pt>
                <c:pt idx="7317">
                  <c:v>2848.6579999999999</c:v>
                </c:pt>
                <c:pt idx="7318">
                  <c:v>2848.9490179999998</c:v>
                </c:pt>
                <c:pt idx="7319">
                  <c:v>2849.268</c:v>
                </c:pt>
                <c:pt idx="7320">
                  <c:v>2849.5530140000001</c:v>
                </c:pt>
                <c:pt idx="7321">
                  <c:v>2849.864</c:v>
                </c:pt>
                <c:pt idx="7322">
                  <c:v>2850.1570179999999</c:v>
                </c:pt>
                <c:pt idx="7323">
                  <c:v>2850.4679999999998</c:v>
                </c:pt>
                <c:pt idx="7324">
                  <c:v>2850.753017</c:v>
                </c:pt>
                <c:pt idx="7325">
                  <c:v>2851.0720000000001</c:v>
                </c:pt>
                <c:pt idx="7326">
                  <c:v>2851.3830170000001</c:v>
                </c:pt>
                <c:pt idx="7327">
                  <c:v>2851.6940020000002</c:v>
                </c:pt>
                <c:pt idx="7328">
                  <c:v>2851.9870139999998</c:v>
                </c:pt>
                <c:pt idx="7329">
                  <c:v>2852.288</c:v>
                </c:pt>
                <c:pt idx="7330">
                  <c:v>2852.573018</c:v>
                </c:pt>
                <c:pt idx="7331">
                  <c:v>2852.8920010000002</c:v>
                </c:pt>
                <c:pt idx="7332">
                  <c:v>2853.1770139999999</c:v>
                </c:pt>
                <c:pt idx="7333">
                  <c:v>2853.4879999999998</c:v>
                </c:pt>
                <c:pt idx="7334">
                  <c:v>2853.7810180000001</c:v>
                </c:pt>
                <c:pt idx="7335">
                  <c:v>2854.092001</c:v>
                </c:pt>
                <c:pt idx="7336">
                  <c:v>2854.3770169999998</c:v>
                </c:pt>
                <c:pt idx="7337">
                  <c:v>2854.6959999999999</c:v>
                </c:pt>
                <c:pt idx="7338">
                  <c:v>2854.9810170000001</c:v>
                </c:pt>
                <c:pt idx="7339">
                  <c:v>2855.2979999999998</c:v>
                </c:pt>
                <c:pt idx="7340">
                  <c:v>2855.5910180000001</c:v>
                </c:pt>
                <c:pt idx="7341">
                  <c:v>2855.902004</c:v>
                </c:pt>
                <c:pt idx="7342">
                  <c:v>2856.1870170000002</c:v>
                </c:pt>
                <c:pt idx="7343">
                  <c:v>2856.5320029999998</c:v>
                </c:pt>
                <c:pt idx="7344">
                  <c:v>2856.8170169999999</c:v>
                </c:pt>
                <c:pt idx="7345">
                  <c:v>2857.128001</c:v>
                </c:pt>
                <c:pt idx="7346">
                  <c:v>2857.421014</c:v>
                </c:pt>
                <c:pt idx="7347">
                  <c:v>2857.7320009999999</c:v>
                </c:pt>
                <c:pt idx="7348">
                  <c:v>2858.017014</c:v>
                </c:pt>
                <c:pt idx="7349">
                  <c:v>2858.336002</c:v>
                </c:pt>
                <c:pt idx="7350">
                  <c:v>2858.627015</c:v>
                </c:pt>
                <c:pt idx="7351">
                  <c:v>2858.9380000000001</c:v>
                </c:pt>
                <c:pt idx="7352">
                  <c:v>2859.2310170000001</c:v>
                </c:pt>
                <c:pt idx="7353">
                  <c:v>2859.5420009999998</c:v>
                </c:pt>
                <c:pt idx="7354">
                  <c:v>2859.827014</c:v>
                </c:pt>
                <c:pt idx="7355">
                  <c:v>2860.1460000000002</c:v>
                </c:pt>
                <c:pt idx="7356">
                  <c:v>2860.4310139999998</c:v>
                </c:pt>
                <c:pt idx="7357">
                  <c:v>2860.7420000000002</c:v>
                </c:pt>
                <c:pt idx="7358">
                  <c:v>2861.035014</c:v>
                </c:pt>
                <c:pt idx="7359">
                  <c:v>2861.346</c:v>
                </c:pt>
                <c:pt idx="7360">
                  <c:v>2861.7280179999998</c:v>
                </c:pt>
                <c:pt idx="7361">
                  <c:v>2862.0360030000002</c:v>
                </c:pt>
                <c:pt idx="7362">
                  <c:v>2862.320017</c:v>
                </c:pt>
                <c:pt idx="7363">
                  <c:v>2862.63</c:v>
                </c:pt>
                <c:pt idx="7364">
                  <c:v>2862.9220169999999</c:v>
                </c:pt>
                <c:pt idx="7365">
                  <c:v>2863.2320009999999</c:v>
                </c:pt>
                <c:pt idx="7366">
                  <c:v>2863.5160179999998</c:v>
                </c:pt>
                <c:pt idx="7367">
                  <c:v>2863.8339999999998</c:v>
                </c:pt>
                <c:pt idx="7368">
                  <c:v>2864.1190139999999</c:v>
                </c:pt>
                <c:pt idx="7369">
                  <c:v>2864.4290000000001</c:v>
                </c:pt>
                <c:pt idx="7370">
                  <c:v>2864.7210140000002</c:v>
                </c:pt>
                <c:pt idx="7371">
                  <c:v>2865.038</c:v>
                </c:pt>
                <c:pt idx="7372">
                  <c:v>2865.3230140000001</c:v>
                </c:pt>
                <c:pt idx="7373">
                  <c:v>2865.6420010000002</c:v>
                </c:pt>
                <c:pt idx="7374">
                  <c:v>2865.9270139999999</c:v>
                </c:pt>
                <c:pt idx="7375">
                  <c:v>2866.2379999999998</c:v>
                </c:pt>
                <c:pt idx="7376">
                  <c:v>2866.5310140000001</c:v>
                </c:pt>
                <c:pt idx="7377">
                  <c:v>2866.8679999999999</c:v>
                </c:pt>
                <c:pt idx="7378">
                  <c:v>2867.153018</c:v>
                </c:pt>
                <c:pt idx="7379">
                  <c:v>2867.4720010000001</c:v>
                </c:pt>
                <c:pt idx="7380">
                  <c:v>2867.7570139999998</c:v>
                </c:pt>
                <c:pt idx="7381">
                  <c:v>2868.0680000000002</c:v>
                </c:pt>
                <c:pt idx="7382">
                  <c:v>2868.3670139999999</c:v>
                </c:pt>
                <c:pt idx="7383">
                  <c:v>2868.6770000000001</c:v>
                </c:pt>
                <c:pt idx="7384">
                  <c:v>2868.961014</c:v>
                </c:pt>
                <c:pt idx="7385">
                  <c:v>2869.2800029999999</c:v>
                </c:pt>
                <c:pt idx="7386">
                  <c:v>2869.5640170000001</c:v>
                </c:pt>
                <c:pt idx="7387">
                  <c:v>2869.8739999999998</c:v>
                </c:pt>
                <c:pt idx="7388">
                  <c:v>2870.1660149999998</c:v>
                </c:pt>
                <c:pt idx="7389">
                  <c:v>2870.4760000000001</c:v>
                </c:pt>
                <c:pt idx="7390">
                  <c:v>2871.0259999999998</c:v>
                </c:pt>
                <c:pt idx="7391">
                  <c:v>2879.302001</c:v>
                </c:pt>
                <c:pt idx="7392">
                  <c:v>2887.578</c:v>
                </c:pt>
                <c:pt idx="7393">
                  <c:v>2895.8440000000001</c:v>
                </c:pt>
                <c:pt idx="7394">
                  <c:v>2904.3609999999999</c:v>
                </c:pt>
                <c:pt idx="7395">
                  <c:v>2912.6370000000002</c:v>
                </c:pt>
                <c:pt idx="7396">
                  <c:v>2920.913</c:v>
                </c:pt>
                <c:pt idx="7397">
                  <c:v>2929.1889999999999</c:v>
                </c:pt>
                <c:pt idx="7398">
                  <c:v>2937.7049999999999</c:v>
                </c:pt>
                <c:pt idx="7399">
                  <c:v>2945.9810000000002</c:v>
                </c:pt>
                <c:pt idx="7400">
                  <c:v>2954.2570000000001</c:v>
                </c:pt>
                <c:pt idx="7401">
                  <c:v>2962.5329999999999</c:v>
                </c:pt>
                <c:pt idx="7402">
                  <c:v>2971.049</c:v>
                </c:pt>
                <c:pt idx="7403">
                  <c:v>2979.3320010000002</c:v>
                </c:pt>
                <c:pt idx="7404">
                  <c:v>2987.6090020000001</c:v>
                </c:pt>
                <c:pt idx="7405">
                  <c:v>2995.886</c:v>
                </c:pt>
                <c:pt idx="7406">
                  <c:v>3004.4029999999998</c:v>
                </c:pt>
                <c:pt idx="7407">
                  <c:v>3012.68</c:v>
                </c:pt>
                <c:pt idx="7408">
                  <c:v>3020.9569999999999</c:v>
                </c:pt>
                <c:pt idx="7409">
                  <c:v>3029.2339999999999</c:v>
                </c:pt>
                <c:pt idx="7410">
                  <c:v>3037.7510000000002</c:v>
                </c:pt>
                <c:pt idx="7411">
                  <c:v>3046.0279999999998</c:v>
                </c:pt>
                <c:pt idx="7412">
                  <c:v>3054.3049999999998</c:v>
                </c:pt>
                <c:pt idx="7413">
                  <c:v>3062.5820010000002</c:v>
                </c:pt>
                <c:pt idx="7414">
                  <c:v>3071.105</c:v>
                </c:pt>
                <c:pt idx="7415">
                  <c:v>3079.3809999999999</c:v>
                </c:pt>
                <c:pt idx="7416">
                  <c:v>3087.6579999999999</c:v>
                </c:pt>
                <c:pt idx="7417">
                  <c:v>3095.9340010000001</c:v>
                </c:pt>
                <c:pt idx="7418">
                  <c:v>3104.4500029999999</c:v>
                </c:pt>
                <c:pt idx="7419">
                  <c:v>3112.7260000000001</c:v>
                </c:pt>
                <c:pt idx="7420">
                  <c:v>3121.0030000000002</c:v>
                </c:pt>
                <c:pt idx="7421">
                  <c:v>3129.279</c:v>
                </c:pt>
                <c:pt idx="7422">
                  <c:v>3137.7959999999998</c:v>
                </c:pt>
                <c:pt idx="7423">
                  <c:v>3146.0729999999999</c:v>
                </c:pt>
                <c:pt idx="7424">
                  <c:v>3154.3490000000002</c:v>
                </c:pt>
                <c:pt idx="7425">
                  <c:v>3162.6160020000002</c:v>
                </c:pt>
                <c:pt idx="7426">
                  <c:v>3171.1329999999998</c:v>
                </c:pt>
                <c:pt idx="7427">
                  <c:v>3179.4090000000001</c:v>
                </c:pt>
                <c:pt idx="7428">
                  <c:v>3187.6860029999998</c:v>
                </c:pt>
                <c:pt idx="7429">
                  <c:v>3195.9630000000002</c:v>
                </c:pt>
                <c:pt idx="7430">
                  <c:v>3204.4800009999999</c:v>
                </c:pt>
                <c:pt idx="7431">
                  <c:v>3212.7570000000001</c:v>
                </c:pt>
                <c:pt idx="7432">
                  <c:v>3221.0340000000001</c:v>
                </c:pt>
                <c:pt idx="7433">
                  <c:v>3229.3110000000001</c:v>
                </c:pt>
                <c:pt idx="7434">
                  <c:v>3237.828</c:v>
                </c:pt>
                <c:pt idx="7435">
                  <c:v>3246.112001</c:v>
                </c:pt>
                <c:pt idx="7436">
                  <c:v>3254.3890000000001</c:v>
                </c:pt>
                <c:pt idx="7437">
                  <c:v>3262.6660000000002</c:v>
                </c:pt>
                <c:pt idx="7438">
                  <c:v>3271.183</c:v>
                </c:pt>
                <c:pt idx="7439">
                  <c:v>3279.46</c:v>
                </c:pt>
                <c:pt idx="7440">
                  <c:v>3287.7370000000001</c:v>
                </c:pt>
                <c:pt idx="7441">
                  <c:v>3296.0140000000001</c:v>
                </c:pt>
                <c:pt idx="7442">
                  <c:v>3304.5309999999999</c:v>
                </c:pt>
                <c:pt idx="7443">
                  <c:v>3312.808</c:v>
                </c:pt>
                <c:pt idx="7444">
                  <c:v>3321.085</c:v>
                </c:pt>
                <c:pt idx="7445">
                  <c:v>3329.3620000000001</c:v>
                </c:pt>
                <c:pt idx="7446">
                  <c:v>3337.8850000000002</c:v>
                </c:pt>
                <c:pt idx="7447">
                  <c:v>3346.1620010000001</c:v>
                </c:pt>
                <c:pt idx="7448">
                  <c:v>3354.4380000000001</c:v>
                </c:pt>
                <c:pt idx="7449">
                  <c:v>3362.7150029999998</c:v>
                </c:pt>
                <c:pt idx="7450">
                  <c:v>3371.2320009999999</c:v>
                </c:pt>
                <c:pt idx="7451">
                  <c:v>3379.5079999999998</c:v>
                </c:pt>
                <c:pt idx="7452">
                  <c:v>3387.785003</c:v>
                </c:pt>
                <c:pt idx="7453">
                  <c:v>3396.0610029999998</c:v>
                </c:pt>
                <c:pt idx="7454">
                  <c:v>3404.578</c:v>
                </c:pt>
                <c:pt idx="7455">
                  <c:v>3412.8550030000001</c:v>
                </c:pt>
                <c:pt idx="7456">
                  <c:v>3421.1320009999999</c:v>
                </c:pt>
                <c:pt idx="7457">
                  <c:v>3429.3989999999999</c:v>
                </c:pt>
                <c:pt idx="7458">
                  <c:v>3437.9160000000002</c:v>
                </c:pt>
                <c:pt idx="7459">
                  <c:v>3446.1930000000002</c:v>
                </c:pt>
                <c:pt idx="7460">
                  <c:v>3454.4700029999999</c:v>
                </c:pt>
                <c:pt idx="7461">
                  <c:v>3462.7469999999998</c:v>
                </c:pt>
                <c:pt idx="7462">
                  <c:v>3471.2629999999999</c:v>
                </c:pt>
                <c:pt idx="7463">
                  <c:v>3479.5400030000001</c:v>
                </c:pt>
                <c:pt idx="7464">
                  <c:v>3487.817</c:v>
                </c:pt>
                <c:pt idx="7465">
                  <c:v>3496.0940000000001</c:v>
                </c:pt>
                <c:pt idx="7466">
                  <c:v>3504.6109999999999</c:v>
                </c:pt>
                <c:pt idx="7467">
                  <c:v>3512.895004</c:v>
                </c:pt>
                <c:pt idx="7468">
                  <c:v>3521.1720009999999</c:v>
                </c:pt>
                <c:pt idx="7469">
                  <c:v>3529.4490000000001</c:v>
                </c:pt>
                <c:pt idx="7470">
                  <c:v>3537.9659999999999</c:v>
                </c:pt>
                <c:pt idx="7471">
                  <c:v>3546.2429999999999</c:v>
                </c:pt>
                <c:pt idx="7472">
                  <c:v>3554.52</c:v>
                </c:pt>
                <c:pt idx="7473">
                  <c:v>3562.797</c:v>
                </c:pt>
                <c:pt idx="7474">
                  <c:v>3571.314003</c:v>
                </c:pt>
                <c:pt idx="7475">
                  <c:v>3579.5909999999999</c:v>
                </c:pt>
                <c:pt idx="7476">
                  <c:v>3587.868003</c:v>
                </c:pt>
                <c:pt idx="7477">
                  <c:v>3596.145</c:v>
                </c:pt>
                <c:pt idx="7478">
                  <c:v>3604.669003</c:v>
                </c:pt>
                <c:pt idx="7479">
                  <c:v>3612.9459999999999</c:v>
                </c:pt>
                <c:pt idx="7480">
                  <c:v>3621.2230020000002</c:v>
                </c:pt>
                <c:pt idx="7481">
                  <c:v>3629.5</c:v>
                </c:pt>
                <c:pt idx="7482">
                  <c:v>3638.0169999999998</c:v>
                </c:pt>
                <c:pt idx="7483">
                  <c:v>3646.2939999999999</c:v>
                </c:pt>
                <c:pt idx="7484">
                  <c:v>3654.5709999999999</c:v>
                </c:pt>
                <c:pt idx="7485">
                  <c:v>3662.8480030000001</c:v>
                </c:pt>
                <c:pt idx="7486">
                  <c:v>3671.3649999999998</c:v>
                </c:pt>
                <c:pt idx="7487">
                  <c:v>3679.6420039999998</c:v>
                </c:pt>
                <c:pt idx="7488">
                  <c:v>3687.9189999999999</c:v>
                </c:pt>
                <c:pt idx="7489">
                  <c:v>3696.1860000000001</c:v>
                </c:pt>
                <c:pt idx="7490">
                  <c:v>3696.1860000000001</c:v>
                </c:pt>
                <c:pt idx="7491">
                  <c:v>3704.3687260000002</c:v>
                </c:pt>
                <c:pt idx="7492">
                  <c:v>3713.4209999999998</c:v>
                </c:pt>
                <c:pt idx="7493">
                  <c:v>3721.6970000000001</c:v>
                </c:pt>
                <c:pt idx="7494">
                  <c:v>3730.2130000000002</c:v>
                </c:pt>
                <c:pt idx="7495">
                  <c:v>3738.489</c:v>
                </c:pt>
                <c:pt idx="7496">
                  <c:v>3746.7650010000002</c:v>
                </c:pt>
                <c:pt idx="7497">
                  <c:v>3755.0419999999999</c:v>
                </c:pt>
                <c:pt idx="7498">
                  <c:v>3763.558</c:v>
                </c:pt>
                <c:pt idx="7499">
                  <c:v>3771.8410009999998</c:v>
                </c:pt>
                <c:pt idx="7500">
                  <c:v>3780.1170029999998</c:v>
                </c:pt>
                <c:pt idx="7501">
                  <c:v>3788.3939999999998</c:v>
                </c:pt>
                <c:pt idx="7502">
                  <c:v>3796.91</c:v>
                </c:pt>
                <c:pt idx="7503">
                  <c:v>3805.1860000000001</c:v>
                </c:pt>
                <c:pt idx="7504">
                  <c:v>3813.462</c:v>
                </c:pt>
                <c:pt idx="7505">
                  <c:v>3821.7379999999998</c:v>
                </c:pt>
                <c:pt idx="7506">
                  <c:v>3830.254003</c:v>
                </c:pt>
                <c:pt idx="7507">
                  <c:v>3838.53</c:v>
                </c:pt>
                <c:pt idx="7508">
                  <c:v>3846.806</c:v>
                </c:pt>
                <c:pt idx="7509">
                  <c:v>3855.0830000000001</c:v>
                </c:pt>
                <c:pt idx="7510">
                  <c:v>3863.6120030000002</c:v>
                </c:pt>
                <c:pt idx="7511">
                  <c:v>3871.89</c:v>
                </c:pt>
                <c:pt idx="7512">
                  <c:v>3880.1680000000001</c:v>
                </c:pt>
                <c:pt idx="7513">
                  <c:v>3888.4450019999999</c:v>
                </c:pt>
                <c:pt idx="7514">
                  <c:v>3896.964003</c:v>
                </c:pt>
                <c:pt idx="7515">
                  <c:v>3905.2420000000002</c:v>
                </c:pt>
                <c:pt idx="7516">
                  <c:v>3913.52</c:v>
                </c:pt>
                <c:pt idx="7517">
                  <c:v>3921.7979999999998</c:v>
                </c:pt>
                <c:pt idx="7518">
                  <c:v>3930.3159999999998</c:v>
                </c:pt>
                <c:pt idx="7519">
                  <c:v>3938.5940000000001</c:v>
                </c:pt>
                <c:pt idx="7520">
                  <c:v>3946.8719999999998</c:v>
                </c:pt>
                <c:pt idx="7521">
                  <c:v>3955.1379999999999</c:v>
                </c:pt>
                <c:pt idx="7522">
                  <c:v>3963.654</c:v>
                </c:pt>
                <c:pt idx="7523">
                  <c:v>3971.9310030000001</c:v>
                </c:pt>
                <c:pt idx="7524">
                  <c:v>3980.2069999999999</c:v>
                </c:pt>
                <c:pt idx="7525">
                  <c:v>3988.4830000000002</c:v>
                </c:pt>
                <c:pt idx="7526">
                  <c:v>3996.9989999999998</c:v>
                </c:pt>
                <c:pt idx="7527">
                  <c:v>4005.275001</c:v>
                </c:pt>
                <c:pt idx="7528">
                  <c:v>4013.5509999999999</c:v>
                </c:pt>
                <c:pt idx="7529">
                  <c:v>4021.8270000000002</c:v>
                </c:pt>
                <c:pt idx="7530">
                  <c:v>4030.343003</c:v>
                </c:pt>
                <c:pt idx="7531">
                  <c:v>4038.6260000000002</c:v>
                </c:pt>
                <c:pt idx="7532">
                  <c:v>4046.902</c:v>
                </c:pt>
                <c:pt idx="7533">
                  <c:v>4055.1779999999999</c:v>
                </c:pt>
                <c:pt idx="7534">
                  <c:v>4063.694</c:v>
                </c:pt>
                <c:pt idx="7535">
                  <c:v>4071.97</c:v>
                </c:pt>
                <c:pt idx="7536">
                  <c:v>4080.2469999999998</c:v>
                </c:pt>
                <c:pt idx="7537">
                  <c:v>4088.5230000000001</c:v>
                </c:pt>
                <c:pt idx="7538">
                  <c:v>4097.0389999999998</c:v>
                </c:pt>
                <c:pt idx="7539">
                  <c:v>4105.3150009999999</c:v>
                </c:pt>
                <c:pt idx="7540">
                  <c:v>4113.5910000000003</c:v>
                </c:pt>
                <c:pt idx="7541">
                  <c:v>4121.8670000000002</c:v>
                </c:pt>
                <c:pt idx="7542">
                  <c:v>4130.3900000000003</c:v>
                </c:pt>
                <c:pt idx="7543">
                  <c:v>4138.6660000000002</c:v>
                </c:pt>
                <c:pt idx="7544">
                  <c:v>4146.942</c:v>
                </c:pt>
                <c:pt idx="7545">
                  <c:v>4155.2179999999998</c:v>
                </c:pt>
                <c:pt idx="7546">
                  <c:v>4163.7340000000004</c:v>
                </c:pt>
                <c:pt idx="7547">
                  <c:v>4172.01</c:v>
                </c:pt>
                <c:pt idx="7548">
                  <c:v>4180.2860010000004</c:v>
                </c:pt>
                <c:pt idx="7549">
                  <c:v>4188.5630000000001</c:v>
                </c:pt>
                <c:pt idx="7550">
                  <c:v>4197.0789999999997</c:v>
                </c:pt>
                <c:pt idx="7551">
                  <c:v>4205.3550009999999</c:v>
                </c:pt>
                <c:pt idx="7552">
                  <c:v>4213.6310000000003</c:v>
                </c:pt>
                <c:pt idx="7553">
                  <c:v>4221.8969999999999</c:v>
                </c:pt>
                <c:pt idx="7554">
                  <c:v>4230.4129999999996</c:v>
                </c:pt>
                <c:pt idx="7555">
                  <c:v>4238.6890020000001</c:v>
                </c:pt>
                <c:pt idx="7556">
                  <c:v>4246.9650039999997</c:v>
                </c:pt>
                <c:pt idx="7557">
                  <c:v>4255.2410030000001</c:v>
                </c:pt>
                <c:pt idx="7558">
                  <c:v>4263.7579999999998</c:v>
                </c:pt>
                <c:pt idx="7559">
                  <c:v>4272.0339999999997</c:v>
                </c:pt>
                <c:pt idx="7560">
                  <c:v>4280.3100000000004</c:v>
                </c:pt>
                <c:pt idx="7561">
                  <c:v>4288.5860009999997</c:v>
                </c:pt>
                <c:pt idx="7562">
                  <c:v>4297.1019999999999</c:v>
                </c:pt>
                <c:pt idx="7563">
                  <c:v>4305.3850000000002</c:v>
                </c:pt>
                <c:pt idx="7564">
                  <c:v>4313.6610000000001</c:v>
                </c:pt>
                <c:pt idx="7565">
                  <c:v>4321.9369999999999</c:v>
                </c:pt>
                <c:pt idx="7566">
                  <c:v>4330.4530000000004</c:v>
                </c:pt>
                <c:pt idx="7567">
                  <c:v>4338.7290000000003</c:v>
                </c:pt>
                <c:pt idx="7568">
                  <c:v>4347.0050010000004</c:v>
                </c:pt>
                <c:pt idx="7569">
                  <c:v>4355.2809999999999</c:v>
                </c:pt>
                <c:pt idx="7570">
                  <c:v>4363.7969999999996</c:v>
                </c:pt>
                <c:pt idx="7571">
                  <c:v>4372.0739999999996</c:v>
                </c:pt>
                <c:pt idx="7572">
                  <c:v>4380.3500000000004</c:v>
                </c:pt>
                <c:pt idx="7573">
                  <c:v>4388.626002</c:v>
                </c:pt>
                <c:pt idx="7574">
                  <c:v>4397.1490000000003</c:v>
                </c:pt>
                <c:pt idx="7575">
                  <c:v>4405.4250009999996</c:v>
                </c:pt>
                <c:pt idx="7576">
                  <c:v>4413.701</c:v>
                </c:pt>
                <c:pt idx="7577">
                  <c:v>4421.9769999999999</c:v>
                </c:pt>
                <c:pt idx="7578">
                  <c:v>4430.4930000000004</c:v>
                </c:pt>
                <c:pt idx="7579">
                  <c:v>4438.7690009999997</c:v>
                </c:pt>
                <c:pt idx="7580">
                  <c:v>4447.0450039999996</c:v>
                </c:pt>
                <c:pt idx="7581">
                  <c:v>4455.321003</c:v>
                </c:pt>
                <c:pt idx="7582">
                  <c:v>4463.8370000000004</c:v>
                </c:pt>
                <c:pt idx="7583">
                  <c:v>4472.1130000000003</c:v>
                </c:pt>
                <c:pt idx="7584">
                  <c:v>4480.3900000000003</c:v>
                </c:pt>
                <c:pt idx="7585">
                  <c:v>4488.6559999999999</c:v>
                </c:pt>
                <c:pt idx="7586">
                  <c:v>4497.1720009999999</c:v>
                </c:pt>
                <c:pt idx="7587">
                  <c:v>4505.4480030000004</c:v>
                </c:pt>
                <c:pt idx="7588">
                  <c:v>4513.7240030000003</c:v>
                </c:pt>
                <c:pt idx="7589">
                  <c:v>4522</c:v>
                </c:pt>
                <c:pt idx="7590">
                  <c:v>4530.5159999999996</c:v>
                </c:pt>
                <c:pt idx="7591">
                  <c:v>4538.7920000000004</c:v>
                </c:pt>
                <c:pt idx="7592">
                  <c:v>4547.0680000000002</c:v>
                </c:pt>
                <c:pt idx="7593">
                  <c:v>4555.3440000000001</c:v>
                </c:pt>
                <c:pt idx="7594">
                  <c:v>4563.860001</c:v>
                </c:pt>
                <c:pt idx="7595">
                  <c:v>4572.143</c:v>
                </c:pt>
                <c:pt idx="7596">
                  <c:v>4580.4189999999999</c:v>
                </c:pt>
                <c:pt idx="7597">
                  <c:v>4588.6959999999999</c:v>
                </c:pt>
                <c:pt idx="7598">
                  <c:v>4597.2120020000002</c:v>
                </c:pt>
                <c:pt idx="7599">
                  <c:v>4605.4880030000004</c:v>
                </c:pt>
                <c:pt idx="7600">
                  <c:v>4613.7640030000002</c:v>
                </c:pt>
                <c:pt idx="7601">
                  <c:v>4622.0410000000002</c:v>
                </c:pt>
                <c:pt idx="7602">
                  <c:v>4630.5580040000004</c:v>
                </c:pt>
                <c:pt idx="7603">
                  <c:v>4638.8350010000004</c:v>
                </c:pt>
                <c:pt idx="7604">
                  <c:v>4647.1120000000001</c:v>
                </c:pt>
                <c:pt idx="7605">
                  <c:v>4655.3890000000001</c:v>
                </c:pt>
                <c:pt idx="7606">
                  <c:v>4663.9120000000003</c:v>
                </c:pt>
                <c:pt idx="7607">
                  <c:v>4672.1890039999998</c:v>
                </c:pt>
                <c:pt idx="7608">
                  <c:v>4680.4660000000003</c:v>
                </c:pt>
                <c:pt idx="7609">
                  <c:v>4688.7430000000004</c:v>
                </c:pt>
                <c:pt idx="7610">
                  <c:v>4697.26</c:v>
                </c:pt>
                <c:pt idx="7611">
                  <c:v>4705.5370000000003</c:v>
                </c:pt>
                <c:pt idx="7612">
                  <c:v>4713.8140000000003</c:v>
                </c:pt>
                <c:pt idx="7613">
                  <c:v>4722.0910009999998</c:v>
                </c:pt>
                <c:pt idx="7614">
                  <c:v>4730.6080000000002</c:v>
                </c:pt>
                <c:pt idx="7615">
                  <c:v>4738.8850009999996</c:v>
                </c:pt>
                <c:pt idx="7616">
                  <c:v>4747.1620039999998</c:v>
                </c:pt>
                <c:pt idx="7617">
                  <c:v>4755.4290000000001</c:v>
                </c:pt>
                <c:pt idx="7618">
                  <c:v>4763.9459999999999</c:v>
                </c:pt>
                <c:pt idx="7619">
                  <c:v>4772.223</c:v>
                </c:pt>
                <c:pt idx="7620">
                  <c:v>4780.5</c:v>
                </c:pt>
                <c:pt idx="7621">
                  <c:v>4788.777</c:v>
                </c:pt>
                <c:pt idx="7622">
                  <c:v>4797.2939999999999</c:v>
                </c:pt>
                <c:pt idx="7623">
                  <c:v>4805.5709999999999</c:v>
                </c:pt>
                <c:pt idx="7624">
                  <c:v>4813.848</c:v>
                </c:pt>
                <c:pt idx="7625">
                  <c:v>4822.1250010000003</c:v>
                </c:pt>
                <c:pt idx="7626">
                  <c:v>4830.6419999999998</c:v>
                </c:pt>
                <c:pt idx="7627">
                  <c:v>4838.9250000000002</c:v>
                </c:pt>
                <c:pt idx="7628">
                  <c:v>4847.2020000000002</c:v>
                </c:pt>
                <c:pt idx="7629">
                  <c:v>4855.4790000000003</c:v>
                </c:pt>
                <c:pt idx="7630">
                  <c:v>4863.9960000000001</c:v>
                </c:pt>
                <c:pt idx="7631">
                  <c:v>4872.2730000000001</c:v>
                </c:pt>
                <c:pt idx="7632">
                  <c:v>4880.55</c:v>
                </c:pt>
                <c:pt idx="7633">
                  <c:v>4888.8270000000002</c:v>
                </c:pt>
                <c:pt idx="7634">
                  <c:v>4897.3440000000001</c:v>
                </c:pt>
                <c:pt idx="7635">
                  <c:v>4905.6210039999996</c:v>
                </c:pt>
                <c:pt idx="7636">
                  <c:v>4913.8980000000001</c:v>
                </c:pt>
                <c:pt idx="7637">
                  <c:v>4922.1750009999996</c:v>
                </c:pt>
                <c:pt idx="7638">
                  <c:v>4930.6980000000003</c:v>
                </c:pt>
                <c:pt idx="7639">
                  <c:v>4938.9750009999998</c:v>
                </c:pt>
                <c:pt idx="7640">
                  <c:v>4947.2520000000004</c:v>
                </c:pt>
                <c:pt idx="7641">
                  <c:v>4955.5290000000005</c:v>
                </c:pt>
                <c:pt idx="7642">
                  <c:v>4964.0460000000003</c:v>
                </c:pt>
                <c:pt idx="7643">
                  <c:v>4972.3230000000003</c:v>
                </c:pt>
                <c:pt idx="7644">
                  <c:v>4980.6000000000004</c:v>
                </c:pt>
                <c:pt idx="7645">
                  <c:v>4988.8770000000004</c:v>
                </c:pt>
                <c:pt idx="7646">
                  <c:v>4997.3940000000002</c:v>
                </c:pt>
                <c:pt idx="7647">
                  <c:v>5005.6710000000003</c:v>
                </c:pt>
                <c:pt idx="7648">
                  <c:v>5013.9480000000003</c:v>
                </c:pt>
                <c:pt idx="7649">
                  <c:v>5022.2150039999997</c:v>
                </c:pt>
                <c:pt idx="7650">
                  <c:v>5030.732</c:v>
                </c:pt>
                <c:pt idx="7651">
                  <c:v>5039.0090010000004</c:v>
                </c:pt>
                <c:pt idx="7652">
                  <c:v>5047.2860000000001</c:v>
                </c:pt>
                <c:pt idx="7653">
                  <c:v>5055.5630000000001</c:v>
                </c:pt>
                <c:pt idx="7654">
                  <c:v>5064.08</c:v>
                </c:pt>
                <c:pt idx="7655">
                  <c:v>5072.357</c:v>
                </c:pt>
                <c:pt idx="7656">
                  <c:v>5080.634</c:v>
                </c:pt>
                <c:pt idx="7657">
                  <c:v>5088.9110000000001</c:v>
                </c:pt>
                <c:pt idx="7658">
                  <c:v>5097.4280010000002</c:v>
                </c:pt>
                <c:pt idx="7659">
                  <c:v>5105.7110000000002</c:v>
                </c:pt>
                <c:pt idx="7660">
                  <c:v>5113.9880000000003</c:v>
                </c:pt>
                <c:pt idx="7661">
                  <c:v>5122.2650000000003</c:v>
                </c:pt>
                <c:pt idx="7662">
                  <c:v>5130.7820000000002</c:v>
                </c:pt>
                <c:pt idx="7663">
                  <c:v>5139.0590000000002</c:v>
                </c:pt>
                <c:pt idx="7664">
                  <c:v>5147.3360000000002</c:v>
                </c:pt>
                <c:pt idx="7665">
                  <c:v>5155.6130009999997</c:v>
                </c:pt>
                <c:pt idx="7666">
                  <c:v>5164.13</c:v>
                </c:pt>
                <c:pt idx="7667">
                  <c:v>5172.4070000000002</c:v>
                </c:pt>
                <c:pt idx="7668">
                  <c:v>5180.6840000000002</c:v>
                </c:pt>
                <c:pt idx="7669">
                  <c:v>5188.9610000000002</c:v>
                </c:pt>
                <c:pt idx="7670">
                  <c:v>5197.4840000000004</c:v>
                </c:pt>
                <c:pt idx="7671">
                  <c:v>5205.7610000000004</c:v>
                </c:pt>
                <c:pt idx="7672">
                  <c:v>5214.0380009999999</c:v>
                </c:pt>
                <c:pt idx="7673">
                  <c:v>5222.3149999999996</c:v>
                </c:pt>
                <c:pt idx="7674">
                  <c:v>5230.8320000000003</c:v>
                </c:pt>
                <c:pt idx="7675">
                  <c:v>5239.1090000000004</c:v>
                </c:pt>
                <c:pt idx="7676">
                  <c:v>5247.3860000000004</c:v>
                </c:pt>
                <c:pt idx="7677">
                  <c:v>5255.6629999999996</c:v>
                </c:pt>
                <c:pt idx="7678">
                  <c:v>5264.18</c:v>
                </c:pt>
                <c:pt idx="7679">
                  <c:v>5272.4570009999998</c:v>
                </c:pt>
                <c:pt idx="7680">
                  <c:v>5280.7340000000004</c:v>
                </c:pt>
                <c:pt idx="7681">
                  <c:v>5289.0010000000002</c:v>
                </c:pt>
                <c:pt idx="7682">
                  <c:v>5297.518</c:v>
                </c:pt>
                <c:pt idx="7683">
                  <c:v>5305.7950010000004</c:v>
                </c:pt>
                <c:pt idx="7684">
                  <c:v>5314.0720030000002</c:v>
                </c:pt>
                <c:pt idx="7685">
                  <c:v>5322.3490000000002</c:v>
                </c:pt>
                <c:pt idx="7686">
                  <c:v>5330.8660019999998</c:v>
                </c:pt>
                <c:pt idx="7687">
                  <c:v>5339.143</c:v>
                </c:pt>
                <c:pt idx="7688">
                  <c:v>5347.42</c:v>
                </c:pt>
                <c:pt idx="7689">
                  <c:v>5355.6970000000001</c:v>
                </c:pt>
                <c:pt idx="7690">
                  <c:v>5364.2139999999999</c:v>
                </c:pt>
                <c:pt idx="7691">
                  <c:v>5372.4970030000004</c:v>
                </c:pt>
                <c:pt idx="7692">
                  <c:v>5380.7740000000003</c:v>
                </c:pt>
                <c:pt idx="7693">
                  <c:v>5389.0510000000004</c:v>
                </c:pt>
                <c:pt idx="7694">
                  <c:v>5397.5680000000002</c:v>
                </c:pt>
                <c:pt idx="7695">
                  <c:v>5405.8450009999997</c:v>
                </c:pt>
                <c:pt idx="7696">
                  <c:v>5414.1220000000003</c:v>
                </c:pt>
                <c:pt idx="7697">
                  <c:v>5422.3990000000003</c:v>
                </c:pt>
                <c:pt idx="7698">
                  <c:v>5430.9160000000002</c:v>
                </c:pt>
                <c:pt idx="7699">
                  <c:v>5439.1930000000002</c:v>
                </c:pt>
                <c:pt idx="7700">
                  <c:v>5447.4700009999997</c:v>
                </c:pt>
                <c:pt idx="7701">
                  <c:v>5455.7470000000003</c:v>
                </c:pt>
                <c:pt idx="7702">
                  <c:v>5464.27</c:v>
                </c:pt>
                <c:pt idx="7703">
                  <c:v>5472.5469999999996</c:v>
                </c:pt>
                <c:pt idx="7704">
                  <c:v>5480.8239999999996</c:v>
                </c:pt>
                <c:pt idx="7705">
                  <c:v>5489.1010029999998</c:v>
                </c:pt>
                <c:pt idx="7706">
                  <c:v>5497.6180000000004</c:v>
                </c:pt>
                <c:pt idx="7707">
                  <c:v>5505.8950020000002</c:v>
                </c:pt>
                <c:pt idx="7708">
                  <c:v>5514.1719999999996</c:v>
                </c:pt>
                <c:pt idx="7709">
                  <c:v>5522.4489999999996</c:v>
                </c:pt>
                <c:pt idx="7710">
                  <c:v>5530.9660000000003</c:v>
                </c:pt>
                <c:pt idx="7711">
                  <c:v>5539.2430000000004</c:v>
                </c:pt>
                <c:pt idx="7712">
                  <c:v>5547.52</c:v>
                </c:pt>
                <c:pt idx="7713">
                  <c:v>5555.7870000000003</c:v>
                </c:pt>
                <c:pt idx="7714">
                  <c:v>5564.3040010000004</c:v>
                </c:pt>
                <c:pt idx="7715">
                  <c:v>5572.5810000000001</c:v>
                </c:pt>
                <c:pt idx="7716">
                  <c:v>5580.8580000000002</c:v>
                </c:pt>
                <c:pt idx="7717">
                  <c:v>5589.1350030000003</c:v>
                </c:pt>
                <c:pt idx="7718">
                  <c:v>5597.652</c:v>
                </c:pt>
                <c:pt idx="7719">
                  <c:v>5605.9290030000002</c:v>
                </c:pt>
                <c:pt idx="7720">
                  <c:v>5614.2060000000001</c:v>
                </c:pt>
                <c:pt idx="7721">
                  <c:v>5622.4830009999996</c:v>
                </c:pt>
                <c:pt idx="7722">
                  <c:v>5631</c:v>
                </c:pt>
                <c:pt idx="7723">
                  <c:v>5639.2830000000004</c:v>
                </c:pt>
                <c:pt idx="7724">
                  <c:v>5647.5600029999996</c:v>
                </c:pt>
                <c:pt idx="7725">
                  <c:v>5655.8909999999996</c:v>
                </c:pt>
                <c:pt idx="7726">
                  <c:v>5664.4089999999997</c:v>
                </c:pt>
                <c:pt idx="7727">
                  <c:v>5672.6859999999997</c:v>
                </c:pt>
                <c:pt idx="7728">
                  <c:v>5680.9629999999997</c:v>
                </c:pt>
                <c:pt idx="7729">
                  <c:v>5689.2400010000001</c:v>
                </c:pt>
                <c:pt idx="7730">
                  <c:v>5697.7569999999996</c:v>
                </c:pt>
                <c:pt idx="7731">
                  <c:v>5706.0339999999997</c:v>
                </c:pt>
                <c:pt idx="7732">
                  <c:v>5714.3110040000001</c:v>
                </c:pt>
                <c:pt idx="7733">
                  <c:v>5722.5879999999997</c:v>
                </c:pt>
                <c:pt idx="7734">
                  <c:v>5731.1109999999999</c:v>
                </c:pt>
                <c:pt idx="7735">
                  <c:v>5739.3869999999997</c:v>
                </c:pt>
                <c:pt idx="7736">
                  <c:v>5747.6639999999998</c:v>
                </c:pt>
                <c:pt idx="7737">
                  <c:v>5755.94</c:v>
                </c:pt>
                <c:pt idx="7738">
                  <c:v>5764.4570009999998</c:v>
                </c:pt>
                <c:pt idx="7739">
                  <c:v>5772.7340000000004</c:v>
                </c:pt>
                <c:pt idx="7740">
                  <c:v>5781.0110000000004</c:v>
                </c:pt>
                <c:pt idx="7741">
                  <c:v>5789.2879999999996</c:v>
                </c:pt>
                <c:pt idx="7742">
                  <c:v>5797.8050009999997</c:v>
                </c:pt>
                <c:pt idx="7743">
                  <c:v>5806.0820000000003</c:v>
                </c:pt>
                <c:pt idx="7744">
                  <c:v>5814.3590000000004</c:v>
                </c:pt>
                <c:pt idx="7745">
                  <c:v>5822.6260000000002</c:v>
                </c:pt>
                <c:pt idx="7746">
                  <c:v>5831.143</c:v>
                </c:pt>
                <c:pt idx="7747">
                  <c:v>5839.42</c:v>
                </c:pt>
                <c:pt idx="7748">
                  <c:v>5847.6970000000001</c:v>
                </c:pt>
                <c:pt idx="7749">
                  <c:v>5855.9740000000002</c:v>
                </c:pt>
                <c:pt idx="7750">
                  <c:v>5864.491</c:v>
                </c:pt>
                <c:pt idx="7751">
                  <c:v>5872.768</c:v>
                </c:pt>
                <c:pt idx="7752">
                  <c:v>5881.0450019999998</c:v>
                </c:pt>
                <c:pt idx="7753">
                  <c:v>5889.3220000000001</c:v>
                </c:pt>
                <c:pt idx="7754">
                  <c:v>5897.8389999999999</c:v>
                </c:pt>
                <c:pt idx="7755">
                  <c:v>5906.1229999999996</c:v>
                </c:pt>
                <c:pt idx="7756">
                  <c:v>5914.400001</c:v>
                </c:pt>
                <c:pt idx="7757">
                  <c:v>5922.677001</c:v>
                </c:pt>
                <c:pt idx="7758">
                  <c:v>5922.677001</c:v>
                </c:pt>
                <c:pt idx="7759">
                  <c:v>5922.677001</c:v>
                </c:pt>
                <c:pt idx="7760">
                  <c:v>5922.677001</c:v>
                </c:pt>
                <c:pt idx="7761">
                  <c:v>5931.8450009999997</c:v>
                </c:pt>
                <c:pt idx="7762">
                  <c:v>5940.1220039999998</c:v>
                </c:pt>
                <c:pt idx="7763">
                  <c:v>5948.3990009999998</c:v>
                </c:pt>
                <c:pt idx="7764">
                  <c:v>5956.916005</c:v>
                </c:pt>
                <c:pt idx="7765">
                  <c:v>5965.1930009999996</c:v>
                </c:pt>
                <c:pt idx="7766">
                  <c:v>5973.4760020000003</c:v>
                </c:pt>
                <c:pt idx="7767">
                  <c:v>5981.753001</c:v>
                </c:pt>
                <c:pt idx="7768">
                  <c:v>5990.2700009999999</c:v>
                </c:pt>
                <c:pt idx="7769">
                  <c:v>5998.547004</c:v>
                </c:pt>
                <c:pt idx="7770">
                  <c:v>6006.824001</c:v>
                </c:pt>
                <c:pt idx="7771">
                  <c:v>6015.1010029999998</c:v>
                </c:pt>
                <c:pt idx="7772">
                  <c:v>6023.6180009999998</c:v>
                </c:pt>
                <c:pt idx="7773">
                  <c:v>6031.8950020000002</c:v>
                </c:pt>
                <c:pt idx="7774">
                  <c:v>6040.1720009999999</c:v>
                </c:pt>
                <c:pt idx="7775">
                  <c:v>6048.449001</c:v>
                </c:pt>
                <c:pt idx="7776">
                  <c:v>6056.9660020000001</c:v>
                </c:pt>
                <c:pt idx="7777">
                  <c:v>6065.2330009999996</c:v>
                </c:pt>
                <c:pt idx="7778">
                  <c:v>6073.5100009999996</c:v>
                </c:pt>
                <c:pt idx="7779">
                  <c:v>6081.7870009999997</c:v>
                </c:pt>
                <c:pt idx="7780">
                  <c:v>6090.3040010000004</c:v>
                </c:pt>
                <c:pt idx="7781">
                  <c:v>6098.5810009999996</c:v>
                </c:pt>
                <c:pt idx="7782">
                  <c:v>6106.8580009999996</c:v>
                </c:pt>
                <c:pt idx="7783">
                  <c:v>6115.1350050000001</c:v>
                </c:pt>
                <c:pt idx="7784">
                  <c:v>6123.6520010000004</c:v>
                </c:pt>
                <c:pt idx="7785">
                  <c:v>6131.9290039999996</c:v>
                </c:pt>
                <c:pt idx="7786">
                  <c:v>6140.2060019999999</c:v>
                </c:pt>
                <c:pt idx="7787">
                  <c:v>6148.4890009999999</c:v>
                </c:pt>
                <c:pt idx="7788">
                  <c:v>6148.4890009999999</c:v>
                </c:pt>
                <c:pt idx="7789">
                  <c:v>6157.6440009999997</c:v>
                </c:pt>
                <c:pt idx="7790">
                  <c:v>6165.9200010000004</c:v>
                </c:pt>
                <c:pt idx="7791">
                  <c:v>6174.1960010000003</c:v>
                </c:pt>
                <c:pt idx="7792">
                  <c:v>6182.712004</c:v>
                </c:pt>
                <c:pt idx="7793">
                  <c:v>6190.9880050000002</c:v>
                </c:pt>
                <c:pt idx="7794">
                  <c:v>6199.264005</c:v>
                </c:pt>
                <c:pt idx="7795">
                  <c:v>6207.5400010000003</c:v>
                </c:pt>
                <c:pt idx="7796">
                  <c:v>6216.0560009999999</c:v>
                </c:pt>
                <c:pt idx="7797">
                  <c:v>6224.3320009999998</c:v>
                </c:pt>
                <c:pt idx="7798">
                  <c:v>6232.6150019999995</c:v>
                </c:pt>
                <c:pt idx="7799">
                  <c:v>6240.8910040000001</c:v>
                </c:pt>
                <c:pt idx="7800">
                  <c:v>6249.4070039999997</c:v>
                </c:pt>
                <c:pt idx="7801">
                  <c:v>6257.6830010000003</c:v>
                </c:pt>
                <c:pt idx="7802">
                  <c:v>6265.9590010000002</c:v>
                </c:pt>
                <c:pt idx="7803">
                  <c:v>6274.235001</c:v>
                </c:pt>
                <c:pt idx="7804">
                  <c:v>6282.7510009999996</c:v>
                </c:pt>
                <c:pt idx="7805">
                  <c:v>6291.0270010000004</c:v>
                </c:pt>
                <c:pt idx="7806">
                  <c:v>6299.3030010000002</c:v>
                </c:pt>
                <c:pt idx="7807">
                  <c:v>6307.5790029999998</c:v>
                </c:pt>
                <c:pt idx="7808">
                  <c:v>6316.0950039999998</c:v>
                </c:pt>
                <c:pt idx="7809">
                  <c:v>6324.3610010000002</c:v>
                </c:pt>
                <c:pt idx="7810">
                  <c:v>6332.6370010000001</c:v>
                </c:pt>
                <c:pt idx="7811">
                  <c:v>6340.9130009999999</c:v>
                </c:pt>
                <c:pt idx="7812">
                  <c:v>6349.4290010000004</c:v>
                </c:pt>
                <c:pt idx="7813">
                  <c:v>6357.7050010000003</c:v>
                </c:pt>
                <c:pt idx="7814">
                  <c:v>6365.9810010000001</c:v>
                </c:pt>
                <c:pt idx="7815">
                  <c:v>6374.2570009999999</c:v>
                </c:pt>
                <c:pt idx="7816">
                  <c:v>6382.7730009999996</c:v>
                </c:pt>
                <c:pt idx="7817">
                  <c:v>6391.0490010000003</c:v>
                </c:pt>
                <c:pt idx="7818">
                  <c:v>6399.3250010000002</c:v>
                </c:pt>
                <c:pt idx="7819">
                  <c:v>6407.6080019999999</c:v>
                </c:pt>
                <c:pt idx="7820">
                  <c:v>6416.1240010000001</c:v>
                </c:pt>
                <c:pt idx="7821">
                  <c:v>6424.400001</c:v>
                </c:pt>
                <c:pt idx="7822">
                  <c:v>6432.6760009999998</c:v>
                </c:pt>
                <c:pt idx="7823">
                  <c:v>6440.9520009999997</c:v>
                </c:pt>
                <c:pt idx="7824">
                  <c:v>6449.4680049999997</c:v>
                </c:pt>
                <c:pt idx="7825">
                  <c:v>6457.744001</c:v>
                </c:pt>
                <c:pt idx="7826">
                  <c:v>6466.0200020000002</c:v>
                </c:pt>
                <c:pt idx="7827">
                  <c:v>6474.2960009999997</c:v>
                </c:pt>
                <c:pt idx="7828">
                  <c:v>6482.8120010000002</c:v>
                </c:pt>
                <c:pt idx="7829">
                  <c:v>6491.0880020000004</c:v>
                </c:pt>
                <c:pt idx="7830">
                  <c:v>6499.3710039999996</c:v>
                </c:pt>
                <c:pt idx="7831">
                  <c:v>6507.6470040000004</c:v>
                </c:pt>
                <c:pt idx="7832">
                  <c:v>6516.1630009999999</c:v>
                </c:pt>
                <c:pt idx="7833">
                  <c:v>6524.4390009999997</c:v>
                </c:pt>
                <c:pt idx="7834">
                  <c:v>6532.7150009999996</c:v>
                </c:pt>
                <c:pt idx="7835">
                  <c:v>6540.9910010000003</c:v>
                </c:pt>
                <c:pt idx="7836">
                  <c:v>6549.5070009999999</c:v>
                </c:pt>
                <c:pt idx="7837">
                  <c:v>6557.7830029999996</c:v>
                </c:pt>
                <c:pt idx="7838">
                  <c:v>6566.0590050000001</c:v>
                </c:pt>
                <c:pt idx="7839">
                  <c:v>6574.3350039999996</c:v>
                </c:pt>
                <c:pt idx="7840">
                  <c:v>6582.851001</c:v>
                </c:pt>
                <c:pt idx="7841">
                  <c:v>6591.1180020000002</c:v>
                </c:pt>
                <c:pt idx="7842">
                  <c:v>6599.3950029999996</c:v>
                </c:pt>
                <c:pt idx="7843">
                  <c:v>6607.6710039999998</c:v>
                </c:pt>
                <c:pt idx="7844">
                  <c:v>6616.1880019999999</c:v>
                </c:pt>
                <c:pt idx="7845">
                  <c:v>6624.4650039999997</c:v>
                </c:pt>
                <c:pt idx="7846">
                  <c:v>6632.7410040000004</c:v>
                </c:pt>
                <c:pt idx="7847">
                  <c:v>6641.0180010000004</c:v>
                </c:pt>
                <c:pt idx="7848">
                  <c:v>6649.5350040000003</c:v>
                </c:pt>
                <c:pt idx="7849">
                  <c:v>6657.8120010000002</c:v>
                </c:pt>
                <c:pt idx="7850">
                  <c:v>6666.0880010000001</c:v>
                </c:pt>
                <c:pt idx="7851">
                  <c:v>6674.3710010000004</c:v>
                </c:pt>
                <c:pt idx="7852">
                  <c:v>6682.8880019999997</c:v>
                </c:pt>
                <c:pt idx="7853">
                  <c:v>6691.1650010000003</c:v>
                </c:pt>
                <c:pt idx="7854">
                  <c:v>6699.4420010000003</c:v>
                </c:pt>
                <c:pt idx="7855">
                  <c:v>6707.7190010000004</c:v>
                </c:pt>
                <c:pt idx="7856">
                  <c:v>6716.2360040000003</c:v>
                </c:pt>
                <c:pt idx="7857">
                  <c:v>6724.5130010000003</c:v>
                </c:pt>
                <c:pt idx="7858">
                  <c:v>6732.7900030000001</c:v>
                </c:pt>
                <c:pt idx="7859">
                  <c:v>6741.0670010000003</c:v>
                </c:pt>
                <c:pt idx="7860">
                  <c:v>6749.5840019999996</c:v>
                </c:pt>
                <c:pt idx="7861">
                  <c:v>6757.8610010000002</c:v>
                </c:pt>
                <c:pt idx="7862">
                  <c:v>6766.1440009999997</c:v>
                </c:pt>
                <c:pt idx="7863">
                  <c:v>6774.4200010000004</c:v>
                </c:pt>
                <c:pt idx="7864">
                  <c:v>6782.936001</c:v>
                </c:pt>
                <c:pt idx="7865">
                  <c:v>6791.2120009999999</c:v>
                </c:pt>
                <c:pt idx="7866">
                  <c:v>6799.4880020000001</c:v>
                </c:pt>
                <c:pt idx="7867">
                  <c:v>6807.7650009999998</c:v>
                </c:pt>
                <c:pt idx="7868">
                  <c:v>6816.2810010000003</c:v>
                </c:pt>
                <c:pt idx="7869">
                  <c:v>6824.5570010000001</c:v>
                </c:pt>
                <c:pt idx="7870">
                  <c:v>6832.8340010000002</c:v>
                </c:pt>
                <c:pt idx="7871">
                  <c:v>6841.110001</c:v>
                </c:pt>
                <c:pt idx="7872">
                  <c:v>6849.6260009999996</c:v>
                </c:pt>
                <c:pt idx="7873">
                  <c:v>6857.8920010000002</c:v>
                </c:pt>
                <c:pt idx="7874">
                  <c:v>6866.1680020000003</c:v>
                </c:pt>
                <c:pt idx="7875">
                  <c:v>6874.4440009999998</c:v>
                </c:pt>
                <c:pt idx="7876">
                  <c:v>6882.9600010000004</c:v>
                </c:pt>
                <c:pt idx="7877">
                  <c:v>6891.2370010000004</c:v>
                </c:pt>
                <c:pt idx="7878">
                  <c:v>6899.5130010000003</c:v>
                </c:pt>
                <c:pt idx="7879">
                  <c:v>6907.7900010000003</c:v>
                </c:pt>
                <c:pt idx="7880">
                  <c:v>6916.3060029999997</c:v>
                </c:pt>
                <c:pt idx="7881">
                  <c:v>6924.5820039999999</c:v>
                </c:pt>
                <c:pt idx="7882">
                  <c:v>6932.858005</c:v>
                </c:pt>
                <c:pt idx="7883">
                  <c:v>6941.141001</c:v>
                </c:pt>
                <c:pt idx="7884">
                  <c:v>6949.6580020000001</c:v>
                </c:pt>
                <c:pt idx="7885">
                  <c:v>6957.9350009999998</c:v>
                </c:pt>
                <c:pt idx="7886">
                  <c:v>6966.2110009999997</c:v>
                </c:pt>
                <c:pt idx="7887">
                  <c:v>6974.4870010000004</c:v>
                </c:pt>
                <c:pt idx="7888">
                  <c:v>6983.0040010000002</c:v>
                </c:pt>
                <c:pt idx="7889">
                  <c:v>6991.2810010000003</c:v>
                </c:pt>
                <c:pt idx="7890">
                  <c:v>6999.5570010000001</c:v>
                </c:pt>
                <c:pt idx="7891">
                  <c:v>7007.8340040000003</c:v>
                </c:pt>
                <c:pt idx="7892">
                  <c:v>7016.351001</c:v>
                </c:pt>
                <c:pt idx="7893">
                  <c:v>7024.6280029999998</c:v>
                </c:pt>
                <c:pt idx="7894">
                  <c:v>7032.9110010000004</c:v>
                </c:pt>
                <c:pt idx="7895">
                  <c:v>7041.1870010000002</c:v>
                </c:pt>
                <c:pt idx="7896">
                  <c:v>7049.7040020000004</c:v>
                </c:pt>
                <c:pt idx="7897">
                  <c:v>7057.980004</c:v>
                </c:pt>
                <c:pt idx="7898">
                  <c:v>7066.2560050000002</c:v>
                </c:pt>
                <c:pt idx="7899">
                  <c:v>7074.532005</c:v>
                </c:pt>
                <c:pt idx="7900">
                  <c:v>7083.0480020000005</c:v>
                </c:pt>
                <c:pt idx="7901">
                  <c:v>7091.324001</c:v>
                </c:pt>
                <c:pt idx="7902">
                  <c:v>7099.6000009999998</c:v>
                </c:pt>
                <c:pt idx="7903">
                  <c:v>7107.8760009999996</c:v>
                </c:pt>
                <c:pt idx="7904">
                  <c:v>7116.3920010000002</c:v>
                </c:pt>
                <c:pt idx="7905">
                  <c:v>7124.6590040000001</c:v>
                </c:pt>
                <c:pt idx="7906">
                  <c:v>7132.9350009999998</c:v>
                </c:pt>
                <c:pt idx="7907">
                  <c:v>7141.2110009999997</c:v>
                </c:pt>
                <c:pt idx="7908">
                  <c:v>7149.7270010000002</c:v>
                </c:pt>
                <c:pt idx="7909">
                  <c:v>7158.003001</c:v>
                </c:pt>
                <c:pt idx="7910">
                  <c:v>7166.2790009999999</c:v>
                </c:pt>
                <c:pt idx="7911">
                  <c:v>7174.5550009999997</c:v>
                </c:pt>
                <c:pt idx="7912">
                  <c:v>7183.0710040000004</c:v>
                </c:pt>
                <c:pt idx="7913">
                  <c:v>7191.3470049999996</c:v>
                </c:pt>
                <c:pt idx="7914">
                  <c:v>7199.6240010000001</c:v>
                </c:pt>
                <c:pt idx="7915">
                  <c:v>7207.9070009999996</c:v>
                </c:pt>
                <c:pt idx="7916">
                  <c:v>7216.4230010000001</c:v>
                </c:pt>
                <c:pt idx="7917">
                  <c:v>7224.7000010000002</c:v>
                </c:pt>
                <c:pt idx="7918">
                  <c:v>7232.9770010000002</c:v>
                </c:pt>
                <c:pt idx="7919">
                  <c:v>7241.2540010000002</c:v>
                </c:pt>
                <c:pt idx="7920">
                  <c:v>7249.7700009999999</c:v>
                </c:pt>
                <c:pt idx="7921">
                  <c:v>7258.0460009999997</c:v>
                </c:pt>
                <c:pt idx="7922">
                  <c:v>7266.3220010000005</c:v>
                </c:pt>
                <c:pt idx="7923">
                  <c:v>7274.5990039999997</c:v>
                </c:pt>
                <c:pt idx="7924">
                  <c:v>7283.1160010000003</c:v>
                </c:pt>
                <c:pt idx="7925">
                  <c:v>7291.3930030000001</c:v>
                </c:pt>
                <c:pt idx="7926">
                  <c:v>7299.6760009999998</c:v>
                </c:pt>
                <c:pt idx="7927">
                  <c:v>7307.9520009999997</c:v>
                </c:pt>
                <c:pt idx="7928">
                  <c:v>7316.4680019999996</c:v>
                </c:pt>
                <c:pt idx="7929">
                  <c:v>7324.744001</c:v>
                </c:pt>
                <c:pt idx="7930">
                  <c:v>7333.0200009999999</c:v>
                </c:pt>
                <c:pt idx="7931">
                  <c:v>7341.2970009999999</c:v>
                </c:pt>
                <c:pt idx="7932">
                  <c:v>7349.8130010000004</c:v>
                </c:pt>
                <c:pt idx="7933">
                  <c:v>7358.0890010000003</c:v>
                </c:pt>
                <c:pt idx="7934">
                  <c:v>7366.3650010000001</c:v>
                </c:pt>
                <c:pt idx="7935">
                  <c:v>7374.641001</c:v>
                </c:pt>
                <c:pt idx="7936">
                  <c:v>7383.1570019999999</c:v>
                </c:pt>
                <c:pt idx="7937">
                  <c:v>7391.4230010000001</c:v>
                </c:pt>
                <c:pt idx="7938">
                  <c:v>7399.699001</c:v>
                </c:pt>
                <c:pt idx="7939">
                  <c:v>7407.9750039999999</c:v>
                </c:pt>
                <c:pt idx="7940">
                  <c:v>7416.4920009999996</c:v>
                </c:pt>
                <c:pt idx="7941">
                  <c:v>7424.7680019999998</c:v>
                </c:pt>
                <c:pt idx="7942">
                  <c:v>7433.0440010000002</c:v>
                </c:pt>
                <c:pt idx="7943">
                  <c:v>7441.320001</c:v>
                </c:pt>
                <c:pt idx="7944">
                  <c:v>7449.8360039999998</c:v>
                </c:pt>
                <c:pt idx="7945">
                  <c:v>7458.112005</c:v>
                </c:pt>
                <c:pt idx="7946">
                  <c:v>7466.3880049999998</c:v>
                </c:pt>
                <c:pt idx="7947">
                  <c:v>7474.6710009999997</c:v>
                </c:pt>
                <c:pt idx="7948">
                  <c:v>7483.1870010000002</c:v>
                </c:pt>
                <c:pt idx="7949">
                  <c:v>7491.4630010000001</c:v>
                </c:pt>
                <c:pt idx="7950">
                  <c:v>7499.7390020000003</c:v>
                </c:pt>
                <c:pt idx="7951">
                  <c:v>7508.0150039999999</c:v>
                </c:pt>
                <c:pt idx="7952">
                  <c:v>7516.5310010000003</c:v>
                </c:pt>
                <c:pt idx="7953">
                  <c:v>7524.8080019999998</c:v>
                </c:pt>
                <c:pt idx="7954">
                  <c:v>7533.0840010000002</c:v>
                </c:pt>
                <c:pt idx="7955">
                  <c:v>7541.360001</c:v>
                </c:pt>
                <c:pt idx="7956">
                  <c:v>7549.8760009999996</c:v>
                </c:pt>
                <c:pt idx="7957">
                  <c:v>7558.1520010000004</c:v>
                </c:pt>
                <c:pt idx="7958">
                  <c:v>7566.4350009999998</c:v>
                </c:pt>
                <c:pt idx="7959">
                  <c:v>7574.7110009999997</c:v>
                </c:pt>
                <c:pt idx="7960">
                  <c:v>7583.2270010000002</c:v>
                </c:pt>
                <c:pt idx="7961">
                  <c:v>7591.503001</c:v>
                </c:pt>
                <c:pt idx="7962">
                  <c:v>7599.7790009999999</c:v>
                </c:pt>
                <c:pt idx="7963">
                  <c:v>7608.0550009999997</c:v>
                </c:pt>
                <c:pt idx="7964">
                  <c:v>7616.5710010000003</c:v>
                </c:pt>
                <c:pt idx="7965">
                  <c:v>7624.8480019999997</c:v>
                </c:pt>
                <c:pt idx="7966">
                  <c:v>7633.1250010000003</c:v>
                </c:pt>
                <c:pt idx="7967">
                  <c:v>7641.4010010000002</c:v>
                </c:pt>
                <c:pt idx="7968">
                  <c:v>7649.9180020000003</c:v>
                </c:pt>
                <c:pt idx="7969">
                  <c:v>7658.1850020000002</c:v>
                </c:pt>
                <c:pt idx="7970">
                  <c:v>7666.4620009999999</c:v>
                </c:pt>
                <c:pt idx="7971">
                  <c:v>7674.7390009999999</c:v>
                </c:pt>
                <c:pt idx="7972">
                  <c:v>7683.2560009999997</c:v>
                </c:pt>
                <c:pt idx="7973">
                  <c:v>7691.5320009999996</c:v>
                </c:pt>
                <c:pt idx="7974">
                  <c:v>7699.8090009999996</c:v>
                </c:pt>
                <c:pt idx="7975">
                  <c:v>7708.0860039999998</c:v>
                </c:pt>
                <c:pt idx="7976">
                  <c:v>7716.6020010000002</c:v>
                </c:pt>
                <c:pt idx="7977">
                  <c:v>7724.8780020000004</c:v>
                </c:pt>
                <c:pt idx="7978">
                  <c:v>7733.1540009999999</c:v>
                </c:pt>
                <c:pt idx="7979">
                  <c:v>7741.4370010000002</c:v>
                </c:pt>
                <c:pt idx="7980">
                  <c:v>7749.9530009999999</c:v>
                </c:pt>
                <c:pt idx="7981">
                  <c:v>7758.2290009999997</c:v>
                </c:pt>
                <c:pt idx="7982">
                  <c:v>7766.5050010000004</c:v>
                </c:pt>
                <c:pt idx="7983">
                  <c:v>7774.7810010000003</c:v>
                </c:pt>
                <c:pt idx="7984">
                  <c:v>7783.2980020000005</c:v>
                </c:pt>
                <c:pt idx="7985">
                  <c:v>7791.5750010000002</c:v>
                </c:pt>
                <c:pt idx="7986">
                  <c:v>7799.8520010000002</c:v>
                </c:pt>
                <c:pt idx="7987">
                  <c:v>7808.1280020000004</c:v>
                </c:pt>
                <c:pt idx="7988">
                  <c:v>7816.6450009999999</c:v>
                </c:pt>
                <c:pt idx="7989">
                  <c:v>7824.9210009999997</c:v>
                </c:pt>
                <c:pt idx="7990">
                  <c:v>7833.2040010000001</c:v>
                </c:pt>
                <c:pt idx="7991">
                  <c:v>7841.4800009999999</c:v>
                </c:pt>
                <c:pt idx="7992">
                  <c:v>7849.9970009999997</c:v>
                </c:pt>
                <c:pt idx="7993">
                  <c:v>7858.2730009999996</c:v>
                </c:pt>
                <c:pt idx="7994">
                  <c:v>7866.5490010000003</c:v>
                </c:pt>
                <c:pt idx="7995">
                  <c:v>7874.8250010000002</c:v>
                </c:pt>
                <c:pt idx="7996">
                  <c:v>7883.3410009999998</c:v>
                </c:pt>
                <c:pt idx="7997">
                  <c:v>7891.617002</c:v>
                </c:pt>
                <c:pt idx="7998">
                  <c:v>7899.8930039999996</c:v>
                </c:pt>
                <c:pt idx="7999">
                  <c:v>7908.1690040000003</c:v>
                </c:pt>
                <c:pt idx="8000">
                  <c:v>7916.6850009999998</c:v>
                </c:pt>
                <c:pt idx="8001">
                  <c:v>7924.9520009999997</c:v>
                </c:pt>
                <c:pt idx="8002">
                  <c:v>7933.2280019999998</c:v>
                </c:pt>
                <c:pt idx="8003">
                  <c:v>7941.5040010000002</c:v>
                </c:pt>
                <c:pt idx="8004">
                  <c:v>7950.0200029999996</c:v>
                </c:pt>
                <c:pt idx="8005">
                  <c:v>7958.2960039999998</c:v>
                </c:pt>
                <c:pt idx="8006">
                  <c:v>7966.5720039999997</c:v>
                </c:pt>
                <c:pt idx="8007">
                  <c:v>7974.8480019999997</c:v>
                </c:pt>
                <c:pt idx="8008">
                  <c:v>7983.3640009999999</c:v>
                </c:pt>
                <c:pt idx="8009">
                  <c:v>7991.6400009999998</c:v>
                </c:pt>
                <c:pt idx="8010">
                  <c:v>7999.9170020000001</c:v>
                </c:pt>
                <c:pt idx="8011">
                  <c:v>8008.2000010000002</c:v>
                </c:pt>
                <c:pt idx="8012">
                  <c:v>8016.717001</c:v>
                </c:pt>
                <c:pt idx="8013">
                  <c:v>8024.9930009999998</c:v>
                </c:pt>
                <c:pt idx="8014">
                  <c:v>8033.2700009999999</c:v>
                </c:pt>
                <c:pt idx="8015">
                  <c:v>8041.5470009999999</c:v>
                </c:pt>
                <c:pt idx="8016">
                  <c:v>8050.0630019999999</c:v>
                </c:pt>
                <c:pt idx="8017">
                  <c:v>8058.3400009999996</c:v>
                </c:pt>
                <c:pt idx="8018">
                  <c:v>8066.6160010000003</c:v>
                </c:pt>
                <c:pt idx="8019">
                  <c:v>8074.8920010000002</c:v>
                </c:pt>
                <c:pt idx="8020">
                  <c:v>8083.4080020000001</c:v>
                </c:pt>
                <c:pt idx="8021">
                  <c:v>8091.6840009999996</c:v>
                </c:pt>
                <c:pt idx="8022">
                  <c:v>8099.967001</c:v>
                </c:pt>
                <c:pt idx="8023">
                  <c:v>8108.2430009999998</c:v>
                </c:pt>
                <c:pt idx="8024">
                  <c:v>8116.7590010000004</c:v>
                </c:pt>
                <c:pt idx="8025">
                  <c:v>8125.0350010000002</c:v>
                </c:pt>
                <c:pt idx="8026">
                  <c:v>8133.311001</c:v>
                </c:pt>
                <c:pt idx="8027">
                  <c:v>8141.5880049999996</c:v>
                </c:pt>
                <c:pt idx="8028">
                  <c:v>8150.1040009999997</c:v>
                </c:pt>
                <c:pt idx="8029">
                  <c:v>8158.3800010000004</c:v>
                </c:pt>
                <c:pt idx="8030">
                  <c:v>8166.6560010000003</c:v>
                </c:pt>
                <c:pt idx="8031">
                  <c:v>8174.9320010000001</c:v>
                </c:pt>
                <c:pt idx="8032">
                  <c:v>8183.4480020000001</c:v>
                </c:pt>
                <c:pt idx="8033">
                  <c:v>8191.7140010000003</c:v>
                </c:pt>
                <c:pt idx="8034">
                  <c:v>8199.9900010000001</c:v>
                </c:pt>
                <c:pt idx="8035">
                  <c:v>8208.266001</c:v>
                </c:pt>
                <c:pt idx="8036">
                  <c:v>8216.7830009999998</c:v>
                </c:pt>
                <c:pt idx="8037">
                  <c:v>8225.0590009999996</c:v>
                </c:pt>
                <c:pt idx="8038">
                  <c:v>8233.3350009999995</c:v>
                </c:pt>
                <c:pt idx="8039">
                  <c:v>8241.6110009999993</c:v>
                </c:pt>
                <c:pt idx="8040">
                  <c:v>8250.1270010000007</c:v>
                </c:pt>
                <c:pt idx="8041">
                  <c:v>8258.4030019999991</c:v>
                </c:pt>
                <c:pt idx="8042">
                  <c:v>8266.6790039999996</c:v>
                </c:pt>
                <c:pt idx="8043">
                  <c:v>8274.9620009999999</c:v>
                </c:pt>
                <c:pt idx="8044">
                  <c:v>8283.4780019999998</c:v>
                </c:pt>
                <c:pt idx="8045">
                  <c:v>8291.7550009999995</c:v>
                </c:pt>
                <c:pt idx="8046">
                  <c:v>8300.0310019999997</c:v>
                </c:pt>
                <c:pt idx="8047">
                  <c:v>8308.3070009999992</c:v>
                </c:pt>
                <c:pt idx="8048">
                  <c:v>8316.8240010000009</c:v>
                </c:pt>
                <c:pt idx="8049">
                  <c:v>8325.1010010000009</c:v>
                </c:pt>
                <c:pt idx="8050">
                  <c:v>8333.3770010000007</c:v>
                </c:pt>
                <c:pt idx="8051">
                  <c:v>8341.6540010000008</c:v>
                </c:pt>
                <c:pt idx="8052">
                  <c:v>8350.1700010000004</c:v>
                </c:pt>
                <c:pt idx="8053">
                  <c:v>8358.4460010000003</c:v>
                </c:pt>
                <c:pt idx="8054">
                  <c:v>8366.7290009999997</c:v>
                </c:pt>
                <c:pt idx="8055">
                  <c:v>8375.0050009999995</c:v>
                </c:pt>
                <c:pt idx="8056">
                  <c:v>8383.5210009999992</c:v>
                </c:pt>
                <c:pt idx="8057">
                  <c:v>8391.7970010000008</c:v>
                </c:pt>
                <c:pt idx="8058">
                  <c:v>8400.0730010000007</c:v>
                </c:pt>
                <c:pt idx="8059">
                  <c:v>8408.3490010000005</c:v>
                </c:pt>
                <c:pt idx="8060">
                  <c:v>8416.8650020000005</c:v>
                </c:pt>
                <c:pt idx="8061">
                  <c:v>8425.1410039999992</c:v>
                </c:pt>
                <c:pt idx="8062">
                  <c:v>8433.4180020000003</c:v>
                </c:pt>
                <c:pt idx="8063">
                  <c:v>8441.6940009999998</c:v>
                </c:pt>
                <c:pt idx="8064">
                  <c:v>8450.2100009999995</c:v>
                </c:pt>
                <c:pt idx="8065">
                  <c:v>8458.4760010000009</c:v>
                </c:pt>
                <c:pt idx="8066">
                  <c:v>8466.7520010000007</c:v>
                </c:pt>
                <c:pt idx="8067">
                  <c:v>8475.0280019999991</c:v>
                </c:pt>
                <c:pt idx="8068">
                  <c:v>8483.5440039999994</c:v>
                </c:pt>
                <c:pt idx="8069">
                  <c:v>8491.8200039999992</c:v>
                </c:pt>
                <c:pt idx="8070">
                  <c:v>8500.0960009999999</c:v>
                </c:pt>
                <c:pt idx="8071">
                  <c:v>8508.3730009999999</c:v>
                </c:pt>
                <c:pt idx="8072">
                  <c:v>8516.8890009999996</c:v>
                </c:pt>
                <c:pt idx="8073">
                  <c:v>8525.1650009999994</c:v>
                </c:pt>
                <c:pt idx="8074">
                  <c:v>8533.4410009999992</c:v>
                </c:pt>
                <c:pt idx="8075">
                  <c:v>8541.7240010000005</c:v>
                </c:pt>
                <c:pt idx="8076">
                  <c:v>8550.2400010000001</c:v>
                </c:pt>
                <c:pt idx="8077">
                  <c:v>8558.5170039999994</c:v>
                </c:pt>
                <c:pt idx="8078">
                  <c:v>8566.7930039999992</c:v>
                </c:pt>
                <c:pt idx="8079">
                  <c:v>8575.0690009999998</c:v>
                </c:pt>
                <c:pt idx="8080">
                  <c:v>8583.5850009999995</c:v>
                </c:pt>
                <c:pt idx="8081">
                  <c:v>8591.8620009999995</c:v>
                </c:pt>
                <c:pt idx="8082">
                  <c:v>8600.1380019999997</c:v>
                </c:pt>
                <c:pt idx="8083">
                  <c:v>8608.4140009999992</c:v>
                </c:pt>
                <c:pt idx="8084">
                  <c:v>8616.9310010000008</c:v>
                </c:pt>
                <c:pt idx="8085">
                  <c:v>8625.2080019999994</c:v>
                </c:pt>
                <c:pt idx="8086">
                  <c:v>8633.4910010000003</c:v>
                </c:pt>
                <c:pt idx="8087">
                  <c:v>8641.7670010000002</c:v>
                </c:pt>
                <c:pt idx="8088">
                  <c:v>8650.284001</c:v>
                </c:pt>
                <c:pt idx="8089">
                  <c:v>8658.561001</c:v>
                </c:pt>
                <c:pt idx="8090">
                  <c:v>8666.8980019999999</c:v>
                </c:pt>
                <c:pt idx="8091">
                  <c:v>8675.1740009999994</c:v>
                </c:pt>
                <c:pt idx="8092">
                  <c:v>8683.6900010000008</c:v>
                </c:pt>
                <c:pt idx="8093">
                  <c:v>8691.9660010000007</c:v>
                </c:pt>
                <c:pt idx="8094">
                  <c:v>8700.2420010000005</c:v>
                </c:pt>
                <c:pt idx="8095">
                  <c:v>8708.5180010000004</c:v>
                </c:pt>
                <c:pt idx="8096">
                  <c:v>8717.034001</c:v>
                </c:pt>
                <c:pt idx="8097">
                  <c:v>8725.3000009999996</c:v>
                </c:pt>
                <c:pt idx="8098">
                  <c:v>8733.5760009999995</c:v>
                </c:pt>
                <c:pt idx="8099">
                  <c:v>8741.8520009999993</c:v>
                </c:pt>
                <c:pt idx="8100">
                  <c:v>8750.3680019999993</c:v>
                </c:pt>
                <c:pt idx="8101">
                  <c:v>8758.6440020000009</c:v>
                </c:pt>
                <c:pt idx="8102">
                  <c:v>8766.9200039999996</c:v>
                </c:pt>
                <c:pt idx="8103">
                  <c:v>8775.1960039999994</c:v>
                </c:pt>
                <c:pt idx="8104">
                  <c:v>8783.7120009999999</c:v>
                </c:pt>
                <c:pt idx="8105">
                  <c:v>8791.9880020000001</c:v>
                </c:pt>
                <c:pt idx="8106">
                  <c:v>8800.2640009999996</c:v>
                </c:pt>
                <c:pt idx="8107">
                  <c:v>8808.5470010000008</c:v>
                </c:pt>
                <c:pt idx="8108">
                  <c:v>8817.0640010000006</c:v>
                </c:pt>
                <c:pt idx="8109">
                  <c:v>8825.3400010000005</c:v>
                </c:pt>
                <c:pt idx="8110">
                  <c:v>8833.6170010000005</c:v>
                </c:pt>
                <c:pt idx="8111">
                  <c:v>8841.8940010000006</c:v>
                </c:pt>
                <c:pt idx="8112">
                  <c:v>8850.4100010000002</c:v>
                </c:pt>
                <c:pt idx="8113">
                  <c:v>8858.6870010000002</c:v>
                </c:pt>
                <c:pt idx="8114">
                  <c:v>8866.9640010000003</c:v>
                </c:pt>
                <c:pt idx="8115">
                  <c:v>8875.2400010000001</c:v>
                </c:pt>
                <c:pt idx="8116">
                  <c:v>8883.7570020000003</c:v>
                </c:pt>
                <c:pt idx="8117">
                  <c:v>8892.034001</c:v>
                </c:pt>
                <c:pt idx="8118">
                  <c:v>8900.3170009999994</c:v>
                </c:pt>
                <c:pt idx="8119">
                  <c:v>8908.5930009999993</c:v>
                </c:pt>
                <c:pt idx="8120">
                  <c:v>8917.1090010000007</c:v>
                </c:pt>
                <c:pt idx="8121">
                  <c:v>8925.3850010000006</c:v>
                </c:pt>
                <c:pt idx="8122">
                  <c:v>8933.6610010000004</c:v>
                </c:pt>
                <c:pt idx="8123">
                  <c:v>8941.9370010000002</c:v>
                </c:pt>
                <c:pt idx="8124">
                  <c:v>8950.4530009999999</c:v>
                </c:pt>
                <c:pt idx="8125">
                  <c:v>8958.7290009999997</c:v>
                </c:pt>
                <c:pt idx="8126">
                  <c:v>8967.0050009999995</c:v>
                </c:pt>
                <c:pt idx="8127">
                  <c:v>8975.2810009999994</c:v>
                </c:pt>
                <c:pt idx="8128">
                  <c:v>8983.7970010000008</c:v>
                </c:pt>
                <c:pt idx="8129">
                  <c:v>8992.0630010000004</c:v>
                </c:pt>
                <c:pt idx="8130">
                  <c:v>9000.3390020000006</c:v>
                </c:pt>
                <c:pt idx="8131">
                  <c:v>9008.6150039999993</c:v>
                </c:pt>
                <c:pt idx="8132">
                  <c:v>9017.1320009999999</c:v>
                </c:pt>
                <c:pt idx="8133">
                  <c:v>9025.4080020000001</c:v>
                </c:pt>
                <c:pt idx="8134">
                  <c:v>9033.6840009999996</c:v>
                </c:pt>
                <c:pt idx="8135">
                  <c:v>9041.9600009999995</c:v>
                </c:pt>
                <c:pt idx="8136">
                  <c:v>9050.4760010000009</c:v>
                </c:pt>
                <c:pt idx="8137">
                  <c:v>9058.7520010000007</c:v>
                </c:pt>
                <c:pt idx="8138">
                  <c:v>9067.0280019999991</c:v>
                </c:pt>
                <c:pt idx="8139">
                  <c:v>9075.311001</c:v>
                </c:pt>
                <c:pt idx="8140">
                  <c:v>9083.8280049999994</c:v>
                </c:pt>
                <c:pt idx="8141">
                  <c:v>9092.1040040000007</c:v>
                </c:pt>
                <c:pt idx="8142">
                  <c:v>9100.3800009999995</c:v>
                </c:pt>
                <c:pt idx="8143">
                  <c:v>9108.6560009999994</c:v>
                </c:pt>
                <c:pt idx="8144">
                  <c:v>9117.1720010000008</c:v>
                </c:pt>
                <c:pt idx="8145">
                  <c:v>9125.4490010000009</c:v>
                </c:pt>
                <c:pt idx="8146">
                  <c:v>9133.7250010000007</c:v>
                </c:pt>
                <c:pt idx="8147">
                  <c:v>9142.0010010000005</c:v>
                </c:pt>
                <c:pt idx="8148">
                  <c:v>9150.5180020000007</c:v>
                </c:pt>
                <c:pt idx="8149">
                  <c:v>9158.7940010000002</c:v>
                </c:pt>
                <c:pt idx="8150">
                  <c:v>9167.0770040000007</c:v>
                </c:pt>
                <c:pt idx="8151">
                  <c:v>9175.3530040000005</c:v>
                </c:pt>
                <c:pt idx="8152">
                  <c:v>9183.8690009999991</c:v>
                </c:pt>
                <c:pt idx="8153">
                  <c:v>9192.1450010000008</c:v>
                </c:pt>
                <c:pt idx="8154">
                  <c:v>9200.4210010000006</c:v>
                </c:pt>
                <c:pt idx="8155">
                  <c:v>9208.6970010000005</c:v>
                </c:pt>
                <c:pt idx="8156">
                  <c:v>9217.2130010000001</c:v>
                </c:pt>
                <c:pt idx="8157">
                  <c:v>9225.4890020000003</c:v>
                </c:pt>
                <c:pt idx="8158">
                  <c:v>9233.7650040000008</c:v>
                </c:pt>
                <c:pt idx="8159">
                  <c:v>9242.0410040000006</c:v>
                </c:pt>
                <c:pt idx="8160">
                  <c:v>9250.5570009999992</c:v>
                </c:pt>
                <c:pt idx="8161">
                  <c:v>9258.8230010000007</c:v>
                </c:pt>
                <c:pt idx="8162">
                  <c:v>9267.0990010000005</c:v>
                </c:pt>
                <c:pt idx="8163">
                  <c:v>9275.3750010000003</c:v>
                </c:pt>
                <c:pt idx="8164">
                  <c:v>9283.891001</c:v>
                </c:pt>
                <c:pt idx="8165">
                  <c:v>9292.1670009999998</c:v>
                </c:pt>
                <c:pt idx="8166">
                  <c:v>9300.4430009999996</c:v>
                </c:pt>
                <c:pt idx="8167">
                  <c:v>9308.7190009999995</c:v>
                </c:pt>
                <c:pt idx="8168">
                  <c:v>9317.2350040000001</c:v>
                </c:pt>
                <c:pt idx="8169">
                  <c:v>9325.5110010000008</c:v>
                </c:pt>
                <c:pt idx="8170">
                  <c:v>9333.7870010000006</c:v>
                </c:pt>
                <c:pt idx="8171">
                  <c:v>9342.070001</c:v>
                </c:pt>
                <c:pt idx="8172">
                  <c:v>9350.5860009999997</c:v>
                </c:pt>
                <c:pt idx="8173">
                  <c:v>9358.8620030000002</c:v>
                </c:pt>
                <c:pt idx="8174">
                  <c:v>9367.1380050000007</c:v>
                </c:pt>
                <c:pt idx="8175">
                  <c:v>9375.4140040000002</c:v>
                </c:pt>
                <c:pt idx="8176">
                  <c:v>9383.9300010000006</c:v>
                </c:pt>
                <c:pt idx="8177">
                  <c:v>9392.2060010000005</c:v>
                </c:pt>
                <c:pt idx="8178">
                  <c:v>9400.4820010000003</c:v>
                </c:pt>
                <c:pt idx="8179">
                  <c:v>9408.7580020000005</c:v>
                </c:pt>
                <c:pt idx="8180">
                  <c:v>9417.275001</c:v>
                </c:pt>
                <c:pt idx="8181">
                  <c:v>9425.5510009999998</c:v>
                </c:pt>
                <c:pt idx="8182">
                  <c:v>9433.8340009999993</c:v>
                </c:pt>
                <c:pt idx="8183">
                  <c:v>9442.1100009999991</c:v>
                </c:pt>
                <c:pt idx="8184">
                  <c:v>9450.6260010000005</c:v>
                </c:pt>
                <c:pt idx="8185">
                  <c:v>9458.9020010000004</c:v>
                </c:pt>
                <c:pt idx="8186">
                  <c:v>9467.1780020000006</c:v>
                </c:pt>
                <c:pt idx="8187">
                  <c:v>9475.4540010000001</c:v>
                </c:pt>
                <c:pt idx="8188">
                  <c:v>9483.9700009999997</c:v>
                </c:pt>
                <c:pt idx="8189">
                  <c:v>9492.2460009999995</c:v>
                </c:pt>
                <c:pt idx="8190">
                  <c:v>9500.5220009999994</c:v>
                </c:pt>
                <c:pt idx="8191">
                  <c:v>9508.7980019999995</c:v>
                </c:pt>
                <c:pt idx="8192">
                  <c:v>9517.3140010000006</c:v>
                </c:pt>
                <c:pt idx="8193">
                  <c:v>9525.6030009999995</c:v>
                </c:pt>
                <c:pt idx="8194">
                  <c:v>9533.8900009999998</c:v>
                </c:pt>
                <c:pt idx="8195">
                  <c:v>9542.1670040000008</c:v>
                </c:pt>
                <c:pt idx="8196">
                  <c:v>9550.6850009999998</c:v>
                </c:pt>
                <c:pt idx="8197">
                  <c:v>9558.9620009999999</c:v>
                </c:pt>
                <c:pt idx="8198">
                  <c:v>9567.2390009999999</c:v>
                </c:pt>
                <c:pt idx="8199">
                  <c:v>9575.5160039999992</c:v>
                </c:pt>
                <c:pt idx="8200">
                  <c:v>9584.0330009999998</c:v>
                </c:pt>
                <c:pt idx="8201">
                  <c:v>9592.3100040000008</c:v>
                </c:pt>
                <c:pt idx="8202">
                  <c:v>9600.5870009999999</c:v>
                </c:pt>
                <c:pt idx="8203">
                  <c:v>9608.8710040000005</c:v>
                </c:pt>
                <c:pt idx="8204">
                  <c:v>9617.3870009999991</c:v>
                </c:pt>
                <c:pt idx="8205">
                  <c:v>9625.6630010000008</c:v>
                </c:pt>
                <c:pt idx="8206">
                  <c:v>9633.9390010000006</c:v>
                </c:pt>
                <c:pt idx="8207">
                  <c:v>9642.2160010000007</c:v>
                </c:pt>
                <c:pt idx="8208">
                  <c:v>9650.7320049999998</c:v>
                </c:pt>
                <c:pt idx="8209">
                  <c:v>9659.0090010000004</c:v>
                </c:pt>
                <c:pt idx="8210">
                  <c:v>9667.2860010000004</c:v>
                </c:pt>
                <c:pt idx="8211">
                  <c:v>9675.5630010000004</c:v>
                </c:pt>
                <c:pt idx="8212">
                  <c:v>9684.0800010000003</c:v>
                </c:pt>
                <c:pt idx="8213">
                  <c:v>9692.3570010000003</c:v>
                </c:pt>
                <c:pt idx="8214">
                  <c:v>9700.6400009999998</c:v>
                </c:pt>
                <c:pt idx="8215">
                  <c:v>9708.9160009999996</c:v>
                </c:pt>
                <c:pt idx="8216">
                  <c:v>9717.4320009999992</c:v>
                </c:pt>
                <c:pt idx="8217">
                  <c:v>9725.7080029999997</c:v>
                </c:pt>
                <c:pt idx="8218">
                  <c:v>9733.9840039999999</c:v>
                </c:pt>
                <c:pt idx="8219">
                  <c:v>9742.2600039999998</c:v>
                </c:pt>
                <c:pt idx="8220">
                  <c:v>9750.7760010000002</c:v>
                </c:pt>
                <c:pt idx="8221">
                  <c:v>9759.052001</c:v>
                </c:pt>
                <c:pt idx="8222">
                  <c:v>9767.3290010000001</c:v>
                </c:pt>
                <c:pt idx="8223">
                  <c:v>9775.6050009999999</c:v>
                </c:pt>
                <c:pt idx="8224">
                  <c:v>9784.1210050000009</c:v>
                </c:pt>
                <c:pt idx="8225">
                  <c:v>9792.3870040000002</c:v>
                </c:pt>
                <c:pt idx="8226">
                  <c:v>9800.663004</c:v>
                </c:pt>
                <c:pt idx="8227">
                  <c:v>9808.9390010000006</c:v>
                </c:pt>
                <c:pt idx="8228">
                  <c:v>9817.4550010000003</c:v>
                </c:pt>
                <c:pt idx="8229">
                  <c:v>9825.7310010000001</c:v>
                </c:pt>
                <c:pt idx="8230">
                  <c:v>9834.0070009999999</c:v>
                </c:pt>
                <c:pt idx="8231">
                  <c:v>9842.284001</c:v>
                </c:pt>
                <c:pt idx="8232">
                  <c:v>9850.8000009999996</c:v>
                </c:pt>
                <c:pt idx="8233">
                  <c:v>9859.0760009999995</c:v>
                </c:pt>
                <c:pt idx="8234">
                  <c:v>9867.3520009999993</c:v>
                </c:pt>
                <c:pt idx="8235">
                  <c:v>9875.6350010000006</c:v>
                </c:pt>
                <c:pt idx="8236">
                  <c:v>9884.1510039999994</c:v>
                </c:pt>
                <c:pt idx="8237">
                  <c:v>9892.4270049999996</c:v>
                </c:pt>
                <c:pt idx="8238">
                  <c:v>9900.7030049999994</c:v>
                </c:pt>
                <c:pt idx="8239">
                  <c:v>9908.9790009999997</c:v>
                </c:pt>
                <c:pt idx="8240">
                  <c:v>9917.4950009999993</c:v>
                </c:pt>
                <c:pt idx="8241">
                  <c:v>9925.7710009999992</c:v>
                </c:pt>
                <c:pt idx="8242">
                  <c:v>9934.0470010000008</c:v>
                </c:pt>
                <c:pt idx="8243">
                  <c:v>9942.3230010000007</c:v>
                </c:pt>
                <c:pt idx="8244">
                  <c:v>9950.8400010000005</c:v>
                </c:pt>
                <c:pt idx="8245">
                  <c:v>9959.1160010000003</c:v>
                </c:pt>
                <c:pt idx="8246">
                  <c:v>9967.3990009999998</c:v>
                </c:pt>
                <c:pt idx="8247">
                  <c:v>9975.6750009999996</c:v>
                </c:pt>
                <c:pt idx="8248">
                  <c:v>9984.1920009999994</c:v>
                </c:pt>
                <c:pt idx="8249">
                  <c:v>9992.4680019999996</c:v>
                </c:pt>
                <c:pt idx="8250">
                  <c:v>10000.744000999999</c:v>
                </c:pt>
                <c:pt idx="8251">
                  <c:v>10009.020001000001</c:v>
                </c:pt>
                <c:pt idx="8252">
                  <c:v>10017.536001</c:v>
                </c:pt>
                <c:pt idx="8253">
                  <c:v>10025.812001</c:v>
                </c:pt>
                <c:pt idx="8254">
                  <c:v>10034.088003999999</c:v>
                </c:pt>
                <c:pt idx="8255">
                  <c:v>10042.364004999999</c:v>
                </c:pt>
                <c:pt idx="8256">
                  <c:v>10050.880001</c:v>
                </c:pt>
                <c:pt idx="8257">
                  <c:v>10059.147000999999</c:v>
                </c:pt>
                <c:pt idx="8258">
                  <c:v>10067.423000999999</c:v>
                </c:pt>
                <c:pt idx="8259">
                  <c:v>10075.699001000001</c:v>
                </c:pt>
                <c:pt idx="8260">
                  <c:v>10084.215002000001</c:v>
                </c:pt>
                <c:pt idx="8261">
                  <c:v>10092.491004</c:v>
                </c:pt>
                <c:pt idx="8262">
                  <c:v>10100.767003999999</c:v>
                </c:pt>
                <c:pt idx="8263">
                  <c:v>10109.043001</c:v>
                </c:pt>
                <c:pt idx="8264">
                  <c:v>10117.559001</c:v>
                </c:pt>
                <c:pt idx="8265">
                  <c:v>10125.835000999999</c:v>
                </c:pt>
                <c:pt idx="8266">
                  <c:v>10134.112001</c:v>
                </c:pt>
                <c:pt idx="8267">
                  <c:v>10142.395001000001</c:v>
                </c:pt>
                <c:pt idx="8268">
                  <c:v>10150.911001</c:v>
                </c:pt>
                <c:pt idx="8269">
                  <c:v>10159.187001</c:v>
                </c:pt>
                <c:pt idx="8270">
                  <c:v>10167.464002999999</c:v>
                </c:pt>
                <c:pt idx="8271">
                  <c:v>10175.740005</c:v>
                </c:pt>
                <c:pt idx="8272">
                  <c:v>10184.256001</c:v>
                </c:pt>
                <c:pt idx="8273">
                  <c:v>10192.532001</c:v>
                </c:pt>
                <c:pt idx="8274">
                  <c:v>10200.808002</c:v>
                </c:pt>
                <c:pt idx="8275">
                  <c:v>10209.084000999999</c:v>
                </c:pt>
                <c:pt idx="8276">
                  <c:v>10217.600001000001</c:v>
                </c:pt>
                <c:pt idx="8277">
                  <c:v>10225.876001000001</c:v>
                </c:pt>
                <c:pt idx="8278">
                  <c:v>10234.159003999999</c:v>
                </c:pt>
                <c:pt idx="8279">
                  <c:v>10242.435001</c:v>
                </c:pt>
                <c:pt idx="8280">
                  <c:v>10250.951000999999</c:v>
                </c:pt>
                <c:pt idx="8281">
                  <c:v>10259.227000999999</c:v>
                </c:pt>
                <c:pt idx="8282">
                  <c:v>10267.503000999999</c:v>
                </c:pt>
                <c:pt idx="8283">
                  <c:v>10275.780002</c:v>
                </c:pt>
                <c:pt idx="8284">
                  <c:v>10284.296001000001</c:v>
                </c:pt>
                <c:pt idx="8285">
                  <c:v>10292.572001</c:v>
                </c:pt>
                <c:pt idx="8286">
                  <c:v>10300.848002000001</c:v>
                </c:pt>
                <c:pt idx="8287">
                  <c:v>10309.124001</c:v>
                </c:pt>
                <c:pt idx="8288">
                  <c:v>10317.640001</c:v>
                </c:pt>
                <c:pt idx="8289">
                  <c:v>10325.906000999999</c:v>
                </c:pt>
                <c:pt idx="8290">
                  <c:v>10334.182000999999</c:v>
                </c:pt>
                <c:pt idx="8291">
                  <c:v>10342.458001999999</c:v>
                </c:pt>
                <c:pt idx="8292">
                  <c:v>10350.975001000001</c:v>
                </c:pt>
                <c:pt idx="8293">
                  <c:v>10359.251001000001</c:v>
                </c:pt>
                <c:pt idx="8294">
                  <c:v>10367.527002000001</c:v>
                </c:pt>
                <c:pt idx="8295">
                  <c:v>10375.803001</c:v>
                </c:pt>
                <c:pt idx="8296">
                  <c:v>10384.319001</c:v>
                </c:pt>
                <c:pt idx="8297">
                  <c:v>10392.595001</c:v>
                </c:pt>
                <c:pt idx="8298">
                  <c:v>10400.871002</c:v>
                </c:pt>
                <c:pt idx="8299">
                  <c:v>10409.154001000001</c:v>
                </c:pt>
                <c:pt idx="8300">
                  <c:v>10417.670001</c:v>
                </c:pt>
                <c:pt idx="8301">
                  <c:v>10425.946001</c:v>
                </c:pt>
                <c:pt idx="8302">
                  <c:v>10434.222001</c:v>
                </c:pt>
                <c:pt idx="8303">
                  <c:v>10442.498002</c:v>
                </c:pt>
                <c:pt idx="8304">
                  <c:v>10450.055709</c:v>
                </c:pt>
                <c:pt idx="8305">
                  <c:v>10458.332705999999</c:v>
                </c:pt>
                <c:pt idx="8306">
                  <c:v>10466.608706000001</c:v>
                </c:pt>
                <c:pt idx="8307">
                  <c:v>10474.884706000001</c:v>
                </c:pt>
                <c:pt idx="8308">
                  <c:v>10483.400706</c:v>
                </c:pt>
                <c:pt idx="8309">
                  <c:v>10491.676707000001</c:v>
                </c:pt>
                <c:pt idx="8310">
                  <c:v>10499.959707</c:v>
                </c:pt>
                <c:pt idx="8311">
                  <c:v>10508.235705999999</c:v>
                </c:pt>
                <c:pt idx="8312">
                  <c:v>10516.751705999999</c:v>
                </c:pt>
                <c:pt idx="8313">
                  <c:v>10525.027706000001</c:v>
                </c:pt>
                <c:pt idx="8314">
                  <c:v>10533.303706999999</c:v>
                </c:pt>
                <c:pt idx="8315">
                  <c:v>10541.579707000001</c:v>
                </c:pt>
                <c:pt idx="8316">
                  <c:v>10550.095706</c:v>
                </c:pt>
                <c:pt idx="8317">
                  <c:v>10558.371706</c:v>
                </c:pt>
                <c:pt idx="8318">
                  <c:v>10566.648706</c:v>
                </c:pt>
                <c:pt idx="8319">
                  <c:v>10574.924706</c:v>
                </c:pt>
                <c:pt idx="8320">
                  <c:v>10583.440705999999</c:v>
                </c:pt>
                <c:pt idx="8321">
                  <c:v>10591.706706000001</c:v>
                </c:pt>
                <c:pt idx="8322">
                  <c:v>10599.982706000001</c:v>
                </c:pt>
                <c:pt idx="8323">
                  <c:v>10608.258707000001</c:v>
                </c:pt>
                <c:pt idx="8324">
                  <c:v>10616.774706</c:v>
                </c:pt>
                <c:pt idx="8325">
                  <c:v>10625.050706</c:v>
                </c:pt>
                <c:pt idx="8326">
                  <c:v>10633.326706</c:v>
                </c:pt>
                <c:pt idx="8327">
                  <c:v>10641.603706</c:v>
                </c:pt>
                <c:pt idx="8328">
                  <c:v>10650.119709000001</c:v>
                </c:pt>
                <c:pt idx="8329">
                  <c:v>10658.395709</c:v>
                </c:pt>
                <c:pt idx="8330">
                  <c:v>10666.671710000001</c:v>
                </c:pt>
                <c:pt idx="8331">
                  <c:v>10674.955706000001</c:v>
                </c:pt>
                <c:pt idx="8332">
                  <c:v>10683.471706</c:v>
                </c:pt>
                <c:pt idx="8333">
                  <c:v>10691.748706</c:v>
                </c:pt>
                <c:pt idx="8334">
                  <c:v>10700.025706</c:v>
                </c:pt>
                <c:pt idx="8335">
                  <c:v>10708.302706</c:v>
                </c:pt>
                <c:pt idx="8336">
                  <c:v>10716.819707000001</c:v>
                </c:pt>
                <c:pt idx="8337">
                  <c:v>10725.096708999999</c:v>
                </c:pt>
                <c:pt idx="8338">
                  <c:v>10733.373706</c:v>
                </c:pt>
                <c:pt idx="8339">
                  <c:v>10741.649706</c:v>
                </c:pt>
                <c:pt idx="8340">
                  <c:v>10750.165706</c:v>
                </c:pt>
                <c:pt idx="8341">
                  <c:v>10758.441708</c:v>
                </c:pt>
                <c:pt idx="8342">
                  <c:v>10766.724706000001</c:v>
                </c:pt>
                <c:pt idx="8343">
                  <c:v>10775.000706000001</c:v>
                </c:pt>
                <c:pt idx="8344">
                  <c:v>10783.517707000001</c:v>
                </c:pt>
                <c:pt idx="8345">
                  <c:v>10791.793709</c:v>
                </c:pt>
                <c:pt idx="8346">
                  <c:v>10800.06971</c:v>
                </c:pt>
                <c:pt idx="8347">
                  <c:v>10808.34571</c:v>
                </c:pt>
                <c:pt idx="8348">
                  <c:v>10816.861706</c:v>
                </c:pt>
                <c:pt idx="8349">
                  <c:v>10825.137706</c:v>
                </c:pt>
                <c:pt idx="8350">
                  <c:v>10833.413705999999</c:v>
                </c:pt>
                <c:pt idx="8351">
                  <c:v>10841.689707</c:v>
                </c:pt>
                <c:pt idx="8352">
                  <c:v>10850.205706000001</c:v>
                </c:pt>
                <c:pt idx="8353">
                  <c:v>10858.472709</c:v>
                </c:pt>
                <c:pt idx="8354">
                  <c:v>10866.748706</c:v>
                </c:pt>
                <c:pt idx="8355">
                  <c:v>10875.024706</c:v>
                </c:pt>
                <c:pt idx="8356">
                  <c:v>10883.540706</c:v>
                </c:pt>
                <c:pt idx="8357">
                  <c:v>10891.816706</c:v>
                </c:pt>
                <c:pt idx="8358">
                  <c:v>10900.092705999999</c:v>
                </c:pt>
                <c:pt idx="8359">
                  <c:v>10908.368705999999</c:v>
                </c:pt>
                <c:pt idx="8360">
                  <c:v>10916.884709</c:v>
                </c:pt>
                <c:pt idx="8361">
                  <c:v>10925.16071</c:v>
                </c:pt>
                <c:pt idx="8362">
                  <c:v>10933.437706000001</c:v>
                </c:pt>
                <c:pt idx="8363">
                  <c:v>10941.720706</c:v>
                </c:pt>
                <c:pt idx="8364">
                  <c:v>10950.236706</c:v>
                </c:pt>
                <c:pt idx="8365">
                  <c:v>10958.512706</c:v>
                </c:pt>
                <c:pt idx="8366">
                  <c:v>10966.788705999999</c:v>
                </c:pt>
                <c:pt idx="8367">
                  <c:v>10975.064705999999</c:v>
                </c:pt>
                <c:pt idx="8368">
                  <c:v>10983.580706000001</c:v>
                </c:pt>
                <c:pt idx="8369">
                  <c:v>10991.856706</c:v>
                </c:pt>
                <c:pt idx="8370">
                  <c:v>11000.132706</c:v>
                </c:pt>
                <c:pt idx="8371">
                  <c:v>11008.408706</c:v>
                </c:pt>
                <c:pt idx="8372">
                  <c:v>11016.924706</c:v>
                </c:pt>
                <c:pt idx="8373">
                  <c:v>11025.200706</c:v>
                </c:pt>
                <c:pt idx="8374">
                  <c:v>11033.483706000001</c:v>
                </c:pt>
                <c:pt idx="8375">
                  <c:v>11041.759706000001</c:v>
                </c:pt>
                <c:pt idx="8376">
                  <c:v>11050.275706</c:v>
                </c:pt>
                <c:pt idx="8377">
                  <c:v>11058.551706</c:v>
                </c:pt>
                <c:pt idx="8378">
                  <c:v>11066.827706</c:v>
                </c:pt>
                <c:pt idx="8379">
                  <c:v>11075.104706</c:v>
                </c:pt>
                <c:pt idx="8380">
                  <c:v>11083.620706</c:v>
                </c:pt>
                <c:pt idx="8381">
                  <c:v>11091.896706</c:v>
                </c:pt>
                <c:pt idx="8382">
                  <c:v>11100.172705999999</c:v>
                </c:pt>
                <c:pt idx="8383">
                  <c:v>11108.448705999999</c:v>
                </c:pt>
                <c:pt idx="8384">
                  <c:v>11116.964708</c:v>
                </c:pt>
                <c:pt idx="8385">
                  <c:v>11125.230706</c:v>
                </c:pt>
                <c:pt idx="8386">
                  <c:v>11133.506706</c:v>
                </c:pt>
                <c:pt idx="8387">
                  <c:v>11141.782706</c:v>
                </c:pt>
                <c:pt idx="8388">
                  <c:v>11150.299707</c:v>
                </c:pt>
                <c:pt idx="8389">
                  <c:v>11158.575706</c:v>
                </c:pt>
                <c:pt idx="8390">
                  <c:v>11166.851705999999</c:v>
                </c:pt>
                <c:pt idx="8391">
                  <c:v>11175.127707</c:v>
                </c:pt>
                <c:pt idx="8392">
                  <c:v>11183.643709</c:v>
                </c:pt>
                <c:pt idx="8393">
                  <c:v>11191.91971</c:v>
                </c:pt>
                <c:pt idx="8394">
                  <c:v>11200.195706</c:v>
                </c:pt>
                <c:pt idx="8395">
                  <c:v>11208.478706</c:v>
                </c:pt>
                <c:pt idx="8396">
                  <c:v>11216.994705999999</c:v>
                </c:pt>
                <c:pt idx="8397">
                  <c:v>11225.270705999999</c:v>
                </c:pt>
                <c:pt idx="8398">
                  <c:v>11233.546709</c:v>
                </c:pt>
                <c:pt idx="8399">
                  <c:v>11241.822709</c:v>
                </c:pt>
                <c:pt idx="8400">
                  <c:v>11250.338706</c:v>
                </c:pt>
                <c:pt idx="8401">
                  <c:v>11258.614706</c:v>
                </c:pt>
                <c:pt idx="8402">
                  <c:v>11266.890706</c:v>
                </c:pt>
                <c:pt idx="8403">
                  <c:v>11275.166706</c:v>
                </c:pt>
                <c:pt idx="8404">
                  <c:v>11283.682706</c:v>
                </c:pt>
                <c:pt idx="8405">
                  <c:v>11291.958705999999</c:v>
                </c:pt>
                <c:pt idx="8406">
                  <c:v>11300.241706000001</c:v>
                </c:pt>
                <c:pt idx="8407">
                  <c:v>11308.517706000001</c:v>
                </c:pt>
                <c:pt idx="8408">
                  <c:v>11317.033706</c:v>
                </c:pt>
                <c:pt idx="8409">
                  <c:v>11325.309707</c:v>
                </c:pt>
                <c:pt idx="8410">
                  <c:v>11333.585706</c:v>
                </c:pt>
                <c:pt idx="8411">
                  <c:v>11341.861706</c:v>
                </c:pt>
                <c:pt idx="8412">
                  <c:v>11350.377705999999</c:v>
                </c:pt>
                <c:pt idx="8413">
                  <c:v>11358.653705999999</c:v>
                </c:pt>
                <c:pt idx="8414">
                  <c:v>11366.930705999999</c:v>
                </c:pt>
                <c:pt idx="8415">
                  <c:v>11375.206706000001</c:v>
                </c:pt>
                <c:pt idx="8416">
                  <c:v>11383.722706</c:v>
                </c:pt>
                <c:pt idx="8417">
                  <c:v>11391.988706</c:v>
                </c:pt>
                <c:pt idx="8418">
                  <c:v>11400.264706</c:v>
                </c:pt>
                <c:pt idx="8419">
                  <c:v>11408.540706</c:v>
                </c:pt>
                <c:pt idx="8420">
                  <c:v>11417.056705999999</c:v>
                </c:pt>
                <c:pt idx="8421">
                  <c:v>11425.332705999999</c:v>
                </c:pt>
                <c:pt idx="8422">
                  <c:v>11433.608706000001</c:v>
                </c:pt>
                <c:pt idx="8423">
                  <c:v>11441.885705999999</c:v>
                </c:pt>
                <c:pt idx="8424">
                  <c:v>11450.401707000001</c:v>
                </c:pt>
                <c:pt idx="8425">
                  <c:v>11458.677709</c:v>
                </c:pt>
                <c:pt idx="8426">
                  <c:v>11466.95371</c:v>
                </c:pt>
                <c:pt idx="8427">
                  <c:v>11475.236706</c:v>
                </c:pt>
                <c:pt idx="8428">
                  <c:v>11483.752705999999</c:v>
                </c:pt>
                <c:pt idx="8429">
                  <c:v>11492.028705999999</c:v>
                </c:pt>
                <c:pt idx="8430">
                  <c:v>11500.304706000001</c:v>
                </c:pt>
                <c:pt idx="8431">
                  <c:v>11508.580706999999</c:v>
                </c:pt>
                <c:pt idx="8432">
                  <c:v>11517.096708999999</c:v>
                </c:pt>
                <c:pt idx="8433">
                  <c:v>11525.372706</c:v>
                </c:pt>
                <c:pt idx="8434">
                  <c:v>11533.648706</c:v>
                </c:pt>
                <c:pt idx="8435">
                  <c:v>11541.924706</c:v>
                </c:pt>
                <c:pt idx="8436">
                  <c:v>11550.441706</c:v>
                </c:pt>
                <c:pt idx="8437">
                  <c:v>11558.717705999999</c:v>
                </c:pt>
                <c:pt idx="8438">
                  <c:v>11567.000706000001</c:v>
                </c:pt>
                <c:pt idx="8439">
                  <c:v>11575.276706000001</c:v>
                </c:pt>
                <c:pt idx="8440">
                  <c:v>11583.793707000001</c:v>
                </c:pt>
                <c:pt idx="8441">
                  <c:v>11592.06971</c:v>
                </c:pt>
                <c:pt idx="8442">
                  <c:v>11600.345708999999</c:v>
                </c:pt>
                <c:pt idx="8443">
                  <c:v>11608.621706</c:v>
                </c:pt>
                <c:pt idx="8444">
                  <c:v>11617.137706</c:v>
                </c:pt>
                <c:pt idx="8445">
                  <c:v>11625.413705999999</c:v>
                </c:pt>
                <c:pt idx="8446">
                  <c:v>11633.689707</c:v>
                </c:pt>
                <c:pt idx="8447">
                  <c:v>11641.965706000001</c:v>
                </c:pt>
                <c:pt idx="8448">
                  <c:v>11650.481706</c:v>
                </c:pt>
                <c:pt idx="8449">
                  <c:v>11658.748709</c:v>
                </c:pt>
                <c:pt idx="8450">
                  <c:v>11667.024706</c:v>
                </c:pt>
                <c:pt idx="8451">
                  <c:v>11675.300706</c:v>
                </c:pt>
                <c:pt idx="8452">
                  <c:v>11683.816706</c:v>
                </c:pt>
                <c:pt idx="8453">
                  <c:v>11692.092705999999</c:v>
                </c:pt>
                <c:pt idx="8454">
                  <c:v>11700.368705999999</c:v>
                </c:pt>
                <c:pt idx="8455">
                  <c:v>11708.703706</c:v>
                </c:pt>
                <c:pt idx="8456">
                  <c:v>11717.221706</c:v>
                </c:pt>
                <c:pt idx="8457">
                  <c:v>11725.498706</c:v>
                </c:pt>
                <c:pt idx="8458">
                  <c:v>11733.775706</c:v>
                </c:pt>
                <c:pt idx="8459">
                  <c:v>11742.058706</c:v>
                </c:pt>
                <c:pt idx="8460">
                  <c:v>11750.574705999999</c:v>
                </c:pt>
                <c:pt idx="8461">
                  <c:v>11758.850705999999</c:v>
                </c:pt>
                <c:pt idx="8462">
                  <c:v>11767.126706999999</c:v>
                </c:pt>
                <c:pt idx="8463">
                  <c:v>11775.402709</c:v>
                </c:pt>
                <c:pt idx="8464">
                  <c:v>11783.918706</c:v>
                </c:pt>
                <c:pt idx="8465">
                  <c:v>11792.194706</c:v>
                </c:pt>
                <c:pt idx="8466">
                  <c:v>11800.470706</c:v>
                </c:pt>
                <c:pt idx="8467">
                  <c:v>11808.746706</c:v>
                </c:pt>
                <c:pt idx="8468">
                  <c:v>11817.262706</c:v>
                </c:pt>
                <c:pt idx="8469">
                  <c:v>11825.538705999999</c:v>
                </c:pt>
                <c:pt idx="8470">
                  <c:v>11833.821709</c:v>
                </c:pt>
                <c:pt idx="8471">
                  <c:v>11842.097706</c:v>
                </c:pt>
                <c:pt idx="8472">
                  <c:v>11850.613706</c:v>
                </c:pt>
                <c:pt idx="8473">
                  <c:v>11858.889707</c:v>
                </c:pt>
                <c:pt idx="8474">
                  <c:v>11867.165706</c:v>
                </c:pt>
                <c:pt idx="8475">
                  <c:v>11875.442706</c:v>
                </c:pt>
                <c:pt idx="8476">
                  <c:v>11883.958705999999</c:v>
                </c:pt>
                <c:pt idx="8477">
                  <c:v>11892.234705999999</c:v>
                </c:pt>
                <c:pt idx="8478">
                  <c:v>11900.510705999999</c:v>
                </c:pt>
                <c:pt idx="8479">
                  <c:v>11908.786706000001</c:v>
                </c:pt>
                <c:pt idx="8480">
                  <c:v>11917.302706</c:v>
                </c:pt>
                <c:pt idx="8481">
                  <c:v>11925.568706</c:v>
                </c:pt>
                <c:pt idx="8482">
                  <c:v>11933.844706</c:v>
                </c:pt>
                <c:pt idx="8483">
                  <c:v>11942.120706</c:v>
                </c:pt>
                <c:pt idx="8484">
                  <c:v>11950.637706</c:v>
                </c:pt>
                <c:pt idx="8485">
                  <c:v>11958.913705999999</c:v>
                </c:pt>
                <c:pt idx="8486">
                  <c:v>11967.189705999999</c:v>
                </c:pt>
                <c:pt idx="8487">
                  <c:v>11975.465706000001</c:v>
                </c:pt>
                <c:pt idx="8488">
                  <c:v>11983.981706</c:v>
                </c:pt>
                <c:pt idx="8489">
                  <c:v>11992.257706</c:v>
                </c:pt>
                <c:pt idx="8490">
                  <c:v>12000.533706</c:v>
                </c:pt>
                <c:pt idx="8491">
                  <c:v>12008.816706</c:v>
                </c:pt>
                <c:pt idx="8492">
                  <c:v>12017.332705999999</c:v>
                </c:pt>
                <c:pt idx="8493">
                  <c:v>12025.608706000001</c:v>
                </c:pt>
                <c:pt idx="8494">
                  <c:v>12033.884706000001</c:v>
                </c:pt>
                <c:pt idx="8495">
                  <c:v>12042.160706000001</c:v>
                </c:pt>
                <c:pt idx="8496">
                  <c:v>12050.676708999999</c:v>
                </c:pt>
                <c:pt idx="8497">
                  <c:v>12058.952708999999</c:v>
                </c:pt>
                <c:pt idx="8498">
                  <c:v>12067.228706</c:v>
                </c:pt>
                <c:pt idx="8499">
                  <c:v>12075.504706</c:v>
                </c:pt>
                <c:pt idx="8500">
                  <c:v>12084.020705999999</c:v>
                </c:pt>
                <c:pt idx="8501">
                  <c:v>12092.296705999999</c:v>
                </c:pt>
                <c:pt idx="8502">
                  <c:v>12100.579707999999</c:v>
                </c:pt>
                <c:pt idx="8503">
                  <c:v>12108.855708999999</c:v>
                </c:pt>
                <c:pt idx="8504">
                  <c:v>12117.371706</c:v>
                </c:pt>
                <c:pt idx="8505">
                  <c:v>12125.647706</c:v>
                </c:pt>
                <c:pt idx="8506">
                  <c:v>12133.923706</c:v>
                </c:pt>
                <c:pt idx="8507">
                  <c:v>12142.199707</c:v>
                </c:pt>
                <c:pt idx="8508">
                  <c:v>12150.715706000001</c:v>
                </c:pt>
                <c:pt idx="8509">
                  <c:v>12158.991706000001</c:v>
                </c:pt>
                <c:pt idx="8510">
                  <c:v>12167.268706000001</c:v>
                </c:pt>
                <c:pt idx="8511">
                  <c:v>12175.544706000001</c:v>
                </c:pt>
                <c:pt idx="8512">
                  <c:v>12184.060706</c:v>
                </c:pt>
                <c:pt idx="8513">
                  <c:v>12192.326706</c:v>
                </c:pt>
                <c:pt idx="8514">
                  <c:v>12200.602706</c:v>
                </c:pt>
                <c:pt idx="8515">
                  <c:v>12208.878706</c:v>
                </c:pt>
                <c:pt idx="8516">
                  <c:v>12217.394705999999</c:v>
                </c:pt>
                <c:pt idx="8517">
                  <c:v>12225.670706999999</c:v>
                </c:pt>
                <c:pt idx="8518">
                  <c:v>12233.946709</c:v>
                </c:pt>
                <c:pt idx="8519">
                  <c:v>12242.223706000001</c:v>
                </c:pt>
                <c:pt idx="8520">
                  <c:v>12250.739707000001</c:v>
                </c:pt>
                <c:pt idx="8521">
                  <c:v>12259.015706</c:v>
                </c:pt>
                <c:pt idx="8522">
                  <c:v>12267.291706</c:v>
                </c:pt>
                <c:pt idx="8523">
                  <c:v>12275.574705999999</c:v>
                </c:pt>
                <c:pt idx="8524">
                  <c:v>12284.090706000001</c:v>
                </c:pt>
                <c:pt idx="8525">
                  <c:v>12292.366706000001</c:v>
                </c:pt>
                <c:pt idx="8526">
                  <c:v>12300.642706000001</c:v>
                </c:pt>
                <c:pt idx="8527">
                  <c:v>12308.918706</c:v>
                </c:pt>
                <c:pt idx="8528">
                  <c:v>12317.434706</c:v>
                </c:pt>
                <c:pt idx="8529">
                  <c:v>12325.710706</c:v>
                </c:pt>
                <c:pt idx="8530">
                  <c:v>12333.986706</c:v>
                </c:pt>
                <c:pt idx="8531">
                  <c:v>12342.262706</c:v>
                </c:pt>
                <c:pt idx="8532">
                  <c:v>12350.778705999999</c:v>
                </c:pt>
                <c:pt idx="8533">
                  <c:v>12359.054706000001</c:v>
                </c:pt>
                <c:pt idx="8534">
                  <c:v>12367.337706</c:v>
                </c:pt>
                <c:pt idx="8535">
                  <c:v>12375.613706</c:v>
                </c:pt>
                <c:pt idx="8536">
                  <c:v>12384.130706</c:v>
                </c:pt>
                <c:pt idx="8537">
                  <c:v>12392.406706</c:v>
                </c:pt>
                <c:pt idx="8538">
                  <c:v>12400.682706</c:v>
                </c:pt>
                <c:pt idx="8539">
                  <c:v>12408.958705999999</c:v>
                </c:pt>
                <c:pt idx="8540">
                  <c:v>12417.474706000001</c:v>
                </c:pt>
                <c:pt idx="8541">
                  <c:v>12425.750706000001</c:v>
                </c:pt>
                <c:pt idx="8542">
                  <c:v>12434.026709</c:v>
                </c:pt>
                <c:pt idx="8543">
                  <c:v>12442.302709</c:v>
                </c:pt>
                <c:pt idx="8544">
                  <c:v>12450.818706</c:v>
                </c:pt>
                <c:pt idx="8545">
                  <c:v>12459.085706</c:v>
                </c:pt>
                <c:pt idx="8546">
                  <c:v>12467.361706</c:v>
                </c:pt>
                <c:pt idx="8547">
                  <c:v>12475.637706</c:v>
                </c:pt>
                <c:pt idx="8548">
                  <c:v>12484.153706999999</c:v>
                </c:pt>
                <c:pt idx="8549">
                  <c:v>12492.42971</c:v>
                </c:pt>
                <c:pt idx="8550">
                  <c:v>12500.705709</c:v>
                </c:pt>
                <c:pt idx="8551">
                  <c:v>12508.981706</c:v>
                </c:pt>
                <c:pt idx="8552">
                  <c:v>12517.497706</c:v>
                </c:pt>
                <c:pt idx="8553">
                  <c:v>12525.773706</c:v>
                </c:pt>
                <c:pt idx="8554">
                  <c:v>12534.050706</c:v>
                </c:pt>
                <c:pt idx="8555">
                  <c:v>12542.333705999999</c:v>
                </c:pt>
                <c:pt idx="8556">
                  <c:v>12550.849706999999</c:v>
                </c:pt>
                <c:pt idx="8557">
                  <c:v>12559.125706000001</c:v>
                </c:pt>
                <c:pt idx="8558">
                  <c:v>12567.401706000001</c:v>
                </c:pt>
                <c:pt idx="8559">
                  <c:v>12575.677706</c:v>
                </c:pt>
                <c:pt idx="8560">
                  <c:v>12584.193708000001</c:v>
                </c:pt>
                <c:pt idx="8561">
                  <c:v>12592.469709999999</c:v>
                </c:pt>
                <c:pt idx="8562">
                  <c:v>12600.745709000001</c:v>
                </c:pt>
                <c:pt idx="8563">
                  <c:v>12609.021706</c:v>
                </c:pt>
                <c:pt idx="8564">
                  <c:v>12617.537705999999</c:v>
                </c:pt>
                <c:pt idx="8565">
                  <c:v>12625.813706000001</c:v>
                </c:pt>
                <c:pt idx="8566">
                  <c:v>12634.096706</c:v>
                </c:pt>
                <c:pt idx="8567">
                  <c:v>12642.372708000001</c:v>
                </c:pt>
                <c:pt idx="8568">
                  <c:v>12650.888709000001</c:v>
                </c:pt>
                <c:pt idx="8569">
                  <c:v>12659.164706</c:v>
                </c:pt>
                <c:pt idx="8570">
                  <c:v>12667.440705999999</c:v>
                </c:pt>
                <c:pt idx="8571">
                  <c:v>12675.717705999999</c:v>
                </c:pt>
                <c:pt idx="8572">
                  <c:v>12684.233706000001</c:v>
                </c:pt>
                <c:pt idx="8573">
                  <c:v>12692.510705999999</c:v>
                </c:pt>
                <c:pt idx="8574">
                  <c:v>12700.786706000001</c:v>
                </c:pt>
                <c:pt idx="8575">
                  <c:v>12709.063706000001</c:v>
                </c:pt>
                <c:pt idx="8576">
                  <c:v>12717.580706000001</c:v>
                </c:pt>
                <c:pt idx="8577">
                  <c:v>12725.846706</c:v>
                </c:pt>
                <c:pt idx="8578">
                  <c:v>12734.123706</c:v>
                </c:pt>
                <c:pt idx="8579">
                  <c:v>12742.399707</c:v>
                </c:pt>
                <c:pt idx="8580">
                  <c:v>12750.916706</c:v>
                </c:pt>
                <c:pt idx="8581">
                  <c:v>12759.192706</c:v>
                </c:pt>
                <c:pt idx="8582">
                  <c:v>12767.468706</c:v>
                </c:pt>
                <c:pt idx="8583">
                  <c:v>12775.744705999999</c:v>
                </c:pt>
                <c:pt idx="8584">
                  <c:v>12784.260705999999</c:v>
                </c:pt>
                <c:pt idx="8585">
                  <c:v>12792.536706000001</c:v>
                </c:pt>
                <c:pt idx="8586">
                  <c:v>12800.812709</c:v>
                </c:pt>
                <c:pt idx="8587">
                  <c:v>12809.095706</c:v>
                </c:pt>
                <c:pt idx="8588">
                  <c:v>12817.611706</c:v>
                </c:pt>
                <c:pt idx="8589">
                  <c:v>12825.887706</c:v>
                </c:pt>
                <c:pt idx="8590">
                  <c:v>12834.163705999999</c:v>
                </c:pt>
                <c:pt idx="8591">
                  <c:v>12842.439707</c:v>
                </c:pt>
                <c:pt idx="8592">
                  <c:v>12850.955706000001</c:v>
                </c:pt>
                <c:pt idx="8593">
                  <c:v>12859.231706</c:v>
                </c:pt>
                <c:pt idx="8594">
                  <c:v>12867.507706</c:v>
                </c:pt>
                <c:pt idx="8595">
                  <c:v>12875.783706</c:v>
                </c:pt>
                <c:pt idx="8596">
                  <c:v>12884.299706</c:v>
                </c:pt>
                <c:pt idx="8597">
                  <c:v>12892.575706</c:v>
                </c:pt>
                <c:pt idx="8598">
                  <c:v>12900.858706000001</c:v>
                </c:pt>
                <c:pt idx="8599">
                  <c:v>12909.134706000001</c:v>
                </c:pt>
                <c:pt idx="8600">
                  <c:v>12917.650706</c:v>
                </c:pt>
                <c:pt idx="8601">
                  <c:v>12925.926706</c:v>
                </c:pt>
                <c:pt idx="8602">
                  <c:v>12934.202706</c:v>
                </c:pt>
                <c:pt idx="8603">
                  <c:v>12942.478706</c:v>
                </c:pt>
                <c:pt idx="8604">
                  <c:v>12950.994705999999</c:v>
                </c:pt>
                <c:pt idx="8605">
                  <c:v>12959.270705999999</c:v>
                </c:pt>
                <c:pt idx="8606">
                  <c:v>12967.547705999999</c:v>
                </c:pt>
                <c:pt idx="8607">
                  <c:v>12975.823705999999</c:v>
                </c:pt>
                <c:pt idx="8608">
                  <c:v>12984.339706999999</c:v>
                </c:pt>
                <c:pt idx="8609">
                  <c:v>12992.605706</c:v>
                </c:pt>
                <c:pt idx="8610">
                  <c:v>13000.881706</c:v>
                </c:pt>
                <c:pt idx="8611">
                  <c:v>13009.157706</c:v>
                </c:pt>
                <c:pt idx="8612">
                  <c:v>13017.673706</c:v>
                </c:pt>
                <c:pt idx="8613">
                  <c:v>13025.949707</c:v>
                </c:pt>
                <c:pt idx="8614">
                  <c:v>13034.225705999999</c:v>
                </c:pt>
                <c:pt idx="8615">
                  <c:v>13042.502705999999</c:v>
                </c:pt>
                <c:pt idx="8616">
                  <c:v>13051.018706000001</c:v>
                </c:pt>
                <c:pt idx="8617">
                  <c:v>13059.294706000001</c:v>
                </c:pt>
                <c:pt idx="8618">
                  <c:v>13067.570706</c:v>
                </c:pt>
                <c:pt idx="8619">
                  <c:v>13075.853709000001</c:v>
                </c:pt>
                <c:pt idx="8620">
                  <c:v>13084.369705999999</c:v>
                </c:pt>
                <c:pt idx="8621">
                  <c:v>13092.645705999999</c:v>
                </c:pt>
                <c:pt idx="8622">
                  <c:v>13100.921705999999</c:v>
                </c:pt>
                <c:pt idx="8623">
                  <c:v>13109.197706000001</c:v>
                </c:pt>
                <c:pt idx="8624">
                  <c:v>13117.713706</c:v>
                </c:pt>
                <c:pt idx="8625">
                  <c:v>13125.989707000001</c:v>
                </c:pt>
                <c:pt idx="8626">
                  <c:v>13134.265708999999</c:v>
                </c:pt>
                <c:pt idx="8627">
                  <c:v>13142.541708999999</c:v>
                </c:pt>
                <c:pt idx="8628">
                  <c:v>13151.057706</c:v>
                </c:pt>
                <c:pt idx="8629">
                  <c:v>13159.333705999999</c:v>
                </c:pt>
                <c:pt idx="8630">
                  <c:v>13167.616706000001</c:v>
                </c:pt>
                <c:pt idx="8631">
                  <c:v>13175.892706000001</c:v>
                </c:pt>
                <c:pt idx="8632">
                  <c:v>13184.408706</c:v>
                </c:pt>
                <c:pt idx="8633">
                  <c:v>13192.684706</c:v>
                </c:pt>
                <c:pt idx="8634">
                  <c:v>13200.960706</c:v>
                </c:pt>
                <c:pt idx="8635">
                  <c:v>13209.236706</c:v>
                </c:pt>
                <c:pt idx="8636">
                  <c:v>13217.752705999999</c:v>
                </c:pt>
                <c:pt idx="8637">
                  <c:v>13226.028705999999</c:v>
                </c:pt>
                <c:pt idx="8638">
                  <c:v>13234.304706000001</c:v>
                </c:pt>
                <c:pt idx="8639">
                  <c:v>13242.580706000001</c:v>
                </c:pt>
                <c:pt idx="8640">
                  <c:v>13251.096706</c:v>
                </c:pt>
                <c:pt idx="8641">
                  <c:v>13259.363706</c:v>
                </c:pt>
                <c:pt idx="8642">
                  <c:v>13267.639706</c:v>
                </c:pt>
                <c:pt idx="8643">
                  <c:v>13275.915706</c:v>
                </c:pt>
                <c:pt idx="8644">
                  <c:v>13284.431705999999</c:v>
                </c:pt>
                <c:pt idx="8645">
                  <c:v>13292.707705999999</c:v>
                </c:pt>
                <c:pt idx="8646">
                  <c:v>13300.983706000001</c:v>
                </c:pt>
                <c:pt idx="8647">
                  <c:v>13309.259706999999</c:v>
                </c:pt>
                <c:pt idx="8648">
                  <c:v>13317.775706</c:v>
                </c:pt>
                <c:pt idx="8649">
                  <c:v>13326.051706</c:v>
                </c:pt>
                <c:pt idx="8650">
                  <c:v>13334.328706</c:v>
                </c:pt>
                <c:pt idx="8651">
                  <c:v>13342.611708</c:v>
                </c:pt>
                <c:pt idx="8652">
                  <c:v>13351.127709</c:v>
                </c:pt>
                <c:pt idx="8653">
                  <c:v>13359.403705999999</c:v>
                </c:pt>
                <c:pt idx="8654">
                  <c:v>13367.679706999999</c:v>
                </c:pt>
                <c:pt idx="8655">
                  <c:v>13375.955706000001</c:v>
                </c:pt>
                <c:pt idx="8656">
                  <c:v>13384.471706</c:v>
                </c:pt>
                <c:pt idx="8657">
                  <c:v>13392.747706</c:v>
                </c:pt>
                <c:pt idx="8658">
                  <c:v>13401.023706</c:v>
                </c:pt>
                <c:pt idx="8659">
                  <c:v>13409.299708</c:v>
                </c:pt>
                <c:pt idx="8660">
                  <c:v>13417.815709</c:v>
                </c:pt>
                <c:pt idx="8661">
                  <c:v>13426.091705999999</c:v>
                </c:pt>
                <c:pt idx="8662">
                  <c:v>13434.374706000001</c:v>
                </c:pt>
                <c:pt idx="8663">
                  <c:v>13442.650706</c:v>
                </c:pt>
                <c:pt idx="8664">
                  <c:v>13451.166706</c:v>
                </c:pt>
                <c:pt idx="8665">
                  <c:v>13459.442706</c:v>
                </c:pt>
                <c:pt idx="8666">
                  <c:v>13467.718709000001</c:v>
                </c:pt>
                <c:pt idx="8667">
                  <c:v>13475.995706</c:v>
                </c:pt>
                <c:pt idx="8668">
                  <c:v>13484.511705999999</c:v>
                </c:pt>
                <c:pt idx="8669">
                  <c:v>13492.787705999999</c:v>
                </c:pt>
                <c:pt idx="8670">
                  <c:v>13501.063706000001</c:v>
                </c:pt>
                <c:pt idx="8671">
                  <c:v>13509.339706999999</c:v>
                </c:pt>
                <c:pt idx="8672">
                  <c:v>13517.855708999999</c:v>
                </c:pt>
                <c:pt idx="8673">
                  <c:v>13526.121708999999</c:v>
                </c:pt>
                <c:pt idx="8674">
                  <c:v>13534.397709000001</c:v>
                </c:pt>
                <c:pt idx="8675">
                  <c:v>13542.673706</c:v>
                </c:pt>
                <c:pt idx="8676">
                  <c:v>13551.190705999999</c:v>
                </c:pt>
                <c:pt idx="8677">
                  <c:v>13559.466705999999</c:v>
                </c:pt>
                <c:pt idx="8678">
                  <c:v>13567.742706000001</c:v>
                </c:pt>
                <c:pt idx="8679">
                  <c:v>13576.018706000001</c:v>
                </c:pt>
                <c:pt idx="8680">
                  <c:v>13584.534706</c:v>
                </c:pt>
                <c:pt idx="8681">
                  <c:v>13592.810706</c:v>
                </c:pt>
                <c:pt idx="8682">
                  <c:v>13601.086706</c:v>
                </c:pt>
                <c:pt idx="8683">
                  <c:v>13609.369707</c:v>
                </c:pt>
                <c:pt idx="8684">
                  <c:v>13617.885708</c:v>
                </c:pt>
                <c:pt idx="8685">
                  <c:v>13626.16171</c:v>
                </c:pt>
                <c:pt idx="8686">
                  <c:v>13634.437709</c:v>
                </c:pt>
                <c:pt idx="8687">
                  <c:v>13642.713706</c:v>
                </c:pt>
                <c:pt idx="8688">
                  <c:v>13651.229707</c:v>
                </c:pt>
                <c:pt idx="8689">
                  <c:v>13659.505706</c:v>
                </c:pt>
                <c:pt idx="8690">
                  <c:v>13667.781706</c:v>
                </c:pt>
                <c:pt idx="8691">
                  <c:v>13676.057706</c:v>
                </c:pt>
                <c:pt idx="8692">
                  <c:v>13684.573707</c:v>
                </c:pt>
                <c:pt idx="8693">
                  <c:v>13692.84971</c:v>
                </c:pt>
                <c:pt idx="8694">
                  <c:v>13701.132706</c:v>
                </c:pt>
                <c:pt idx="8695">
                  <c:v>13709.408706</c:v>
                </c:pt>
                <c:pt idx="8696">
                  <c:v>13717.924706</c:v>
                </c:pt>
                <c:pt idx="8697">
                  <c:v>13726.201707</c:v>
                </c:pt>
                <c:pt idx="8698">
                  <c:v>13734.477706</c:v>
                </c:pt>
                <c:pt idx="8699">
                  <c:v>13742.754706</c:v>
                </c:pt>
                <c:pt idx="8700">
                  <c:v>13751.270705999999</c:v>
                </c:pt>
                <c:pt idx="8701">
                  <c:v>13759.546705999999</c:v>
                </c:pt>
                <c:pt idx="8702">
                  <c:v>13767.823705999999</c:v>
                </c:pt>
                <c:pt idx="8703">
                  <c:v>13776.100705999999</c:v>
                </c:pt>
                <c:pt idx="8704">
                  <c:v>13784.616706000001</c:v>
                </c:pt>
                <c:pt idx="8705">
                  <c:v>13792.882706</c:v>
                </c:pt>
                <c:pt idx="8706">
                  <c:v>13801.158706</c:v>
                </c:pt>
                <c:pt idx="8707">
                  <c:v>13809.434708000001</c:v>
                </c:pt>
                <c:pt idx="8708">
                  <c:v>13817.950706</c:v>
                </c:pt>
                <c:pt idx="8709">
                  <c:v>13826.226705999999</c:v>
                </c:pt>
                <c:pt idx="8710">
                  <c:v>13834.502705999999</c:v>
                </c:pt>
                <c:pt idx="8711">
                  <c:v>13842.779707</c:v>
                </c:pt>
                <c:pt idx="8712">
                  <c:v>13851.295709</c:v>
                </c:pt>
                <c:pt idx="8713">
                  <c:v>13859.57171</c:v>
                </c:pt>
                <c:pt idx="8714">
                  <c:v>13867.847709</c:v>
                </c:pt>
                <c:pt idx="8715">
                  <c:v>13876.130706</c:v>
                </c:pt>
                <c:pt idx="8716">
                  <c:v>13884.646706</c:v>
                </c:pt>
                <c:pt idx="8717">
                  <c:v>13892.922705999999</c:v>
                </c:pt>
                <c:pt idx="8718">
                  <c:v>13901.198707</c:v>
                </c:pt>
                <c:pt idx="8719">
                  <c:v>13909.474709</c:v>
                </c:pt>
                <c:pt idx="8720">
                  <c:v>13917.990706000001</c:v>
                </c:pt>
                <c:pt idx="8721">
                  <c:v>13926.266706</c:v>
                </c:pt>
                <c:pt idx="8722">
                  <c:v>13934.542706</c:v>
                </c:pt>
                <c:pt idx="8723">
                  <c:v>13942.818706</c:v>
                </c:pt>
                <c:pt idx="8724">
                  <c:v>13951.335706</c:v>
                </c:pt>
                <c:pt idx="8725">
                  <c:v>13959.611706</c:v>
                </c:pt>
                <c:pt idx="8726">
                  <c:v>13967.894705999999</c:v>
                </c:pt>
                <c:pt idx="8727">
                  <c:v>13976.170706000001</c:v>
                </c:pt>
                <c:pt idx="8728">
                  <c:v>13984.687709</c:v>
                </c:pt>
                <c:pt idx="8729">
                  <c:v>13992.963709</c:v>
                </c:pt>
                <c:pt idx="8730">
                  <c:v>14001.23971</c:v>
                </c:pt>
                <c:pt idx="8731">
                  <c:v>14009.515706</c:v>
                </c:pt>
                <c:pt idx="8732">
                  <c:v>14018.031706</c:v>
                </c:pt>
                <c:pt idx="8733">
                  <c:v>14026.307706</c:v>
                </c:pt>
                <c:pt idx="8734">
                  <c:v>14034.583705999999</c:v>
                </c:pt>
                <c:pt idx="8735">
                  <c:v>14042.859707</c:v>
                </c:pt>
                <c:pt idx="8736">
                  <c:v>14051.375708</c:v>
                </c:pt>
                <c:pt idx="8737">
                  <c:v>14059.642706000001</c:v>
                </c:pt>
                <c:pt idx="8738">
                  <c:v>14067.918706</c:v>
                </c:pt>
                <c:pt idx="8739">
                  <c:v>14076.194706</c:v>
                </c:pt>
                <c:pt idx="8740">
                  <c:v>14084.710706</c:v>
                </c:pt>
                <c:pt idx="8741">
                  <c:v>14092.986706</c:v>
                </c:pt>
                <c:pt idx="8742">
                  <c:v>14101.262706</c:v>
                </c:pt>
                <c:pt idx="8743">
                  <c:v>14109.538707</c:v>
                </c:pt>
                <c:pt idx="8744">
                  <c:v>14118.054709</c:v>
                </c:pt>
                <c:pt idx="8745">
                  <c:v>14126.330706000001</c:v>
                </c:pt>
                <c:pt idx="8746">
                  <c:v>14134.607706000001</c:v>
                </c:pt>
                <c:pt idx="8747">
                  <c:v>14142.890706</c:v>
                </c:pt>
                <c:pt idx="8748">
                  <c:v>14151.406709000001</c:v>
                </c:pt>
                <c:pt idx="8749">
                  <c:v>14159.682706</c:v>
                </c:pt>
                <c:pt idx="8750">
                  <c:v>14167.958705999999</c:v>
                </c:pt>
                <c:pt idx="8751">
                  <c:v>14176.234705999999</c:v>
                </c:pt>
                <c:pt idx="8752">
                  <c:v>14184.750706000001</c:v>
                </c:pt>
                <c:pt idx="8753">
                  <c:v>14193.026706000001</c:v>
                </c:pt>
                <c:pt idx="8754">
                  <c:v>14201.302706</c:v>
                </c:pt>
                <c:pt idx="8755">
                  <c:v>14209.578706</c:v>
                </c:pt>
                <c:pt idx="8756">
                  <c:v>14218.094709000001</c:v>
                </c:pt>
                <c:pt idx="8757">
                  <c:v>14226.370706</c:v>
                </c:pt>
                <c:pt idx="8758">
                  <c:v>14234.653705999999</c:v>
                </c:pt>
                <c:pt idx="8759">
                  <c:v>14242.929706999999</c:v>
                </c:pt>
                <c:pt idx="8760">
                  <c:v>14251.445706</c:v>
                </c:pt>
                <c:pt idx="8761">
                  <c:v>14259.721707000001</c:v>
                </c:pt>
                <c:pt idx="8762">
                  <c:v>14267.997708999999</c:v>
                </c:pt>
                <c:pt idx="8763">
                  <c:v>14276.274706</c:v>
                </c:pt>
                <c:pt idx="8764">
                  <c:v>14284.790706</c:v>
                </c:pt>
                <c:pt idx="8765">
                  <c:v>14293.066706</c:v>
                </c:pt>
                <c:pt idx="8766">
                  <c:v>14301.342705999999</c:v>
                </c:pt>
                <c:pt idx="8767">
                  <c:v>14309.618705999999</c:v>
                </c:pt>
                <c:pt idx="8768">
                  <c:v>14318.134706000001</c:v>
                </c:pt>
                <c:pt idx="8769">
                  <c:v>14326.40071</c:v>
                </c:pt>
                <c:pt idx="8770">
                  <c:v>14334.676708999999</c:v>
                </c:pt>
                <c:pt idx="8771">
                  <c:v>14342.952706</c:v>
                </c:pt>
                <c:pt idx="8772">
                  <c:v>14351.469707</c:v>
                </c:pt>
                <c:pt idx="8773">
                  <c:v>14359.745706</c:v>
                </c:pt>
                <c:pt idx="8774">
                  <c:v>14368.021707</c:v>
                </c:pt>
                <c:pt idx="8775">
                  <c:v>14376.297709</c:v>
                </c:pt>
                <c:pt idx="8776">
                  <c:v>14384.813706000001</c:v>
                </c:pt>
                <c:pt idx="8777">
                  <c:v>14393.089706000001</c:v>
                </c:pt>
                <c:pt idx="8778">
                  <c:v>14401.365706000001</c:v>
                </c:pt>
                <c:pt idx="8779">
                  <c:v>14409.648706</c:v>
                </c:pt>
                <c:pt idx="8780">
                  <c:v>14418.164706</c:v>
                </c:pt>
                <c:pt idx="8781">
                  <c:v>14426.440707</c:v>
                </c:pt>
                <c:pt idx="8782">
                  <c:v>14434.716705999999</c:v>
                </c:pt>
                <c:pt idx="8783">
                  <c:v>14442.992706000001</c:v>
                </c:pt>
                <c:pt idx="8784">
                  <c:v>14451.508706000001</c:v>
                </c:pt>
                <c:pt idx="8785">
                  <c:v>14459.784706</c:v>
                </c:pt>
                <c:pt idx="8786">
                  <c:v>14468.060706</c:v>
                </c:pt>
                <c:pt idx="8787">
                  <c:v>14476.336706</c:v>
                </c:pt>
                <c:pt idx="8788">
                  <c:v>14484.852706</c:v>
                </c:pt>
                <c:pt idx="8789">
                  <c:v>14493.128706</c:v>
                </c:pt>
                <c:pt idx="8790">
                  <c:v>14501.411706000001</c:v>
                </c:pt>
                <c:pt idx="8791">
                  <c:v>14509.687706000001</c:v>
                </c:pt>
                <c:pt idx="8792">
                  <c:v>14518.203706</c:v>
                </c:pt>
                <c:pt idx="8793">
                  <c:v>14526.479707</c:v>
                </c:pt>
                <c:pt idx="8794">
                  <c:v>14534.755706</c:v>
                </c:pt>
                <c:pt idx="8795">
                  <c:v>14543.031706</c:v>
                </c:pt>
                <c:pt idx="8796">
                  <c:v>14551.547709</c:v>
                </c:pt>
                <c:pt idx="8797">
                  <c:v>14559.823705999999</c:v>
                </c:pt>
                <c:pt idx="8798">
                  <c:v>14568.100705999999</c:v>
                </c:pt>
                <c:pt idx="8799">
                  <c:v>14576.376705999999</c:v>
                </c:pt>
                <c:pt idx="8800">
                  <c:v>14584.892706000001</c:v>
                </c:pt>
                <c:pt idx="8801">
                  <c:v>14593.158706</c:v>
                </c:pt>
                <c:pt idx="8802">
                  <c:v>14601.434706</c:v>
                </c:pt>
                <c:pt idx="8803">
                  <c:v>14609.710707</c:v>
                </c:pt>
                <c:pt idx="8804">
                  <c:v>14618.226705999999</c:v>
                </c:pt>
                <c:pt idx="8805">
                  <c:v>14626.502705999999</c:v>
                </c:pt>
                <c:pt idx="8806">
                  <c:v>14634.778705999999</c:v>
                </c:pt>
                <c:pt idx="8807">
                  <c:v>14643.055705999999</c:v>
                </c:pt>
                <c:pt idx="8808">
                  <c:v>14651.571709</c:v>
                </c:pt>
                <c:pt idx="8809">
                  <c:v>14659.847709</c:v>
                </c:pt>
                <c:pt idx="8810">
                  <c:v>14668.123706</c:v>
                </c:pt>
                <c:pt idx="8811">
                  <c:v>14676.406706</c:v>
                </c:pt>
                <c:pt idx="8812">
                  <c:v>14684.922705999999</c:v>
                </c:pt>
                <c:pt idx="8813">
                  <c:v>14693.198705999999</c:v>
                </c:pt>
                <c:pt idx="8814">
                  <c:v>14701.474706999999</c:v>
                </c:pt>
                <c:pt idx="8815">
                  <c:v>14709.750709</c:v>
                </c:pt>
                <c:pt idx="8816">
                  <c:v>14718.266706</c:v>
                </c:pt>
                <c:pt idx="8817">
                  <c:v>14726.542706</c:v>
                </c:pt>
                <c:pt idx="8818">
                  <c:v>14734.818706</c:v>
                </c:pt>
                <c:pt idx="8819">
                  <c:v>14740.448114000001</c:v>
                </c:pt>
                <c:pt idx="8820">
                  <c:v>14748.964114</c:v>
                </c:pt>
                <c:pt idx="8821">
                  <c:v>14757.240114</c:v>
                </c:pt>
                <c:pt idx="8822">
                  <c:v>14765.602113999999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744-44CB-8BFB-AD2CCC0B67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8362656"/>
        <c:axId val="578376384"/>
      </c:lineChart>
      <c:catAx>
        <c:axId val="5783626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Номер пакета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78376384"/>
        <c:crosses val="autoZero"/>
        <c:auto val="1"/>
        <c:lblAlgn val="ctr"/>
        <c:lblOffset val="100"/>
        <c:noMultiLvlLbl val="0"/>
      </c:catAx>
      <c:valAx>
        <c:axId val="578376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Секунды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78362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053428929023883E-2"/>
          <c:y val="0"/>
          <c:w val="0.98465100723358723"/>
          <c:h val="0.92325487904218617"/>
        </c:manualLayout>
      </c:layout>
      <c:lineChart>
        <c:grouping val="standard"/>
        <c:varyColors val="0"/>
        <c:ser>
          <c:idx val="1"/>
          <c:order val="0"/>
          <c:tx>
            <c:strRef>
              <c:f>'температура и тики'!$C$1</c:f>
              <c:strCache>
                <c:ptCount val="1"/>
                <c:pt idx="0">
                  <c:v>Тики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'температура и тики'!$A$2:$A$8824</c:f>
              <c:numCache>
                <c:formatCode>General</c:formatCode>
                <c:ptCount val="882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  <c:pt idx="512">
                  <c:v>513</c:v>
                </c:pt>
                <c:pt idx="513">
                  <c:v>514</c:v>
                </c:pt>
                <c:pt idx="514">
                  <c:v>515</c:v>
                </c:pt>
                <c:pt idx="515">
                  <c:v>516</c:v>
                </c:pt>
                <c:pt idx="516">
                  <c:v>517</c:v>
                </c:pt>
                <c:pt idx="517">
                  <c:v>518</c:v>
                </c:pt>
                <c:pt idx="518">
                  <c:v>519</c:v>
                </c:pt>
                <c:pt idx="519">
                  <c:v>520</c:v>
                </c:pt>
                <c:pt idx="520">
                  <c:v>521</c:v>
                </c:pt>
                <c:pt idx="521">
                  <c:v>522</c:v>
                </c:pt>
                <c:pt idx="522">
                  <c:v>523</c:v>
                </c:pt>
                <c:pt idx="523">
                  <c:v>524</c:v>
                </c:pt>
                <c:pt idx="524">
                  <c:v>525</c:v>
                </c:pt>
                <c:pt idx="525">
                  <c:v>526</c:v>
                </c:pt>
                <c:pt idx="526">
                  <c:v>527</c:v>
                </c:pt>
                <c:pt idx="527">
                  <c:v>528</c:v>
                </c:pt>
                <c:pt idx="528">
                  <c:v>529</c:v>
                </c:pt>
                <c:pt idx="529">
                  <c:v>530</c:v>
                </c:pt>
                <c:pt idx="530">
                  <c:v>531</c:v>
                </c:pt>
                <c:pt idx="531">
                  <c:v>532</c:v>
                </c:pt>
                <c:pt idx="532">
                  <c:v>533</c:v>
                </c:pt>
                <c:pt idx="533">
                  <c:v>534</c:v>
                </c:pt>
                <c:pt idx="534">
                  <c:v>535</c:v>
                </c:pt>
                <c:pt idx="535">
                  <c:v>536</c:v>
                </c:pt>
                <c:pt idx="536">
                  <c:v>537</c:v>
                </c:pt>
                <c:pt idx="537">
                  <c:v>538</c:v>
                </c:pt>
                <c:pt idx="538">
                  <c:v>539</c:v>
                </c:pt>
                <c:pt idx="539">
                  <c:v>540</c:v>
                </c:pt>
                <c:pt idx="540">
                  <c:v>541</c:v>
                </c:pt>
                <c:pt idx="541">
                  <c:v>542</c:v>
                </c:pt>
                <c:pt idx="542">
                  <c:v>543</c:v>
                </c:pt>
                <c:pt idx="543">
                  <c:v>544</c:v>
                </c:pt>
                <c:pt idx="544">
                  <c:v>545</c:v>
                </c:pt>
                <c:pt idx="545">
                  <c:v>546</c:v>
                </c:pt>
                <c:pt idx="546">
                  <c:v>547</c:v>
                </c:pt>
                <c:pt idx="547">
                  <c:v>548</c:v>
                </c:pt>
                <c:pt idx="548">
                  <c:v>549</c:v>
                </c:pt>
                <c:pt idx="549">
                  <c:v>550</c:v>
                </c:pt>
                <c:pt idx="550">
                  <c:v>551</c:v>
                </c:pt>
                <c:pt idx="551">
                  <c:v>552</c:v>
                </c:pt>
                <c:pt idx="552">
                  <c:v>553</c:v>
                </c:pt>
                <c:pt idx="553">
                  <c:v>554</c:v>
                </c:pt>
                <c:pt idx="554">
                  <c:v>555</c:v>
                </c:pt>
                <c:pt idx="555">
                  <c:v>556</c:v>
                </c:pt>
                <c:pt idx="556">
                  <c:v>557</c:v>
                </c:pt>
                <c:pt idx="557">
                  <c:v>558</c:v>
                </c:pt>
                <c:pt idx="558">
                  <c:v>559</c:v>
                </c:pt>
                <c:pt idx="559">
                  <c:v>560</c:v>
                </c:pt>
                <c:pt idx="560">
                  <c:v>561</c:v>
                </c:pt>
                <c:pt idx="561">
                  <c:v>562</c:v>
                </c:pt>
                <c:pt idx="562">
                  <c:v>563</c:v>
                </c:pt>
                <c:pt idx="563">
                  <c:v>564</c:v>
                </c:pt>
                <c:pt idx="564">
                  <c:v>565</c:v>
                </c:pt>
                <c:pt idx="565">
                  <c:v>566</c:v>
                </c:pt>
                <c:pt idx="566">
                  <c:v>567</c:v>
                </c:pt>
                <c:pt idx="567">
                  <c:v>568</c:v>
                </c:pt>
                <c:pt idx="568">
                  <c:v>569</c:v>
                </c:pt>
                <c:pt idx="569">
                  <c:v>570</c:v>
                </c:pt>
                <c:pt idx="570">
                  <c:v>571</c:v>
                </c:pt>
                <c:pt idx="571">
                  <c:v>572</c:v>
                </c:pt>
                <c:pt idx="572">
                  <c:v>573</c:v>
                </c:pt>
                <c:pt idx="573">
                  <c:v>574</c:v>
                </c:pt>
                <c:pt idx="574">
                  <c:v>575</c:v>
                </c:pt>
                <c:pt idx="575">
                  <c:v>576</c:v>
                </c:pt>
                <c:pt idx="576">
                  <c:v>577</c:v>
                </c:pt>
                <c:pt idx="577">
                  <c:v>578</c:v>
                </c:pt>
                <c:pt idx="578">
                  <c:v>579</c:v>
                </c:pt>
                <c:pt idx="579">
                  <c:v>580</c:v>
                </c:pt>
                <c:pt idx="580">
                  <c:v>581</c:v>
                </c:pt>
                <c:pt idx="581">
                  <c:v>582</c:v>
                </c:pt>
                <c:pt idx="582">
                  <c:v>583</c:v>
                </c:pt>
                <c:pt idx="583">
                  <c:v>584</c:v>
                </c:pt>
                <c:pt idx="584">
                  <c:v>585</c:v>
                </c:pt>
                <c:pt idx="585">
                  <c:v>586</c:v>
                </c:pt>
                <c:pt idx="586">
                  <c:v>587</c:v>
                </c:pt>
                <c:pt idx="587">
                  <c:v>588</c:v>
                </c:pt>
                <c:pt idx="588">
                  <c:v>589</c:v>
                </c:pt>
                <c:pt idx="589">
                  <c:v>590</c:v>
                </c:pt>
                <c:pt idx="590">
                  <c:v>591</c:v>
                </c:pt>
                <c:pt idx="591">
                  <c:v>592</c:v>
                </c:pt>
                <c:pt idx="592">
                  <c:v>593</c:v>
                </c:pt>
                <c:pt idx="593">
                  <c:v>594</c:v>
                </c:pt>
                <c:pt idx="594">
                  <c:v>595</c:v>
                </c:pt>
                <c:pt idx="595">
                  <c:v>596</c:v>
                </c:pt>
                <c:pt idx="596">
                  <c:v>597</c:v>
                </c:pt>
                <c:pt idx="597">
                  <c:v>598</c:v>
                </c:pt>
                <c:pt idx="598">
                  <c:v>599</c:v>
                </c:pt>
                <c:pt idx="599">
                  <c:v>600</c:v>
                </c:pt>
                <c:pt idx="600">
                  <c:v>601</c:v>
                </c:pt>
                <c:pt idx="601">
                  <c:v>602</c:v>
                </c:pt>
                <c:pt idx="602">
                  <c:v>603</c:v>
                </c:pt>
                <c:pt idx="603">
                  <c:v>604</c:v>
                </c:pt>
                <c:pt idx="604">
                  <c:v>605</c:v>
                </c:pt>
                <c:pt idx="605">
                  <c:v>606</c:v>
                </c:pt>
                <c:pt idx="606">
                  <c:v>607</c:v>
                </c:pt>
                <c:pt idx="607">
                  <c:v>608</c:v>
                </c:pt>
                <c:pt idx="608">
                  <c:v>609</c:v>
                </c:pt>
                <c:pt idx="609">
                  <c:v>610</c:v>
                </c:pt>
                <c:pt idx="610">
                  <c:v>611</c:v>
                </c:pt>
                <c:pt idx="611">
                  <c:v>612</c:v>
                </c:pt>
                <c:pt idx="612">
                  <c:v>613</c:v>
                </c:pt>
                <c:pt idx="613">
                  <c:v>614</c:v>
                </c:pt>
                <c:pt idx="614">
                  <c:v>615</c:v>
                </c:pt>
                <c:pt idx="615">
                  <c:v>616</c:v>
                </c:pt>
                <c:pt idx="616">
                  <c:v>617</c:v>
                </c:pt>
                <c:pt idx="617">
                  <c:v>618</c:v>
                </c:pt>
                <c:pt idx="618">
                  <c:v>619</c:v>
                </c:pt>
                <c:pt idx="619">
                  <c:v>620</c:v>
                </c:pt>
                <c:pt idx="620">
                  <c:v>621</c:v>
                </c:pt>
                <c:pt idx="621">
                  <c:v>622</c:v>
                </c:pt>
                <c:pt idx="622">
                  <c:v>623</c:v>
                </c:pt>
                <c:pt idx="623">
                  <c:v>624</c:v>
                </c:pt>
                <c:pt idx="624">
                  <c:v>625</c:v>
                </c:pt>
                <c:pt idx="625">
                  <c:v>626</c:v>
                </c:pt>
                <c:pt idx="626">
                  <c:v>627</c:v>
                </c:pt>
                <c:pt idx="627">
                  <c:v>628</c:v>
                </c:pt>
                <c:pt idx="628">
                  <c:v>629</c:v>
                </c:pt>
                <c:pt idx="629">
                  <c:v>630</c:v>
                </c:pt>
                <c:pt idx="630">
                  <c:v>631</c:v>
                </c:pt>
                <c:pt idx="631">
                  <c:v>632</c:v>
                </c:pt>
                <c:pt idx="632">
                  <c:v>633</c:v>
                </c:pt>
                <c:pt idx="633">
                  <c:v>634</c:v>
                </c:pt>
                <c:pt idx="634">
                  <c:v>635</c:v>
                </c:pt>
                <c:pt idx="635">
                  <c:v>636</c:v>
                </c:pt>
                <c:pt idx="636">
                  <c:v>637</c:v>
                </c:pt>
                <c:pt idx="637">
                  <c:v>638</c:v>
                </c:pt>
                <c:pt idx="638">
                  <c:v>639</c:v>
                </c:pt>
                <c:pt idx="639">
                  <c:v>640</c:v>
                </c:pt>
                <c:pt idx="640">
                  <c:v>641</c:v>
                </c:pt>
                <c:pt idx="641">
                  <c:v>642</c:v>
                </c:pt>
                <c:pt idx="642">
                  <c:v>643</c:v>
                </c:pt>
                <c:pt idx="643">
                  <c:v>644</c:v>
                </c:pt>
                <c:pt idx="644">
                  <c:v>645</c:v>
                </c:pt>
                <c:pt idx="645">
                  <c:v>646</c:v>
                </c:pt>
                <c:pt idx="646">
                  <c:v>647</c:v>
                </c:pt>
                <c:pt idx="647">
                  <c:v>648</c:v>
                </c:pt>
                <c:pt idx="648">
                  <c:v>649</c:v>
                </c:pt>
                <c:pt idx="649">
                  <c:v>650</c:v>
                </c:pt>
                <c:pt idx="650">
                  <c:v>651</c:v>
                </c:pt>
                <c:pt idx="651">
                  <c:v>652</c:v>
                </c:pt>
                <c:pt idx="652">
                  <c:v>653</c:v>
                </c:pt>
                <c:pt idx="653">
                  <c:v>654</c:v>
                </c:pt>
                <c:pt idx="654">
                  <c:v>655</c:v>
                </c:pt>
                <c:pt idx="655">
                  <c:v>656</c:v>
                </c:pt>
                <c:pt idx="656">
                  <c:v>657</c:v>
                </c:pt>
                <c:pt idx="657">
                  <c:v>658</c:v>
                </c:pt>
                <c:pt idx="658">
                  <c:v>659</c:v>
                </c:pt>
                <c:pt idx="659">
                  <c:v>660</c:v>
                </c:pt>
                <c:pt idx="660">
                  <c:v>661</c:v>
                </c:pt>
                <c:pt idx="661">
                  <c:v>662</c:v>
                </c:pt>
                <c:pt idx="662">
                  <c:v>663</c:v>
                </c:pt>
                <c:pt idx="663">
                  <c:v>664</c:v>
                </c:pt>
                <c:pt idx="664">
                  <c:v>665</c:v>
                </c:pt>
                <c:pt idx="665">
                  <c:v>666</c:v>
                </c:pt>
                <c:pt idx="666">
                  <c:v>667</c:v>
                </c:pt>
                <c:pt idx="667">
                  <c:v>668</c:v>
                </c:pt>
                <c:pt idx="668">
                  <c:v>669</c:v>
                </c:pt>
                <c:pt idx="669">
                  <c:v>670</c:v>
                </c:pt>
                <c:pt idx="670">
                  <c:v>671</c:v>
                </c:pt>
                <c:pt idx="671">
                  <c:v>672</c:v>
                </c:pt>
                <c:pt idx="672">
                  <c:v>673</c:v>
                </c:pt>
                <c:pt idx="673">
                  <c:v>674</c:v>
                </c:pt>
                <c:pt idx="674">
                  <c:v>675</c:v>
                </c:pt>
                <c:pt idx="675">
                  <c:v>676</c:v>
                </c:pt>
                <c:pt idx="676">
                  <c:v>677</c:v>
                </c:pt>
                <c:pt idx="677">
                  <c:v>678</c:v>
                </c:pt>
                <c:pt idx="678">
                  <c:v>679</c:v>
                </c:pt>
                <c:pt idx="679">
                  <c:v>680</c:v>
                </c:pt>
                <c:pt idx="680">
                  <c:v>681</c:v>
                </c:pt>
                <c:pt idx="681">
                  <c:v>682</c:v>
                </c:pt>
                <c:pt idx="682">
                  <c:v>683</c:v>
                </c:pt>
                <c:pt idx="683">
                  <c:v>684</c:v>
                </c:pt>
                <c:pt idx="684">
                  <c:v>685</c:v>
                </c:pt>
                <c:pt idx="685">
                  <c:v>686</c:v>
                </c:pt>
                <c:pt idx="686">
                  <c:v>687</c:v>
                </c:pt>
                <c:pt idx="687">
                  <c:v>688</c:v>
                </c:pt>
                <c:pt idx="688">
                  <c:v>689</c:v>
                </c:pt>
                <c:pt idx="689">
                  <c:v>690</c:v>
                </c:pt>
                <c:pt idx="690">
                  <c:v>691</c:v>
                </c:pt>
                <c:pt idx="691">
                  <c:v>692</c:v>
                </c:pt>
                <c:pt idx="692">
                  <c:v>693</c:v>
                </c:pt>
                <c:pt idx="693">
                  <c:v>694</c:v>
                </c:pt>
                <c:pt idx="694">
                  <c:v>695</c:v>
                </c:pt>
                <c:pt idx="695">
                  <c:v>696</c:v>
                </c:pt>
                <c:pt idx="696">
                  <c:v>697</c:v>
                </c:pt>
                <c:pt idx="697">
                  <c:v>698</c:v>
                </c:pt>
                <c:pt idx="698">
                  <c:v>699</c:v>
                </c:pt>
                <c:pt idx="699">
                  <c:v>700</c:v>
                </c:pt>
                <c:pt idx="700">
                  <c:v>701</c:v>
                </c:pt>
                <c:pt idx="701">
                  <c:v>702</c:v>
                </c:pt>
                <c:pt idx="702">
                  <c:v>703</c:v>
                </c:pt>
                <c:pt idx="703">
                  <c:v>704</c:v>
                </c:pt>
                <c:pt idx="704">
                  <c:v>705</c:v>
                </c:pt>
                <c:pt idx="705">
                  <c:v>706</c:v>
                </c:pt>
                <c:pt idx="706">
                  <c:v>707</c:v>
                </c:pt>
                <c:pt idx="707">
                  <c:v>708</c:v>
                </c:pt>
                <c:pt idx="708">
                  <c:v>709</c:v>
                </c:pt>
                <c:pt idx="709">
                  <c:v>710</c:v>
                </c:pt>
                <c:pt idx="710">
                  <c:v>711</c:v>
                </c:pt>
                <c:pt idx="711">
                  <c:v>712</c:v>
                </c:pt>
                <c:pt idx="712">
                  <c:v>713</c:v>
                </c:pt>
                <c:pt idx="713">
                  <c:v>714</c:v>
                </c:pt>
                <c:pt idx="714">
                  <c:v>715</c:v>
                </c:pt>
                <c:pt idx="715">
                  <c:v>716</c:v>
                </c:pt>
                <c:pt idx="716">
                  <c:v>717</c:v>
                </c:pt>
                <c:pt idx="717">
                  <c:v>718</c:v>
                </c:pt>
                <c:pt idx="718">
                  <c:v>719</c:v>
                </c:pt>
                <c:pt idx="719">
                  <c:v>720</c:v>
                </c:pt>
                <c:pt idx="720">
                  <c:v>721</c:v>
                </c:pt>
                <c:pt idx="721">
                  <c:v>722</c:v>
                </c:pt>
                <c:pt idx="722">
                  <c:v>723</c:v>
                </c:pt>
                <c:pt idx="723">
                  <c:v>724</c:v>
                </c:pt>
                <c:pt idx="724">
                  <c:v>725</c:v>
                </c:pt>
                <c:pt idx="725">
                  <c:v>726</c:v>
                </c:pt>
                <c:pt idx="726">
                  <c:v>727</c:v>
                </c:pt>
                <c:pt idx="727">
                  <c:v>728</c:v>
                </c:pt>
                <c:pt idx="728">
                  <c:v>729</c:v>
                </c:pt>
                <c:pt idx="729">
                  <c:v>730</c:v>
                </c:pt>
                <c:pt idx="730">
                  <c:v>731</c:v>
                </c:pt>
                <c:pt idx="731">
                  <c:v>732</c:v>
                </c:pt>
                <c:pt idx="732">
                  <c:v>733</c:v>
                </c:pt>
                <c:pt idx="733">
                  <c:v>734</c:v>
                </c:pt>
                <c:pt idx="734">
                  <c:v>735</c:v>
                </c:pt>
                <c:pt idx="735">
                  <c:v>736</c:v>
                </c:pt>
                <c:pt idx="736">
                  <c:v>737</c:v>
                </c:pt>
                <c:pt idx="737">
                  <c:v>738</c:v>
                </c:pt>
                <c:pt idx="738">
                  <c:v>739</c:v>
                </c:pt>
                <c:pt idx="739">
                  <c:v>740</c:v>
                </c:pt>
                <c:pt idx="740">
                  <c:v>741</c:v>
                </c:pt>
                <c:pt idx="741">
                  <c:v>742</c:v>
                </c:pt>
                <c:pt idx="742">
                  <c:v>743</c:v>
                </c:pt>
                <c:pt idx="743">
                  <c:v>744</c:v>
                </c:pt>
                <c:pt idx="744">
                  <c:v>745</c:v>
                </c:pt>
                <c:pt idx="745">
                  <c:v>746</c:v>
                </c:pt>
                <c:pt idx="746">
                  <c:v>747</c:v>
                </c:pt>
                <c:pt idx="747">
                  <c:v>748</c:v>
                </c:pt>
                <c:pt idx="748">
                  <c:v>749</c:v>
                </c:pt>
                <c:pt idx="749">
                  <c:v>750</c:v>
                </c:pt>
                <c:pt idx="750">
                  <c:v>751</c:v>
                </c:pt>
                <c:pt idx="751">
                  <c:v>752</c:v>
                </c:pt>
                <c:pt idx="752">
                  <c:v>753</c:v>
                </c:pt>
                <c:pt idx="753">
                  <c:v>754</c:v>
                </c:pt>
                <c:pt idx="754">
                  <c:v>755</c:v>
                </c:pt>
                <c:pt idx="755">
                  <c:v>756</c:v>
                </c:pt>
                <c:pt idx="756">
                  <c:v>757</c:v>
                </c:pt>
                <c:pt idx="757">
                  <c:v>758</c:v>
                </c:pt>
                <c:pt idx="758">
                  <c:v>759</c:v>
                </c:pt>
                <c:pt idx="759">
                  <c:v>760</c:v>
                </c:pt>
                <c:pt idx="760">
                  <c:v>761</c:v>
                </c:pt>
                <c:pt idx="761">
                  <c:v>762</c:v>
                </c:pt>
                <c:pt idx="762">
                  <c:v>763</c:v>
                </c:pt>
                <c:pt idx="763">
                  <c:v>764</c:v>
                </c:pt>
                <c:pt idx="764">
                  <c:v>765</c:v>
                </c:pt>
                <c:pt idx="765">
                  <c:v>766</c:v>
                </c:pt>
                <c:pt idx="766">
                  <c:v>767</c:v>
                </c:pt>
                <c:pt idx="767">
                  <c:v>768</c:v>
                </c:pt>
                <c:pt idx="768">
                  <c:v>769</c:v>
                </c:pt>
                <c:pt idx="769">
                  <c:v>770</c:v>
                </c:pt>
                <c:pt idx="770">
                  <c:v>771</c:v>
                </c:pt>
                <c:pt idx="771">
                  <c:v>772</c:v>
                </c:pt>
                <c:pt idx="772">
                  <c:v>773</c:v>
                </c:pt>
                <c:pt idx="773">
                  <c:v>774</c:v>
                </c:pt>
                <c:pt idx="774">
                  <c:v>775</c:v>
                </c:pt>
                <c:pt idx="775">
                  <c:v>776</c:v>
                </c:pt>
                <c:pt idx="776">
                  <c:v>777</c:v>
                </c:pt>
                <c:pt idx="777">
                  <c:v>778</c:v>
                </c:pt>
                <c:pt idx="778">
                  <c:v>779</c:v>
                </c:pt>
                <c:pt idx="779">
                  <c:v>780</c:v>
                </c:pt>
                <c:pt idx="780">
                  <c:v>781</c:v>
                </c:pt>
                <c:pt idx="781">
                  <c:v>782</c:v>
                </c:pt>
                <c:pt idx="782">
                  <c:v>783</c:v>
                </c:pt>
                <c:pt idx="783">
                  <c:v>784</c:v>
                </c:pt>
                <c:pt idx="784">
                  <c:v>785</c:v>
                </c:pt>
                <c:pt idx="785">
                  <c:v>786</c:v>
                </c:pt>
                <c:pt idx="786">
                  <c:v>787</c:v>
                </c:pt>
                <c:pt idx="787">
                  <c:v>788</c:v>
                </c:pt>
                <c:pt idx="788">
                  <c:v>789</c:v>
                </c:pt>
                <c:pt idx="789">
                  <c:v>790</c:v>
                </c:pt>
                <c:pt idx="790">
                  <c:v>791</c:v>
                </c:pt>
                <c:pt idx="791">
                  <c:v>792</c:v>
                </c:pt>
                <c:pt idx="792">
                  <c:v>793</c:v>
                </c:pt>
                <c:pt idx="793">
                  <c:v>794</c:v>
                </c:pt>
                <c:pt idx="794">
                  <c:v>795</c:v>
                </c:pt>
                <c:pt idx="795">
                  <c:v>796</c:v>
                </c:pt>
                <c:pt idx="796">
                  <c:v>797</c:v>
                </c:pt>
                <c:pt idx="797">
                  <c:v>798</c:v>
                </c:pt>
                <c:pt idx="798">
                  <c:v>799</c:v>
                </c:pt>
                <c:pt idx="799">
                  <c:v>800</c:v>
                </c:pt>
                <c:pt idx="800">
                  <c:v>801</c:v>
                </c:pt>
                <c:pt idx="801">
                  <c:v>802</c:v>
                </c:pt>
                <c:pt idx="802">
                  <c:v>803</c:v>
                </c:pt>
                <c:pt idx="803">
                  <c:v>804</c:v>
                </c:pt>
                <c:pt idx="804">
                  <c:v>805</c:v>
                </c:pt>
                <c:pt idx="805">
                  <c:v>806</c:v>
                </c:pt>
                <c:pt idx="806">
                  <c:v>807</c:v>
                </c:pt>
                <c:pt idx="807">
                  <c:v>808</c:v>
                </c:pt>
                <c:pt idx="808">
                  <c:v>809</c:v>
                </c:pt>
                <c:pt idx="809">
                  <c:v>810</c:v>
                </c:pt>
                <c:pt idx="810">
                  <c:v>811</c:v>
                </c:pt>
                <c:pt idx="811">
                  <c:v>812</c:v>
                </c:pt>
                <c:pt idx="812">
                  <c:v>813</c:v>
                </c:pt>
                <c:pt idx="813">
                  <c:v>814</c:v>
                </c:pt>
                <c:pt idx="814">
                  <c:v>815</c:v>
                </c:pt>
                <c:pt idx="815">
                  <c:v>816</c:v>
                </c:pt>
                <c:pt idx="816">
                  <c:v>817</c:v>
                </c:pt>
                <c:pt idx="817">
                  <c:v>818</c:v>
                </c:pt>
                <c:pt idx="818">
                  <c:v>819</c:v>
                </c:pt>
                <c:pt idx="819">
                  <c:v>820</c:v>
                </c:pt>
                <c:pt idx="820">
                  <c:v>821</c:v>
                </c:pt>
                <c:pt idx="821">
                  <c:v>822</c:v>
                </c:pt>
                <c:pt idx="822">
                  <c:v>823</c:v>
                </c:pt>
                <c:pt idx="823">
                  <c:v>824</c:v>
                </c:pt>
                <c:pt idx="824">
                  <c:v>825</c:v>
                </c:pt>
                <c:pt idx="825">
                  <c:v>826</c:v>
                </c:pt>
                <c:pt idx="826">
                  <c:v>827</c:v>
                </c:pt>
                <c:pt idx="827">
                  <c:v>828</c:v>
                </c:pt>
                <c:pt idx="828">
                  <c:v>829</c:v>
                </c:pt>
                <c:pt idx="829">
                  <c:v>830</c:v>
                </c:pt>
                <c:pt idx="830">
                  <c:v>831</c:v>
                </c:pt>
                <c:pt idx="831">
                  <c:v>832</c:v>
                </c:pt>
                <c:pt idx="832">
                  <c:v>833</c:v>
                </c:pt>
                <c:pt idx="833">
                  <c:v>834</c:v>
                </c:pt>
                <c:pt idx="834">
                  <c:v>835</c:v>
                </c:pt>
                <c:pt idx="835">
                  <c:v>836</c:v>
                </c:pt>
                <c:pt idx="836">
                  <c:v>837</c:v>
                </c:pt>
                <c:pt idx="837">
                  <c:v>838</c:v>
                </c:pt>
                <c:pt idx="838">
                  <c:v>839</c:v>
                </c:pt>
                <c:pt idx="839">
                  <c:v>840</c:v>
                </c:pt>
                <c:pt idx="840">
                  <c:v>841</c:v>
                </c:pt>
                <c:pt idx="841">
                  <c:v>842</c:v>
                </c:pt>
                <c:pt idx="842">
                  <c:v>843</c:v>
                </c:pt>
                <c:pt idx="843">
                  <c:v>844</c:v>
                </c:pt>
                <c:pt idx="844">
                  <c:v>845</c:v>
                </c:pt>
                <c:pt idx="845">
                  <c:v>846</c:v>
                </c:pt>
                <c:pt idx="846">
                  <c:v>847</c:v>
                </c:pt>
                <c:pt idx="847">
                  <c:v>848</c:v>
                </c:pt>
                <c:pt idx="848">
                  <c:v>849</c:v>
                </c:pt>
                <c:pt idx="849">
                  <c:v>850</c:v>
                </c:pt>
                <c:pt idx="850">
                  <c:v>851</c:v>
                </c:pt>
                <c:pt idx="851">
                  <c:v>852</c:v>
                </c:pt>
                <c:pt idx="852">
                  <c:v>853</c:v>
                </c:pt>
                <c:pt idx="853">
                  <c:v>854</c:v>
                </c:pt>
                <c:pt idx="854">
                  <c:v>855</c:v>
                </c:pt>
                <c:pt idx="855">
                  <c:v>856</c:v>
                </c:pt>
                <c:pt idx="856">
                  <c:v>857</c:v>
                </c:pt>
                <c:pt idx="857">
                  <c:v>858</c:v>
                </c:pt>
                <c:pt idx="858">
                  <c:v>859</c:v>
                </c:pt>
                <c:pt idx="859">
                  <c:v>860</c:v>
                </c:pt>
                <c:pt idx="860">
                  <c:v>861</c:v>
                </c:pt>
                <c:pt idx="861">
                  <c:v>862</c:v>
                </c:pt>
                <c:pt idx="862">
                  <c:v>863</c:v>
                </c:pt>
                <c:pt idx="863">
                  <c:v>864</c:v>
                </c:pt>
                <c:pt idx="864">
                  <c:v>865</c:v>
                </c:pt>
                <c:pt idx="865">
                  <c:v>866</c:v>
                </c:pt>
                <c:pt idx="866">
                  <c:v>867</c:v>
                </c:pt>
                <c:pt idx="867">
                  <c:v>868</c:v>
                </c:pt>
                <c:pt idx="868">
                  <c:v>869</c:v>
                </c:pt>
                <c:pt idx="869">
                  <c:v>870</c:v>
                </c:pt>
                <c:pt idx="870">
                  <c:v>871</c:v>
                </c:pt>
                <c:pt idx="871">
                  <c:v>872</c:v>
                </c:pt>
                <c:pt idx="872">
                  <c:v>873</c:v>
                </c:pt>
                <c:pt idx="873">
                  <c:v>874</c:v>
                </c:pt>
                <c:pt idx="874">
                  <c:v>875</c:v>
                </c:pt>
                <c:pt idx="875">
                  <c:v>876</c:v>
                </c:pt>
                <c:pt idx="876">
                  <c:v>877</c:v>
                </c:pt>
                <c:pt idx="877">
                  <c:v>878</c:v>
                </c:pt>
                <c:pt idx="878">
                  <c:v>879</c:v>
                </c:pt>
                <c:pt idx="879">
                  <c:v>880</c:v>
                </c:pt>
                <c:pt idx="880">
                  <c:v>881</c:v>
                </c:pt>
                <c:pt idx="881">
                  <c:v>882</c:v>
                </c:pt>
                <c:pt idx="882">
                  <c:v>883</c:v>
                </c:pt>
                <c:pt idx="883">
                  <c:v>884</c:v>
                </c:pt>
                <c:pt idx="884">
                  <c:v>885</c:v>
                </c:pt>
                <c:pt idx="885">
                  <c:v>886</c:v>
                </c:pt>
                <c:pt idx="886">
                  <c:v>887</c:v>
                </c:pt>
                <c:pt idx="887">
                  <c:v>888</c:v>
                </c:pt>
                <c:pt idx="888">
                  <c:v>889</c:v>
                </c:pt>
                <c:pt idx="889">
                  <c:v>890</c:v>
                </c:pt>
                <c:pt idx="890">
                  <c:v>891</c:v>
                </c:pt>
                <c:pt idx="891">
                  <c:v>892</c:v>
                </c:pt>
                <c:pt idx="892">
                  <c:v>893</c:v>
                </c:pt>
                <c:pt idx="893">
                  <c:v>894</c:v>
                </c:pt>
                <c:pt idx="894">
                  <c:v>895</c:v>
                </c:pt>
                <c:pt idx="895">
                  <c:v>896</c:v>
                </c:pt>
                <c:pt idx="896">
                  <c:v>897</c:v>
                </c:pt>
                <c:pt idx="897">
                  <c:v>898</c:v>
                </c:pt>
                <c:pt idx="898">
                  <c:v>899</c:v>
                </c:pt>
                <c:pt idx="899">
                  <c:v>900</c:v>
                </c:pt>
                <c:pt idx="900">
                  <c:v>901</c:v>
                </c:pt>
                <c:pt idx="901">
                  <c:v>902</c:v>
                </c:pt>
                <c:pt idx="902">
                  <c:v>903</c:v>
                </c:pt>
                <c:pt idx="903">
                  <c:v>904</c:v>
                </c:pt>
                <c:pt idx="904">
                  <c:v>905</c:v>
                </c:pt>
                <c:pt idx="905">
                  <c:v>906</c:v>
                </c:pt>
                <c:pt idx="906">
                  <c:v>907</c:v>
                </c:pt>
                <c:pt idx="907">
                  <c:v>908</c:v>
                </c:pt>
                <c:pt idx="908">
                  <c:v>909</c:v>
                </c:pt>
                <c:pt idx="909">
                  <c:v>910</c:v>
                </c:pt>
                <c:pt idx="910">
                  <c:v>911</c:v>
                </c:pt>
                <c:pt idx="911">
                  <c:v>912</c:v>
                </c:pt>
                <c:pt idx="912">
                  <c:v>913</c:v>
                </c:pt>
                <c:pt idx="913">
                  <c:v>914</c:v>
                </c:pt>
                <c:pt idx="914">
                  <c:v>915</c:v>
                </c:pt>
                <c:pt idx="915">
                  <c:v>916</c:v>
                </c:pt>
                <c:pt idx="916">
                  <c:v>917</c:v>
                </c:pt>
                <c:pt idx="917">
                  <c:v>918</c:v>
                </c:pt>
                <c:pt idx="918">
                  <c:v>919</c:v>
                </c:pt>
                <c:pt idx="919">
                  <c:v>920</c:v>
                </c:pt>
                <c:pt idx="920">
                  <c:v>921</c:v>
                </c:pt>
                <c:pt idx="921">
                  <c:v>922</c:v>
                </c:pt>
                <c:pt idx="922">
                  <c:v>923</c:v>
                </c:pt>
                <c:pt idx="923">
                  <c:v>924</c:v>
                </c:pt>
                <c:pt idx="924">
                  <c:v>925</c:v>
                </c:pt>
                <c:pt idx="925">
                  <c:v>926</c:v>
                </c:pt>
                <c:pt idx="926">
                  <c:v>927</c:v>
                </c:pt>
                <c:pt idx="927">
                  <c:v>928</c:v>
                </c:pt>
                <c:pt idx="928">
                  <c:v>929</c:v>
                </c:pt>
                <c:pt idx="929">
                  <c:v>930</c:v>
                </c:pt>
                <c:pt idx="930">
                  <c:v>931</c:v>
                </c:pt>
                <c:pt idx="931">
                  <c:v>932</c:v>
                </c:pt>
                <c:pt idx="932">
                  <c:v>933</c:v>
                </c:pt>
                <c:pt idx="933">
                  <c:v>934</c:v>
                </c:pt>
                <c:pt idx="934">
                  <c:v>935</c:v>
                </c:pt>
                <c:pt idx="935">
                  <c:v>936</c:v>
                </c:pt>
                <c:pt idx="936">
                  <c:v>937</c:v>
                </c:pt>
                <c:pt idx="937">
                  <c:v>938</c:v>
                </c:pt>
                <c:pt idx="938">
                  <c:v>939</c:v>
                </c:pt>
                <c:pt idx="939">
                  <c:v>940</c:v>
                </c:pt>
                <c:pt idx="940">
                  <c:v>941</c:v>
                </c:pt>
                <c:pt idx="941">
                  <c:v>942</c:v>
                </c:pt>
                <c:pt idx="942">
                  <c:v>943</c:v>
                </c:pt>
                <c:pt idx="943">
                  <c:v>944</c:v>
                </c:pt>
                <c:pt idx="944">
                  <c:v>945</c:v>
                </c:pt>
                <c:pt idx="945">
                  <c:v>946</c:v>
                </c:pt>
                <c:pt idx="946">
                  <c:v>947</c:v>
                </c:pt>
                <c:pt idx="947">
                  <c:v>948</c:v>
                </c:pt>
                <c:pt idx="948">
                  <c:v>949</c:v>
                </c:pt>
                <c:pt idx="949">
                  <c:v>950</c:v>
                </c:pt>
                <c:pt idx="950">
                  <c:v>951</c:v>
                </c:pt>
                <c:pt idx="951">
                  <c:v>952</c:v>
                </c:pt>
                <c:pt idx="952">
                  <c:v>953</c:v>
                </c:pt>
                <c:pt idx="953">
                  <c:v>954</c:v>
                </c:pt>
                <c:pt idx="954">
                  <c:v>955</c:v>
                </c:pt>
                <c:pt idx="955">
                  <c:v>956</c:v>
                </c:pt>
                <c:pt idx="956">
                  <c:v>957</c:v>
                </c:pt>
                <c:pt idx="957">
                  <c:v>958</c:v>
                </c:pt>
                <c:pt idx="958">
                  <c:v>959</c:v>
                </c:pt>
                <c:pt idx="959">
                  <c:v>960</c:v>
                </c:pt>
                <c:pt idx="960">
                  <c:v>961</c:v>
                </c:pt>
                <c:pt idx="961">
                  <c:v>962</c:v>
                </c:pt>
                <c:pt idx="962">
                  <c:v>963</c:v>
                </c:pt>
                <c:pt idx="963">
                  <c:v>964</c:v>
                </c:pt>
                <c:pt idx="964">
                  <c:v>965</c:v>
                </c:pt>
                <c:pt idx="965">
                  <c:v>966</c:v>
                </c:pt>
                <c:pt idx="966">
                  <c:v>967</c:v>
                </c:pt>
                <c:pt idx="967">
                  <c:v>968</c:v>
                </c:pt>
                <c:pt idx="968">
                  <c:v>969</c:v>
                </c:pt>
                <c:pt idx="969">
                  <c:v>970</c:v>
                </c:pt>
                <c:pt idx="970">
                  <c:v>971</c:v>
                </c:pt>
                <c:pt idx="971">
                  <c:v>972</c:v>
                </c:pt>
                <c:pt idx="972">
                  <c:v>973</c:v>
                </c:pt>
                <c:pt idx="973">
                  <c:v>974</c:v>
                </c:pt>
                <c:pt idx="974">
                  <c:v>975</c:v>
                </c:pt>
                <c:pt idx="975">
                  <c:v>976</c:v>
                </c:pt>
                <c:pt idx="976">
                  <c:v>977</c:v>
                </c:pt>
                <c:pt idx="977">
                  <c:v>978</c:v>
                </c:pt>
                <c:pt idx="978">
                  <c:v>979</c:v>
                </c:pt>
                <c:pt idx="979">
                  <c:v>980</c:v>
                </c:pt>
                <c:pt idx="980">
                  <c:v>981</c:v>
                </c:pt>
                <c:pt idx="981">
                  <c:v>982</c:v>
                </c:pt>
                <c:pt idx="982">
                  <c:v>983</c:v>
                </c:pt>
                <c:pt idx="983">
                  <c:v>984</c:v>
                </c:pt>
                <c:pt idx="984">
                  <c:v>985</c:v>
                </c:pt>
                <c:pt idx="985">
                  <c:v>986</c:v>
                </c:pt>
                <c:pt idx="986">
                  <c:v>987</c:v>
                </c:pt>
                <c:pt idx="987">
                  <c:v>988</c:v>
                </c:pt>
                <c:pt idx="988">
                  <c:v>989</c:v>
                </c:pt>
                <c:pt idx="989">
                  <c:v>990</c:v>
                </c:pt>
                <c:pt idx="990">
                  <c:v>991</c:v>
                </c:pt>
                <c:pt idx="991">
                  <c:v>992</c:v>
                </c:pt>
                <c:pt idx="992">
                  <c:v>993</c:v>
                </c:pt>
                <c:pt idx="993">
                  <c:v>994</c:v>
                </c:pt>
                <c:pt idx="994">
                  <c:v>995</c:v>
                </c:pt>
                <c:pt idx="995">
                  <c:v>996</c:v>
                </c:pt>
                <c:pt idx="996">
                  <c:v>997</c:v>
                </c:pt>
                <c:pt idx="997">
                  <c:v>998</c:v>
                </c:pt>
                <c:pt idx="998">
                  <c:v>999</c:v>
                </c:pt>
                <c:pt idx="999">
                  <c:v>1000</c:v>
                </c:pt>
                <c:pt idx="1000">
                  <c:v>1001</c:v>
                </c:pt>
                <c:pt idx="1001">
                  <c:v>1002</c:v>
                </c:pt>
                <c:pt idx="1002">
                  <c:v>1003</c:v>
                </c:pt>
                <c:pt idx="1003">
                  <c:v>1004</c:v>
                </c:pt>
                <c:pt idx="1004">
                  <c:v>1005</c:v>
                </c:pt>
                <c:pt idx="1005">
                  <c:v>1006</c:v>
                </c:pt>
                <c:pt idx="1006">
                  <c:v>1007</c:v>
                </c:pt>
                <c:pt idx="1007">
                  <c:v>1008</c:v>
                </c:pt>
                <c:pt idx="1008">
                  <c:v>1009</c:v>
                </c:pt>
                <c:pt idx="1009">
                  <c:v>1010</c:v>
                </c:pt>
                <c:pt idx="1010">
                  <c:v>1011</c:v>
                </c:pt>
                <c:pt idx="1011">
                  <c:v>1012</c:v>
                </c:pt>
                <c:pt idx="1012">
                  <c:v>1013</c:v>
                </c:pt>
                <c:pt idx="1013">
                  <c:v>1014</c:v>
                </c:pt>
                <c:pt idx="1014">
                  <c:v>1015</c:v>
                </c:pt>
                <c:pt idx="1015">
                  <c:v>1016</c:v>
                </c:pt>
                <c:pt idx="1016">
                  <c:v>1017</c:v>
                </c:pt>
                <c:pt idx="1017">
                  <c:v>1018</c:v>
                </c:pt>
                <c:pt idx="1018">
                  <c:v>1019</c:v>
                </c:pt>
                <c:pt idx="1019">
                  <c:v>1020</c:v>
                </c:pt>
                <c:pt idx="1020">
                  <c:v>1021</c:v>
                </c:pt>
                <c:pt idx="1021">
                  <c:v>1022</c:v>
                </c:pt>
                <c:pt idx="1022">
                  <c:v>1023</c:v>
                </c:pt>
                <c:pt idx="1023">
                  <c:v>1024</c:v>
                </c:pt>
                <c:pt idx="1024">
                  <c:v>1025</c:v>
                </c:pt>
                <c:pt idx="1025">
                  <c:v>1026</c:v>
                </c:pt>
                <c:pt idx="1026">
                  <c:v>1027</c:v>
                </c:pt>
                <c:pt idx="1027">
                  <c:v>1028</c:v>
                </c:pt>
                <c:pt idx="1028">
                  <c:v>1029</c:v>
                </c:pt>
                <c:pt idx="1029">
                  <c:v>1030</c:v>
                </c:pt>
                <c:pt idx="1030">
                  <c:v>1031</c:v>
                </c:pt>
                <c:pt idx="1031">
                  <c:v>1032</c:v>
                </c:pt>
                <c:pt idx="1032">
                  <c:v>1033</c:v>
                </c:pt>
                <c:pt idx="1033">
                  <c:v>1034</c:v>
                </c:pt>
                <c:pt idx="1034">
                  <c:v>1035</c:v>
                </c:pt>
                <c:pt idx="1035">
                  <c:v>1036</c:v>
                </c:pt>
                <c:pt idx="1036">
                  <c:v>1037</c:v>
                </c:pt>
                <c:pt idx="1037">
                  <c:v>1038</c:v>
                </c:pt>
                <c:pt idx="1038">
                  <c:v>1039</c:v>
                </c:pt>
                <c:pt idx="1039">
                  <c:v>1040</c:v>
                </c:pt>
                <c:pt idx="1040">
                  <c:v>1041</c:v>
                </c:pt>
                <c:pt idx="1041">
                  <c:v>1042</c:v>
                </c:pt>
                <c:pt idx="1042">
                  <c:v>1043</c:v>
                </c:pt>
                <c:pt idx="1043">
                  <c:v>1044</c:v>
                </c:pt>
                <c:pt idx="1044">
                  <c:v>1045</c:v>
                </c:pt>
                <c:pt idx="1045">
                  <c:v>1046</c:v>
                </c:pt>
                <c:pt idx="1046">
                  <c:v>1047</c:v>
                </c:pt>
                <c:pt idx="1047">
                  <c:v>1048</c:v>
                </c:pt>
                <c:pt idx="1048">
                  <c:v>1049</c:v>
                </c:pt>
                <c:pt idx="1049">
                  <c:v>1050</c:v>
                </c:pt>
                <c:pt idx="1050">
                  <c:v>1051</c:v>
                </c:pt>
                <c:pt idx="1051">
                  <c:v>1052</c:v>
                </c:pt>
                <c:pt idx="1052">
                  <c:v>1053</c:v>
                </c:pt>
                <c:pt idx="1053">
                  <c:v>1054</c:v>
                </c:pt>
                <c:pt idx="1054">
                  <c:v>1055</c:v>
                </c:pt>
                <c:pt idx="1055">
                  <c:v>1056</c:v>
                </c:pt>
                <c:pt idx="1056">
                  <c:v>1057</c:v>
                </c:pt>
                <c:pt idx="1057">
                  <c:v>1058</c:v>
                </c:pt>
                <c:pt idx="1058">
                  <c:v>1059</c:v>
                </c:pt>
                <c:pt idx="1059">
                  <c:v>1060</c:v>
                </c:pt>
                <c:pt idx="1060">
                  <c:v>1061</c:v>
                </c:pt>
                <c:pt idx="1061">
                  <c:v>1062</c:v>
                </c:pt>
                <c:pt idx="1062">
                  <c:v>1063</c:v>
                </c:pt>
                <c:pt idx="1063">
                  <c:v>1064</c:v>
                </c:pt>
                <c:pt idx="1064">
                  <c:v>1065</c:v>
                </c:pt>
                <c:pt idx="1065">
                  <c:v>1066</c:v>
                </c:pt>
                <c:pt idx="1066">
                  <c:v>1067</c:v>
                </c:pt>
                <c:pt idx="1067">
                  <c:v>1068</c:v>
                </c:pt>
                <c:pt idx="1068">
                  <c:v>1069</c:v>
                </c:pt>
                <c:pt idx="1069">
                  <c:v>1070</c:v>
                </c:pt>
                <c:pt idx="1070">
                  <c:v>1071</c:v>
                </c:pt>
                <c:pt idx="1071">
                  <c:v>1072</c:v>
                </c:pt>
                <c:pt idx="1072">
                  <c:v>1073</c:v>
                </c:pt>
                <c:pt idx="1073">
                  <c:v>1074</c:v>
                </c:pt>
                <c:pt idx="1074">
                  <c:v>1075</c:v>
                </c:pt>
                <c:pt idx="1075">
                  <c:v>1076</c:v>
                </c:pt>
                <c:pt idx="1076">
                  <c:v>1077</c:v>
                </c:pt>
                <c:pt idx="1077">
                  <c:v>1078</c:v>
                </c:pt>
                <c:pt idx="1078">
                  <c:v>1079</c:v>
                </c:pt>
                <c:pt idx="1079">
                  <c:v>1080</c:v>
                </c:pt>
                <c:pt idx="1080">
                  <c:v>1081</c:v>
                </c:pt>
                <c:pt idx="1081">
                  <c:v>1082</c:v>
                </c:pt>
                <c:pt idx="1082">
                  <c:v>1083</c:v>
                </c:pt>
                <c:pt idx="1083">
                  <c:v>1084</c:v>
                </c:pt>
                <c:pt idx="1084">
                  <c:v>1085</c:v>
                </c:pt>
                <c:pt idx="1085">
                  <c:v>1086</c:v>
                </c:pt>
                <c:pt idx="1086">
                  <c:v>1087</c:v>
                </c:pt>
                <c:pt idx="1087">
                  <c:v>1088</c:v>
                </c:pt>
                <c:pt idx="1088">
                  <c:v>1089</c:v>
                </c:pt>
                <c:pt idx="1089">
                  <c:v>1090</c:v>
                </c:pt>
                <c:pt idx="1090">
                  <c:v>1091</c:v>
                </c:pt>
                <c:pt idx="1091">
                  <c:v>1092</c:v>
                </c:pt>
                <c:pt idx="1092">
                  <c:v>1093</c:v>
                </c:pt>
                <c:pt idx="1093">
                  <c:v>1094</c:v>
                </c:pt>
                <c:pt idx="1094">
                  <c:v>1095</c:v>
                </c:pt>
                <c:pt idx="1095">
                  <c:v>1096</c:v>
                </c:pt>
                <c:pt idx="1096">
                  <c:v>1097</c:v>
                </c:pt>
                <c:pt idx="1097">
                  <c:v>1098</c:v>
                </c:pt>
                <c:pt idx="1098">
                  <c:v>1099</c:v>
                </c:pt>
                <c:pt idx="1099">
                  <c:v>1100</c:v>
                </c:pt>
                <c:pt idx="1100">
                  <c:v>1101</c:v>
                </c:pt>
                <c:pt idx="1101">
                  <c:v>1102</c:v>
                </c:pt>
                <c:pt idx="1102">
                  <c:v>1103</c:v>
                </c:pt>
                <c:pt idx="1103">
                  <c:v>1104</c:v>
                </c:pt>
                <c:pt idx="1104">
                  <c:v>1105</c:v>
                </c:pt>
                <c:pt idx="1105">
                  <c:v>1106</c:v>
                </c:pt>
                <c:pt idx="1106">
                  <c:v>1107</c:v>
                </c:pt>
                <c:pt idx="1107">
                  <c:v>1108</c:v>
                </c:pt>
                <c:pt idx="1108">
                  <c:v>1109</c:v>
                </c:pt>
                <c:pt idx="1109">
                  <c:v>1110</c:v>
                </c:pt>
                <c:pt idx="1110">
                  <c:v>1111</c:v>
                </c:pt>
                <c:pt idx="1111">
                  <c:v>1112</c:v>
                </c:pt>
                <c:pt idx="1112">
                  <c:v>1113</c:v>
                </c:pt>
                <c:pt idx="1113">
                  <c:v>1114</c:v>
                </c:pt>
                <c:pt idx="1114">
                  <c:v>1115</c:v>
                </c:pt>
                <c:pt idx="1115">
                  <c:v>1116</c:v>
                </c:pt>
                <c:pt idx="1116">
                  <c:v>1117</c:v>
                </c:pt>
                <c:pt idx="1117">
                  <c:v>1118</c:v>
                </c:pt>
                <c:pt idx="1118">
                  <c:v>1119</c:v>
                </c:pt>
                <c:pt idx="1119">
                  <c:v>1120</c:v>
                </c:pt>
                <c:pt idx="1120">
                  <c:v>1121</c:v>
                </c:pt>
                <c:pt idx="1121">
                  <c:v>1122</c:v>
                </c:pt>
                <c:pt idx="1122">
                  <c:v>1123</c:v>
                </c:pt>
                <c:pt idx="1123">
                  <c:v>1124</c:v>
                </c:pt>
                <c:pt idx="1124">
                  <c:v>1125</c:v>
                </c:pt>
                <c:pt idx="1125">
                  <c:v>1126</c:v>
                </c:pt>
                <c:pt idx="1126">
                  <c:v>1127</c:v>
                </c:pt>
                <c:pt idx="1127">
                  <c:v>1128</c:v>
                </c:pt>
                <c:pt idx="1128">
                  <c:v>1129</c:v>
                </c:pt>
                <c:pt idx="1129">
                  <c:v>1130</c:v>
                </c:pt>
                <c:pt idx="1130">
                  <c:v>1131</c:v>
                </c:pt>
                <c:pt idx="1131">
                  <c:v>1132</c:v>
                </c:pt>
                <c:pt idx="1132">
                  <c:v>1133</c:v>
                </c:pt>
                <c:pt idx="1133">
                  <c:v>1134</c:v>
                </c:pt>
                <c:pt idx="1134">
                  <c:v>1135</c:v>
                </c:pt>
                <c:pt idx="1135">
                  <c:v>1136</c:v>
                </c:pt>
                <c:pt idx="1136">
                  <c:v>1137</c:v>
                </c:pt>
                <c:pt idx="1137">
                  <c:v>1138</c:v>
                </c:pt>
                <c:pt idx="1138">
                  <c:v>1139</c:v>
                </c:pt>
                <c:pt idx="1139">
                  <c:v>1140</c:v>
                </c:pt>
                <c:pt idx="1140">
                  <c:v>1141</c:v>
                </c:pt>
                <c:pt idx="1141">
                  <c:v>1142</c:v>
                </c:pt>
                <c:pt idx="1142">
                  <c:v>1143</c:v>
                </c:pt>
                <c:pt idx="1143">
                  <c:v>1144</c:v>
                </c:pt>
                <c:pt idx="1144">
                  <c:v>1145</c:v>
                </c:pt>
                <c:pt idx="1145">
                  <c:v>1146</c:v>
                </c:pt>
                <c:pt idx="1146">
                  <c:v>1147</c:v>
                </c:pt>
                <c:pt idx="1147">
                  <c:v>1148</c:v>
                </c:pt>
                <c:pt idx="1148">
                  <c:v>1149</c:v>
                </c:pt>
                <c:pt idx="1149">
                  <c:v>1150</c:v>
                </c:pt>
                <c:pt idx="1150">
                  <c:v>1151</c:v>
                </c:pt>
                <c:pt idx="1151">
                  <c:v>1152</c:v>
                </c:pt>
                <c:pt idx="1152">
                  <c:v>1153</c:v>
                </c:pt>
                <c:pt idx="1153">
                  <c:v>1154</c:v>
                </c:pt>
                <c:pt idx="1154">
                  <c:v>1155</c:v>
                </c:pt>
                <c:pt idx="1155">
                  <c:v>1156</c:v>
                </c:pt>
                <c:pt idx="1156">
                  <c:v>1157</c:v>
                </c:pt>
                <c:pt idx="1157">
                  <c:v>1158</c:v>
                </c:pt>
                <c:pt idx="1158">
                  <c:v>1159</c:v>
                </c:pt>
                <c:pt idx="1159">
                  <c:v>1160</c:v>
                </c:pt>
                <c:pt idx="1160">
                  <c:v>1161</c:v>
                </c:pt>
                <c:pt idx="1161">
                  <c:v>1162</c:v>
                </c:pt>
                <c:pt idx="1162">
                  <c:v>1163</c:v>
                </c:pt>
                <c:pt idx="1163">
                  <c:v>1164</c:v>
                </c:pt>
                <c:pt idx="1164">
                  <c:v>1165</c:v>
                </c:pt>
                <c:pt idx="1165">
                  <c:v>1166</c:v>
                </c:pt>
                <c:pt idx="1166">
                  <c:v>1167</c:v>
                </c:pt>
                <c:pt idx="1167">
                  <c:v>1168</c:v>
                </c:pt>
                <c:pt idx="1168">
                  <c:v>1169</c:v>
                </c:pt>
                <c:pt idx="1169">
                  <c:v>1170</c:v>
                </c:pt>
                <c:pt idx="1170">
                  <c:v>1171</c:v>
                </c:pt>
                <c:pt idx="1171">
                  <c:v>1172</c:v>
                </c:pt>
                <c:pt idx="1172">
                  <c:v>1173</c:v>
                </c:pt>
                <c:pt idx="1173">
                  <c:v>1174</c:v>
                </c:pt>
                <c:pt idx="1174">
                  <c:v>1175</c:v>
                </c:pt>
                <c:pt idx="1175">
                  <c:v>1176</c:v>
                </c:pt>
                <c:pt idx="1176">
                  <c:v>1177</c:v>
                </c:pt>
                <c:pt idx="1177">
                  <c:v>1178</c:v>
                </c:pt>
                <c:pt idx="1178">
                  <c:v>1179</c:v>
                </c:pt>
                <c:pt idx="1179">
                  <c:v>1180</c:v>
                </c:pt>
                <c:pt idx="1180">
                  <c:v>1181</c:v>
                </c:pt>
                <c:pt idx="1181">
                  <c:v>1182</c:v>
                </c:pt>
                <c:pt idx="1182">
                  <c:v>1183</c:v>
                </c:pt>
                <c:pt idx="1183">
                  <c:v>1184</c:v>
                </c:pt>
                <c:pt idx="1184">
                  <c:v>1185</c:v>
                </c:pt>
                <c:pt idx="1185">
                  <c:v>1186</c:v>
                </c:pt>
                <c:pt idx="1186">
                  <c:v>1187</c:v>
                </c:pt>
                <c:pt idx="1187">
                  <c:v>1188</c:v>
                </c:pt>
                <c:pt idx="1188">
                  <c:v>1189</c:v>
                </c:pt>
                <c:pt idx="1189">
                  <c:v>1190</c:v>
                </c:pt>
                <c:pt idx="1190">
                  <c:v>1191</c:v>
                </c:pt>
                <c:pt idx="1191">
                  <c:v>1192</c:v>
                </c:pt>
                <c:pt idx="1192">
                  <c:v>1193</c:v>
                </c:pt>
                <c:pt idx="1193">
                  <c:v>1194</c:v>
                </c:pt>
                <c:pt idx="1194">
                  <c:v>1195</c:v>
                </c:pt>
                <c:pt idx="1195">
                  <c:v>1196</c:v>
                </c:pt>
                <c:pt idx="1196">
                  <c:v>1197</c:v>
                </c:pt>
                <c:pt idx="1197">
                  <c:v>1198</c:v>
                </c:pt>
                <c:pt idx="1198">
                  <c:v>1199</c:v>
                </c:pt>
                <c:pt idx="1199">
                  <c:v>1200</c:v>
                </c:pt>
                <c:pt idx="1200">
                  <c:v>1201</c:v>
                </c:pt>
                <c:pt idx="1201">
                  <c:v>1202</c:v>
                </c:pt>
                <c:pt idx="1202">
                  <c:v>1203</c:v>
                </c:pt>
                <c:pt idx="1203">
                  <c:v>1204</c:v>
                </c:pt>
                <c:pt idx="1204">
                  <c:v>1205</c:v>
                </c:pt>
                <c:pt idx="1205">
                  <c:v>1206</c:v>
                </c:pt>
                <c:pt idx="1206">
                  <c:v>1207</c:v>
                </c:pt>
                <c:pt idx="1207">
                  <c:v>1208</c:v>
                </c:pt>
                <c:pt idx="1208">
                  <c:v>1209</c:v>
                </c:pt>
                <c:pt idx="1209">
                  <c:v>1210</c:v>
                </c:pt>
                <c:pt idx="1210">
                  <c:v>1211</c:v>
                </c:pt>
                <c:pt idx="1211">
                  <c:v>1212</c:v>
                </c:pt>
                <c:pt idx="1212">
                  <c:v>1213</c:v>
                </c:pt>
                <c:pt idx="1213">
                  <c:v>1214</c:v>
                </c:pt>
                <c:pt idx="1214">
                  <c:v>1215</c:v>
                </c:pt>
                <c:pt idx="1215">
                  <c:v>1216</c:v>
                </c:pt>
                <c:pt idx="1216">
                  <c:v>1217</c:v>
                </c:pt>
                <c:pt idx="1217">
                  <c:v>1218</c:v>
                </c:pt>
                <c:pt idx="1218">
                  <c:v>1219</c:v>
                </c:pt>
                <c:pt idx="1219">
                  <c:v>1220</c:v>
                </c:pt>
                <c:pt idx="1220">
                  <c:v>1221</c:v>
                </c:pt>
                <c:pt idx="1221">
                  <c:v>1222</c:v>
                </c:pt>
                <c:pt idx="1222">
                  <c:v>1223</c:v>
                </c:pt>
                <c:pt idx="1223">
                  <c:v>1224</c:v>
                </c:pt>
                <c:pt idx="1224">
                  <c:v>1225</c:v>
                </c:pt>
                <c:pt idx="1225">
                  <c:v>1226</c:v>
                </c:pt>
                <c:pt idx="1226">
                  <c:v>1227</c:v>
                </c:pt>
                <c:pt idx="1227">
                  <c:v>1228</c:v>
                </c:pt>
                <c:pt idx="1228">
                  <c:v>1229</c:v>
                </c:pt>
                <c:pt idx="1229">
                  <c:v>1230</c:v>
                </c:pt>
                <c:pt idx="1230">
                  <c:v>1231</c:v>
                </c:pt>
                <c:pt idx="1231">
                  <c:v>1232</c:v>
                </c:pt>
                <c:pt idx="1232">
                  <c:v>1233</c:v>
                </c:pt>
                <c:pt idx="1233">
                  <c:v>1234</c:v>
                </c:pt>
                <c:pt idx="1234">
                  <c:v>1235</c:v>
                </c:pt>
                <c:pt idx="1235">
                  <c:v>1236</c:v>
                </c:pt>
                <c:pt idx="1236">
                  <c:v>1237</c:v>
                </c:pt>
                <c:pt idx="1237">
                  <c:v>1238</c:v>
                </c:pt>
                <c:pt idx="1238">
                  <c:v>1239</c:v>
                </c:pt>
                <c:pt idx="1239">
                  <c:v>1240</c:v>
                </c:pt>
                <c:pt idx="1240">
                  <c:v>1241</c:v>
                </c:pt>
                <c:pt idx="1241">
                  <c:v>1242</c:v>
                </c:pt>
                <c:pt idx="1242">
                  <c:v>1243</c:v>
                </c:pt>
                <c:pt idx="1243">
                  <c:v>1244</c:v>
                </c:pt>
                <c:pt idx="1244">
                  <c:v>1245</c:v>
                </c:pt>
                <c:pt idx="1245">
                  <c:v>1246</c:v>
                </c:pt>
                <c:pt idx="1246">
                  <c:v>1247</c:v>
                </c:pt>
                <c:pt idx="1247">
                  <c:v>1248</c:v>
                </c:pt>
                <c:pt idx="1248">
                  <c:v>1249</c:v>
                </c:pt>
                <c:pt idx="1249">
                  <c:v>1250</c:v>
                </c:pt>
                <c:pt idx="1250">
                  <c:v>1251</c:v>
                </c:pt>
                <c:pt idx="1251">
                  <c:v>1252</c:v>
                </c:pt>
                <c:pt idx="1252">
                  <c:v>1253</c:v>
                </c:pt>
                <c:pt idx="1253">
                  <c:v>1254</c:v>
                </c:pt>
                <c:pt idx="1254">
                  <c:v>1255</c:v>
                </c:pt>
                <c:pt idx="1255">
                  <c:v>1256</c:v>
                </c:pt>
                <c:pt idx="1256">
                  <c:v>1257</c:v>
                </c:pt>
                <c:pt idx="1257">
                  <c:v>1258</c:v>
                </c:pt>
                <c:pt idx="1258">
                  <c:v>1259</c:v>
                </c:pt>
                <c:pt idx="1259">
                  <c:v>1260</c:v>
                </c:pt>
                <c:pt idx="1260">
                  <c:v>1261</c:v>
                </c:pt>
                <c:pt idx="1261">
                  <c:v>1262</c:v>
                </c:pt>
                <c:pt idx="1262">
                  <c:v>1263</c:v>
                </c:pt>
                <c:pt idx="1263">
                  <c:v>1264</c:v>
                </c:pt>
                <c:pt idx="1264">
                  <c:v>1265</c:v>
                </c:pt>
                <c:pt idx="1265">
                  <c:v>1266</c:v>
                </c:pt>
                <c:pt idx="1266">
                  <c:v>1267</c:v>
                </c:pt>
                <c:pt idx="1267">
                  <c:v>1268</c:v>
                </c:pt>
                <c:pt idx="1268">
                  <c:v>1269</c:v>
                </c:pt>
                <c:pt idx="1269">
                  <c:v>1270</c:v>
                </c:pt>
                <c:pt idx="1270">
                  <c:v>1271</c:v>
                </c:pt>
                <c:pt idx="1271">
                  <c:v>1272</c:v>
                </c:pt>
                <c:pt idx="1272">
                  <c:v>1273</c:v>
                </c:pt>
                <c:pt idx="1273">
                  <c:v>1274</c:v>
                </c:pt>
                <c:pt idx="1274">
                  <c:v>1275</c:v>
                </c:pt>
                <c:pt idx="1275">
                  <c:v>1276</c:v>
                </c:pt>
                <c:pt idx="1276">
                  <c:v>1277</c:v>
                </c:pt>
                <c:pt idx="1277">
                  <c:v>1278</c:v>
                </c:pt>
                <c:pt idx="1278">
                  <c:v>1279</c:v>
                </c:pt>
                <c:pt idx="1279">
                  <c:v>1280</c:v>
                </c:pt>
                <c:pt idx="1280">
                  <c:v>1281</c:v>
                </c:pt>
                <c:pt idx="1281">
                  <c:v>1282</c:v>
                </c:pt>
                <c:pt idx="1282">
                  <c:v>1283</c:v>
                </c:pt>
                <c:pt idx="1283">
                  <c:v>1284</c:v>
                </c:pt>
                <c:pt idx="1284">
                  <c:v>1285</c:v>
                </c:pt>
                <c:pt idx="1285">
                  <c:v>1286</c:v>
                </c:pt>
                <c:pt idx="1286">
                  <c:v>1287</c:v>
                </c:pt>
                <c:pt idx="1287">
                  <c:v>1288</c:v>
                </c:pt>
                <c:pt idx="1288">
                  <c:v>1289</c:v>
                </c:pt>
                <c:pt idx="1289">
                  <c:v>1290</c:v>
                </c:pt>
                <c:pt idx="1290">
                  <c:v>1291</c:v>
                </c:pt>
                <c:pt idx="1291">
                  <c:v>1292</c:v>
                </c:pt>
                <c:pt idx="1292">
                  <c:v>1293</c:v>
                </c:pt>
                <c:pt idx="1293">
                  <c:v>1294</c:v>
                </c:pt>
                <c:pt idx="1294">
                  <c:v>1295</c:v>
                </c:pt>
                <c:pt idx="1295">
                  <c:v>1296</c:v>
                </c:pt>
                <c:pt idx="1296">
                  <c:v>1297</c:v>
                </c:pt>
                <c:pt idx="1297">
                  <c:v>1298</c:v>
                </c:pt>
                <c:pt idx="1298">
                  <c:v>1299</c:v>
                </c:pt>
                <c:pt idx="1299">
                  <c:v>1300</c:v>
                </c:pt>
                <c:pt idx="1300">
                  <c:v>1301</c:v>
                </c:pt>
                <c:pt idx="1301">
                  <c:v>1302</c:v>
                </c:pt>
                <c:pt idx="1302">
                  <c:v>1303</c:v>
                </c:pt>
                <c:pt idx="1303">
                  <c:v>1304</c:v>
                </c:pt>
                <c:pt idx="1304">
                  <c:v>1305</c:v>
                </c:pt>
                <c:pt idx="1305">
                  <c:v>1306</c:v>
                </c:pt>
                <c:pt idx="1306">
                  <c:v>1307</c:v>
                </c:pt>
                <c:pt idx="1307">
                  <c:v>1308</c:v>
                </c:pt>
                <c:pt idx="1308">
                  <c:v>1309</c:v>
                </c:pt>
                <c:pt idx="1309">
                  <c:v>1310</c:v>
                </c:pt>
                <c:pt idx="1310">
                  <c:v>1311</c:v>
                </c:pt>
                <c:pt idx="1311">
                  <c:v>1312</c:v>
                </c:pt>
                <c:pt idx="1312">
                  <c:v>1313</c:v>
                </c:pt>
                <c:pt idx="1313">
                  <c:v>1314</c:v>
                </c:pt>
                <c:pt idx="1314">
                  <c:v>1315</c:v>
                </c:pt>
                <c:pt idx="1315">
                  <c:v>1316</c:v>
                </c:pt>
                <c:pt idx="1316">
                  <c:v>1317</c:v>
                </c:pt>
                <c:pt idx="1317">
                  <c:v>1318</c:v>
                </c:pt>
                <c:pt idx="1318">
                  <c:v>1319</c:v>
                </c:pt>
                <c:pt idx="1319">
                  <c:v>1320</c:v>
                </c:pt>
                <c:pt idx="1320">
                  <c:v>1321</c:v>
                </c:pt>
                <c:pt idx="1321">
                  <c:v>1322</c:v>
                </c:pt>
                <c:pt idx="1322">
                  <c:v>1323</c:v>
                </c:pt>
                <c:pt idx="1323">
                  <c:v>1324</c:v>
                </c:pt>
                <c:pt idx="1324">
                  <c:v>1325</c:v>
                </c:pt>
                <c:pt idx="1325">
                  <c:v>1326</c:v>
                </c:pt>
                <c:pt idx="1326">
                  <c:v>1327</c:v>
                </c:pt>
                <c:pt idx="1327">
                  <c:v>1328</c:v>
                </c:pt>
                <c:pt idx="1328">
                  <c:v>1329</c:v>
                </c:pt>
                <c:pt idx="1329">
                  <c:v>1330</c:v>
                </c:pt>
                <c:pt idx="1330">
                  <c:v>1331</c:v>
                </c:pt>
                <c:pt idx="1331">
                  <c:v>1332</c:v>
                </c:pt>
                <c:pt idx="1332">
                  <c:v>1333</c:v>
                </c:pt>
                <c:pt idx="1333">
                  <c:v>1334</c:v>
                </c:pt>
                <c:pt idx="1334">
                  <c:v>1335</c:v>
                </c:pt>
                <c:pt idx="1335">
                  <c:v>1336</c:v>
                </c:pt>
                <c:pt idx="1336">
                  <c:v>1337</c:v>
                </c:pt>
                <c:pt idx="1337">
                  <c:v>1338</c:v>
                </c:pt>
                <c:pt idx="1338">
                  <c:v>1339</c:v>
                </c:pt>
                <c:pt idx="1339">
                  <c:v>1340</c:v>
                </c:pt>
                <c:pt idx="1340">
                  <c:v>1341</c:v>
                </c:pt>
                <c:pt idx="1341">
                  <c:v>1342</c:v>
                </c:pt>
                <c:pt idx="1342">
                  <c:v>1343</c:v>
                </c:pt>
                <c:pt idx="1343">
                  <c:v>1344</c:v>
                </c:pt>
                <c:pt idx="1344">
                  <c:v>1345</c:v>
                </c:pt>
                <c:pt idx="1345">
                  <c:v>1346</c:v>
                </c:pt>
                <c:pt idx="1346">
                  <c:v>1347</c:v>
                </c:pt>
                <c:pt idx="1347">
                  <c:v>1348</c:v>
                </c:pt>
                <c:pt idx="1348">
                  <c:v>1349</c:v>
                </c:pt>
                <c:pt idx="1349">
                  <c:v>1350</c:v>
                </c:pt>
                <c:pt idx="1350">
                  <c:v>1351</c:v>
                </c:pt>
                <c:pt idx="1351">
                  <c:v>1352</c:v>
                </c:pt>
                <c:pt idx="1352">
                  <c:v>1353</c:v>
                </c:pt>
                <c:pt idx="1353">
                  <c:v>1354</c:v>
                </c:pt>
                <c:pt idx="1354">
                  <c:v>1355</c:v>
                </c:pt>
                <c:pt idx="1355">
                  <c:v>1356</c:v>
                </c:pt>
                <c:pt idx="1356">
                  <c:v>1357</c:v>
                </c:pt>
                <c:pt idx="1357">
                  <c:v>1358</c:v>
                </c:pt>
                <c:pt idx="1358">
                  <c:v>1359</c:v>
                </c:pt>
                <c:pt idx="1359">
                  <c:v>1360</c:v>
                </c:pt>
                <c:pt idx="1360">
                  <c:v>1361</c:v>
                </c:pt>
                <c:pt idx="1361">
                  <c:v>1362</c:v>
                </c:pt>
                <c:pt idx="1362">
                  <c:v>1363</c:v>
                </c:pt>
                <c:pt idx="1363">
                  <c:v>1364</c:v>
                </c:pt>
                <c:pt idx="1364">
                  <c:v>1365</c:v>
                </c:pt>
                <c:pt idx="1365">
                  <c:v>1366</c:v>
                </c:pt>
                <c:pt idx="1366">
                  <c:v>1367</c:v>
                </c:pt>
                <c:pt idx="1367">
                  <c:v>1368</c:v>
                </c:pt>
                <c:pt idx="1368">
                  <c:v>1369</c:v>
                </c:pt>
                <c:pt idx="1369">
                  <c:v>1370</c:v>
                </c:pt>
                <c:pt idx="1370">
                  <c:v>1371</c:v>
                </c:pt>
                <c:pt idx="1371">
                  <c:v>1372</c:v>
                </c:pt>
                <c:pt idx="1372">
                  <c:v>1373</c:v>
                </c:pt>
                <c:pt idx="1373">
                  <c:v>1374</c:v>
                </c:pt>
                <c:pt idx="1374">
                  <c:v>1375</c:v>
                </c:pt>
                <c:pt idx="1375">
                  <c:v>1376</c:v>
                </c:pt>
                <c:pt idx="1376">
                  <c:v>1377</c:v>
                </c:pt>
                <c:pt idx="1377">
                  <c:v>1378</c:v>
                </c:pt>
                <c:pt idx="1378">
                  <c:v>1379</c:v>
                </c:pt>
                <c:pt idx="1379">
                  <c:v>1380</c:v>
                </c:pt>
                <c:pt idx="1380">
                  <c:v>1381</c:v>
                </c:pt>
                <c:pt idx="1381">
                  <c:v>1382</c:v>
                </c:pt>
                <c:pt idx="1382">
                  <c:v>1383</c:v>
                </c:pt>
                <c:pt idx="1383">
                  <c:v>1384</c:v>
                </c:pt>
                <c:pt idx="1384">
                  <c:v>1385</c:v>
                </c:pt>
                <c:pt idx="1385">
                  <c:v>1386</c:v>
                </c:pt>
                <c:pt idx="1386">
                  <c:v>1387</c:v>
                </c:pt>
                <c:pt idx="1387">
                  <c:v>1388</c:v>
                </c:pt>
                <c:pt idx="1388">
                  <c:v>1389</c:v>
                </c:pt>
                <c:pt idx="1389">
                  <c:v>1390</c:v>
                </c:pt>
                <c:pt idx="1390">
                  <c:v>1391</c:v>
                </c:pt>
                <c:pt idx="1391">
                  <c:v>1392</c:v>
                </c:pt>
                <c:pt idx="1392">
                  <c:v>1393</c:v>
                </c:pt>
                <c:pt idx="1393">
                  <c:v>1394</c:v>
                </c:pt>
                <c:pt idx="1394">
                  <c:v>1395</c:v>
                </c:pt>
                <c:pt idx="1395">
                  <c:v>1396</c:v>
                </c:pt>
                <c:pt idx="1396">
                  <c:v>1397</c:v>
                </c:pt>
                <c:pt idx="1397">
                  <c:v>1398</c:v>
                </c:pt>
                <c:pt idx="1398">
                  <c:v>1399</c:v>
                </c:pt>
                <c:pt idx="1399">
                  <c:v>1400</c:v>
                </c:pt>
                <c:pt idx="1400">
                  <c:v>1401</c:v>
                </c:pt>
                <c:pt idx="1401">
                  <c:v>1402</c:v>
                </c:pt>
                <c:pt idx="1402">
                  <c:v>1403</c:v>
                </c:pt>
                <c:pt idx="1403">
                  <c:v>1404</c:v>
                </c:pt>
                <c:pt idx="1404">
                  <c:v>1405</c:v>
                </c:pt>
                <c:pt idx="1405">
                  <c:v>1406</c:v>
                </c:pt>
                <c:pt idx="1406">
                  <c:v>1407</c:v>
                </c:pt>
                <c:pt idx="1407">
                  <c:v>1408</c:v>
                </c:pt>
                <c:pt idx="1408">
                  <c:v>1409</c:v>
                </c:pt>
                <c:pt idx="1409">
                  <c:v>1410</c:v>
                </c:pt>
                <c:pt idx="1410">
                  <c:v>1411</c:v>
                </c:pt>
                <c:pt idx="1411">
                  <c:v>1412</c:v>
                </c:pt>
                <c:pt idx="1412">
                  <c:v>1413</c:v>
                </c:pt>
                <c:pt idx="1413">
                  <c:v>1414</c:v>
                </c:pt>
                <c:pt idx="1414">
                  <c:v>1415</c:v>
                </c:pt>
                <c:pt idx="1415">
                  <c:v>1416</c:v>
                </c:pt>
                <c:pt idx="1416">
                  <c:v>1417</c:v>
                </c:pt>
                <c:pt idx="1417">
                  <c:v>1418</c:v>
                </c:pt>
                <c:pt idx="1418">
                  <c:v>1419</c:v>
                </c:pt>
                <c:pt idx="1419">
                  <c:v>1420</c:v>
                </c:pt>
                <c:pt idx="1420">
                  <c:v>1421</c:v>
                </c:pt>
                <c:pt idx="1421">
                  <c:v>1422</c:v>
                </c:pt>
                <c:pt idx="1422">
                  <c:v>1423</c:v>
                </c:pt>
                <c:pt idx="1423">
                  <c:v>1424</c:v>
                </c:pt>
                <c:pt idx="1424">
                  <c:v>1425</c:v>
                </c:pt>
                <c:pt idx="1425">
                  <c:v>1426</c:v>
                </c:pt>
                <c:pt idx="1426">
                  <c:v>1427</c:v>
                </c:pt>
                <c:pt idx="1427">
                  <c:v>1428</c:v>
                </c:pt>
                <c:pt idx="1428">
                  <c:v>1429</c:v>
                </c:pt>
                <c:pt idx="1429">
                  <c:v>1430</c:v>
                </c:pt>
                <c:pt idx="1430">
                  <c:v>1431</c:v>
                </c:pt>
                <c:pt idx="1431">
                  <c:v>1432</c:v>
                </c:pt>
                <c:pt idx="1432">
                  <c:v>1433</c:v>
                </c:pt>
                <c:pt idx="1433">
                  <c:v>1434</c:v>
                </c:pt>
                <c:pt idx="1434">
                  <c:v>1435</c:v>
                </c:pt>
                <c:pt idx="1435">
                  <c:v>1436</c:v>
                </c:pt>
                <c:pt idx="1436">
                  <c:v>1437</c:v>
                </c:pt>
                <c:pt idx="1437">
                  <c:v>1438</c:v>
                </c:pt>
                <c:pt idx="1438">
                  <c:v>1439</c:v>
                </c:pt>
                <c:pt idx="1439">
                  <c:v>1440</c:v>
                </c:pt>
                <c:pt idx="1440">
                  <c:v>1441</c:v>
                </c:pt>
                <c:pt idx="1441">
                  <c:v>1442</c:v>
                </c:pt>
                <c:pt idx="1442">
                  <c:v>1443</c:v>
                </c:pt>
                <c:pt idx="1443">
                  <c:v>1444</c:v>
                </c:pt>
                <c:pt idx="1444">
                  <c:v>1445</c:v>
                </c:pt>
                <c:pt idx="1445">
                  <c:v>1446</c:v>
                </c:pt>
                <c:pt idx="1446">
                  <c:v>1447</c:v>
                </c:pt>
                <c:pt idx="1447">
                  <c:v>1448</c:v>
                </c:pt>
                <c:pt idx="1448">
                  <c:v>1449</c:v>
                </c:pt>
                <c:pt idx="1449">
                  <c:v>1450</c:v>
                </c:pt>
                <c:pt idx="1450">
                  <c:v>1451</c:v>
                </c:pt>
                <c:pt idx="1451">
                  <c:v>1452</c:v>
                </c:pt>
                <c:pt idx="1452">
                  <c:v>1453</c:v>
                </c:pt>
                <c:pt idx="1453">
                  <c:v>1454</c:v>
                </c:pt>
                <c:pt idx="1454">
                  <c:v>1455</c:v>
                </c:pt>
                <c:pt idx="1455">
                  <c:v>1456</c:v>
                </c:pt>
                <c:pt idx="1456">
                  <c:v>1457</c:v>
                </c:pt>
                <c:pt idx="1457">
                  <c:v>1458</c:v>
                </c:pt>
                <c:pt idx="1458">
                  <c:v>1459</c:v>
                </c:pt>
                <c:pt idx="1459">
                  <c:v>1460</c:v>
                </c:pt>
                <c:pt idx="1460">
                  <c:v>1461</c:v>
                </c:pt>
                <c:pt idx="1461">
                  <c:v>1462</c:v>
                </c:pt>
                <c:pt idx="1462">
                  <c:v>1463</c:v>
                </c:pt>
                <c:pt idx="1463">
                  <c:v>1464</c:v>
                </c:pt>
                <c:pt idx="1464">
                  <c:v>1465</c:v>
                </c:pt>
                <c:pt idx="1465">
                  <c:v>1466</c:v>
                </c:pt>
                <c:pt idx="1466">
                  <c:v>1467</c:v>
                </c:pt>
                <c:pt idx="1467">
                  <c:v>1468</c:v>
                </c:pt>
                <c:pt idx="1468">
                  <c:v>1469</c:v>
                </c:pt>
                <c:pt idx="1469">
                  <c:v>1470</c:v>
                </c:pt>
                <c:pt idx="1470">
                  <c:v>1471</c:v>
                </c:pt>
                <c:pt idx="1471">
                  <c:v>1472</c:v>
                </c:pt>
                <c:pt idx="1472">
                  <c:v>1473</c:v>
                </c:pt>
                <c:pt idx="1473">
                  <c:v>1474</c:v>
                </c:pt>
                <c:pt idx="1474">
                  <c:v>1475</c:v>
                </c:pt>
                <c:pt idx="1475">
                  <c:v>1476</c:v>
                </c:pt>
                <c:pt idx="1476">
                  <c:v>1477</c:v>
                </c:pt>
                <c:pt idx="1477">
                  <c:v>1478</c:v>
                </c:pt>
                <c:pt idx="1478">
                  <c:v>1479</c:v>
                </c:pt>
                <c:pt idx="1479">
                  <c:v>1480</c:v>
                </c:pt>
                <c:pt idx="1480">
                  <c:v>1481</c:v>
                </c:pt>
                <c:pt idx="1481">
                  <c:v>1482</c:v>
                </c:pt>
                <c:pt idx="1482">
                  <c:v>1483</c:v>
                </c:pt>
                <c:pt idx="1483">
                  <c:v>1484</c:v>
                </c:pt>
                <c:pt idx="1484">
                  <c:v>1485</c:v>
                </c:pt>
                <c:pt idx="1485">
                  <c:v>1486</c:v>
                </c:pt>
                <c:pt idx="1486">
                  <c:v>1487</c:v>
                </c:pt>
                <c:pt idx="1487">
                  <c:v>1488</c:v>
                </c:pt>
                <c:pt idx="1488">
                  <c:v>1489</c:v>
                </c:pt>
                <c:pt idx="1489">
                  <c:v>1490</c:v>
                </c:pt>
                <c:pt idx="1490">
                  <c:v>1491</c:v>
                </c:pt>
                <c:pt idx="1491">
                  <c:v>1492</c:v>
                </c:pt>
                <c:pt idx="1492">
                  <c:v>1493</c:v>
                </c:pt>
                <c:pt idx="1493">
                  <c:v>1494</c:v>
                </c:pt>
                <c:pt idx="1494">
                  <c:v>1495</c:v>
                </c:pt>
                <c:pt idx="1495">
                  <c:v>1496</c:v>
                </c:pt>
                <c:pt idx="1496">
                  <c:v>1497</c:v>
                </c:pt>
                <c:pt idx="1497">
                  <c:v>1498</c:v>
                </c:pt>
                <c:pt idx="1498">
                  <c:v>1499</c:v>
                </c:pt>
                <c:pt idx="1499">
                  <c:v>1500</c:v>
                </c:pt>
                <c:pt idx="1500">
                  <c:v>1501</c:v>
                </c:pt>
                <c:pt idx="1501">
                  <c:v>1502</c:v>
                </c:pt>
                <c:pt idx="1502">
                  <c:v>1503</c:v>
                </c:pt>
                <c:pt idx="1503">
                  <c:v>1504</c:v>
                </c:pt>
                <c:pt idx="1504">
                  <c:v>1505</c:v>
                </c:pt>
                <c:pt idx="1505">
                  <c:v>1506</c:v>
                </c:pt>
                <c:pt idx="1506">
                  <c:v>1507</c:v>
                </c:pt>
                <c:pt idx="1507">
                  <c:v>1508</c:v>
                </c:pt>
                <c:pt idx="1508">
                  <c:v>1509</c:v>
                </c:pt>
                <c:pt idx="1509">
                  <c:v>1510</c:v>
                </c:pt>
                <c:pt idx="1510">
                  <c:v>1511</c:v>
                </c:pt>
                <c:pt idx="1511">
                  <c:v>1512</c:v>
                </c:pt>
                <c:pt idx="1512">
                  <c:v>1513</c:v>
                </c:pt>
                <c:pt idx="1513">
                  <c:v>1514</c:v>
                </c:pt>
                <c:pt idx="1514">
                  <c:v>1515</c:v>
                </c:pt>
                <c:pt idx="1515">
                  <c:v>1516</c:v>
                </c:pt>
                <c:pt idx="1516">
                  <c:v>1517</c:v>
                </c:pt>
                <c:pt idx="1517">
                  <c:v>1518</c:v>
                </c:pt>
                <c:pt idx="1518">
                  <c:v>1519</c:v>
                </c:pt>
                <c:pt idx="1519">
                  <c:v>1520</c:v>
                </c:pt>
                <c:pt idx="1520">
                  <c:v>1521</c:v>
                </c:pt>
                <c:pt idx="1521">
                  <c:v>1522</c:v>
                </c:pt>
                <c:pt idx="1522">
                  <c:v>1523</c:v>
                </c:pt>
                <c:pt idx="1523">
                  <c:v>1524</c:v>
                </c:pt>
                <c:pt idx="1524">
                  <c:v>1525</c:v>
                </c:pt>
                <c:pt idx="1525">
                  <c:v>1526</c:v>
                </c:pt>
                <c:pt idx="1526">
                  <c:v>1527</c:v>
                </c:pt>
                <c:pt idx="1527">
                  <c:v>1528</c:v>
                </c:pt>
                <c:pt idx="1528">
                  <c:v>1529</c:v>
                </c:pt>
                <c:pt idx="1529">
                  <c:v>1530</c:v>
                </c:pt>
                <c:pt idx="1530">
                  <c:v>1531</c:v>
                </c:pt>
                <c:pt idx="1531">
                  <c:v>1532</c:v>
                </c:pt>
                <c:pt idx="1532">
                  <c:v>1533</c:v>
                </c:pt>
                <c:pt idx="1533">
                  <c:v>1534</c:v>
                </c:pt>
                <c:pt idx="1534">
                  <c:v>1535</c:v>
                </c:pt>
                <c:pt idx="1535">
                  <c:v>1536</c:v>
                </c:pt>
                <c:pt idx="1536">
                  <c:v>1537</c:v>
                </c:pt>
                <c:pt idx="1537">
                  <c:v>1538</c:v>
                </c:pt>
                <c:pt idx="1538">
                  <c:v>1539</c:v>
                </c:pt>
                <c:pt idx="1539">
                  <c:v>1540</c:v>
                </c:pt>
                <c:pt idx="1540">
                  <c:v>1541</c:v>
                </c:pt>
                <c:pt idx="1541">
                  <c:v>1542</c:v>
                </c:pt>
                <c:pt idx="1542">
                  <c:v>1543</c:v>
                </c:pt>
                <c:pt idx="1543">
                  <c:v>1544</c:v>
                </c:pt>
                <c:pt idx="1544">
                  <c:v>1545</c:v>
                </c:pt>
                <c:pt idx="1545">
                  <c:v>1546</c:v>
                </c:pt>
                <c:pt idx="1546">
                  <c:v>1547</c:v>
                </c:pt>
                <c:pt idx="1547">
                  <c:v>1548</c:v>
                </c:pt>
                <c:pt idx="1548">
                  <c:v>1549</c:v>
                </c:pt>
                <c:pt idx="1549">
                  <c:v>1550</c:v>
                </c:pt>
                <c:pt idx="1550">
                  <c:v>1551</c:v>
                </c:pt>
                <c:pt idx="1551">
                  <c:v>1552</c:v>
                </c:pt>
                <c:pt idx="1552">
                  <c:v>1553</c:v>
                </c:pt>
                <c:pt idx="1553">
                  <c:v>1554</c:v>
                </c:pt>
                <c:pt idx="1554">
                  <c:v>1555</c:v>
                </c:pt>
                <c:pt idx="1555">
                  <c:v>1556</c:v>
                </c:pt>
                <c:pt idx="1556">
                  <c:v>1557</c:v>
                </c:pt>
                <c:pt idx="1557">
                  <c:v>1558</c:v>
                </c:pt>
                <c:pt idx="1558">
                  <c:v>1559</c:v>
                </c:pt>
                <c:pt idx="1559">
                  <c:v>1560</c:v>
                </c:pt>
                <c:pt idx="1560">
                  <c:v>1561</c:v>
                </c:pt>
                <c:pt idx="1561">
                  <c:v>1562</c:v>
                </c:pt>
                <c:pt idx="1562">
                  <c:v>1563</c:v>
                </c:pt>
                <c:pt idx="1563">
                  <c:v>1564</c:v>
                </c:pt>
                <c:pt idx="1564">
                  <c:v>1565</c:v>
                </c:pt>
                <c:pt idx="1565">
                  <c:v>1566</c:v>
                </c:pt>
                <c:pt idx="1566">
                  <c:v>1567</c:v>
                </c:pt>
                <c:pt idx="1567">
                  <c:v>1568</c:v>
                </c:pt>
                <c:pt idx="1568">
                  <c:v>1569</c:v>
                </c:pt>
                <c:pt idx="1569">
                  <c:v>1570</c:v>
                </c:pt>
                <c:pt idx="1570">
                  <c:v>1571</c:v>
                </c:pt>
                <c:pt idx="1571">
                  <c:v>1572</c:v>
                </c:pt>
                <c:pt idx="1572">
                  <c:v>1573</c:v>
                </c:pt>
                <c:pt idx="1573">
                  <c:v>1574</c:v>
                </c:pt>
                <c:pt idx="1574">
                  <c:v>1575</c:v>
                </c:pt>
                <c:pt idx="1575">
                  <c:v>1576</c:v>
                </c:pt>
                <c:pt idx="1576">
                  <c:v>1577</c:v>
                </c:pt>
                <c:pt idx="1577">
                  <c:v>1578</c:v>
                </c:pt>
                <c:pt idx="1578">
                  <c:v>1579</c:v>
                </c:pt>
                <c:pt idx="1579">
                  <c:v>1580</c:v>
                </c:pt>
                <c:pt idx="1580">
                  <c:v>1581</c:v>
                </c:pt>
                <c:pt idx="1581">
                  <c:v>1582</c:v>
                </c:pt>
                <c:pt idx="1582">
                  <c:v>1583</c:v>
                </c:pt>
                <c:pt idx="1583">
                  <c:v>1584</c:v>
                </c:pt>
                <c:pt idx="1584">
                  <c:v>1585</c:v>
                </c:pt>
                <c:pt idx="1585">
                  <c:v>1586</c:v>
                </c:pt>
                <c:pt idx="1586">
                  <c:v>1587</c:v>
                </c:pt>
                <c:pt idx="1587">
                  <c:v>1588</c:v>
                </c:pt>
                <c:pt idx="1588">
                  <c:v>1589</c:v>
                </c:pt>
                <c:pt idx="1589">
                  <c:v>1590</c:v>
                </c:pt>
                <c:pt idx="1590">
                  <c:v>1591</c:v>
                </c:pt>
                <c:pt idx="1591">
                  <c:v>1592</c:v>
                </c:pt>
                <c:pt idx="1592">
                  <c:v>1593</c:v>
                </c:pt>
                <c:pt idx="1593">
                  <c:v>1594</c:v>
                </c:pt>
                <c:pt idx="1594">
                  <c:v>1595</c:v>
                </c:pt>
                <c:pt idx="1595">
                  <c:v>1596</c:v>
                </c:pt>
                <c:pt idx="1596">
                  <c:v>1597</c:v>
                </c:pt>
                <c:pt idx="1597">
                  <c:v>1598</c:v>
                </c:pt>
                <c:pt idx="1598">
                  <c:v>1599</c:v>
                </c:pt>
                <c:pt idx="1599">
                  <c:v>1600</c:v>
                </c:pt>
                <c:pt idx="1600">
                  <c:v>1601</c:v>
                </c:pt>
                <c:pt idx="1601">
                  <c:v>1602</c:v>
                </c:pt>
                <c:pt idx="1602">
                  <c:v>1603</c:v>
                </c:pt>
                <c:pt idx="1603">
                  <c:v>1604</c:v>
                </c:pt>
                <c:pt idx="1604">
                  <c:v>1605</c:v>
                </c:pt>
                <c:pt idx="1605">
                  <c:v>1606</c:v>
                </c:pt>
                <c:pt idx="1606">
                  <c:v>1607</c:v>
                </c:pt>
                <c:pt idx="1607">
                  <c:v>1608</c:v>
                </c:pt>
                <c:pt idx="1608">
                  <c:v>1609</c:v>
                </c:pt>
                <c:pt idx="1609">
                  <c:v>1610</c:v>
                </c:pt>
                <c:pt idx="1610">
                  <c:v>1611</c:v>
                </c:pt>
                <c:pt idx="1611">
                  <c:v>1612</c:v>
                </c:pt>
                <c:pt idx="1612">
                  <c:v>1613</c:v>
                </c:pt>
                <c:pt idx="1613">
                  <c:v>1614</c:v>
                </c:pt>
                <c:pt idx="1614">
                  <c:v>1615</c:v>
                </c:pt>
                <c:pt idx="1615">
                  <c:v>1616</c:v>
                </c:pt>
                <c:pt idx="1616">
                  <c:v>1617</c:v>
                </c:pt>
                <c:pt idx="1617">
                  <c:v>1618</c:v>
                </c:pt>
                <c:pt idx="1618">
                  <c:v>1619</c:v>
                </c:pt>
                <c:pt idx="1619">
                  <c:v>1620</c:v>
                </c:pt>
                <c:pt idx="1620">
                  <c:v>1621</c:v>
                </c:pt>
                <c:pt idx="1621">
                  <c:v>1622</c:v>
                </c:pt>
                <c:pt idx="1622">
                  <c:v>1623</c:v>
                </c:pt>
                <c:pt idx="1623">
                  <c:v>1624</c:v>
                </c:pt>
                <c:pt idx="1624">
                  <c:v>1625</c:v>
                </c:pt>
                <c:pt idx="1625">
                  <c:v>1626</c:v>
                </c:pt>
                <c:pt idx="1626">
                  <c:v>1627</c:v>
                </c:pt>
                <c:pt idx="1627">
                  <c:v>1628</c:v>
                </c:pt>
                <c:pt idx="1628">
                  <c:v>1629</c:v>
                </c:pt>
                <c:pt idx="1629">
                  <c:v>1630</c:v>
                </c:pt>
                <c:pt idx="1630">
                  <c:v>1631</c:v>
                </c:pt>
                <c:pt idx="1631">
                  <c:v>1632</c:v>
                </c:pt>
                <c:pt idx="1632">
                  <c:v>1633</c:v>
                </c:pt>
                <c:pt idx="1633">
                  <c:v>1634</c:v>
                </c:pt>
                <c:pt idx="1634">
                  <c:v>1635</c:v>
                </c:pt>
                <c:pt idx="1635">
                  <c:v>1636</c:v>
                </c:pt>
                <c:pt idx="1636">
                  <c:v>1637</c:v>
                </c:pt>
                <c:pt idx="1637">
                  <c:v>1638</c:v>
                </c:pt>
                <c:pt idx="1638">
                  <c:v>1639</c:v>
                </c:pt>
                <c:pt idx="1639">
                  <c:v>1640</c:v>
                </c:pt>
                <c:pt idx="1640">
                  <c:v>1641</c:v>
                </c:pt>
                <c:pt idx="1641">
                  <c:v>1642</c:v>
                </c:pt>
                <c:pt idx="1642">
                  <c:v>1643</c:v>
                </c:pt>
                <c:pt idx="1643">
                  <c:v>1644</c:v>
                </c:pt>
                <c:pt idx="1644">
                  <c:v>1645</c:v>
                </c:pt>
                <c:pt idx="1645">
                  <c:v>1646</c:v>
                </c:pt>
                <c:pt idx="1646">
                  <c:v>1647</c:v>
                </c:pt>
                <c:pt idx="1647">
                  <c:v>1648</c:v>
                </c:pt>
                <c:pt idx="1648">
                  <c:v>1649</c:v>
                </c:pt>
                <c:pt idx="1649">
                  <c:v>1650</c:v>
                </c:pt>
                <c:pt idx="1650">
                  <c:v>1651</c:v>
                </c:pt>
                <c:pt idx="1651">
                  <c:v>1652</c:v>
                </c:pt>
                <c:pt idx="1652">
                  <c:v>1653</c:v>
                </c:pt>
                <c:pt idx="1653">
                  <c:v>1654</c:v>
                </c:pt>
                <c:pt idx="1654">
                  <c:v>1655</c:v>
                </c:pt>
                <c:pt idx="1655">
                  <c:v>1656</c:v>
                </c:pt>
                <c:pt idx="1656">
                  <c:v>1657</c:v>
                </c:pt>
                <c:pt idx="1657">
                  <c:v>1658</c:v>
                </c:pt>
                <c:pt idx="1658">
                  <c:v>1659</c:v>
                </c:pt>
                <c:pt idx="1659">
                  <c:v>1660</c:v>
                </c:pt>
                <c:pt idx="1660">
                  <c:v>1661</c:v>
                </c:pt>
                <c:pt idx="1661">
                  <c:v>1662</c:v>
                </c:pt>
                <c:pt idx="1662">
                  <c:v>1663</c:v>
                </c:pt>
                <c:pt idx="1663">
                  <c:v>1664</c:v>
                </c:pt>
                <c:pt idx="1664">
                  <c:v>1665</c:v>
                </c:pt>
                <c:pt idx="1665">
                  <c:v>1666</c:v>
                </c:pt>
                <c:pt idx="1666">
                  <c:v>1667</c:v>
                </c:pt>
                <c:pt idx="1667">
                  <c:v>1668</c:v>
                </c:pt>
                <c:pt idx="1668">
                  <c:v>1669</c:v>
                </c:pt>
                <c:pt idx="1669">
                  <c:v>1670</c:v>
                </c:pt>
                <c:pt idx="1670">
                  <c:v>1671</c:v>
                </c:pt>
                <c:pt idx="1671">
                  <c:v>1672</c:v>
                </c:pt>
                <c:pt idx="1672">
                  <c:v>1673</c:v>
                </c:pt>
                <c:pt idx="1673">
                  <c:v>1674</c:v>
                </c:pt>
                <c:pt idx="1674">
                  <c:v>1675</c:v>
                </c:pt>
                <c:pt idx="1675">
                  <c:v>1676</c:v>
                </c:pt>
                <c:pt idx="1676">
                  <c:v>1677</c:v>
                </c:pt>
                <c:pt idx="1677">
                  <c:v>1678</c:v>
                </c:pt>
                <c:pt idx="1678">
                  <c:v>1679</c:v>
                </c:pt>
                <c:pt idx="1679">
                  <c:v>1680</c:v>
                </c:pt>
                <c:pt idx="1680">
                  <c:v>1681</c:v>
                </c:pt>
                <c:pt idx="1681">
                  <c:v>1682</c:v>
                </c:pt>
                <c:pt idx="1682">
                  <c:v>1683</c:v>
                </c:pt>
                <c:pt idx="1683">
                  <c:v>1684</c:v>
                </c:pt>
                <c:pt idx="1684">
                  <c:v>1685</c:v>
                </c:pt>
                <c:pt idx="1685">
                  <c:v>1686</c:v>
                </c:pt>
                <c:pt idx="1686">
                  <c:v>1687</c:v>
                </c:pt>
                <c:pt idx="1687">
                  <c:v>1688</c:v>
                </c:pt>
                <c:pt idx="1688">
                  <c:v>1689</c:v>
                </c:pt>
                <c:pt idx="1689">
                  <c:v>1690</c:v>
                </c:pt>
                <c:pt idx="1690">
                  <c:v>1691</c:v>
                </c:pt>
                <c:pt idx="1691">
                  <c:v>1692</c:v>
                </c:pt>
                <c:pt idx="1692">
                  <c:v>1693</c:v>
                </c:pt>
                <c:pt idx="1693">
                  <c:v>1694</c:v>
                </c:pt>
                <c:pt idx="1694">
                  <c:v>1695</c:v>
                </c:pt>
                <c:pt idx="1695">
                  <c:v>1696</c:v>
                </c:pt>
                <c:pt idx="1696">
                  <c:v>1697</c:v>
                </c:pt>
                <c:pt idx="1697">
                  <c:v>1698</c:v>
                </c:pt>
                <c:pt idx="1698">
                  <c:v>1699</c:v>
                </c:pt>
                <c:pt idx="1699">
                  <c:v>1700</c:v>
                </c:pt>
                <c:pt idx="1700">
                  <c:v>1701</c:v>
                </c:pt>
                <c:pt idx="1701">
                  <c:v>1702</c:v>
                </c:pt>
                <c:pt idx="1702">
                  <c:v>1703</c:v>
                </c:pt>
                <c:pt idx="1703">
                  <c:v>1704</c:v>
                </c:pt>
                <c:pt idx="1704">
                  <c:v>1705</c:v>
                </c:pt>
                <c:pt idx="1705">
                  <c:v>1706</c:v>
                </c:pt>
                <c:pt idx="1706">
                  <c:v>1707</c:v>
                </c:pt>
                <c:pt idx="1707">
                  <c:v>1708</c:v>
                </c:pt>
                <c:pt idx="1708">
                  <c:v>1709</c:v>
                </c:pt>
                <c:pt idx="1709">
                  <c:v>1710</c:v>
                </c:pt>
                <c:pt idx="1710">
                  <c:v>1711</c:v>
                </c:pt>
                <c:pt idx="1711">
                  <c:v>1712</c:v>
                </c:pt>
                <c:pt idx="1712">
                  <c:v>1713</c:v>
                </c:pt>
                <c:pt idx="1713">
                  <c:v>1714</c:v>
                </c:pt>
                <c:pt idx="1714">
                  <c:v>1715</c:v>
                </c:pt>
                <c:pt idx="1715">
                  <c:v>1716</c:v>
                </c:pt>
                <c:pt idx="1716">
                  <c:v>1717</c:v>
                </c:pt>
                <c:pt idx="1717">
                  <c:v>1718</c:v>
                </c:pt>
                <c:pt idx="1718">
                  <c:v>1719</c:v>
                </c:pt>
                <c:pt idx="1719">
                  <c:v>1720</c:v>
                </c:pt>
                <c:pt idx="1720">
                  <c:v>1721</c:v>
                </c:pt>
                <c:pt idx="1721">
                  <c:v>1722</c:v>
                </c:pt>
                <c:pt idx="1722">
                  <c:v>1723</c:v>
                </c:pt>
                <c:pt idx="1723">
                  <c:v>1724</c:v>
                </c:pt>
                <c:pt idx="1724">
                  <c:v>1725</c:v>
                </c:pt>
                <c:pt idx="1725">
                  <c:v>1726</c:v>
                </c:pt>
                <c:pt idx="1726">
                  <c:v>1727</c:v>
                </c:pt>
                <c:pt idx="1727">
                  <c:v>1728</c:v>
                </c:pt>
                <c:pt idx="1728">
                  <c:v>1729</c:v>
                </c:pt>
                <c:pt idx="1729">
                  <c:v>1730</c:v>
                </c:pt>
                <c:pt idx="1730">
                  <c:v>1731</c:v>
                </c:pt>
                <c:pt idx="1731">
                  <c:v>1732</c:v>
                </c:pt>
                <c:pt idx="1732">
                  <c:v>1733</c:v>
                </c:pt>
                <c:pt idx="1733">
                  <c:v>1734</c:v>
                </c:pt>
                <c:pt idx="1734">
                  <c:v>1735</c:v>
                </c:pt>
                <c:pt idx="1735">
                  <c:v>1736</c:v>
                </c:pt>
                <c:pt idx="1736">
                  <c:v>1737</c:v>
                </c:pt>
                <c:pt idx="1737">
                  <c:v>1738</c:v>
                </c:pt>
                <c:pt idx="1738">
                  <c:v>1739</c:v>
                </c:pt>
                <c:pt idx="1739">
                  <c:v>1740</c:v>
                </c:pt>
                <c:pt idx="1740">
                  <c:v>1741</c:v>
                </c:pt>
                <c:pt idx="1741">
                  <c:v>1742</c:v>
                </c:pt>
                <c:pt idx="1742">
                  <c:v>1743</c:v>
                </c:pt>
                <c:pt idx="1743">
                  <c:v>1744</c:v>
                </c:pt>
                <c:pt idx="1744">
                  <c:v>1745</c:v>
                </c:pt>
                <c:pt idx="1745">
                  <c:v>1746</c:v>
                </c:pt>
                <c:pt idx="1746">
                  <c:v>1747</c:v>
                </c:pt>
                <c:pt idx="1747">
                  <c:v>1748</c:v>
                </c:pt>
                <c:pt idx="1748">
                  <c:v>1749</c:v>
                </c:pt>
                <c:pt idx="1749">
                  <c:v>1750</c:v>
                </c:pt>
                <c:pt idx="1750">
                  <c:v>1751</c:v>
                </c:pt>
                <c:pt idx="1751">
                  <c:v>1752</c:v>
                </c:pt>
                <c:pt idx="1752">
                  <c:v>1753</c:v>
                </c:pt>
                <c:pt idx="1753">
                  <c:v>1754</c:v>
                </c:pt>
                <c:pt idx="1754">
                  <c:v>1755</c:v>
                </c:pt>
                <c:pt idx="1755">
                  <c:v>1756</c:v>
                </c:pt>
                <c:pt idx="1756">
                  <c:v>1757</c:v>
                </c:pt>
                <c:pt idx="1757">
                  <c:v>1758</c:v>
                </c:pt>
                <c:pt idx="1758">
                  <c:v>1759</c:v>
                </c:pt>
                <c:pt idx="1759">
                  <c:v>1760</c:v>
                </c:pt>
                <c:pt idx="1760">
                  <c:v>1761</c:v>
                </c:pt>
                <c:pt idx="1761">
                  <c:v>1762</c:v>
                </c:pt>
                <c:pt idx="1762">
                  <c:v>1763</c:v>
                </c:pt>
                <c:pt idx="1763">
                  <c:v>1764</c:v>
                </c:pt>
                <c:pt idx="1764">
                  <c:v>1765</c:v>
                </c:pt>
                <c:pt idx="1765">
                  <c:v>1766</c:v>
                </c:pt>
                <c:pt idx="1766">
                  <c:v>1767</c:v>
                </c:pt>
                <c:pt idx="1767">
                  <c:v>1768</c:v>
                </c:pt>
                <c:pt idx="1768">
                  <c:v>1769</c:v>
                </c:pt>
                <c:pt idx="1769">
                  <c:v>1770</c:v>
                </c:pt>
                <c:pt idx="1770">
                  <c:v>1771</c:v>
                </c:pt>
                <c:pt idx="1771">
                  <c:v>1772</c:v>
                </c:pt>
                <c:pt idx="1772">
                  <c:v>1773</c:v>
                </c:pt>
                <c:pt idx="1773">
                  <c:v>1774</c:v>
                </c:pt>
                <c:pt idx="1774">
                  <c:v>1775</c:v>
                </c:pt>
                <c:pt idx="1775">
                  <c:v>1776</c:v>
                </c:pt>
                <c:pt idx="1776">
                  <c:v>1777</c:v>
                </c:pt>
                <c:pt idx="1777">
                  <c:v>1778</c:v>
                </c:pt>
                <c:pt idx="1778">
                  <c:v>1779</c:v>
                </c:pt>
                <c:pt idx="1779">
                  <c:v>1780</c:v>
                </c:pt>
                <c:pt idx="1780">
                  <c:v>1781</c:v>
                </c:pt>
                <c:pt idx="1781">
                  <c:v>1782</c:v>
                </c:pt>
                <c:pt idx="1782">
                  <c:v>1783</c:v>
                </c:pt>
                <c:pt idx="1783">
                  <c:v>1784</c:v>
                </c:pt>
                <c:pt idx="1784">
                  <c:v>1785</c:v>
                </c:pt>
                <c:pt idx="1785">
                  <c:v>1786</c:v>
                </c:pt>
                <c:pt idx="1786">
                  <c:v>1787</c:v>
                </c:pt>
                <c:pt idx="1787">
                  <c:v>1788</c:v>
                </c:pt>
                <c:pt idx="1788">
                  <c:v>1789</c:v>
                </c:pt>
                <c:pt idx="1789">
                  <c:v>1790</c:v>
                </c:pt>
                <c:pt idx="1790">
                  <c:v>1791</c:v>
                </c:pt>
                <c:pt idx="1791">
                  <c:v>1792</c:v>
                </c:pt>
                <c:pt idx="1792">
                  <c:v>1793</c:v>
                </c:pt>
                <c:pt idx="1793">
                  <c:v>1794</c:v>
                </c:pt>
                <c:pt idx="1794">
                  <c:v>1795</c:v>
                </c:pt>
                <c:pt idx="1795">
                  <c:v>1796</c:v>
                </c:pt>
                <c:pt idx="1796">
                  <c:v>1797</c:v>
                </c:pt>
                <c:pt idx="1797">
                  <c:v>1798</c:v>
                </c:pt>
                <c:pt idx="1798">
                  <c:v>1799</c:v>
                </c:pt>
                <c:pt idx="1799">
                  <c:v>1800</c:v>
                </c:pt>
                <c:pt idx="1800">
                  <c:v>1801</c:v>
                </c:pt>
                <c:pt idx="1801">
                  <c:v>1802</c:v>
                </c:pt>
                <c:pt idx="1802">
                  <c:v>1803</c:v>
                </c:pt>
                <c:pt idx="1803">
                  <c:v>1804</c:v>
                </c:pt>
                <c:pt idx="1804">
                  <c:v>1805</c:v>
                </c:pt>
                <c:pt idx="1805">
                  <c:v>1806</c:v>
                </c:pt>
                <c:pt idx="1806">
                  <c:v>1807</c:v>
                </c:pt>
                <c:pt idx="1807">
                  <c:v>1808</c:v>
                </c:pt>
                <c:pt idx="1808">
                  <c:v>1809</c:v>
                </c:pt>
                <c:pt idx="1809">
                  <c:v>1810</c:v>
                </c:pt>
                <c:pt idx="1810">
                  <c:v>1811</c:v>
                </c:pt>
                <c:pt idx="1811">
                  <c:v>1812</c:v>
                </c:pt>
                <c:pt idx="1812">
                  <c:v>1813</c:v>
                </c:pt>
                <c:pt idx="1813">
                  <c:v>1814</c:v>
                </c:pt>
                <c:pt idx="1814">
                  <c:v>1815</c:v>
                </c:pt>
                <c:pt idx="1815">
                  <c:v>1816</c:v>
                </c:pt>
                <c:pt idx="1816">
                  <c:v>1817</c:v>
                </c:pt>
                <c:pt idx="1817">
                  <c:v>1818</c:v>
                </c:pt>
                <c:pt idx="1818">
                  <c:v>1819</c:v>
                </c:pt>
                <c:pt idx="1819">
                  <c:v>1820</c:v>
                </c:pt>
                <c:pt idx="1820">
                  <c:v>1821</c:v>
                </c:pt>
                <c:pt idx="1821">
                  <c:v>1822</c:v>
                </c:pt>
                <c:pt idx="1822">
                  <c:v>1823</c:v>
                </c:pt>
                <c:pt idx="1823">
                  <c:v>1824</c:v>
                </c:pt>
                <c:pt idx="1824">
                  <c:v>1825</c:v>
                </c:pt>
                <c:pt idx="1825">
                  <c:v>1826</c:v>
                </c:pt>
                <c:pt idx="1826">
                  <c:v>1827</c:v>
                </c:pt>
                <c:pt idx="1827">
                  <c:v>1828</c:v>
                </c:pt>
                <c:pt idx="1828">
                  <c:v>1829</c:v>
                </c:pt>
                <c:pt idx="1829">
                  <c:v>1830</c:v>
                </c:pt>
                <c:pt idx="1830">
                  <c:v>1831</c:v>
                </c:pt>
                <c:pt idx="1831">
                  <c:v>1832</c:v>
                </c:pt>
                <c:pt idx="1832">
                  <c:v>1833</c:v>
                </c:pt>
                <c:pt idx="1833">
                  <c:v>1834</c:v>
                </c:pt>
                <c:pt idx="1834">
                  <c:v>1835</c:v>
                </c:pt>
                <c:pt idx="1835">
                  <c:v>1836</c:v>
                </c:pt>
                <c:pt idx="1836">
                  <c:v>1837</c:v>
                </c:pt>
                <c:pt idx="1837">
                  <c:v>1838</c:v>
                </c:pt>
                <c:pt idx="1838">
                  <c:v>1839</c:v>
                </c:pt>
                <c:pt idx="1839">
                  <c:v>1840</c:v>
                </c:pt>
                <c:pt idx="1840">
                  <c:v>1841</c:v>
                </c:pt>
                <c:pt idx="1841">
                  <c:v>1842</c:v>
                </c:pt>
                <c:pt idx="1842">
                  <c:v>1843</c:v>
                </c:pt>
                <c:pt idx="1843">
                  <c:v>1844</c:v>
                </c:pt>
                <c:pt idx="1844">
                  <c:v>1845</c:v>
                </c:pt>
                <c:pt idx="1845">
                  <c:v>1846</c:v>
                </c:pt>
                <c:pt idx="1846">
                  <c:v>1847</c:v>
                </c:pt>
                <c:pt idx="1847">
                  <c:v>1848</c:v>
                </c:pt>
                <c:pt idx="1848">
                  <c:v>1849</c:v>
                </c:pt>
                <c:pt idx="1849">
                  <c:v>1850</c:v>
                </c:pt>
                <c:pt idx="1850">
                  <c:v>1851</c:v>
                </c:pt>
                <c:pt idx="1851">
                  <c:v>1852</c:v>
                </c:pt>
                <c:pt idx="1852">
                  <c:v>1853</c:v>
                </c:pt>
                <c:pt idx="1853">
                  <c:v>1854</c:v>
                </c:pt>
                <c:pt idx="1854">
                  <c:v>1855</c:v>
                </c:pt>
                <c:pt idx="1855">
                  <c:v>1856</c:v>
                </c:pt>
                <c:pt idx="1856">
                  <c:v>1857</c:v>
                </c:pt>
                <c:pt idx="1857">
                  <c:v>1858</c:v>
                </c:pt>
                <c:pt idx="1858">
                  <c:v>1859</c:v>
                </c:pt>
                <c:pt idx="1859">
                  <c:v>1860</c:v>
                </c:pt>
                <c:pt idx="1860">
                  <c:v>1861</c:v>
                </c:pt>
                <c:pt idx="1861">
                  <c:v>1862</c:v>
                </c:pt>
                <c:pt idx="1862">
                  <c:v>1863</c:v>
                </c:pt>
                <c:pt idx="1863">
                  <c:v>1864</c:v>
                </c:pt>
                <c:pt idx="1864">
                  <c:v>1865</c:v>
                </c:pt>
                <c:pt idx="1865">
                  <c:v>1866</c:v>
                </c:pt>
                <c:pt idx="1866">
                  <c:v>1867</c:v>
                </c:pt>
                <c:pt idx="1867">
                  <c:v>1868</c:v>
                </c:pt>
                <c:pt idx="1868">
                  <c:v>1869</c:v>
                </c:pt>
                <c:pt idx="1869">
                  <c:v>1870</c:v>
                </c:pt>
                <c:pt idx="1870">
                  <c:v>1871</c:v>
                </c:pt>
                <c:pt idx="1871">
                  <c:v>1872</c:v>
                </c:pt>
                <c:pt idx="1872">
                  <c:v>1873</c:v>
                </c:pt>
                <c:pt idx="1873">
                  <c:v>1874</c:v>
                </c:pt>
                <c:pt idx="1874">
                  <c:v>1875</c:v>
                </c:pt>
                <c:pt idx="1875">
                  <c:v>1876</c:v>
                </c:pt>
                <c:pt idx="1876">
                  <c:v>1877</c:v>
                </c:pt>
                <c:pt idx="1877">
                  <c:v>1878</c:v>
                </c:pt>
                <c:pt idx="1878">
                  <c:v>1879</c:v>
                </c:pt>
                <c:pt idx="1879">
                  <c:v>1880</c:v>
                </c:pt>
                <c:pt idx="1880">
                  <c:v>1881</c:v>
                </c:pt>
                <c:pt idx="1881">
                  <c:v>1882</c:v>
                </c:pt>
                <c:pt idx="1882">
                  <c:v>1883</c:v>
                </c:pt>
                <c:pt idx="1883">
                  <c:v>1884</c:v>
                </c:pt>
                <c:pt idx="1884">
                  <c:v>1885</c:v>
                </c:pt>
                <c:pt idx="1885">
                  <c:v>1886</c:v>
                </c:pt>
                <c:pt idx="1886">
                  <c:v>1887</c:v>
                </c:pt>
                <c:pt idx="1887">
                  <c:v>1888</c:v>
                </c:pt>
                <c:pt idx="1888">
                  <c:v>1889</c:v>
                </c:pt>
                <c:pt idx="1889">
                  <c:v>1890</c:v>
                </c:pt>
                <c:pt idx="1890">
                  <c:v>1891</c:v>
                </c:pt>
                <c:pt idx="1891">
                  <c:v>1892</c:v>
                </c:pt>
                <c:pt idx="1892">
                  <c:v>1893</c:v>
                </c:pt>
                <c:pt idx="1893">
                  <c:v>1894</c:v>
                </c:pt>
                <c:pt idx="1894">
                  <c:v>1895</c:v>
                </c:pt>
                <c:pt idx="1895">
                  <c:v>1896</c:v>
                </c:pt>
                <c:pt idx="1896">
                  <c:v>1897</c:v>
                </c:pt>
                <c:pt idx="1897">
                  <c:v>1898</c:v>
                </c:pt>
                <c:pt idx="1898">
                  <c:v>1899</c:v>
                </c:pt>
                <c:pt idx="1899">
                  <c:v>1900</c:v>
                </c:pt>
                <c:pt idx="1900">
                  <c:v>1901</c:v>
                </c:pt>
                <c:pt idx="1901">
                  <c:v>1902</c:v>
                </c:pt>
                <c:pt idx="1902">
                  <c:v>1903</c:v>
                </c:pt>
                <c:pt idx="1903">
                  <c:v>1904</c:v>
                </c:pt>
                <c:pt idx="1904">
                  <c:v>1905</c:v>
                </c:pt>
                <c:pt idx="1905">
                  <c:v>1906</c:v>
                </c:pt>
                <c:pt idx="1906">
                  <c:v>1907</c:v>
                </c:pt>
                <c:pt idx="1907">
                  <c:v>1908</c:v>
                </c:pt>
                <c:pt idx="1908">
                  <c:v>1909</c:v>
                </c:pt>
                <c:pt idx="1909">
                  <c:v>1910</c:v>
                </c:pt>
                <c:pt idx="1910">
                  <c:v>1911</c:v>
                </c:pt>
                <c:pt idx="1911">
                  <c:v>1912</c:v>
                </c:pt>
                <c:pt idx="1912">
                  <c:v>1913</c:v>
                </c:pt>
                <c:pt idx="1913">
                  <c:v>1914</c:v>
                </c:pt>
                <c:pt idx="1914">
                  <c:v>1915</c:v>
                </c:pt>
                <c:pt idx="1915">
                  <c:v>1916</c:v>
                </c:pt>
                <c:pt idx="1916">
                  <c:v>1917</c:v>
                </c:pt>
                <c:pt idx="1917">
                  <c:v>1918</c:v>
                </c:pt>
                <c:pt idx="1918">
                  <c:v>1919</c:v>
                </c:pt>
                <c:pt idx="1919">
                  <c:v>1920</c:v>
                </c:pt>
                <c:pt idx="1920">
                  <c:v>1921</c:v>
                </c:pt>
                <c:pt idx="1921">
                  <c:v>1922</c:v>
                </c:pt>
                <c:pt idx="1922">
                  <c:v>1923</c:v>
                </c:pt>
                <c:pt idx="1923">
                  <c:v>1924</c:v>
                </c:pt>
                <c:pt idx="1924">
                  <c:v>1925</c:v>
                </c:pt>
                <c:pt idx="1925">
                  <c:v>1926</c:v>
                </c:pt>
                <c:pt idx="1926">
                  <c:v>1927</c:v>
                </c:pt>
                <c:pt idx="1927">
                  <c:v>1928</c:v>
                </c:pt>
                <c:pt idx="1928">
                  <c:v>1929</c:v>
                </c:pt>
                <c:pt idx="1929">
                  <c:v>1930</c:v>
                </c:pt>
                <c:pt idx="1930">
                  <c:v>1931</c:v>
                </c:pt>
                <c:pt idx="1931">
                  <c:v>1932</c:v>
                </c:pt>
                <c:pt idx="1932">
                  <c:v>1933</c:v>
                </c:pt>
                <c:pt idx="1933">
                  <c:v>1934</c:v>
                </c:pt>
                <c:pt idx="1934">
                  <c:v>1935</c:v>
                </c:pt>
                <c:pt idx="1935">
                  <c:v>1936</c:v>
                </c:pt>
                <c:pt idx="1936">
                  <c:v>1937</c:v>
                </c:pt>
                <c:pt idx="1937">
                  <c:v>1938</c:v>
                </c:pt>
                <c:pt idx="1938">
                  <c:v>1939</c:v>
                </c:pt>
                <c:pt idx="1939">
                  <c:v>1940</c:v>
                </c:pt>
                <c:pt idx="1940">
                  <c:v>1941</c:v>
                </c:pt>
                <c:pt idx="1941">
                  <c:v>1942</c:v>
                </c:pt>
                <c:pt idx="1942">
                  <c:v>1943</c:v>
                </c:pt>
                <c:pt idx="1943">
                  <c:v>1944</c:v>
                </c:pt>
                <c:pt idx="1944">
                  <c:v>1945</c:v>
                </c:pt>
                <c:pt idx="1945">
                  <c:v>1946</c:v>
                </c:pt>
                <c:pt idx="1946">
                  <c:v>1947</c:v>
                </c:pt>
                <c:pt idx="1947">
                  <c:v>1948</c:v>
                </c:pt>
                <c:pt idx="1948">
                  <c:v>1949</c:v>
                </c:pt>
                <c:pt idx="1949">
                  <c:v>1950</c:v>
                </c:pt>
                <c:pt idx="1950">
                  <c:v>1951</c:v>
                </c:pt>
                <c:pt idx="1951">
                  <c:v>1952</c:v>
                </c:pt>
                <c:pt idx="1952">
                  <c:v>1953</c:v>
                </c:pt>
                <c:pt idx="1953">
                  <c:v>1954</c:v>
                </c:pt>
                <c:pt idx="1954">
                  <c:v>1955</c:v>
                </c:pt>
                <c:pt idx="1955">
                  <c:v>1956</c:v>
                </c:pt>
                <c:pt idx="1956">
                  <c:v>1957</c:v>
                </c:pt>
                <c:pt idx="1957">
                  <c:v>1958</c:v>
                </c:pt>
                <c:pt idx="1958">
                  <c:v>1959</c:v>
                </c:pt>
                <c:pt idx="1959">
                  <c:v>1960</c:v>
                </c:pt>
                <c:pt idx="1960">
                  <c:v>1961</c:v>
                </c:pt>
                <c:pt idx="1961">
                  <c:v>1962</c:v>
                </c:pt>
                <c:pt idx="1962">
                  <c:v>1963</c:v>
                </c:pt>
                <c:pt idx="1963">
                  <c:v>1964</c:v>
                </c:pt>
                <c:pt idx="1964">
                  <c:v>1965</c:v>
                </c:pt>
                <c:pt idx="1965">
                  <c:v>1966</c:v>
                </c:pt>
                <c:pt idx="1966">
                  <c:v>1967</c:v>
                </c:pt>
                <c:pt idx="1967">
                  <c:v>1968</c:v>
                </c:pt>
                <c:pt idx="1968">
                  <c:v>1969</c:v>
                </c:pt>
                <c:pt idx="1969">
                  <c:v>1970</c:v>
                </c:pt>
                <c:pt idx="1970">
                  <c:v>1971</c:v>
                </c:pt>
                <c:pt idx="1971">
                  <c:v>1972</c:v>
                </c:pt>
                <c:pt idx="1972">
                  <c:v>1973</c:v>
                </c:pt>
                <c:pt idx="1973">
                  <c:v>1974</c:v>
                </c:pt>
                <c:pt idx="1974">
                  <c:v>1975</c:v>
                </c:pt>
                <c:pt idx="1975">
                  <c:v>1976</c:v>
                </c:pt>
                <c:pt idx="1976">
                  <c:v>1977</c:v>
                </c:pt>
                <c:pt idx="1977">
                  <c:v>1978</c:v>
                </c:pt>
                <c:pt idx="1978">
                  <c:v>1979</c:v>
                </c:pt>
                <c:pt idx="1979">
                  <c:v>1980</c:v>
                </c:pt>
                <c:pt idx="1980">
                  <c:v>1981</c:v>
                </c:pt>
                <c:pt idx="1981">
                  <c:v>1982</c:v>
                </c:pt>
                <c:pt idx="1982">
                  <c:v>1983</c:v>
                </c:pt>
                <c:pt idx="1983">
                  <c:v>1984</c:v>
                </c:pt>
                <c:pt idx="1984">
                  <c:v>1985</c:v>
                </c:pt>
                <c:pt idx="1985">
                  <c:v>1986</c:v>
                </c:pt>
                <c:pt idx="1986">
                  <c:v>1987</c:v>
                </c:pt>
                <c:pt idx="1987">
                  <c:v>1988</c:v>
                </c:pt>
                <c:pt idx="1988">
                  <c:v>1989</c:v>
                </c:pt>
                <c:pt idx="1989">
                  <c:v>1990</c:v>
                </c:pt>
                <c:pt idx="1990">
                  <c:v>1991</c:v>
                </c:pt>
                <c:pt idx="1991">
                  <c:v>1992</c:v>
                </c:pt>
                <c:pt idx="1992">
                  <c:v>1993</c:v>
                </c:pt>
                <c:pt idx="1993">
                  <c:v>1994</c:v>
                </c:pt>
                <c:pt idx="1994">
                  <c:v>1995</c:v>
                </c:pt>
                <c:pt idx="1995">
                  <c:v>1996</c:v>
                </c:pt>
                <c:pt idx="1996">
                  <c:v>1997</c:v>
                </c:pt>
                <c:pt idx="1997">
                  <c:v>1998</c:v>
                </c:pt>
                <c:pt idx="1998">
                  <c:v>1999</c:v>
                </c:pt>
                <c:pt idx="1999">
                  <c:v>2000</c:v>
                </c:pt>
                <c:pt idx="2000">
                  <c:v>2001</c:v>
                </c:pt>
                <c:pt idx="2001">
                  <c:v>2002</c:v>
                </c:pt>
                <c:pt idx="2002">
                  <c:v>2003</c:v>
                </c:pt>
                <c:pt idx="2003">
                  <c:v>2004</c:v>
                </c:pt>
                <c:pt idx="2004">
                  <c:v>2005</c:v>
                </c:pt>
                <c:pt idx="2005">
                  <c:v>2006</c:v>
                </c:pt>
                <c:pt idx="2006">
                  <c:v>2007</c:v>
                </c:pt>
                <c:pt idx="2007">
                  <c:v>2008</c:v>
                </c:pt>
                <c:pt idx="2008">
                  <c:v>2009</c:v>
                </c:pt>
                <c:pt idx="2009">
                  <c:v>2010</c:v>
                </c:pt>
                <c:pt idx="2010">
                  <c:v>2011</c:v>
                </c:pt>
                <c:pt idx="2011">
                  <c:v>2012</c:v>
                </c:pt>
                <c:pt idx="2012">
                  <c:v>2013</c:v>
                </c:pt>
                <c:pt idx="2013">
                  <c:v>2014</c:v>
                </c:pt>
                <c:pt idx="2014">
                  <c:v>2015</c:v>
                </c:pt>
                <c:pt idx="2015">
                  <c:v>2016</c:v>
                </c:pt>
                <c:pt idx="2016">
                  <c:v>2017</c:v>
                </c:pt>
                <c:pt idx="2017">
                  <c:v>2018</c:v>
                </c:pt>
                <c:pt idx="2018">
                  <c:v>2019</c:v>
                </c:pt>
                <c:pt idx="2019">
                  <c:v>2020</c:v>
                </c:pt>
                <c:pt idx="2020">
                  <c:v>2021</c:v>
                </c:pt>
                <c:pt idx="2021">
                  <c:v>2022</c:v>
                </c:pt>
                <c:pt idx="2022">
                  <c:v>2023</c:v>
                </c:pt>
                <c:pt idx="2023">
                  <c:v>2024</c:v>
                </c:pt>
                <c:pt idx="2024">
                  <c:v>2025</c:v>
                </c:pt>
                <c:pt idx="2025">
                  <c:v>2026</c:v>
                </c:pt>
                <c:pt idx="2026">
                  <c:v>2027</c:v>
                </c:pt>
                <c:pt idx="2027">
                  <c:v>2028</c:v>
                </c:pt>
                <c:pt idx="2028">
                  <c:v>2029</c:v>
                </c:pt>
                <c:pt idx="2029">
                  <c:v>2030</c:v>
                </c:pt>
                <c:pt idx="2030">
                  <c:v>2031</c:v>
                </c:pt>
                <c:pt idx="2031">
                  <c:v>2032</c:v>
                </c:pt>
                <c:pt idx="2032">
                  <c:v>2033</c:v>
                </c:pt>
                <c:pt idx="2033">
                  <c:v>2034</c:v>
                </c:pt>
                <c:pt idx="2034">
                  <c:v>2035</c:v>
                </c:pt>
                <c:pt idx="2035">
                  <c:v>2036</c:v>
                </c:pt>
                <c:pt idx="2036">
                  <c:v>2037</c:v>
                </c:pt>
                <c:pt idx="2037">
                  <c:v>2038</c:v>
                </c:pt>
                <c:pt idx="2038">
                  <c:v>2039</c:v>
                </c:pt>
                <c:pt idx="2039">
                  <c:v>2040</c:v>
                </c:pt>
                <c:pt idx="2040">
                  <c:v>2041</c:v>
                </c:pt>
                <c:pt idx="2041">
                  <c:v>2042</c:v>
                </c:pt>
                <c:pt idx="2042">
                  <c:v>2043</c:v>
                </c:pt>
                <c:pt idx="2043">
                  <c:v>2044</c:v>
                </c:pt>
                <c:pt idx="2044">
                  <c:v>2045</c:v>
                </c:pt>
                <c:pt idx="2045">
                  <c:v>2046</c:v>
                </c:pt>
                <c:pt idx="2046">
                  <c:v>2047</c:v>
                </c:pt>
                <c:pt idx="2047">
                  <c:v>2048</c:v>
                </c:pt>
                <c:pt idx="2048">
                  <c:v>2049</c:v>
                </c:pt>
                <c:pt idx="2049">
                  <c:v>2050</c:v>
                </c:pt>
                <c:pt idx="2050">
                  <c:v>2051</c:v>
                </c:pt>
                <c:pt idx="2051">
                  <c:v>2052</c:v>
                </c:pt>
                <c:pt idx="2052">
                  <c:v>2053</c:v>
                </c:pt>
                <c:pt idx="2053">
                  <c:v>2054</c:v>
                </c:pt>
                <c:pt idx="2054">
                  <c:v>2055</c:v>
                </c:pt>
                <c:pt idx="2055">
                  <c:v>2056</c:v>
                </c:pt>
                <c:pt idx="2056">
                  <c:v>2057</c:v>
                </c:pt>
                <c:pt idx="2057">
                  <c:v>2058</c:v>
                </c:pt>
                <c:pt idx="2058">
                  <c:v>2059</c:v>
                </c:pt>
                <c:pt idx="2059">
                  <c:v>2060</c:v>
                </c:pt>
                <c:pt idx="2060">
                  <c:v>2061</c:v>
                </c:pt>
                <c:pt idx="2061">
                  <c:v>2062</c:v>
                </c:pt>
                <c:pt idx="2062">
                  <c:v>2063</c:v>
                </c:pt>
                <c:pt idx="2063">
                  <c:v>2064</c:v>
                </c:pt>
                <c:pt idx="2064">
                  <c:v>2065</c:v>
                </c:pt>
                <c:pt idx="2065">
                  <c:v>2066</c:v>
                </c:pt>
                <c:pt idx="2066">
                  <c:v>2067</c:v>
                </c:pt>
                <c:pt idx="2067">
                  <c:v>2068</c:v>
                </c:pt>
                <c:pt idx="2068">
                  <c:v>2069</c:v>
                </c:pt>
                <c:pt idx="2069">
                  <c:v>2070</c:v>
                </c:pt>
                <c:pt idx="2070">
                  <c:v>2071</c:v>
                </c:pt>
                <c:pt idx="2071">
                  <c:v>2072</c:v>
                </c:pt>
                <c:pt idx="2072">
                  <c:v>2073</c:v>
                </c:pt>
                <c:pt idx="2073">
                  <c:v>2074</c:v>
                </c:pt>
                <c:pt idx="2074">
                  <c:v>2075</c:v>
                </c:pt>
                <c:pt idx="2075">
                  <c:v>2076</c:v>
                </c:pt>
                <c:pt idx="2076">
                  <c:v>2077</c:v>
                </c:pt>
                <c:pt idx="2077">
                  <c:v>2078</c:v>
                </c:pt>
                <c:pt idx="2078">
                  <c:v>2079</c:v>
                </c:pt>
                <c:pt idx="2079">
                  <c:v>2080</c:v>
                </c:pt>
                <c:pt idx="2080">
                  <c:v>2081</c:v>
                </c:pt>
                <c:pt idx="2081">
                  <c:v>2082</c:v>
                </c:pt>
                <c:pt idx="2082">
                  <c:v>2083</c:v>
                </c:pt>
                <c:pt idx="2083">
                  <c:v>2084</c:v>
                </c:pt>
                <c:pt idx="2084">
                  <c:v>2085</c:v>
                </c:pt>
                <c:pt idx="2085">
                  <c:v>2086</c:v>
                </c:pt>
                <c:pt idx="2086">
                  <c:v>2087</c:v>
                </c:pt>
                <c:pt idx="2087">
                  <c:v>2088</c:v>
                </c:pt>
                <c:pt idx="2088">
                  <c:v>2089</c:v>
                </c:pt>
                <c:pt idx="2089">
                  <c:v>2090</c:v>
                </c:pt>
                <c:pt idx="2090">
                  <c:v>2091</c:v>
                </c:pt>
                <c:pt idx="2091">
                  <c:v>2092</c:v>
                </c:pt>
                <c:pt idx="2092">
                  <c:v>2093</c:v>
                </c:pt>
                <c:pt idx="2093">
                  <c:v>2094</c:v>
                </c:pt>
                <c:pt idx="2094">
                  <c:v>2095</c:v>
                </c:pt>
                <c:pt idx="2095">
                  <c:v>2096</c:v>
                </c:pt>
                <c:pt idx="2096">
                  <c:v>2097</c:v>
                </c:pt>
                <c:pt idx="2097">
                  <c:v>2098</c:v>
                </c:pt>
                <c:pt idx="2098">
                  <c:v>2099</c:v>
                </c:pt>
                <c:pt idx="2099">
                  <c:v>2100</c:v>
                </c:pt>
                <c:pt idx="2100">
                  <c:v>2101</c:v>
                </c:pt>
                <c:pt idx="2101">
                  <c:v>2102</c:v>
                </c:pt>
                <c:pt idx="2102">
                  <c:v>2103</c:v>
                </c:pt>
                <c:pt idx="2103">
                  <c:v>2104</c:v>
                </c:pt>
                <c:pt idx="2104">
                  <c:v>2105</c:v>
                </c:pt>
                <c:pt idx="2105">
                  <c:v>2106</c:v>
                </c:pt>
                <c:pt idx="2106">
                  <c:v>2107</c:v>
                </c:pt>
                <c:pt idx="2107">
                  <c:v>2108</c:v>
                </c:pt>
                <c:pt idx="2108">
                  <c:v>2109</c:v>
                </c:pt>
                <c:pt idx="2109">
                  <c:v>2110</c:v>
                </c:pt>
                <c:pt idx="2110">
                  <c:v>2111</c:v>
                </c:pt>
                <c:pt idx="2111">
                  <c:v>2112</c:v>
                </c:pt>
                <c:pt idx="2112">
                  <c:v>2113</c:v>
                </c:pt>
                <c:pt idx="2113">
                  <c:v>2114</c:v>
                </c:pt>
                <c:pt idx="2114">
                  <c:v>2115</c:v>
                </c:pt>
                <c:pt idx="2115">
                  <c:v>2116</c:v>
                </c:pt>
                <c:pt idx="2116">
                  <c:v>2117</c:v>
                </c:pt>
                <c:pt idx="2117">
                  <c:v>2118</c:v>
                </c:pt>
                <c:pt idx="2118">
                  <c:v>2119</c:v>
                </c:pt>
                <c:pt idx="2119">
                  <c:v>2120</c:v>
                </c:pt>
                <c:pt idx="2120">
                  <c:v>2121</c:v>
                </c:pt>
                <c:pt idx="2121">
                  <c:v>2122</c:v>
                </c:pt>
                <c:pt idx="2122">
                  <c:v>2123</c:v>
                </c:pt>
                <c:pt idx="2123">
                  <c:v>2124</c:v>
                </c:pt>
                <c:pt idx="2124">
                  <c:v>2125</c:v>
                </c:pt>
                <c:pt idx="2125">
                  <c:v>2126</c:v>
                </c:pt>
                <c:pt idx="2126">
                  <c:v>2127</c:v>
                </c:pt>
                <c:pt idx="2127">
                  <c:v>2128</c:v>
                </c:pt>
                <c:pt idx="2128">
                  <c:v>2129</c:v>
                </c:pt>
                <c:pt idx="2129">
                  <c:v>2130</c:v>
                </c:pt>
                <c:pt idx="2130">
                  <c:v>2131</c:v>
                </c:pt>
                <c:pt idx="2131">
                  <c:v>2132</c:v>
                </c:pt>
                <c:pt idx="2132">
                  <c:v>2133</c:v>
                </c:pt>
                <c:pt idx="2133">
                  <c:v>2134</c:v>
                </c:pt>
                <c:pt idx="2134">
                  <c:v>2135</c:v>
                </c:pt>
                <c:pt idx="2135">
                  <c:v>2136</c:v>
                </c:pt>
                <c:pt idx="2136">
                  <c:v>2137</c:v>
                </c:pt>
                <c:pt idx="2137">
                  <c:v>2138</c:v>
                </c:pt>
                <c:pt idx="2138">
                  <c:v>2139</c:v>
                </c:pt>
                <c:pt idx="2139">
                  <c:v>2140</c:v>
                </c:pt>
                <c:pt idx="2140">
                  <c:v>2141</c:v>
                </c:pt>
                <c:pt idx="2141">
                  <c:v>2142</c:v>
                </c:pt>
                <c:pt idx="2142">
                  <c:v>2143</c:v>
                </c:pt>
                <c:pt idx="2143">
                  <c:v>2144</c:v>
                </c:pt>
                <c:pt idx="2144">
                  <c:v>2145</c:v>
                </c:pt>
                <c:pt idx="2145">
                  <c:v>2146</c:v>
                </c:pt>
                <c:pt idx="2146">
                  <c:v>2147</c:v>
                </c:pt>
                <c:pt idx="2147">
                  <c:v>2148</c:v>
                </c:pt>
                <c:pt idx="2148">
                  <c:v>2149</c:v>
                </c:pt>
                <c:pt idx="2149">
                  <c:v>2150</c:v>
                </c:pt>
                <c:pt idx="2150">
                  <c:v>2151</c:v>
                </c:pt>
                <c:pt idx="2151">
                  <c:v>2152</c:v>
                </c:pt>
                <c:pt idx="2152">
                  <c:v>2153</c:v>
                </c:pt>
                <c:pt idx="2153">
                  <c:v>2154</c:v>
                </c:pt>
                <c:pt idx="2154">
                  <c:v>2155</c:v>
                </c:pt>
                <c:pt idx="2155">
                  <c:v>2156</c:v>
                </c:pt>
                <c:pt idx="2156">
                  <c:v>2157</c:v>
                </c:pt>
                <c:pt idx="2157">
                  <c:v>2158</c:v>
                </c:pt>
                <c:pt idx="2158">
                  <c:v>2159</c:v>
                </c:pt>
                <c:pt idx="2159">
                  <c:v>2160</c:v>
                </c:pt>
                <c:pt idx="2160">
                  <c:v>2161</c:v>
                </c:pt>
                <c:pt idx="2161">
                  <c:v>2162</c:v>
                </c:pt>
                <c:pt idx="2162">
                  <c:v>2163</c:v>
                </c:pt>
                <c:pt idx="2163">
                  <c:v>2164</c:v>
                </c:pt>
                <c:pt idx="2164">
                  <c:v>2165</c:v>
                </c:pt>
                <c:pt idx="2165">
                  <c:v>2166</c:v>
                </c:pt>
                <c:pt idx="2166">
                  <c:v>2167</c:v>
                </c:pt>
                <c:pt idx="2167">
                  <c:v>2168</c:v>
                </c:pt>
                <c:pt idx="2168">
                  <c:v>2169</c:v>
                </c:pt>
                <c:pt idx="2169">
                  <c:v>2170</c:v>
                </c:pt>
                <c:pt idx="2170">
                  <c:v>2171</c:v>
                </c:pt>
                <c:pt idx="2171">
                  <c:v>2172</c:v>
                </c:pt>
                <c:pt idx="2172">
                  <c:v>2173</c:v>
                </c:pt>
                <c:pt idx="2173">
                  <c:v>2174</c:v>
                </c:pt>
                <c:pt idx="2174">
                  <c:v>2175</c:v>
                </c:pt>
                <c:pt idx="2175">
                  <c:v>2176</c:v>
                </c:pt>
                <c:pt idx="2176">
                  <c:v>2177</c:v>
                </c:pt>
                <c:pt idx="2177">
                  <c:v>2178</c:v>
                </c:pt>
                <c:pt idx="2178">
                  <c:v>2179</c:v>
                </c:pt>
                <c:pt idx="2179">
                  <c:v>2180</c:v>
                </c:pt>
                <c:pt idx="2180">
                  <c:v>2181</c:v>
                </c:pt>
                <c:pt idx="2181">
                  <c:v>2182</c:v>
                </c:pt>
                <c:pt idx="2182">
                  <c:v>2183</c:v>
                </c:pt>
                <c:pt idx="2183">
                  <c:v>2184</c:v>
                </c:pt>
                <c:pt idx="2184">
                  <c:v>2185</c:v>
                </c:pt>
                <c:pt idx="2185">
                  <c:v>2186</c:v>
                </c:pt>
                <c:pt idx="2186">
                  <c:v>2187</c:v>
                </c:pt>
                <c:pt idx="2187">
                  <c:v>2188</c:v>
                </c:pt>
                <c:pt idx="2188">
                  <c:v>2189</c:v>
                </c:pt>
                <c:pt idx="2189">
                  <c:v>2190</c:v>
                </c:pt>
                <c:pt idx="2190">
                  <c:v>2191</c:v>
                </c:pt>
                <c:pt idx="2191">
                  <c:v>2192</c:v>
                </c:pt>
                <c:pt idx="2192">
                  <c:v>2193</c:v>
                </c:pt>
                <c:pt idx="2193">
                  <c:v>2194</c:v>
                </c:pt>
                <c:pt idx="2194">
                  <c:v>2195</c:v>
                </c:pt>
                <c:pt idx="2195">
                  <c:v>2196</c:v>
                </c:pt>
                <c:pt idx="2196">
                  <c:v>2197</c:v>
                </c:pt>
                <c:pt idx="2197">
                  <c:v>2198</c:v>
                </c:pt>
                <c:pt idx="2198">
                  <c:v>2199</c:v>
                </c:pt>
                <c:pt idx="2199">
                  <c:v>2200</c:v>
                </c:pt>
                <c:pt idx="2200">
                  <c:v>2201</c:v>
                </c:pt>
                <c:pt idx="2201">
                  <c:v>2202</c:v>
                </c:pt>
                <c:pt idx="2202">
                  <c:v>2203</c:v>
                </c:pt>
                <c:pt idx="2203">
                  <c:v>2204</c:v>
                </c:pt>
                <c:pt idx="2204">
                  <c:v>2205</c:v>
                </c:pt>
                <c:pt idx="2205">
                  <c:v>2206</c:v>
                </c:pt>
                <c:pt idx="2206">
                  <c:v>2207</c:v>
                </c:pt>
                <c:pt idx="2207">
                  <c:v>2208</c:v>
                </c:pt>
                <c:pt idx="2208">
                  <c:v>2209</c:v>
                </c:pt>
                <c:pt idx="2209">
                  <c:v>2210</c:v>
                </c:pt>
                <c:pt idx="2210">
                  <c:v>2211</c:v>
                </c:pt>
                <c:pt idx="2211">
                  <c:v>2212</c:v>
                </c:pt>
                <c:pt idx="2212">
                  <c:v>2213</c:v>
                </c:pt>
                <c:pt idx="2213">
                  <c:v>2214</c:v>
                </c:pt>
                <c:pt idx="2214">
                  <c:v>2215</c:v>
                </c:pt>
                <c:pt idx="2215">
                  <c:v>2216</c:v>
                </c:pt>
                <c:pt idx="2216">
                  <c:v>2217</c:v>
                </c:pt>
                <c:pt idx="2217">
                  <c:v>2218</c:v>
                </c:pt>
                <c:pt idx="2218">
                  <c:v>2219</c:v>
                </c:pt>
                <c:pt idx="2219">
                  <c:v>2220</c:v>
                </c:pt>
                <c:pt idx="2220">
                  <c:v>2221</c:v>
                </c:pt>
                <c:pt idx="2221">
                  <c:v>2222</c:v>
                </c:pt>
                <c:pt idx="2222">
                  <c:v>2223</c:v>
                </c:pt>
                <c:pt idx="2223">
                  <c:v>2224</c:v>
                </c:pt>
                <c:pt idx="2224">
                  <c:v>2225</c:v>
                </c:pt>
                <c:pt idx="2225">
                  <c:v>2226</c:v>
                </c:pt>
                <c:pt idx="2226">
                  <c:v>2227</c:v>
                </c:pt>
                <c:pt idx="2227">
                  <c:v>2228</c:v>
                </c:pt>
                <c:pt idx="2228">
                  <c:v>2229</c:v>
                </c:pt>
                <c:pt idx="2229">
                  <c:v>2230</c:v>
                </c:pt>
                <c:pt idx="2230">
                  <c:v>2231</c:v>
                </c:pt>
                <c:pt idx="2231">
                  <c:v>2232</c:v>
                </c:pt>
                <c:pt idx="2232">
                  <c:v>2233</c:v>
                </c:pt>
                <c:pt idx="2233">
                  <c:v>2234</c:v>
                </c:pt>
                <c:pt idx="2234">
                  <c:v>2235</c:v>
                </c:pt>
                <c:pt idx="2235">
                  <c:v>2236</c:v>
                </c:pt>
                <c:pt idx="2236">
                  <c:v>2237</c:v>
                </c:pt>
                <c:pt idx="2237">
                  <c:v>2238</c:v>
                </c:pt>
                <c:pt idx="2238">
                  <c:v>2239</c:v>
                </c:pt>
                <c:pt idx="2239">
                  <c:v>2240</c:v>
                </c:pt>
                <c:pt idx="2240">
                  <c:v>2241</c:v>
                </c:pt>
                <c:pt idx="2241">
                  <c:v>2242</c:v>
                </c:pt>
                <c:pt idx="2242">
                  <c:v>2243</c:v>
                </c:pt>
                <c:pt idx="2243">
                  <c:v>2244</c:v>
                </c:pt>
                <c:pt idx="2244">
                  <c:v>2245</c:v>
                </c:pt>
                <c:pt idx="2245">
                  <c:v>2246</c:v>
                </c:pt>
                <c:pt idx="2246">
                  <c:v>2247</c:v>
                </c:pt>
                <c:pt idx="2247">
                  <c:v>2248</c:v>
                </c:pt>
                <c:pt idx="2248">
                  <c:v>2249</c:v>
                </c:pt>
                <c:pt idx="2249">
                  <c:v>2250</c:v>
                </c:pt>
                <c:pt idx="2250">
                  <c:v>2251</c:v>
                </c:pt>
                <c:pt idx="2251">
                  <c:v>2252</c:v>
                </c:pt>
                <c:pt idx="2252">
                  <c:v>2253</c:v>
                </c:pt>
                <c:pt idx="2253">
                  <c:v>2254</c:v>
                </c:pt>
                <c:pt idx="2254">
                  <c:v>2255</c:v>
                </c:pt>
                <c:pt idx="2255">
                  <c:v>2256</c:v>
                </c:pt>
                <c:pt idx="2256">
                  <c:v>2257</c:v>
                </c:pt>
                <c:pt idx="2257">
                  <c:v>2258</c:v>
                </c:pt>
                <c:pt idx="2258">
                  <c:v>2259</c:v>
                </c:pt>
                <c:pt idx="2259">
                  <c:v>2260</c:v>
                </c:pt>
                <c:pt idx="2260">
                  <c:v>2261</c:v>
                </c:pt>
                <c:pt idx="2261">
                  <c:v>2262</c:v>
                </c:pt>
                <c:pt idx="2262">
                  <c:v>2263</c:v>
                </c:pt>
                <c:pt idx="2263">
                  <c:v>2264</c:v>
                </c:pt>
                <c:pt idx="2264">
                  <c:v>2265</c:v>
                </c:pt>
                <c:pt idx="2265">
                  <c:v>2266</c:v>
                </c:pt>
                <c:pt idx="2266">
                  <c:v>2267</c:v>
                </c:pt>
                <c:pt idx="2267">
                  <c:v>2268</c:v>
                </c:pt>
                <c:pt idx="2268">
                  <c:v>2269</c:v>
                </c:pt>
                <c:pt idx="2269">
                  <c:v>2270</c:v>
                </c:pt>
                <c:pt idx="2270">
                  <c:v>2271</c:v>
                </c:pt>
                <c:pt idx="2271">
                  <c:v>2272</c:v>
                </c:pt>
                <c:pt idx="2272">
                  <c:v>2273</c:v>
                </c:pt>
                <c:pt idx="2273">
                  <c:v>2274</c:v>
                </c:pt>
                <c:pt idx="2274">
                  <c:v>2275</c:v>
                </c:pt>
                <c:pt idx="2275">
                  <c:v>2276</c:v>
                </c:pt>
                <c:pt idx="2276">
                  <c:v>2277</c:v>
                </c:pt>
                <c:pt idx="2277">
                  <c:v>2278</c:v>
                </c:pt>
                <c:pt idx="2278">
                  <c:v>2279</c:v>
                </c:pt>
                <c:pt idx="2279">
                  <c:v>2280</c:v>
                </c:pt>
                <c:pt idx="2280">
                  <c:v>2281</c:v>
                </c:pt>
                <c:pt idx="2281">
                  <c:v>2282</c:v>
                </c:pt>
                <c:pt idx="2282">
                  <c:v>2283</c:v>
                </c:pt>
                <c:pt idx="2283">
                  <c:v>2284</c:v>
                </c:pt>
                <c:pt idx="2284">
                  <c:v>2285</c:v>
                </c:pt>
                <c:pt idx="2285">
                  <c:v>2286</c:v>
                </c:pt>
                <c:pt idx="2286">
                  <c:v>2287</c:v>
                </c:pt>
                <c:pt idx="2287">
                  <c:v>2288</c:v>
                </c:pt>
                <c:pt idx="2288">
                  <c:v>2289</c:v>
                </c:pt>
                <c:pt idx="2289">
                  <c:v>2290</c:v>
                </c:pt>
                <c:pt idx="2290">
                  <c:v>2291</c:v>
                </c:pt>
                <c:pt idx="2291">
                  <c:v>2292</c:v>
                </c:pt>
                <c:pt idx="2292">
                  <c:v>2293</c:v>
                </c:pt>
                <c:pt idx="2293">
                  <c:v>2294</c:v>
                </c:pt>
                <c:pt idx="2294">
                  <c:v>2295</c:v>
                </c:pt>
                <c:pt idx="2295">
                  <c:v>2296</c:v>
                </c:pt>
                <c:pt idx="2296">
                  <c:v>2297</c:v>
                </c:pt>
                <c:pt idx="2297">
                  <c:v>2298</c:v>
                </c:pt>
                <c:pt idx="2298">
                  <c:v>2299</c:v>
                </c:pt>
                <c:pt idx="2299">
                  <c:v>2300</c:v>
                </c:pt>
                <c:pt idx="2300">
                  <c:v>2301</c:v>
                </c:pt>
                <c:pt idx="2301">
                  <c:v>2302</c:v>
                </c:pt>
                <c:pt idx="2302">
                  <c:v>2303</c:v>
                </c:pt>
                <c:pt idx="2303">
                  <c:v>2304</c:v>
                </c:pt>
                <c:pt idx="2304">
                  <c:v>2305</c:v>
                </c:pt>
                <c:pt idx="2305">
                  <c:v>2306</c:v>
                </c:pt>
                <c:pt idx="2306">
                  <c:v>2307</c:v>
                </c:pt>
                <c:pt idx="2307">
                  <c:v>2308</c:v>
                </c:pt>
                <c:pt idx="2308">
                  <c:v>2309</c:v>
                </c:pt>
                <c:pt idx="2309">
                  <c:v>2310</c:v>
                </c:pt>
                <c:pt idx="2310">
                  <c:v>2311</c:v>
                </c:pt>
                <c:pt idx="2311">
                  <c:v>2312</c:v>
                </c:pt>
                <c:pt idx="2312">
                  <c:v>2313</c:v>
                </c:pt>
                <c:pt idx="2313">
                  <c:v>2314</c:v>
                </c:pt>
                <c:pt idx="2314">
                  <c:v>2315</c:v>
                </c:pt>
                <c:pt idx="2315">
                  <c:v>2316</c:v>
                </c:pt>
                <c:pt idx="2316">
                  <c:v>2317</c:v>
                </c:pt>
                <c:pt idx="2317">
                  <c:v>2318</c:v>
                </c:pt>
                <c:pt idx="2318">
                  <c:v>2319</c:v>
                </c:pt>
                <c:pt idx="2319">
                  <c:v>2320</c:v>
                </c:pt>
                <c:pt idx="2320">
                  <c:v>2321</c:v>
                </c:pt>
                <c:pt idx="2321">
                  <c:v>2322</c:v>
                </c:pt>
                <c:pt idx="2322">
                  <c:v>2323</c:v>
                </c:pt>
                <c:pt idx="2323">
                  <c:v>2324</c:v>
                </c:pt>
                <c:pt idx="2324">
                  <c:v>2325</c:v>
                </c:pt>
                <c:pt idx="2325">
                  <c:v>2326</c:v>
                </c:pt>
                <c:pt idx="2326">
                  <c:v>2327</c:v>
                </c:pt>
                <c:pt idx="2327">
                  <c:v>2328</c:v>
                </c:pt>
                <c:pt idx="2328">
                  <c:v>2329</c:v>
                </c:pt>
                <c:pt idx="2329">
                  <c:v>2330</c:v>
                </c:pt>
                <c:pt idx="2330">
                  <c:v>2331</c:v>
                </c:pt>
                <c:pt idx="2331">
                  <c:v>2332</c:v>
                </c:pt>
                <c:pt idx="2332">
                  <c:v>2333</c:v>
                </c:pt>
                <c:pt idx="2333">
                  <c:v>2334</c:v>
                </c:pt>
                <c:pt idx="2334">
                  <c:v>2335</c:v>
                </c:pt>
                <c:pt idx="2335">
                  <c:v>2336</c:v>
                </c:pt>
                <c:pt idx="2336">
                  <c:v>2337</c:v>
                </c:pt>
                <c:pt idx="2337">
                  <c:v>2338</c:v>
                </c:pt>
                <c:pt idx="2338">
                  <c:v>2339</c:v>
                </c:pt>
                <c:pt idx="2339">
                  <c:v>2340</c:v>
                </c:pt>
                <c:pt idx="2340">
                  <c:v>2341</c:v>
                </c:pt>
                <c:pt idx="2341">
                  <c:v>2342</c:v>
                </c:pt>
                <c:pt idx="2342">
                  <c:v>2343</c:v>
                </c:pt>
                <c:pt idx="2343">
                  <c:v>2344</c:v>
                </c:pt>
                <c:pt idx="2344">
                  <c:v>2345</c:v>
                </c:pt>
                <c:pt idx="2345">
                  <c:v>2346</c:v>
                </c:pt>
                <c:pt idx="2346">
                  <c:v>2347</c:v>
                </c:pt>
                <c:pt idx="2347">
                  <c:v>2348</c:v>
                </c:pt>
                <c:pt idx="2348">
                  <c:v>2349</c:v>
                </c:pt>
                <c:pt idx="2349">
                  <c:v>2350</c:v>
                </c:pt>
                <c:pt idx="2350">
                  <c:v>2351</c:v>
                </c:pt>
                <c:pt idx="2351">
                  <c:v>2352</c:v>
                </c:pt>
                <c:pt idx="2352">
                  <c:v>2353</c:v>
                </c:pt>
                <c:pt idx="2353">
                  <c:v>2354</c:v>
                </c:pt>
                <c:pt idx="2354">
                  <c:v>2355</c:v>
                </c:pt>
                <c:pt idx="2355">
                  <c:v>2356</c:v>
                </c:pt>
                <c:pt idx="2356">
                  <c:v>2357</c:v>
                </c:pt>
                <c:pt idx="2357">
                  <c:v>2358</c:v>
                </c:pt>
                <c:pt idx="2358">
                  <c:v>2359</c:v>
                </c:pt>
                <c:pt idx="2359">
                  <c:v>2360</c:v>
                </c:pt>
                <c:pt idx="2360">
                  <c:v>2361</c:v>
                </c:pt>
                <c:pt idx="2361">
                  <c:v>2362</c:v>
                </c:pt>
                <c:pt idx="2362">
                  <c:v>2363</c:v>
                </c:pt>
                <c:pt idx="2363">
                  <c:v>2364</c:v>
                </c:pt>
                <c:pt idx="2364">
                  <c:v>2365</c:v>
                </c:pt>
                <c:pt idx="2365">
                  <c:v>2366</c:v>
                </c:pt>
                <c:pt idx="2366">
                  <c:v>2367</c:v>
                </c:pt>
                <c:pt idx="2367">
                  <c:v>2368</c:v>
                </c:pt>
                <c:pt idx="2368">
                  <c:v>2369</c:v>
                </c:pt>
                <c:pt idx="2369">
                  <c:v>2370</c:v>
                </c:pt>
                <c:pt idx="2370">
                  <c:v>2371</c:v>
                </c:pt>
                <c:pt idx="2371">
                  <c:v>2372</c:v>
                </c:pt>
                <c:pt idx="2372">
                  <c:v>2373</c:v>
                </c:pt>
                <c:pt idx="2373">
                  <c:v>2374</c:v>
                </c:pt>
                <c:pt idx="2374">
                  <c:v>2375</c:v>
                </c:pt>
                <c:pt idx="2375">
                  <c:v>2376</c:v>
                </c:pt>
                <c:pt idx="2376">
                  <c:v>2377</c:v>
                </c:pt>
                <c:pt idx="2377">
                  <c:v>2378</c:v>
                </c:pt>
                <c:pt idx="2378">
                  <c:v>2379</c:v>
                </c:pt>
                <c:pt idx="2379">
                  <c:v>2380</c:v>
                </c:pt>
                <c:pt idx="2380">
                  <c:v>2381</c:v>
                </c:pt>
                <c:pt idx="2381">
                  <c:v>2382</c:v>
                </c:pt>
                <c:pt idx="2382">
                  <c:v>2383</c:v>
                </c:pt>
                <c:pt idx="2383">
                  <c:v>2384</c:v>
                </c:pt>
                <c:pt idx="2384">
                  <c:v>2385</c:v>
                </c:pt>
                <c:pt idx="2385">
                  <c:v>2386</c:v>
                </c:pt>
                <c:pt idx="2386">
                  <c:v>2387</c:v>
                </c:pt>
                <c:pt idx="2387">
                  <c:v>2388</c:v>
                </c:pt>
                <c:pt idx="2388">
                  <c:v>2389</c:v>
                </c:pt>
                <c:pt idx="2389">
                  <c:v>2390</c:v>
                </c:pt>
                <c:pt idx="2390">
                  <c:v>2391</c:v>
                </c:pt>
                <c:pt idx="2391">
                  <c:v>2392</c:v>
                </c:pt>
                <c:pt idx="2392">
                  <c:v>2393</c:v>
                </c:pt>
                <c:pt idx="2393">
                  <c:v>2394</c:v>
                </c:pt>
                <c:pt idx="2394">
                  <c:v>2395</c:v>
                </c:pt>
                <c:pt idx="2395">
                  <c:v>2396</c:v>
                </c:pt>
                <c:pt idx="2396">
                  <c:v>2397</c:v>
                </c:pt>
                <c:pt idx="2397">
                  <c:v>2398</c:v>
                </c:pt>
                <c:pt idx="2398">
                  <c:v>2399</c:v>
                </c:pt>
                <c:pt idx="2399">
                  <c:v>2400</c:v>
                </c:pt>
                <c:pt idx="2400">
                  <c:v>2401</c:v>
                </c:pt>
                <c:pt idx="2401">
                  <c:v>2402</c:v>
                </c:pt>
                <c:pt idx="2402">
                  <c:v>2403</c:v>
                </c:pt>
                <c:pt idx="2403">
                  <c:v>2404</c:v>
                </c:pt>
                <c:pt idx="2404">
                  <c:v>2405</c:v>
                </c:pt>
                <c:pt idx="2405">
                  <c:v>2406</c:v>
                </c:pt>
                <c:pt idx="2406">
                  <c:v>2407</c:v>
                </c:pt>
                <c:pt idx="2407">
                  <c:v>2408</c:v>
                </c:pt>
                <c:pt idx="2408">
                  <c:v>2409</c:v>
                </c:pt>
                <c:pt idx="2409">
                  <c:v>2410</c:v>
                </c:pt>
                <c:pt idx="2410">
                  <c:v>2411</c:v>
                </c:pt>
                <c:pt idx="2411">
                  <c:v>2412</c:v>
                </c:pt>
                <c:pt idx="2412">
                  <c:v>2413</c:v>
                </c:pt>
                <c:pt idx="2413">
                  <c:v>2414</c:v>
                </c:pt>
                <c:pt idx="2414">
                  <c:v>2415</c:v>
                </c:pt>
                <c:pt idx="2415">
                  <c:v>2416</c:v>
                </c:pt>
                <c:pt idx="2416">
                  <c:v>2417</c:v>
                </c:pt>
                <c:pt idx="2417">
                  <c:v>2418</c:v>
                </c:pt>
                <c:pt idx="2418">
                  <c:v>2419</c:v>
                </c:pt>
                <c:pt idx="2419">
                  <c:v>2420</c:v>
                </c:pt>
                <c:pt idx="2420">
                  <c:v>2421</c:v>
                </c:pt>
                <c:pt idx="2421">
                  <c:v>2422</c:v>
                </c:pt>
                <c:pt idx="2422">
                  <c:v>2423</c:v>
                </c:pt>
                <c:pt idx="2423">
                  <c:v>2424</c:v>
                </c:pt>
                <c:pt idx="2424">
                  <c:v>2425</c:v>
                </c:pt>
                <c:pt idx="2425">
                  <c:v>2426</c:v>
                </c:pt>
                <c:pt idx="2426">
                  <c:v>2427</c:v>
                </c:pt>
                <c:pt idx="2427">
                  <c:v>2428</c:v>
                </c:pt>
                <c:pt idx="2428">
                  <c:v>2429</c:v>
                </c:pt>
                <c:pt idx="2429">
                  <c:v>2430</c:v>
                </c:pt>
                <c:pt idx="2430">
                  <c:v>2431</c:v>
                </c:pt>
                <c:pt idx="2431">
                  <c:v>2432</c:v>
                </c:pt>
                <c:pt idx="2432">
                  <c:v>2433</c:v>
                </c:pt>
                <c:pt idx="2433">
                  <c:v>2434</c:v>
                </c:pt>
                <c:pt idx="2434">
                  <c:v>2435</c:v>
                </c:pt>
                <c:pt idx="2435">
                  <c:v>2436</c:v>
                </c:pt>
                <c:pt idx="2436">
                  <c:v>2437</c:v>
                </c:pt>
                <c:pt idx="2437">
                  <c:v>2438</c:v>
                </c:pt>
                <c:pt idx="2438">
                  <c:v>2439</c:v>
                </c:pt>
                <c:pt idx="2439">
                  <c:v>2440</c:v>
                </c:pt>
                <c:pt idx="2440">
                  <c:v>2441</c:v>
                </c:pt>
                <c:pt idx="2441">
                  <c:v>2442</c:v>
                </c:pt>
                <c:pt idx="2442">
                  <c:v>2443</c:v>
                </c:pt>
                <c:pt idx="2443">
                  <c:v>2444</c:v>
                </c:pt>
                <c:pt idx="2444">
                  <c:v>2445</c:v>
                </c:pt>
                <c:pt idx="2445">
                  <c:v>2446</c:v>
                </c:pt>
                <c:pt idx="2446">
                  <c:v>2447</c:v>
                </c:pt>
                <c:pt idx="2447">
                  <c:v>2448</c:v>
                </c:pt>
                <c:pt idx="2448">
                  <c:v>2449</c:v>
                </c:pt>
                <c:pt idx="2449">
                  <c:v>2450</c:v>
                </c:pt>
                <c:pt idx="2450">
                  <c:v>2451</c:v>
                </c:pt>
                <c:pt idx="2451">
                  <c:v>2452</c:v>
                </c:pt>
                <c:pt idx="2452">
                  <c:v>2453</c:v>
                </c:pt>
                <c:pt idx="2453">
                  <c:v>2454</c:v>
                </c:pt>
                <c:pt idx="2454">
                  <c:v>2455</c:v>
                </c:pt>
                <c:pt idx="2455">
                  <c:v>2456</c:v>
                </c:pt>
                <c:pt idx="2456">
                  <c:v>2457</c:v>
                </c:pt>
                <c:pt idx="2457">
                  <c:v>2458</c:v>
                </c:pt>
                <c:pt idx="2458">
                  <c:v>2459</c:v>
                </c:pt>
                <c:pt idx="2459">
                  <c:v>2460</c:v>
                </c:pt>
                <c:pt idx="2460">
                  <c:v>2461</c:v>
                </c:pt>
                <c:pt idx="2461">
                  <c:v>2462</c:v>
                </c:pt>
                <c:pt idx="2462">
                  <c:v>2463</c:v>
                </c:pt>
                <c:pt idx="2463">
                  <c:v>2464</c:v>
                </c:pt>
                <c:pt idx="2464">
                  <c:v>2465</c:v>
                </c:pt>
                <c:pt idx="2465">
                  <c:v>2466</c:v>
                </c:pt>
                <c:pt idx="2466">
                  <c:v>2467</c:v>
                </c:pt>
                <c:pt idx="2467">
                  <c:v>2468</c:v>
                </c:pt>
                <c:pt idx="2468">
                  <c:v>2469</c:v>
                </c:pt>
                <c:pt idx="2469">
                  <c:v>2470</c:v>
                </c:pt>
                <c:pt idx="2470">
                  <c:v>2471</c:v>
                </c:pt>
                <c:pt idx="2471">
                  <c:v>2472</c:v>
                </c:pt>
                <c:pt idx="2472">
                  <c:v>2473</c:v>
                </c:pt>
                <c:pt idx="2473">
                  <c:v>2474</c:v>
                </c:pt>
                <c:pt idx="2474">
                  <c:v>2475</c:v>
                </c:pt>
                <c:pt idx="2475">
                  <c:v>2476</c:v>
                </c:pt>
                <c:pt idx="2476">
                  <c:v>2477</c:v>
                </c:pt>
                <c:pt idx="2477">
                  <c:v>2478</c:v>
                </c:pt>
                <c:pt idx="2478">
                  <c:v>2479</c:v>
                </c:pt>
                <c:pt idx="2479">
                  <c:v>2480</c:v>
                </c:pt>
                <c:pt idx="2480">
                  <c:v>2481</c:v>
                </c:pt>
                <c:pt idx="2481">
                  <c:v>2482</c:v>
                </c:pt>
                <c:pt idx="2482">
                  <c:v>2483</c:v>
                </c:pt>
                <c:pt idx="2483">
                  <c:v>2484</c:v>
                </c:pt>
                <c:pt idx="2484">
                  <c:v>2485</c:v>
                </c:pt>
                <c:pt idx="2485">
                  <c:v>2486</c:v>
                </c:pt>
                <c:pt idx="2486">
                  <c:v>2487</c:v>
                </c:pt>
                <c:pt idx="2487">
                  <c:v>2488</c:v>
                </c:pt>
                <c:pt idx="2488">
                  <c:v>2489</c:v>
                </c:pt>
                <c:pt idx="2489">
                  <c:v>2490</c:v>
                </c:pt>
                <c:pt idx="2490">
                  <c:v>2491</c:v>
                </c:pt>
                <c:pt idx="2491">
                  <c:v>2492</c:v>
                </c:pt>
                <c:pt idx="2492">
                  <c:v>2493</c:v>
                </c:pt>
                <c:pt idx="2493">
                  <c:v>2494</c:v>
                </c:pt>
                <c:pt idx="2494">
                  <c:v>2495</c:v>
                </c:pt>
                <c:pt idx="2495">
                  <c:v>2496</c:v>
                </c:pt>
                <c:pt idx="2496">
                  <c:v>2497</c:v>
                </c:pt>
                <c:pt idx="2497">
                  <c:v>2498</c:v>
                </c:pt>
                <c:pt idx="2498">
                  <c:v>2499</c:v>
                </c:pt>
                <c:pt idx="2499">
                  <c:v>2500</c:v>
                </c:pt>
                <c:pt idx="2500">
                  <c:v>2501</c:v>
                </c:pt>
                <c:pt idx="2501">
                  <c:v>2502</c:v>
                </c:pt>
                <c:pt idx="2502">
                  <c:v>2503</c:v>
                </c:pt>
                <c:pt idx="2503">
                  <c:v>2504</c:v>
                </c:pt>
                <c:pt idx="2504">
                  <c:v>2505</c:v>
                </c:pt>
                <c:pt idx="2505">
                  <c:v>2506</c:v>
                </c:pt>
                <c:pt idx="2506">
                  <c:v>2507</c:v>
                </c:pt>
                <c:pt idx="2507">
                  <c:v>2508</c:v>
                </c:pt>
                <c:pt idx="2508">
                  <c:v>2509</c:v>
                </c:pt>
                <c:pt idx="2509">
                  <c:v>2510</c:v>
                </c:pt>
                <c:pt idx="2510">
                  <c:v>2511</c:v>
                </c:pt>
                <c:pt idx="2511">
                  <c:v>2512</c:v>
                </c:pt>
                <c:pt idx="2512">
                  <c:v>2513</c:v>
                </c:pt>
                <c:pt idx="2513">
                  <c:v>2514</c:v>
                </c:pt>
                <c:pt idx="2514">
                  <c:v>2515</c:v>
                </c:pt>
                <c:pt idx="2515">
                  <c:v>2516</c:v>
                </c:pt>
                <c:pt idx="2516">
                  <c:v>2517</c:v>
                </c:pt>
                <c:pt idx="2517">
                  <c:v>2518</c:v>
                </c:pt>
                <c:pt idx="2518">
                  <c:v>2519</c:v>
                </c:pt>
                <c:pt idx="2519">
                  <c:v>2520</c:v>
                </c:pt>
                <c:pt idx="2520">
                  <c:v>2521</c:v>
                </c:pt>
                <c:pt idx="2521">
                  <c:v>2522</c:v>
                </c:pt>
                <c:pt idx="2522">
                  <c:v>2523</c:v>
                </c:pt>
                <c:pt idx="2523">
                  <c:v>2524</c:v>
                </c:pt>
                <c:pt idx="2524">
                  <c:v>2525</c:v>
                </c:pt>
                <c:pt idx="2525">
                  <c:v>2526</c:v>
                </c:pt>
                <c:pt idx="2526">
                  <c:v>2527</c:v>
                </c:pt>
                <c:pt idx="2527">
                  <c:v>2528</c:v>
                </c:pt>
                <c:pt idx="2528">
                  <c:v>2529</c:v>
                </c:pt>
                <c:pt idx="2529">
                  <c:v>2530</c:v>
                </c:pt>
                <c:pt idx="2530">
                  <c:v>2531</c:v>
                </c:pt>
                <c:pt idx="2531">
                  <c:v>2532</c:v>
                </c:pt>
                <c:pt idx="2532">
                  <c:v>2533</c:v>
                </c:pt>
                <c:pt idx="2533">
                  <c:v>2534</c:v>
                </c:pt>
                <c:pt idx="2534">
                  <c:v>2535</c:v>
                </c:pt>
                <c:pt idx="2535">
                  <c:v>2536</c:v>
                </c:pt>
                <c:pt idx="2536">
                  <c:v>2537</c:v>
                </c:pt>
                <c:pt idx="2537">
                  <c:v>2538</c:v>
                </c:pt>
                <c:pt idx="2538">
                  <c:v>2539</c:v>
                </c:pt>
                <c:pt idx="2539">
                  <c:v>2540</c:v>
                </c:pt>
                <c:pt idx="2540">
                  <c:v>2541</c:v>
                </c:pt>
                <c:pt idx="2541">
                  <c:v>2542</c:v>
                </c:pt>
                <c:pt idx="2542">
                  <c:v>2543</c:v>
                </c:pt>
                <c:pt idx="2543">
                  <c:v>2544</c:v>
                </c:pt>
                <c:pt idx="2544">
                  <c:v>2545</c:v>
                </c:pt>
                <c:pt idx="2545">
                  <c:v>2546</c:v>
                </c:pt>
                <c:pt idx="2546">
                  <c:v>2547</c:v>
                </c:pt>
                <c:pt idx="2547">
                  <c:v>2548</c:v>
                </c:pt>
                <c:pt idx="2548">
                  <c:v>2549</c:v>
                </c:pt>
                <c:pt idx="2549">
                  <c:v>2550</c:v>
                </c:pt>
                <c:pt idx="2550">
                  <c:v>2551</c:v>
                </c:pt>
                <c:pt idx="2551">
                  <c:v>2552</c:v>
                </c:pt>
                <c:pt idx="2552">
                  <c:v>2553</c:v>
                </c:pt>
                <c:pt idx="2553">
                  <c:v>2554</c:v>
                </c:pt>
                <c:pt idx="2554">
                  <c:v>2555</c:v>
                </c:pt>
                <c:pt idx="2555">
                  <c:v>2556</c:v>
                </c:pt>
                <c:pt idx="2556">
                  <c:v>2557</c:v>
                </c:pt>
                <c:pt idx="2557">
                  <c:v>2558</c:v>
                </c:pt>
                <c:pt idx="2558">
                  <c:v>2559</c:v>
                </c:pt>
                <c:pt idx="2559">
                  <c:v>2560</c:v>
                </c:pt>
                <c:pt idx="2560">
                  <c:v>2561</c:v>
                </c:pt>
                <c:pt idx="2561">
                  <c:v>2562</c:v>
                </c:pt>
                <c:pt idx="2562">
                  <c:v>2563</c:v>
                </c:pt>
                <c:pt idx="2563">
                  <c:v>2564</c:v>
                </c:pt>
                <c:pt idx="2564">
                  <c:v>2565</c:v>
                </c:pt>
                <c:pt idx="2565">
                  <c:v>2566</c:v>
                </c:pt>
                <c:pt idx="2566">
                  <c:v>2567</c:v>
                </c:pt>
                <c:pt idx="2567">
                  <c:v>2568</c:v>
                </c:pt>
                <c:pt idx="2568">
                  <c:v>2569</c:v>
                </c:pt>
                <c:pt idx="2569">
                  <c:v>2570</c:v>
                </c:pt>
                <c:pt idx="2570">
                  <c:v>2571</c:v>
                </c:pt>
                <c:pt idx="2571">
                  <c:v>2572</c:v>
                </c:pt>
                <c:pt idx="2572">
                  <c:v>2573</c:v>
                </c:pt>
                <c:pt idx="2573">
                  <c:v>2574</c:v>
                </c:pt>
                <c:pt idx="2574">
                  <c:v>2575</c:v>
                </c:pt>
                <c:pt idx="2575">
                  <c:v>2576</c:v>
                </c:pt>
                <c:pt idx="2576">
                  <c:v>2577</c:v>
                </c:pt>
                <c:pt idx="2577">
                  <c:v>2578</c:v>
                </c:pt>
                <c:pt idx="2578">
                  <c:v>2579</c:v>
                </c:pt>
                <c:pt idx="2579">
                  <c:v>2580</c:v>
                </c:pt>
                <c:pt idx="2580">
                  <c:v>2581</c:v>
                </c:pt>
                <c:pt idx="2581">
                  <c:v>2582</c:v>
                </c:pt>
                <c:pt idx="2582">
                  <c:v>2583</c:v>
                </c:pt>
                <c:pt idx="2583">
                  <c:v>2584</c:v>
                </c:pt>
                <c:pt idx="2584">
                  <c:v>2585</c:v>
                </c:pt>
                <c:pt idx="2585">
                  <c:v>2586</c:v>
                </c:pt>
                <c:pt idx="2586">
                  <c:v>2587</c:v>
                </c:pt>
                <c:pt idx="2587">
                  <c:v>2588</c:v>
                </c:pt>
                <c:pt idx="2588">
                  <c:v>2589</c:v>
                </c:pt>
                <c:pt idx="2589">
                  <c:v>2590</c:v>
                </c:pt>
                <c:pt idx="2590">
                  <c:v>2591</c:v>
                </c:pt>
                <c:pt idx="2591">
                  <c:v>2592</c:v>
                </c:pt>
                <c:pt idx="2592">
                  <c:v>2593</c:v>
                </c:pt>
                <c:pt idx="2593">
                  <c:v>2594</c:v>
                </c:pt>
                <c:pt idx="2594">
                  <c:v>2595</c:v>
                </c:pt>
                <c:pt idx="2595">
                  <c:v>2596</c:v>
                </c:pt>
                <c:pt idx="2596">
                  <c:v>2597</c:v>
                </c:pt>
                <c:pt idx="2597">
                  <c:v>2598</c:v>
                </c:pt>
                <c:pt idx="2598">
                  <c:v>2599</c:v>
                </c:pt>
                <c:pt idx="2599">
                  <c:v>2600</c:v>
                </c:pt>
                <c:pt idx="2600">
                  <c:v>2601</c:v>
                </c:pt>
                <c:pt idx="2601">
                  <c:v>2602</c:v>
                </c:pt>
                <c:pt idx="2602">
                  <c:v>2603</c:v>
                </c:pt>
                <c:pt idx="2603">
                  <c:v>2604</c:v>
                </c:pt>
                <c:pt idx="2604">
                  <c:v>2605</c:v>
                </c:pt>
                <c:pt idx="2605">
                  <c:v>2606</c:v>
                </c:pt>
                <c:pt idx="2606">
                  <c:v>2607</c:v>
                </c:pt>
                <c:pt idx="2607">
                  <c:v>2608</c:v>
                </c:pt>
                <c:pt idx="2608">
                  <c:v>2609</c:v>
                </c:pt>
                <c:pt idx="2609">
                  <c:v>2610</c:v>
                </c:pt>
                <c:pt idx="2610">
                  <c:v>2611</c:v>
                </c:pt>
                <c:pt idx="2611">
                  <c:v>2612</c:v>
                </c:pt>
                <c:pt idx="2612">
                  <c:v>2613</c:v>
                </c:pt>
                <c:pt idx="2613">
                  <c:v>2614</c:v>
                </c:pt>
                <c:pt idx="2614">
                  <c:v>2615</c:v>
                </c:pt>
                <c:pt idx="2615">
                  <c:v>2616</c:v>
                </c:pt>
                <c:pt idx="2616">
                  <c:v>2617</c:v>
                </c:pt>
                <c:pt idx="2617">
                  <c:v>2618</c:v>
                </c:pt>
                <c:pt idx="2618">
                  <c:v>2619</c:v>
                </c:pt>
                <c:pt idx="2619">
                  <c:v>2620</c:v>
                </c:pt>
                <c:pt idx="2620">
                  <c:v>2621</c:v>
                </c:pt>
                <c:pt idx="2621">
                  <c:v>2622</c:v>
                </c:pt>
                <c:pt idx="2622">
                  <c:v>2623</c:v>
                </c:pt>
                <c:pt idx="2623">
                  <c:v>2624</c:v>
                </c:pt>
                <c:pt idx="2624">
                  <c:v>2625</c:v>
                </c:pt>
                <c:pt idx="2625">
                  <c:v>2626</c:v>
                </c:pt>
                <c:pt idx="2626">
                  <c:v>2627</c:v>
                </c:pt>
                <c:pt idx="2627">
                  <c:v>2628</c:v>
                </c:pt>
                <c:pt idx="2628">
                  <c:v>2629</c:v>
                </c:pt>
                <c:pt idx="2629">
                  <c:v>2630</c:v>
                </c:pt>
                <c:pt idx="2630">
                  <c:v>2631</c:v>
                </c:pt>
                <c:pt idx="2631">
                  <c:v>2632</c:v>
                </c:pt>
                <c:pt idx="2632">
                  <c:v>2633</c:v>
                </c:pt>
                <c:pt idx="2633">
                  <c:v>2634</c:v>
                </c:pt>
                <c:pt idx="2634">
                  <c:v>2635</c:v>
                </c:pt>
                <c:pt idx="2635">
                  <c:v>2636</c:v>
                </c:pt>
                <c:pt idx="2636">
                  <c:v>2637</c:v>
                </c:pt>
                <c:pt idx="2637">
                  <c:v>2638</c:v>
                </c:pt>
                <c:pt idx="2638">
                  <c:v>2639</c:v>
                </c:pt>
                <c:pt idx="2639">
                  <c:v>2640</c:v>
                </c:pt>
                <c:pt idx="2640">
                  <c:v>2641</c:v>
                </c:pt>
                <c:pt idx="2641">
                  <c:v>2642</c:v>
                </c:pt>
                <c:pt idx="2642">
                  <c:v>2643</c:v>
                </c:pt>
                <c:pt idx="2643">
                  <c:v>2644</c:v>
                </c:pt>
                <c:pt idx="2644">
                  <c:v>2645</c:v>
                </c:pt>
                <c:pt idx="2645">
                  <c:v>2646</c:v>
                </c:pt>
                <c:pt idx="2646">
                  <c:v>2647</c:v>
                </c:pt>
                <c:pt idx="2647">
                  <c:v>2648</c:v>
                </c:pt>
                <c:pt idx="2648">
                  <c:v>2649</c:v>
                </c:pt>
                <c:pt idx="2649">
                  <c:v>2650</c:v>
                </c:pt>
                <c:pt idx="2650">
                  <c:v>2651</c:v>
                </c:pt>
                <c:pt idx="2651">
                  <c:v>2652</c:v>
                </c:pt>
                <c:pt idx="2652">
                  <c:v>2653</c:v>
                </c:pt>
                <c:pt idx="2653">
                  <c:v>2654</c:v>
                </c:pt>
                <c:pt idx="2654">
                  <c:v>2655</c:v>
                </c:pt>
                <c:pt idx="2655">
                  <c:v>2656</c:v>
                </c:pt>
                <c:pt idx="2656">
                  <c:v>2657</c:v>
                </c:pt>
                <c:pt idx="2657">
                  <c:v>2658</c:v>
                </c:pt>
                <c:pt idx="2658">
                  <c:v>2659</c:v>
                </c:pt>
                <c:pt idx="2659">
                  <c:v>2660</c:v>
                </c:pt>
                <c:pt idx="2660">
                  <c:v>2661</c:v>
                </c:pt>
                <c:pt idx="2661">
                  <c:v>2662</c:v>
                </c:pt>
                <c:pt idx="2662">
                  <c:v>2663</c:v>
                </c:pt>
                <c:pt idx="2663">
                  <c:v>2664</c:v>
                </c:pt>
                <c:pt idx="2664">
                  <c:v>2665</c:v>
                </c:pt>
                <c:pt idx="2665">
                  <c:v>2666</c:v>
                </c:pt>
                <c:pt idx="2666">
                  <c:v>2667</c:v>
                </c:pt>
                <c:pt idx="2667">
                  <c:v>2668</c:v>
                </c:pt>
                <c:pt idx="2668">
                  <c:v>2669</c:v>
                </c:pt>
                <c:pt idx="2669">
                  <c:v>2670</c:v>
                </c:pt>
                <c:pt idx="2670">
                  <c:v>2671</c:v>
                </c:pt>
                <c:pt idx="2671">
                  <c:v>2672</c:v>
                </c:pt>
                <c:pt idx="2672">
                  <c:v>2673</c:v>
                </c:pt>
                <c:pt idx="2673">
                  <c:v>2674</c:v>
                </c:pt>
                <c:pt idx="2674">
                  <c:v>2675</c:v>
                </c:pt>
                <c:pt idx="2675">
                  <c:v>2676</c:v>
                </c:pt>
                <c:pt idx="2676">
                  <c:v>2677</c:v>
                </c:pt>
                <c:pt idx="2677">
                  <c:v>2678</c:v>
                </c:pt>
                <c:pt idx="2678">
                  <c:v>2679</c:v>
                </c:pt>
                <c:pt idx="2679">
                  <c:v>2680</c:v>
                </c:pt>
                <c:pt idx="2680">
                  <c:v>2681</c:v>
                </c:pt>
                <c:pt idx="2681">
                  <c:v>2682</c:v>
                </c:pt>
                <c:pt idx="2682">
                  <c:v>2683</c:v>
                </c:pt>
                <c:pt idx="2683">
                  <c:v>2684</c:v>
                </c:pt>
                <c:pt idx="2684">
                  <c:v>2685</c:v>
                </c:pt>
                <c:pt idx="2685">
                  <c:v>2686</c:v>
                </c:pt>
                <c:pt idx="2686">
                  <c:v>2687</c:v>
                </c:pt>
                <c:pt idx="2687">
                  <c:v>2688</c:v>
                </c:pt>
                <c:pt idx="2688">
                  <c:v>2689</c:v>
                </c:pt>
                <c:pt idx="2689">
                  <c:v>2690</c:v>
                </c:pt>
                <c:pt idx="2690">
                  <c:v>2691</c:v>
                </c:pt>
                <c:pt idx="2691">
                  <c:v>2692</c:v>
                </c:pt>
                <c:pt idx="2692">
                  <c:v>2693</c:v>
                </c:pt>
                <c:pt idx="2693">
                  <c:v>2694</c:v>
                </c:pt>
                <c:pt idx="2694">
                  <c:v>2695</c:v>
                </c:pt>
                <c:pt idx="2695">
                  <c:v>2696</c:v>
                </c:pt>
                <c:pt idx="2696">
                  <c:v>2697</c:v>
                </c:pt>
                <c:pt idx="2697">
                  <c:v>2698</c:v>
                </c:pt>
                <c:pt idx="2698">
                  <c:v>2699</c:v>
                </c:pt>
                <c:pt idx="2699">
                  <c:v>2700</c:v>
                </c:pt>
                <c:pt idx="2700">
                  <c:v>2701</c:v>
                </c:pt>
                <c:pt idx="2701">
                  <c:v>2702</c:v>
                </c:pt>
                <c:pt idx="2702">
                  <c:v>2703</c:v>
                </c:pt>
                <c:pt idx="2703">
                  <c:v>2704</c:v>
                </c:pt>
                <c:pt idx="2704">
                  <c:v>2705</c:v>
                </c:pt>
                <c:pt idx="2705">
                  <c:v>2706</c:v>
                </c:pt>
                <c:pt idx="2706">
                  <c:v>2707</c:v>
                </c:pt>
                <c:pt idx="2707">
                  <c:v>2708</c:v>
                </c:pt>
                <c:pt idx="2708">
                  <c:v>2709</c:v>
                </c:pt>
                <c:pt idx="2709">
                  <c:v>2710</c:v>
                </c:pt>
                <c:pt idx="2710">
                  <c:v>2711</c:v>
                </c:pt>
                <c:pt idx="2711">
                  <c:v>2712</c:v>
                </c:pt>
                <c:pt idx="2712">
                  <c:v>2713</c:v>
                </c:pt>
                <c:pt idx="2713">
                  <c:v>2714</c:v>
                </c:pt>
                <c:pt idx="2714">
                  <c:v>2715</c:v>
                </c:pt>
                <c:pt idx="2715">
                  <c:v>2716</c:v>
                </c:pt>
                <c:pt idx="2716">
                  <c:v>2717</c:v>
                </c:pt>
                <c:pt idx="2717">
                  <c:v>2718</c:v>
                </c:pt>
                <c:pt idx="2718">
                  <c:v>2719</c:v>
                </c:pt>
                <c:pt idx="2719">
                  <c:v>2720</c:v>
                </c:pt>
                <c:pt idx="2720">
                  <c:v>2721</c:v>
                </c:pt>
                <c:pt idx="2721">
                  <c:v>2722</c:v>
                </c:pt>
                <c:pt idx="2722">
                  <c:v>2723</c:v>
                </c:pt>
                <c:pt idx="2723">
                  <c:v>2724</c:v>
                </c:pt>
                <c:pt idx="2724">
                  <c:v>2725</c:v>
                </c:pt>
                <c:pt idx="2725">
                  <c:v>2726</c:v>
                </c:pt>
                <c:pt idx="2726">
                  <c:v>2727</c:v>
                </c:pt>
                <c:pt idx="2727">
                  <c:v>2728</c:v>
                </c:pt>
                <c:pt idx="2728">
                  <c:v>2729</c:v>
                </c:pt>
                <c:pt idx="2729">
                  <c:v>2730</c:v>
                </c:pt>
                <c:pt idx="2730">
                  <c:v>2731</c:v>
                </c:pt>
                <c:pt idx="2731">
                  <c:v>2732</c:v>
                </c:pt>
                <c:pt idx="2732">
                  <c:v>2733</c:v>
                </c:pt>
                <c:pt idx="2733">
                  <c:v>2734</c:v>
                </c:pt>
                <c:pt idx="2734">
                  <c:v>2735</c:v>
                </c:pt>
                <c:pt idx="2735">
                  <c:v>2736</c:v>
                </c:pt>
                <c:pt idx="2736">
                  <c:v>2737</c:v>
                </c:pt>
                <c:pt idx="2737">
                  <c:v>2738</c:v>
                </c:pt>
                <c:pt idx="2738">
                  <c:v>2739</c:v>
                </c:pt>
                <c:pt idx="2739">
                  <c:v>2740</c:v>
                </c:pt>
                <c:pt idx="2740">
                  <c:v>2741</c:v>
                </c:pt>
                <c:pt idx="2741">
                  <c:v>2742</c:v>
                </c:pt>
                <c:pt idx="2742">
                  <c:v>2743</c:v>
                </c:pt>
                <c:pt idx="2743">
                  <c:v>2744</c:v>
                </c:pt>
                <c:pt idx="2744">
                  <c:v>2745</c:v>
                </c:pt>
                <c:pt idx="2745">
                  <c:v>2746</c:v>
                </c:pt>
                <c:pt idx="2746">
                  <c:v>2747</c:v>
                </c:pt>
                <c:pt idx="2747">
                  <c:v>2748</c:v>
                </c:pt>
                <c:pt idx="2748">
                  <c:v>2749</c:v>
                </c:pt>
                <c:pt idx="2749">
                  <c:v>2750</c:v>
                </c:pt>
                <c:pt idx="2750">
                  <c:v>2751</c:v>
                </c:pt>
                <c:pt idx="2751">
                  <c:v>2752</c:v>
                </c:pt>
                <c:pt idx="2752">
                  <c:v>2753</c:v>
                </c:pt>
                <c:pt idx="2753">
                  <c:v>2754</c:v>
                </c:pt>
                <c:pt idx="2754">
                  <c:v>2755</c:v>
                </c:pt>
                <c:pt idx="2755">
                  <c:v>2756</c:v>
                </c:pt>
                <c:pt idx="2756">
                  <c:v>2757</c:v>
                </c:pt>
                <c:pt idx="2757">
                  <c:v>2758</c:v>
                </c:pt>
                <c:pt idx="2758">
                  <c:v>2759</c:v>
                </c:pt>
                <c:pt idx="2759">
                  <c:v>2760</c:v>
                </c:pt>
                <c:pt idx="2760">
                  <c:v>2761</c:v>
                </c:pt>
                <c:pt idx="2761">
                  <c:v>2762</c:v>
                </c:pt>
                <c:pt idx="2762">
                  <c:v>2763</c:v>
                </c:pt>
                <c:pt idx="2763">
                  <c:v>2764</c:v>
                </c:pt>
                <c:pt idx="2764">
                  <c:v>2765</c:v>
                </c:pt>
                <c:pt idx="2765">
                  <c:v>2766</c:v>
                </c:pt>
                <c:pt idx="2766">
                  <c:v>2767</c:v>
                </c:pt>
                <c:pt idx="2767">
                  <c:v>2768</c:v>
                </c:pt>
                <c:pt idx="2768">
                  <c:v>2769</c:v>
                </c:pt>
                <c:pt idx="2769">
                  <c:v>2770</c:v>
                </c:pt>
                <c:pt idx="2770">
                  <c:v>2771</c:v>
                </c:pt>
                <c:pt idx="2771">
                  <c:v>2772</c:v>
                </c:pt>
                <c:pt idx="2772">
                  <c:v>2773</c:v>
                </c:pt>
                <c:pt idx="2773">
                  <c:v>2774</c:v>
                </c:pt>
                <c:pt idx="2774">
                  <c:v>2775</c:v>
                </c:pt>
                <c:pt idx="2775">
                  <c:v>2776</c:v>
                </c:pt>
                <c:pt idx="2776">
                  <c:v>2777</c:v>
                </c:pt>
                <c:pt idx="2777">
                  <c:v>2778</c:v>
                </c:pt>
                <c:pt idx="2778">
                  <c:v>2779</c:v>
                </c:pt>
                <c:pt idx="2779">
                  <c:v>2780</c:v>
                </c:pt>
                <c:pt idx="2780">
                  <c:v>2781</c:v>
                </c:pt>
                <c:pt idx="2781">
                  <c:v>2782</c:v>
                </c:pt>
                <c:pt idx="2782">
                  <c:v>2783</c:v>
                </c:pt>
                <c:pt idx="2783">
                  <c:v>2784</c:v>
                </c:pt>
                <c:pt idx="2784">
                  <c:v>2785</c:v>
                </c:pt>
                <c:pt idx="2785">
                  <c:v>2786</c:v>
                </c:pt>
                <c:pt idx="2786">
                  <c:v>2787</c:v>
                </c:pt>
                <c:pt idx="2787">
                  <c:v>2788</c:v>
                </c:pt>
                <c:pt idx="2788">
                  <c:v>2789</c:v>
                </c:pt>
                <c:pt idx="2789">
                  <c:v>2790</c:v>
                </c:pt>
                <c:pt idx="2790">
                  <c:v>2791</c:v>
                </c:pt>
                <c:pt idx="2791">
                  <c:v>2792</c:v>
                </c:pt>
                <c:pt idx="2792">
                  <c:v>2793</c:v>
                </c:pt>
                <c:pt idx="2793">
                  <c:v>2794</c:v>
                </c:pt>
                <c:pt idx="2794">
                  <c:v>2795</c:v>
                </c:pt>
                <c:pt idx="2795">
                  <c:v>2796</c:v>
                </c:pt>
                <c:pt idx="2796">
                  <c:v>2797</c:v>
                </c:pt>
                <c:pt idx="2797">
                  <c:v>2798</c:v>
                </c:pt>
                <c:pt idx="2798">
                  <c:v>2799</c:v>
                </c:pt>
                <c:pt idx="2799">
                  <c:v>2800</c:v>
                </c:pt>
                <c:pt idx="2800">
                  <c:v>2801</c:v>
                </c:pt>
                <c:pt idx="2801">
                  <c:v>2802</c:v>
                </c:pt>
                <c:pt idx="2802">
                  <c:v>2803</c:v>
                </c:pt>
                <c:pt idx="2803">
                  <c:v>2804</c:v>
                </c:pt>
                <c:pt idx="2804">
                  <c:v>2805</c:v>
                </c:pt>
                <c:pt idx="2805">
                  <c:v>2806</c:v>
                </c:pt>
                <c:pt idx="2806">
                  <c:v>2807</c:v>
                </c:pt>
                <c:pt idx="2807">
                  <c:v>2808</c:v>
                </c:pt>
                <c:pt idx="2808">
                  <c:v>2809</c:v>
                </c:pt>
                <c:pt idx="2809">
                  <c:v>2810</c:v>
                </c:pt>
                <c:pt idx="2810">
                  <c:v>2811</c:v>
                </c:pt>
                <c:pt idx="2811">
                  <c:v>2812</c:v>
                </c:pt>
                <c:pt idx="2812">
                  <c:v>2813</c:v>
                </c:pt>
                <c:pt idx="2813">
                  <c:v>2814</c:v>
                </c:pt>
                <c:pt idx="2814">
                  <c:v>2815</c:v>
                </c:pt>
                <c:pt idx="2815">
                  <c:v>2816</c:v>
                </c:pt>
                <c:pt idx="2816">
                  <c:v>2817</c:v>
                </c:pt>
                <c:pt idx="2817">
                  <c:v>2818</c:v>
                </c:pt>
                <c:pt idx="2818">
                  <c:v>2819</c:v>
                </c:pt>
                <c:pt idx="2819">
                  <c:v>2820</c:v>
                </c:pt>
                <c:pt idx="2820">
                  <c:v>2821</c:v>
                </c:pt>
                <c:pt idx="2821">
                  <c:v>2822</c:v>
                </c:pt>
                <c:pt idx="2822">
                  <c:v>2823</c:v>
                </c:pt>
                <c:pt idx="2823">
                  <c:v>2824</c:v>
                </c:pt>
                <c:pt idx="2824">
                  <c:v>2825</c:v>
                </c:pt>
                <c:pt idx="2825">
                  <c:v>2826</c:v>
                </c:pt>
                <c:pt idx="2826">
                  <c:v>2827</c:v>
                </c:pt>
                <c:pt idx="2827">
                  <c:v>2828</c:v>
                </c:pt>
                <c:pt idx="2828">
                  <c:v>2829</c:v>
                </c:pt>
                <c:pt idx="2829">
                  <c:v>2830</c:v>
                </c:pt>
                <c:pt idx="2830">
                  <c:v>2831</c:v>
                </c:pt>
                <c:pt idx="2831">
                  <c:v>2832</c:v>
                </c:pt>
                <c:pt idx="2832">
                  <c:v>2833</c:v>
                </c:pt>
                <c:pt idx="2833">
                  <c:v>2834</c:v>
                </c:pt>
                <c:pt idx="2834">
                  <c:v>2835</c:v>
                </c:pt>
                <c:pt idx="2835">
                  <c:v>2836</c:v>
                </c:pt>
                <c:pt idx="2836">
                  <c:v>2837</c:v>
                </c:pt>
                <c:pt idx="2837">
                  <c:v>2838</c:v>
                </c:pt>
                <c:pt idx="2838">
                  <c:v>2839</c:v>
                </c:pt>
                <c:pt idx="2839">
                  <c:v>2840</c:v>
                </c:pt>
                <c:pt idx="2840">
                  <c:v>2841</c:v>
                </c:pt>
                <c:pt idx="2841">
                  <c:v>2842</c:v>
                </c:pt>
                <c:pt idx="2842">
                  <c:v>2843</c:v>
                </c:pt>
                <c:pt idx="2843">
                  <c:v>2844</c:v>
                </c:pt>
                <c:pt idx="2844">
                  <c:v>2845</c:v>
                </c:pt>
                <c:pt idx="2845">
                  <c:v>2846</c:v>
                </c:pt>
                <c:pt idx="2846">
                  <c:v>2847</c:v>
                </c:pt>
                <c:pt idx="2847">
                  <c:v>2848</c:v>
                </c:pt>
                <c:pt idx="2848">
                  <c:v>2849</c:v>
                </c:pt>
                <c:pt idx="2849">
                  <c:v>2850</c:v>
                </c:pt>
                <c:pt idx="2850">
                  <c:v>2851</c:v>
                </c:pt>
                <c:pt idx="2851">
                  <c:v>2852</c:v>
                </c:pt>
                <c:pt idx="2852">
                  <c:v>2853</c:v>
                </c:pt>
                <c:pt idx="2853">
                  <c:v>2854</c:v>
                </c:pt>
                <c:pt idx="2854">
                  <c:v>2855</c:v>
                </c:pt>
                <c:pt idx="2855">
                  <c:v>2856</c:v>
                </c:pt>
                <c:pt idx="2856">
                  <c:v>2857</c:v>
                </c:pt>
                <c:pt idx="2857">
                  <c:v>2858</c:v>
                </c:pt>
                <c:pt idx="2858">
                  <c:v>2859</c:v>
                </c:pt>
                <c:pt idx="2859">
                  <c:v>2860</c:v>
                </c:pt>
                <c:pt idx="2860">
                  <c:v>2861</c:v>
                </c:pt>
                <c:pt idx="2861">
                  <c:v>2862</c:v>
                </c:pt>
                <c:pt idx="2862">
                  <c:v>2863</c:v>
                </c:pt>
                <c:pt idx="2863">
                  <c:v>2864</c:v>
                </c:pt>
                <c:pt idx="2864">
                  <c:v>2865</c:v>
                </c:pt>
                <c:pt idx="2865">
                  <c:v>2866</c:v>
                </c:pt>
                <c:pt idx="2866">
                  <c:v>2867</c:v>
                </c:pt>
                <c:pt idx="2867">
                  <c:v>2868</c:v>
                </c:pt>
                <c:pt idx="2868">
                  <c:v>2869</c:v>
                </c:pt>
                <c:pt idx="2869">
                  <c:v>2870</c:v>
                </c:pt>
                <c:pt idx="2870">
                  <c:v>2871</c:v>
                </c:pt>
                <c:pt idx="2871">
                  <c:v>2872</c:v>
                </c:pt>
                <c:pt idx="2872">
                  <c:v>2873</c:v>
                </c:pt>
                <c:pt idx="2873">
                  <c:v>2874</c:v>
                </c:pt>
                <c:pt idx="2874">
                  <c:v>2875</c:v>
                </c:pt>
                <c:pt idx="2875">
                  <c:v>2876</c:v>
                </c:pt>
                <c:pt idx="2876">
                  <c:v>2877</c:v>
                </c:pt>
                <c:pt idx="2877">
                  <c:v>2878</c:v>
                </c:pt>
                <c:pt idx="2878">
                  <c:v>2879</c:v>
                </c:pt>
                <c:pt idx="2879">
                  <c:v>2880</c:v>
                </c:pt>
                <c:pt idx="2880">
                  <c:v>2881</c:v>
                </c:pt>
                <c:pt idx="2881">
                  <c:v>2882</c:v>
                </c:pt>
                <c:pt idx="2882">
                  <c:v>2883</c:v>
                </c:pt>
                <c:pt idx="2883">
                  <c:v>2884</c:v>
                </c:pt>
                <c:pt idx="2884">
                  <c:v>2885</c:v>
                </c:pt>
                <c:pt idx="2885">
                  <c:v>2886</c:v>
                </c:pt>
                <c:pt idx="2886">
                  <c:v>2887</c:v>
                </c:pt>
                <c:pt idx="2887">
                  <c:v>2888</c:v>
                </c:pt>
                <c:pt idx="2888">
                  <c:v>2889</c:v>
                </c:pt>
                <c:pt idx="2889">
                  <c:v>2890</c:v>
                </c:pt>
                <c:pt idx="2890">
                  <c:v>2891</c:v>
                </c:pt>
                <c:pt idx="2891">
                  <c:v>2892</c:v>
                </c:pt>
                <c:pt idx="2892">
                  <c:v>2893</c:v>
                </c:pt>
                <c:pt idx="2893">
                  <c:v>2894</c:v>
                </c:pt>
                <c:pt idx="2894">
                  <c:v>2895</c:v>
                </c:pt>
                <c:pt idx="2895">
                  <c:v>2896</c:v>
                </c:pt>
                <c:pt idx="2896">
                  <c:v>2897</c:v>
                </c:pt>
                <c:pt idx="2897">
                  <c:v>2898</c:v>
                </c:pt>
                <c:pt idx="2898">
                  <c:v>2899</c:v>
                </c:pt>
                <c:pt idx="2899">
                  <c:v>2900</c:v>
                </c:pt>
                <c:pt idx="2900">
                  <c:v>2901</c:v>
                </c:pt>
                <c:pt idx="2901">
                  <c:v>2902</c:v>
                </c:pt>
                <c:pt idx="2902">
                  <c:v>2903</c:v>
                </c:pt>
                <c:pt idx="2903">
                  <c:v>2904</c:v>
                </c:pt>
                <c:pt idx="2904">
                  <c:v>2905</c:v>
                </c:pt>
                <c:pt idx="2905">
                  <c:v>2906</c:v>
                </c:pt>
                <c:pt idx="2906">
                  <c:v>2907</c:v>
                </c:pt>
                <c:pt idx="2907">
                  <c:v>2908</c:v>
                </c:pt>
                <c:pt idx="2908">
                  <c:v>2909</c:v>
                </c:pt>
                <c:pt idx="2909">
                  <c:v>2910</c:v>
                </c:pt>
                <c:pt idx="2910">
                  <c:v>2911</c:v>
                </c:pt>
                <c:pt idx="2911">
                  <c:v>2912</c:v>
                </c:pt>
                <c:pt idx="2912">
                  <c:v>2913</c:v>
                </c:pt>
                <c:pt idx="2913">
                  <c:v>2914</c:v>
                </c:pt>
                <c:pt idx="2914">
                  <c:v>2915</c:v>
                </c:pt>
                <c:pt idx="2915">
                  <c:v>2916</c:v>
                </c:pt>
                <c:pt idx="2916">
                  <c:v>2917</c:v>
                </c:pt>
                <c:pt idx="2917">
                  <c:v>2918</c:v>
                </c:pt>
                <c:pt idx="2918">
                  <c:v>2919</c:v>
                </c:pt>
                <c:pt idx="2919">
                  <c:v>2920</c:v>
                </c:pt>
                <c:pt idx="2920">
                  <c:v>2921</c:v>
                </c:pt>
                <c:pt idx="2921">
                  <c:v>2922</c:v>
                </c:pt>
                <c:pt idx="2922">
                  <c:v>2923</c:v>
                </c:pt>
                <c:pt idx="2923">
                  <c:v>2924</c:v>
                </c:pt>
                <c:pt idx="2924">
                  <c:v>2925</c:v>
                </c:pt>
                <c:pt idx="2925">
                  <c:v>2926</c:v>
                </c:pt>
                <c:pt idx="2926">
                  <c:v>2927</c:v>
                </c:pt>
                <c:pt idx="2927">
                  <c:v>2928</c:v>
                </c:pt>
                <c:pt idx="2928">
                  <c:v>2929</c:v>
                </c:pt>
                <c:pt idx="2929">
                  <c:v>2930</c:v>
                </c:pt>
                <c:pt idx="2930">
                  <c:v>2931</c:v>
                </c:pt>
                <c:pt idx="2931">
                  <c:v>2932</c:v>
                </c:pt>
                <c:pt idx="2932">
                  <c:v>2933</c:v>
                </c:pt>
                <c:pt idx="2933">
                  <c:v>2934</c:v>
                </c:pt>
                <c:pt idx="2934">
                  <c:v>2935</c:v>
                </c:pt>
                <c:pt idx="2935">
                  <c:v>2936</c:v>
                </c:pt>
                <c:pt idx="2936">
                  <c:v>2937</c:v>
                </c:pt>
                <c:pt idx="2937">
                  <c:v>2938</c:v>
                </c:pt>
                <c:pt idx="2938">
                  <c:v>2939</c:v>
                </c:pt>
                <c:pt idx="2939">
                  <c:v>2940</c:v>
                </c:pt>
                <c:pt idx="2940">
                  <c:v>2941</c:v>
                </c:pt>
                <c:pt idx="2941">
                  <c:v>2942</c:v>
                </c:pt>
                <c:pt idx="2942">
                  <c:v>2943</c:v>
                </c:pt>
                <c:pt idx="2943">
                  <c:v>2944</c:v>
                </c:pt>
                <c:pt idx="2944">
                  <c:v>2945</c:v>
                </c:pt>
                <c:pt idx="2945">
                  <c:v>2946</c:v>
                </c:pt>
                <c:pt idx="2946">
                  <c:v>2947</c:v>
                </c:pt>
                <c:pt idx="2947">
                  <c:v>2948</c:v>
                </c:pt>
                <c:pt idx="2948">
                  <c:v>2949</c:v>
                </c:pt>
                <c:pt idx="2949">
                  <c:v>2950</c:v>
                </c:pt>
                <c:pt idx="2950">
                  <c:v>2951</c:v>
                </c:pt>
                <c:pt idx="2951">
                  <c:v>2952</c:v>
                </c:pt>
                <c:pt idx="2952">
                  <c:v>2953</c:v>
                </c:pt>
                <c:pt idx="2953">
                  <c:v>2954</c:v>
                </c:pt>
                <c:pt idx="2954">
                  <c:v>2955</c:v>
                </c:pt>
                <c:pt idx="2955">
                  <c:v>2956</c:v>
                </c:pt>
                <c:pt idx="2956">
                  <c:v>2957</c:v>
                </c:pt>
                <c:pt idx="2957">
                  <c:v>2958</c:v>
                </c:pt>
                <c:pt idx="2958">
                  <c:v>2959</c:v>
                </c:pt>
                <c:pt idx="2959">
                  <c:v>2960</c:v>
                </c:pt>
                <c:pt idx="2960">
                  <c:v>2961</c:v>
                </c:pt>
                <c:pt idx="2961">
                  <c:v>2962</c:v>
                </c:pt>
                <c:pt idx="2962">
                  <c:v>2963</c:v>
                </c:pt>
                <c:pt idx="2963">
                  <c:v>2964</c:v>
                </c:pt>
                <c:pt idx="2964">
                  <c:v>2965</c:v>
                </c:pt>
                <c:pt idx="2965">
                  <c:v>2966</c:v>
                </c:pt>
                <c:pt idx="2966">
                  <c:v>2967</c:v>
                </c:pt>
                <c:pt idx="2967">
                  <c:v>2968</c:v>
                </c:pt>
                <c:pt idx="2968">
                  <c:v>2969</c:v>
                </c:pt>
                <c:pt idx="2969">
                  <c:v>2970</c:v>
                </c:pt>
                <c:pt idx="2970">
                  <c:v>2971</c:v>
                </c:pt>
                <c:pt idx="2971">
                  <c:v>2972</c:v>
                </c:pt>
                <c:pt idx="2972">
                  <c:v>2973</c:v>
                </c:pt>
                <c:pt idx="2973">
                  <c:v>2974</c:v>
                </c:pt>
                <c:pt idx="2974">
                  <c:v>2975</c:v>
                </c:pt>
                <c:pt idx="2975">
                  <c:v>2976</c:v>
                </c:pt>
                <c:pt idx="2976">
                  <c:v>2977</c:v>
                </c:pt>
                <c:pt idx="2977">
                  <c:v>2978</c:v>
                </c:pt>
                <c:pt idx="2978">
                  <c:v>2979</c:v>
                </c:pt>
                <c:pt idx="2979">
                  <c:v>2980</c:v>
                </c:pt>
                <c:pt idx="2980">
                  <c:v>2981</c:v>
                </c:pt>
                <c:pt idx="2981">
                  <c:v>2982</c:v>
                </c:pt>
                <c:pt idx="2982">
                  <c:v>2983</c:v>
                </c:pt>
                <c:pt idx="2983">
                  <c:v>2984</c:v>
                </c:pt>
                <c:pt idx="2984">
                  <c:v>2985</c:v>
                </c:pt>
                <c:pt idx="2985">
                  <c:v>2986</c:v>
                </c:pt>
                <c:pt idx="2986">
                  <c:v>2987</c:v>
                </c:pt>
                <c:pt idx="2987">
                  <c:v>2988</c:v>
                </c:pt>
                <c:pt idx="2988">
                  <c:v>2989</c:v>
                </c:pt>
                <c:pt idx="2989">
                  <c:v>2990</c:v>
                </c:pt>
                <c:pt idx="2990">
                  <c:v>2991</c:v>
                </c:pt>
                <c:pt idx="2991">
                  <c:v>2992</c:v>
                </c:pt>
                <c:pt idx="2992">
                  <c:v>2993</c:v>
                </c:pt>
                <c:pt idx="2993">
                  <c:v>2994</c:v>
                </c:pt>
                <c:pt idx="2994">
                  <c:v>2995</c:v>
                </c:pt>
                <c:pt idx="2995">
                  <c:v>2996</c:v>
                </c:pt>
                <c:pt idx="2996">
                  <c:v>2997</c:v>
                </c:pt>
                <c:pt idx="2997">
                  <c:v>2998</c:v>
                </c:pt>
                <c:pt idx="2998">
                  <c:v>2999</c:v>
                </c:pt>
                <c:pt idx="2999">
                  <c:v>3000</c:v>
                </c:pt>
                <c:pt idx="3000">
                  <c:v>3001</c:v>
                </c:pt>
                <c:pt idx="3001">
                  <c:v>3002</c:v>
                </c:pt>
                <c:pt idx="3002">
                  <c:v>3003</c:v>
                </c:pt>
                <c:pt idx="3003">
                  <c:v>3004</c:v>
                </c:pt>
                <c:pt idx="3004">
                  <c:v>3005</c:v>
                </c:pt>
                <c:pt idx="3005">
                  <c:v>3006</c:v>
                </c:pt>
                <c:pt idx="3006">
                  <c:v>3007</c:v>
                </c:pt>
                <c:pt idx="3007">
                  <c:v>3008</c:v>
                </c:pt>
                <c:pt idx="3008">
                  <c:v>3009</c:v>
                </c:pt>
                <c:pt idx="3009">
                  <c:v>3010</c:v>
                </c:pt>
                <c:pt idx="3010">
                  <c:v>3011</c:v>
                </c:pt>
                <c:pt idx="3011">
                  <c:v>3012</c:v>
                </c:pt>
                <c:pt idx="3012">
                  <c:v>3013</c:v>
                </c:pt>
                <c:pt idx="3013">
                  <c:v>3014</c:v>
                </c:pt>
                <c:pt idx="3014">
                  <c:v>3015</c:v>
                </c:pt>
                <c:pt idx="3015">
                  <c:v>3016</c:v>
                </c:pt>
                <c:pt idx="3016">
                  <c:v>3017</c:v>
                </c:pt>
                <c:pt idx="3017">
                  <c:v>3018</c:v>
                </c:pt>
                <c:pt idx="3018">
                  <c:v>3019</c:v>
                </c:pt>
                <c:pt idx="3019">
                  <c:v>3020</c:v>
                </c:pt>
                <c:pt idx="3020">
                  <c:v>3021</c:v>
                </c:pt>
                <c:pt idx="3021">
                  <c:v>3022</c:v>
                </c:pt>
                <c:pt idx="3022">
                  <c:v>3023</c:v>
                </c:pt>
                <c:pt idx="3023">
                  <c:v>3024</c:v>
                </c:pt>
                <c:pt idx="3024">
                  <c:v>3025</c:v>
                </c:pt>
                <c:pt idx="3025">
                  <c:v>3026</c:v>
                </c:pt>
                <c:pt idx="3026">
                  <c:v>3027</c:v>
                </c:pt>
                <c:pt idx="3027">
                  <c:v>3028</c:v>
                </c:pt>
                <c:pt idx="3028">
                  <c:v>3029</c:v>
                </c:pt>
                <c:pt idx="3029">
                  <c:v>3030</c:v>
                </c:pt>
                <c:pt idx="3030">
                  <c:v>3031</c:v>
                </c:pt>
                <c:pt idx="3031">
                  <c:v>3032</c:v>
                </c:pt>
                <c:pt idx="3032">
                  <c:v>3033</c:v>
                </c:pt>
                <c:pt idx="3033">
                  <c:v>3034</c:v>
                </c:pt>
                <c:pt idx="3034">
                  <c:v>3035</c:v>
                </c:pt>
                <c:pt idx="3035">
                  <c:v>3036</c:v>
                </c:pt>
                <c:pt idx="3036">
                  <c:v>3037</c:v>
                </c:pt>
                <c:pt idx="3037">
                  <c:v>3038</c:v>
                </c:pt>
                <c:pt idx="3038">
                  <c:v>3039</c:v>
                </c:pt>
                <c:pt idx="3039">
                  <c:v>3040</c:v>
                </c:pt>
                <c:pt idx="3040">
                  <c:v>3041</c:v>
                </c:pt>
                <c:pt idx="3041">
                  <c:v>3042</c:v>
                </c:pt>
                <c:pt idx="3042">
                  <c:v>3043</c:v>
                </c:pt>
                <c:pt idx="3043">
                  <c:v>3044</c:v>
                </c:pt>
                <c:pt idx="3044">
                  <c:v>3045</c:v>
                </c:pt>
                <c:pt idx="3045">
                  <c:v>3046</c:v>
                </c:pt>
                <c:pt idx="3046">
                  <c:v>3047</c:v>
                </c:pt>
                <c:pt idx="3047">
                  <c:v>3048</c:v>
                </c:pt>
                <c:pt idx="3048">
                  <c:v>3049</c:v>
                </c:pt>
                <c:pt idx="3049">
                  <c:v>3050</c:v>
                </c:pt>
                <c:pt idx="3050">
                  <c:v>3051</c:v>
                </c:pt>
                <c:pt idx="3051">
                  <c:v>3052</c:v>
                </c:pt>
                <c:pt idx="3052">
                  <c:v>3053</c:v>
                </c:pt>
                <c:pt idx="3053">
                  <c:v>3054</c:v>
                </c:pt>
                <c:pt idx="3054">
                  <c:v>3055</c:v>
                </c:pt>
                <c:pt idx="3055">
                  <c:v>3056</c:v>
                </c:pt>
                <c:pt idx="3056">
                  <c:v>3057</c:v>
                </c:pt>
                <c:pt idx="3057">
                  <c:v>3058</c:v>
                </c:pt>
                <c:pt idx="3058">
                  <c:v>3059</c:v>
                </c:pt>
                <c:pt idx="3059">
                  <c:v>3060</c:v>
                </c:pt>
                <c:pt idx="3060">
                  <c:v>3061</c:v>
                </c:pt>
                <c:pt idx="3061">
                  <c:v>3062</c:v>
                </c:pt>
                <c:pt idx="3062">
                  <c:v>3063</c:v>
                </c:pt>
                <c:pt idx="3063">
                  <c:v>3064</c:v>
                </c:pt>
                <c:pt idx="3064">
                  <c:v>3065</c:v>
                </c:pt>
                <c:pt idx="3065">
                  <c:v>3066</c:v>
                </c:pt>
                <c:pt idx="3066">
                  <c:v>3067</c:v>
                </c:pt>
                <c:pt idx="3067">
                  <c:v>3068</c:v>
                </c:pt>
                <c:pt idx="3068">
                  <c:v>3069</c:v>
                </c:pt>
                <c:pt idx="3069">
                  <c:v>3070</c:v>
                </c:pt>
                <c:pt idx="3070">
                  <c:v>3071</c:v>
                </c:pt>
                <c:pt idx="3071">
                  <c:v>3072</c:v>
                </c:pt>
                <c:pt idx="3072">
                  <c:v>3073</c:v>
                </c:pt>
                <c:pt idx="3073">
                  <c:v>3074</c:v>
                </c:pt>
                <c:pt idx="3074">
                  <c:v>3075</c:v>
                </c:pt>
                <c:pt idx="3075">
                  <c:v>3076</c:v>
                </c:pt>
                <c:pt idx="3076">
                  <c:v>3077</c:v>
                </c:pt>
                <c:pt idx="3077">
                  <c:v>3078</c:v>
                </c:pt>
                <c:pt idx="3078">
                  <c:v>3079</c:v>
                </c:pt>
                <c:pt idx="3079">
                  <c:v>3080</c:v>
                </c:pt>
                <c:pt idx="3080">
                  <c:v>3081</c:v>
                </c:pt>
                <c:pt idx="3081">
                  <c:v>3082</c:v>
                </c:pt>
                <c:pt idx="3082">
                  <c:v>3083</c:v>
                </c:pt>
                <c:pt idx="3083">
                  <c:v>3084</c:v>
                </c:pt>
                <c:pt idx="3084">
                  <c:v>3085</c:v>
                </c:pt>
                <c:pt idx="3085">
                  <c:v>3086</c:v>
                </c:pt>
                <c:pt idx="3086">
                  <c:v>3087</c:v>
                </c:pt>
                <c:pt idx="3087">
                  <c:v>3088</c:v>
                </c:pt>
                <c:pt idx="3088">
                  <c:v>3089</c:v>
                </c:pt>
                <c:pt idx="3089">
                  <c:v>3090</c:v>
                </c:pt>
                <c:pt idx="3090">
                  <c:v>3091</c:v>
                </c:pt>
                <c:pt idx="3091">
                  <c:v>3092</c:v>
                </c:pt>
                <c:pt idx="3092">
                  <c:v>3093</c:v>
                </c:pt>
                <c:pt idx="3093">
                  <c:v>3094</c:v>
                </c:pt>
                <c:pt idx="3094">
                  <c:v>3095</c:v>
                </c:pt>
                <c:pt idx="3095">
                  <c:v>3096</c:v>
                </c:pt>
                <c:pt idx="3096">
                  <c:v>3097</c:v>
                </c:pt>
                <c:pt idx="3097">
                  <c:v>3098</c:v>
                </c:pt>
                <c:pt idx="3098">
                  <c:v>3099</c:v>
                </c:pt>
                <c:pt idx="3099">
                  <c:v>3100</c:v>
                </c:pt>
                <c:pt idx="3100">
                  <c:v>3101</c:v>
                </c:pt>
                <c:pt idx="3101">
                  <c:v>3102</c:v>
                </c:pt>
                <c:pt idx="3102">
                  <c:v>3103</c:v>
                </c:pt>
                <c:pt idx="3103">
                  <c:v>3104</c:v>
                </c:pt>
                <c:pt idx="3104">
                  <c:v>3105</c:v>
                </c:pt>
                <c:pt idx="3105">
                  <c:v>3106</c:v>
                </c:pt>
                <c:pt idx="3106">
                  <c:v>3107</c:v>
                </c:pt>
                <c:pt idx="3107">
                  <c:v>3108</c:v>
                </c:pt>
                <c:pt idx="3108">
                  <c:v>3109</c:v>
                </c:pt>
                <c:pt idx="3109">
                  <c:v>3110</c:v>
                </c:pt>
                <c:pt idx="3110">
                  <c:v>3111</c:v>
                </c:pt>
                <c:pt idx="3111">
                  <c:v>3112</c:v>
                </c:pt>
                <c:pt idx="3112">
                  <c:v>3113</c:v>
                </c:pt>
                <c:pt idx="3113">
                  <c:v>3114</c:v>
                </c:pt>
                <c:pt idx="3114">
                  <c:v>3115</c:v>
                </c:pt>
                <c:pt idx="3115">
                  <c:v>3116</c:v>
                </c:pt>
                <c:pt idx="3116">
                  <c:v>3117</c:v>
                </c:pt>
                <c:pt idx="3117">
                  <c:v>3118</c:v>
                </c:pt>
                <c:pt idx="3118">
                  <c:v>3119</c:v>
                </c:pt>
                <c:pt idx="3119">
                  <c:v>3120</c:v>
                </c:pt>
                <c:pt idx="3120">
                  <c:v>3121</c:v>
                </c:pt>
                <c:pt idx="3121">
                  <c:v>3122</c:v>
                </c:pt>
                <c:pt idx="3122">
                  <c:v>3123</c:v>
                </c:pt>
                <c:pt idx="3123">
                  <c:v>3124</c:v>
                </c:pt>
                <c:pt idx="3124">
                  <c:v>3125</c:v>
                </c:pt>
                <c:pt idx="3125">
                  <c:v>3126</c:v>
                </c:pt>
                <c:pt idx="3126">
                  <c:v>3127</c:v>
                </c:pt>
                <c:pt idx="3127">
                  <c:v>3128</c:v>
                </c:pt>
                <c:pt idx="3128">
                  <c:v>3129</c:v>
                </c:pt>
                <c:pt idx="3129">
                  <c:v>3130</c:v>
                </c:pt>
                <c:pt idx="3130">
                  <c:v>3131</c:v>
                </c:pt>
                <c:pt idx="3131">
                  <c:v>3132</c:v>
                </c:pt>
                <c:pt idx="3132">
                  <c:v>3133</c:v>
                </c:pt>
                <c:pt idx="3133">
                  <c:v>3134</c:v>
                </c:pt>
                <c:pt idx="3134">
                  <c:v>3135</c:v>
                </c:pt>
                <c:pt idx="3135">
                  <c:v>3136</c:v>
                </c:pt>
                <c:pt idx="3136">
                  <c:v>3137</c:v>
                </c:pt>
                <c:pt idx="3137">
                  <c:v>3138</c:v>
                </c:pt>
                <c:pt idx="3138">
                  <c:v>3139</c:v>
                </c:pt>
                <c:pt idx="3139">
                  <c:v>3140</c:v>
                </c:pt>
                <c:pt idx="3140">
                  <c:v>3141</c:v>
                </c:pt>
                <c:pt idx="3141">
                  <c:v>3142</c:v>
                </c:pt>
                <c:pt idx="3142">
                  <c:v>3143</c:v>
                </c:pt>
                <c:pt idx="3143">
                  <c:v>3144</c:v>
                </c:pt>
                <c:pt idx="3144">
                  <c:v>3145</c:v>
                </c:pt>
                <c:pt idx="3145">
                  <c:v>3146</c:v>
                </c:pt>
                <c:pt idx="3146">
                  <c:v>3147</c:v>
                </c:pt>
                <c:pt idx="3147">
                  <c:v>3148</c:v>
                </c:pt>
                <c:pt idx="3148">
                  <c:v>3149</c:v>
                </c:pt>
                <c:pt idx="3149">
                  <c:v>3150</c:v>
                </c:pt>
                <c:pt idx="3150">
                  <c:v>3151</c:v>
                </c:pt>
                <c:pt idx="3151">
                  <c:v>3152</c:v>
                </c:pt>
                <c:pt idx="3152">
                  <c:v>3153</c:v>
                </c:pt>
                <c:pt idx="3153">
                  <c:v>3154</c:v>
                </c:pt>
                <c:pt idx="3154">
                  <c:v>3155</c:v>
                </c:pt>
                <c:pt idx="3155">
                  <c:v>3156</c:v>
                </c:pt>
                <c:pt idx="3156">
                  <c:v>3157</c:v>
                </c:pt>
                <c:pt idx="3157">
                  <c:v>3158</c:v>
                </c:pt>
                <c:pt idx="3158">
                  <c:v>3159</c:v>
                </c:pt>
                <c:pt idx="3159">
                  <c:v>3160</c:v>
                </c:pt>
                <c:pt idx="3160">
                  <c:v>3161</c:v>
                </c:pt>
                <c:pt idx="3161">
                  <c:v>3162</c:v>
                </c:pt>
                <c:pt idx="3162">
                  <c:v>3163</c:v>
                </c:pt>
                <c:pt idx="3163">
                  <c:v>3164</c:v>
                </c:pt>
                <c:pt idx="3164">
                  <c:v>3165</c:v>
                </c:pt>
                <c:pt idx="3165">
                  <c:v>3166</c:v>
                </c:pt>
                <c:pt idx="3166">
                  <c:v>3167</c:v>
                </c:pt>
                <c:pt idx="3167">
                  <c:v>3168</c:v>
                </c:pt>
                <c:pt idx="3168">
                  <c:v>3169</c:v>
                </c:pt>
                <c:pt idx="3169">
                  <c:v>3170</c:v>
                </c:pt>
                <c:pt idx="3170">
                  <c:v>3171</c:v>
                </c:pt>
                <c:pt idx="3171">
                  <c:v>3172</c:v>
                </c:pt>
                <c:pt idx="3172">
                  <c:v>3173</c:v>
                </c:pt>
                <c:pt idx="3173">
                  <c:v>3174</c:v>
                </c:pt>
                <c:pt idx="3174">
                  <c:v>3175</c:v>
                </c:pt>
                <c:pt idx="3175">
                  <c:v>3176</c:v>
                </c:pt>
                <c:pt idx="3176">
                  <c:v>3177</c:v>
                </c:pt>
                <c:pt idx="3177">
                  <c:v>3178</c:v>
                </c:pt>
                <c:pt idx="3178">
                  <c:v>3179</c:v>
                </c:pt>
                <c:pt idx="3179">
                  <c:v>3180</c:v>
                </c:pt>
                <c:pt idx="3180">
                  <c:v>3181</c:v>
                </c:pt>
                <c:pt idx="3181">
                  <c:v>3182</c:v>
                </c:pt>
                <c:pt idx="3182">
                  <c:v>3183</c:v>
                </c:pt>
                <c:pt idx="3183">
                  <c:v>3184</c:v>
                </c:pt>
                <c:pt idx="3184">
                  <c:v>3185</c:v>
                </c:pt>
                <c:pt idx="3185">
                  <c:v>3186</c:v>
                </c:pt>
                <c:pt idx="3186">
                  <c:v>3187</c:v>
                </c:pt>
                <c:pt idx="3187">
                  <c:v>3188</c:v>
                </c:pt>
                <c:pt idx="3188">
                  <c:v>3189</c:v>
                </c:pt>
                <c:pt idx="3189">
                  <c:v>3190</c:v>
                </c:pt>
                <c:pt idx="3190">
                  <c:v>3191</c:v>
                </c:pt>
                <c:pt idx="3191">
                  <c:v>3192</c:v>
                </c:pt>
                <c:pt idx="3192">
                  <c:v>3193</c:v>
                </c:pt>
                <c:pt idx="3193">
                  <c:v>3194</c:v>
                </c:pt>
                <c:pt idx="3194">
                  <c:v>3195</c:v>
                </c:pt>
                <c:pt idx="3195">
                  <c:v>3196</c:v>
                </c:pt>
                <c:pt idx="3196">
                  <c:v>3197</c:v>
                </c:pt>
                <c:pt idx="3197">
                  <c:v>3198</c:v>
                </c:pt>
                <c:pt idx="3198">
                  <c:v>3199</c:v>
                </c:pt>
                <c:pt idx="3199">
                  <c:v>3200</c:v>
                </c:pt>
                <c:pt idx="3200">
                  <c:v>3201</c:v>
                </c:pt>
                <c:pt idx="3201">
                  <c:v>3202</c:v>
                </c:pt>
                <c:pt idx="3202">
                  <c:v>3203</c:v>
                </c:pt>
                <c:pt idx="3203">
                  <c:v>3204</c:v>
                </c:pt>
                <c:pt idx="3204">
                  <c:v>3205</c:v>
                </c:pt>
                <c:pt idx="3205">
                  <c:v>3206</c:v>
                </c:pt>
                <c:pt idx="3206">
                  <c:v>3207</c:v>
                </c:pt>
                <c:pt idx="3207">
                  <c:v>3208</c:v>
                </c:pt>
                <c:pt idx="3208">
                  <c:v>3209</c:v>
                </c:pt>
                <c:pt idx="3209">
                  <c:v>3210</c:v>
                </c:pt>
                <c:pt idx="3210">
                  <c:v>3211</c:v>
                </c:pt>
                <c:pt idx="3211">
                  <c:v>3212</c:v>
                </c:pt>
                <c:pt idx="3212">
                  <c:v>3213</c:v>
                </c:pt>
                <c:pt idx="3213">
                  <c:v>3214</c:v>
                </c:pt>
                <c:pt idx="3214">
                  <c:v>3215</c:v>
                </c:pt>
                <c:pt idx="3215">
                  <c:v>3216</c:v>
                </c:pt>
                <c:pt idx="3216">
                  <c:v>3217</c:v>
                </c:pt>
                <c:pt idx="3217">
                  <c:v>3218</c:v>
                </c:pt>
                <c:pt idx="3218">
                  <c:v>3219</c:v>
                </c:pt>
                <c:pt idx="3219">
                  <c:v>3220</c:v>
                </c:pt>
                <c:pt idx="3220">
                  <c:v>3221</c:v>
                </c:pt>
                <c:pt idx="3221">
                  <c:v>3222</c:v>
                </c:pt>
                <c:pt idx="3222">
                  <c:v>3223</c:v>
                </c:pt>
                <c:pt idx="3223">
                  <c:v>3224</c:v>
                </c:pt>
                <c:pt idx="3224">
                  <c:v>3225</c:v>
                </c:pt>
                <c:pt idx="3225">
                  <c:v>3226</c:v>
                </c:pt>
                <c:pt idx="3226">
                  <c:v>3227</c:v>
                </c:pt>
                <c:pt idx="3227">
                  <c:v>3228</c:v>
                </c:pt>
                <c:pt idx="3228">
                  <c:v>3229</c:v>
                </c:pt>
                <c:pt idx="3229">
                  <c:v>3230</c:v>
                </c:pt>
                <c:pt idx="3230">
                  <c:v>3231</c:v>
                </c:pt>
                <c:pt idx="3231">
                  <c:v>3232</c:v>
                </c:pt>
                <c:pt idx="3232">
                  <c:v>3233</c:v>
                </c:pt>
                <c:pt idx="3233">
                  <c:v>3234</c:v>
                </c:pt>
                <c:pt idx="3234">
                  <c:v>3235</c:v>
                </c:pt>
                <c:pt idx="3235">
                  <c:v>3236</c:v>
                </c:pt>
                <c:pt idx="3236">
                  <c:v>3237</c:v>
                </c:pt>
                <c:pt idx="3237">
                  <c:v>3238</c:v>
                </c:pt>
                <c:pt idx="3238">
                  <c:v>3239</c:v>
                </c:pt>
                <c:pt idx="3239">
                  <c:v>3240</c:v>
                </c:pt>
                <c:pt idx="3240">
                  <c:v>3241</c:v>
                </c:pt>
                <c:pt idx="3241">
                  <c:v>3242</c:v>
                </c:pt>
                <c:pt idx="3242">
                  <c:v>3243</c:v>
                </c:pt>
                <c:pt idx="3243">
                  <c:v>3244</c:v>
                </c:pt>
                <c:pt idx="3244">
                  <c:v>3245</c:v>
                </c:pt>
                <c:pt idx="3245">
                  <c:v>3246</c:v>
                </c:pt>
                <c:pt idx="3246">
                  <c:v>3247</c:v>
                </c:pt>
                <c:pt idx="3247">
                  <c:v>3248</c:v>
                </c:pt>
                <c:pt idx="3248">
                  <c:v>3249</c:v>
                </c:pt>
                <c:pt idx="3249">
                  <c:v>3250</c:v>
                </c:pt>
                <c:pt idx="3250">
                  <c:v>3251</c:v>
                </c:pt>
                <c:pt idx="3251">
                  <c:v>3252</c:v>
                </c:pt>
                <c:pt idx="3252">
                  <c:v>3253</c:v>
                </c:pt>
                <c:pt idx="3253">
                  <c:v>3254</c:v>
                </c:pt>
                <c:pt idx="3254">
                  <c:v>3255</c:v>
                </c:pt>
                <c:pt idx="3255">
                  <c:v>3256</c:v>
                </c:pt>
                <c:pt idx="3256">
                  <c:v>3257</c:v>
                </c:pt>
                <c:pt idx="3257">
                  <c:v>3258</c:v>
                </c:pt>
                <c:pt idx="3258">
                  <c:v>3259</c:v>
                </c:pt>
                <c:pt idx="3259">
                  <c:v>3260</c:v>
                </c:pt>
                <c:pt idx="3260">
                  <c:v>3261</c:v>
                </c:pt>
                <c:pt idx="3261">
                  <c:v>3262</c:v>
                </c:pt>
                <c:pt idx="3262">
                  <c:v>3263</c:v>
                </c:pt>
                <c:pt idx="3263">
                  <c:v>3264</c:v>
                </c:pt>
                <c:pt idx="3264">
                  <c:v>3265</c:v>
                </c:pt>
                <c:pt idx="3265">
                  <c:v>3266</c:v>
                </c:pt>
                <c:pt idx="3266">
                  <c:v>3267</c:v>
                </c:pt>
                <c:pt idx="3267">
                  <c:v>3268</c:v>
                </c:pt>
                <c:pt idx="3268">
                  <c:v>3269</c:v>
                </c:pt>
                <c:pt idx="3269">
                  <c:v>3270</c:v>
                </c:pt>
                <c:pt idx="3270">
                  <c:v>3271</c:v>
                </c:pt>
                <c:pt idx="3271">
                  <c:v>3272</c:v>
                </c:pt>
                <c:pt idx="3272">
                  <c:v>3273</c:v>
                </c:pt>
                <c:pt idx="3273">
                  <c:v>3274</c:v>
                </c:pt>
                <c:pt idx="3274">
                  <c:v>3275</c:v>
                </c:pt>
                <c:pt idx="3275">
                  <c:v>3276</c:v>
                </c:pt>
                <c:pt idx="3276">
                  <c:v>3277</c:v>
                </c:pt>
                <c:pt idx="3277">
                  <c:v>3278</c:v>
                </c:pt>
                <c:pt idx="3278">
                  <c:v>3279</c:v>
                </c:pt>
                <c:pt idx="3279">
                  <c:v>3280</c:v>
                </c:pt>
                <c:pt idx="3280">
                  <c:v>3281</c:v>
                </c:pt>
                <c:pt idx="3281">
                  <c:v>3282</c:v>
                </c:pt>
                <c:pt idx="3282">
                  <c:v>3283</c:v>
                </c:pt>
                <c:pt idx="3283">
                  <c:v>3284</c:v>
                </c:pt>
                <c:pt idx="3284">
                  <c:v>3285</c:v>
                </c:pt>
                <c:pt idx="3285">
                  <c:v>3286</c:v>
                </c:pt>
                <c:pt idx="3286">
                  <c:v>3287</c:v>
                </c:pt>
                <c:pt idx="3287">
                  <c:v>3288</c:v>
                </c:pt>
                <c:pt idx="3288">
                  <c:v>3289</c:v>
                </c:pt>
                <c:pt idx="3289">
                  <c:v>3290</c:v>
                </c:pt>
                <c:pt idx="3290">
                  <c:v>3291</c:v>
                </c:pt>
                <c:pt idx="3291">
                  <c:v>3292</c:v>
                </c:pt>
                <c:pt idx="3292">
                  <c:v>3293</c:v>
                </c:pt>
                <c:pt idx="3293">
                  <c:v>3294</c:v>
                </c:pt>
                <c:pt idx="3294">
                  <c:v>3295</c:v>
                </c:pt>
                <c:pt idx="3295">
                  <c:v>3296</c:v>
                </c:pt>
                <c:pt idx="3296">
                  <c:v>3297</c:v>
                </c:pt>
                <c:pt idx="3297">
                  <c:v>3298</c:v>
                </c:pt>
                <c:pt idx="3298">
                  <c:v>3299</c:v>
                </c:pt>
                <c:pt idx="3299">
                  <c:v>3300</c:v>
                </c:pt>
                <c:pt idx="3300">
                  <c:v>3301</c:v>
                </c:pt>
                <c:pt idx="3301">
                  <c:v>3302</c:v>
                </c:pt>
                <c:pt idx="3302">
                  <c:v>3303</c:v>
                </c:pt>
                <c:pt idx="3303">
                  <c:v>3304</c:v>
                </c:pt>
                <c:pt idx="3304">
                  <c:v>3305</c:v>
                </c:pt>
                <c:pt idx="3305">
                  <c:v>3306</c:v>
                </c:pt>
                <c:pt idx="3306">
                  <c:v>3307</c:v>
                </c:pt>
                <c:pt idx="3307">
                  <c:v>3308</c:v>
                </c:pt>
                <c:pt idx="3308">
                  <c:v>3309</c:v>
                </c:pt>
                <c:pt idx="3309">
                  <c:v>3310</c:v>
                </c:pt>
                <c:pt idx="3310">
                  <c:v>3311</c:v>
                </c:pt>
                <c:pt idx="3311">
                  <c:v>3312</c:v>
                </c:pt>
                <c:pt idx="3312">
                  <c:v>3313</c:v>
                </c:pt>
                <c:pt idx="3313">
                  <c:v>3314</c:v>
                </c:pt>
                <c:pt idx="3314">
                  <c:v>3315</c:v>
                </c:pt>
                <c:pt idx="3315">
                  <c:v>3316</c:v>
                </c:pt>
                <c:pt idx="3316">
                  <c:v>3317</c:v>
                </c:pt>
                <c:pt idx="3317">
                  <c:v>3318</c:v>
                </c:pt>
                <c:pt idx="3318">
                  <c:v>3319</c:v>
                </c:pt>
                <c:pt idx="3319">
                  <c:v>3320</c:v>
                </c:pt>
                <c:pt idx="3320">
                  <c:v>3321</c:v>
                </c:pt>
                <c:pt idx="3321">
                  <c:v>3322</c:v>
                </c:pt>
                <c:pt idx="3322">
                  <c:v>3323</c:v>
                </c:pt>
                <c:pt idx="3323">
                  <c:v>3324</c:v>
                </c:pt>
                <c:pt idx="3324">
                  <c:v>3325</c:v>
                </c:pt>
                <c:pt idx="3325">
                  <c:v>3326</c:v>
                </c:pt>
                <c:pt idx="3326">
                  <c:v>3327</c:v>
                </c:pt>
                <c:pt idx="3327">
                  <c:v>3328</c:v>
                </c:pt>
                <c:pt idx="3328">
                  <c:v>3329</c:v>
                </c:pt>
                <c:pt idx="3329">
                  <c:v>3330</c:v>
                </c:pt>
                <c:pt idx="3330">
                  <c:v>3331</c:v>
                </c:pt>
                <c:pt idx="3331">
                  <c:v>3332</c:v>
                </c:pt>
                <c:pt idx="3332">
                  <c:v>3333</c:v>
                </c:pt>
                <c:pt idx="3333">
                  <c:v>3334</c:v>
                </c:pt>
                <c:pt idx="3334">
                  <c:v>3335</c:v>
                </c:pt>
                <c:pt idx="3335">
                  <c:v>3336</c:v>
                </c:pt>
                <c:pt idx="3336">
                  <c:v>3337</c:v>
                </c:pt>
                <c:pt idx="3337">
                  <c:v>3338</c:v>
                </c:pt>
                <c:pt idx="3338">
                  <c:v>3339</c:v>
                </c:pt>
                <c:pt idx="3339">
                  <c:v>3340</c:v>
                </c:pt>
                <c:pt idx="3340">
                  <c:v>3341</c:v>
                </c:pt>
                <c:pt idx="3341">
                  <c:v>3342</c:v>
                </c:pt>
                <c:pt idx="3342">
                  <c:v>3343</c:v>
                </c:pt>
                <c:pt idx="3343">
                  <c:v>3344</c:v>
                </c:pt>
                <c:pt idx="3344">
                  <c:v>3345</c:v>
                </c:pt>
                <c:pt idx="3345">
                  <c:v>3346</c:v>
                </c:pt>
                <c:pt idx="3346">
                  <c:v>3347</c:v>
                </c:pt>
                <c:pt idx="3347">
                  <c:v>3348</c:v>
                </c:pt>
                <c:pt idx="3348">
                  <c:v>3349</c:v>
                </c:pt>
                <c:pt idx="3349">
                  <c:v>3350</c:v>
                </c:pt>
                <c:pt idx="3350">
                  <c:v>3351</c:v>
                </c:pt>
                <c:pt idx="3351">
                  <c:v>3352</c:v>
                </c:pt>
                <c:pt idx="3352">
                  <c:v>3353</c:v>
                </c:pt>
                <c:pt idx="3353">
                  <c:v>3354</c:v>
                </c:pt>
                <c:pt idx="3354">
                  <c:v>3355</c:v>
                </c:pt>
                <c:pt idx="3355">
                  <c:v>3356</c:v>
                </c:pt>
                <c:pt idx="3356">
                  <c:v>3357</c:v>
                </c:pt>
                <c:pt idx="3357">
                  <c:v>3358</c:v>
                </c:pt>
                <c:pt idx="3358">
                  <c:v>3359</c:v>
                </c:pt>
                <c:pt idx="3359">
                  <c:v>3360</c:v>
                </c:pt>
                <c:pt idx="3360">
                  <c:v>3361</c:v>
                </c:pt>
                <c:pt idx="3361">
                  <c:v>3362</c:v>
                </c:pt>
                <c:pt idx="3362">
                  <c:v>3363</c:v>
                </c:pt>
                <c:pt idx="3363">
                  <c:v>3364</c:v>
                </c:pt>
                <c:pt idx="3364">
                  <c:v>3365</c:v>
                </c:pt>
                <c:pt idx="3365">
                  <c:v>3366</c:v>
                </c:pt>
                <c:pt idx="3366">
                  <c:v>3367</c:v>
                </c:pt>
                <c:pt idx="3367">
                  <c:v>3368</c:v>
                </c:pt>
                <c:pt idx="3368">
                  <c:v>3369</c:v>
                </c:pt>
                <c:pt idx="3369">
                  <c:v>3370</c:v>
                </c:pt>
                <c:pt idx="3370">
                  <c:v>3371</c:v>
                </c:pt>
                <c:pt idx="3371">
                  <c:v>3372</c:v>
                </c:pt>
                <c:pt idx="3372">
                  <c:v>3373</c:v>
                </c:pt>
                <c:pt idx="3373">
                  <c:v>3374</c:v>
                </c:pt>
                <c:pt idx="3374">
                  <c:v>3375</c:v>
                </c:pt>
                <c:pt idx="3375">
                  <c:v>3376</c:v>
                </c:pt>
                <c:pt idx="3376">
                  <c:v>3377</c:v>
                </c:pt>
                <c:pt idx="3377">
                  <c:v>3378</c:v>
                </c:pt>
                <c:pt idx="3378">
                  <c:v>3379</c:v>
                </c:pt>
                <c:pt idx="3379">
                  <c:v>3380</c:v>
                </c:pt>
                <c:pt idx="3380">
                  <c:v>3381</c:v>
                </c:pt>
                <c:pt idx="3381">
                  <c:v>3382</c:v>
                </c:pt>
                <c:pt idx="3382">
                  <c:v>3383</c:v>
                </c:pt>
                <c:pt idx="3383">
                  <c:v>3384</c:v>
                </c:pt>
                <c:pt idx="3384">
                  <c:v>3385</c:v>
                </c:pt>
                <c:pt idx="3385">
                  <c:v>3386</c:v>
                </c:pt>
                <c:pt idx="3386">
                  <c:v>3387</c:v>
                </c:pt>
                <c:pt idx="3387">
                  <c:v>3388</c:v>
                </c:pt>
                <c:pt idx="3388">
                  <c:v>3389</c:v>
                </c:pt>
                <c:pt idx="3389">
                  <c:v>3390</c:v>
                </c:pt>
                <c:pt idx="3390">
                  <c:v>3391</c:v>
                </c:pt>
                <c:pt idx="3391">
                  <c:v>3392</c:v>
                </c:pt>
                <c:pt idx="3392">
                  <c:v>3393</c:v>
                </c:pt>
                <c:pt idx="3393">
                  <c:v>3394</c:v>
                </c:pt>
                <c:pt idx="3394">
                  <c:v>3395</c:v>
                </c:pt>
                <c:pt idx="3395">
                  <c:v>3396</c:v>
                </c:pt>
                <c:pt idx="3396">
                  <c:v>3397</c:v>
                </c:pt>
                <c:pt idx="3397">
                  <c:v>3398</c:v>
                </c:pt>
                <c:pt idx="3398">
                  <c:v>3399</c:v>
                </c:pt>
                <c:pt idx="3399">
                  <c:v>3400</c:v>
                </c:pt>
                <c:pt idx="3400">
                  <c:v>3401</c:v>
                </c:pt>
                <c:pt idx="3401">
                  <c:v>3402</c:v>
                </c:pt>
                <c:pt idx="3402">
                  <c:v>3403</c:v>
                </c:pt>
                <c:pt idx="3403">
                  <c:v>3404</c:v>
                </c:pt>
                <c:pt idx="3404">
                  <c:v>3405</c:v>
                </c:pt>
                <c:pt idx="3405">
                  <c:v>3406</c:v>
                </c:pt>
                <c:pt idx="3406">
                  <c:v>3407</c:v>
                </c:pt>
                <c:pt idx="3407">
                  <c:v>3408</c:v>
                </c:pt>
                <c:pt idx="3408">
                  <c:v>3409</c:v>
                </c:pt>
                <c:pt idx="3409">
                  <c:v>3410</c:v>
                </c:pt>
                <c:pt idx="3410">
                  <c:v>3411</c:v>
                </c:pt>
                <c:pt idx="3411">
                  <c:v>3412</c:v>
                </c:pt>
                <c:pt idx="3412">
                  <c:v>3413</c:v>
                </c:pt>
                <c:pt idx="3413">
                  <c:v>3414</c:v>
                </c:pt>
                <c:pt idx="3414">
                  <c:v>3415</c:v>
                </c:pt>
                <c:pt idx="3415">
                  <c:v>3416</c:v>
                </c:pt>
                <c:pt idx="3416">
                  <c:v>3417</c:v>
                </c:pt>
                <c:pt idx="3417">
                  <c:v>3418</c:v>
                </c:pt>
                <c:pt idx="3418">
                  <c:v>3419</c:v>
                </c:pt>
                <c:pt idx="3419">
                  <c:v>3420</c:v>
                </c:pt>
                <c:pt idx="3420">
                  <c:v>3421</c:v>
                </c:pt>
                <c:pt idx="3421">
                  <c:v>3422</c:v>
                </c:pt>
                <c:pt idx="3422">
                  <c:v>3423</c:v>
                </c:pt>
                <c:pt idx="3423">
                  <c:v>3424</c:v>
                </c:pt>
                <c:pt idx="3424">
                  <c:v>3425</c:v>
                </c:pt>
                <c:pt idx="3425">
                  <c:v>3426</c:v>
                </c:pt>
                <c:pt idx="3426">
                  <c:v>3427</c:v>
                </c:pt>
                <c:pt idx="3427">
                  <c:v>3428</c:v>
                </c:pt>
                <c:pt idx="3428">
                  <c:v>3429</c:v>
                </c:pt>
                <c:pt idx="3429">
                  <c:v>3430</c:v>
                </c:pt>
                <c:pt idx="3430">
                  <c:v>3431</c:v>
                </c:pt>
                <c:pt idx="3431">
                  <c:v>3432</c:v>
                </c:pt>
                <c:pt idx="3432">
                  <c:v>3433</c:v>
                </c:pt>
                <c:pt idx="3433">
                  <c:v>3434</c:v>
                </c:pt>
                <c:pt idx="3434">
                  <c:v>3435</c:v>
                </c:pt>
                <c:pt idx="3435">
                  <c:v>3436</c:v>
                </c:pt>
                <c:pt idx="3436">
                  <c:v>3437</c:v>
                </c:pt>
                <c:pt idx="3437">
                  <c:v>3438</c:v>
                </c:pt>
                <c:pt idx="3438">
                  <c:v>3439</c:v>
                </c:pt>
                <c:pt idx="3439">
                  <c:v>3440</c:v>
                </c:pt>
                <c:pt idx="3440">
                  <c:v>3441</c:v>
                </c:pt>
                <c:pt idx="3441">
                  <c:v>3442</c:v>
                </c:pt>
                <c:pt idx="3442">
                  <c:v>3443</c:v>
                </c:pt>
                <c:pt idx="3443">
                  <c:v>3444</c:v>
                </c:pt>
                <c:pt idx="3444">
                  <c:v>3445</c:v>
                </c:pt>
                <c:pt idx="3445">
                  <c:v>3446</c:v>
                </c:pt>
                <c:pt idx="3446">
                  <c:v>3447</c:v>
                </c:pt>
                <c:pt idx="3447">
                  <c:v>3448</c:v>
                </c:pt>
                <c:pt idx="3448">
                  <c:v>3449</c:v>
                </c:pt>
                <c:pt idx="3449">
                  <c:v>3450</c:v>
                </c:pt>
                <c:pt idx="3450">
                  <c:v>3451</c:v>
                </c:pt>
                <c:pt idx="3451">
                  <c:v>3452</c:v>
                </c:pt>
                <c:pt idx="3452">
                  <c:v>3453</c:v>
                </c:pt>
                <c:pt idx="3453">
                  <c:v>3454</c:v>
                </c:pt>
                <c:pt idx="3454">
                  <c:v>3455</c:v>
                </c:pt>
                <c:pt idx="3455">
                  <c:v>3456</c:v>
                </c:pt>
                <c:pt idx="3456">
                  <c:v>3457</c:v>
                </c:pt>
                <c:pt idx="3457">
                  <c:v>3458</c:v>
                </c:pt>
                <c:pt idx="3458">
                  <c:v>3459</c:v>
                </c:pt>
                <c:pt idx="3459">
                  <c:v>3460</c:v>
                </c:pt>
                <c:pt idx="3460">
                  <c:v>3461</c:v>
                </c:pt>
                <c:pt idx="3461">
                  <c:v>3462</c:v>
                </c:pt>
                <c:pt idx="3462">
                  <c:v>3463</c:v>
                </c:pt>
                <c:pt idx="3463">
                  <c:v>3464</c:v>
                </c:pt>
                <c:pt idx="3464">
                  <c:v>3465</c:v>
                </c:pt>
                <c:pt idx="3465">
                  <c:v>3466</c:v>
                </c:pt>
                <c:pt idx="3466">
                  <c:v>3467</c:v>
                </c:pt>
                <c:pt idx="3467">
                  <c:v>3468</c:v>
                </c:pt>
                <c:pt idx="3468">
                  <c:v>3469</c:v>
                </c:pt>
                <c:pt idx="3469">
                  <c:v>3470</c:v>
                </c:pt>
                <c:pt idx="3470">
                  <c:v>3471</c:v>
                </c:pt>
                <c:pt idx="3471">
                  <c:v>3472</c:v>
                </c:pt>
                <c:pt idx="3472">
                  <c:v>3473</c:v>
                </c:pt>
                <c:pt idx="3473">
                  <c:v>3474</c:v>
                </c:pt>
                <c:pt idx="3474">
                  <c:v>3475</c:v>
                </c:pt>
                <c:pt idx="3475">
                  <c:v>3476</c:v>
                </c:pt>
                <c:pt idx="3476">
                  <c:v>3477</c:v>
                </c:pt>
                <c:pt idx="3477">
                  <c:v>3478</c:v>
                </c:pt>
                <c:pt idx="3478">
                  <c:v>3479</c:v>
                </c:pt>
                <c:pt idx="3479">
                  <c:v>3480</c:v>
                </c:pt>
                <c:pt idx="3480">
                  <c:v>3481</c:v>
                </c:pt>
                <c:pt idx="3481">
                  <c:v>3482</c:v>
                </c:pt>
                <c:pt idx="3482">
                  <c:v>3483</c:v>
                </c:pt>
                <c:pt idx="3483">
                  <c:v>3484</c:v>
                </c:pt>
                <c:pt idx="3484">
                  <c:v>3485</c:v>
                </c:pt>
                <c:pt idx="3485">
                  <c:v>3486</c:v>
                </c:pt>
                <c:pt idx="3486">
                  <c:v>3487</c:v>
                </c:pt>
                <c:pt idx="3487">
                  <c:v>3488</c:v>
                </c:pt>
                <c:pt idx="3488">
                  <c:v>3489</c:v>
                </c:pt>
                <c:pt idx="3489">
                  <c:v>3490</c:v>
                </c:pt>
                <c:pt idx="3490">
                  <c:v>3491</c:v>
                </c:pt>
                <c:pt idx="3491">
                  <c:v>3492</c:v>
                </c:pt>
                <c:pt idx="3492">
                  <c:v>3493</c:v>
                </c:pt>
                <c:pt idx="3493">
                  <c:v>3494</c:v>
                </c:pt>
                <c:pt idx="3494">
                  <c:v>3495</c:v>
                </c:pt>
                <c:pt idx="3495">
                  <c:v>3496</c:v>
                </c:pt>
                <c:pt idx="3496">
                  <c:v>3497</c:v>
                </c:pt>
                <c:pt idx="3497">
                  <c:v>3498</c:v>
                </c:pt>
                <c:pt idx="3498">
                  <c:v>3499</c:v>
                </c:pt>
                <c:pt idx="3499">
                  <c:v>3500</c:v>
                </c:pt>
                <c:pt idx="3500">
                  <c:v>3501</c:v>
                </c:pt>
                <c:pt idx="3501">
                  <c:v>3502</c:v>
                </c:pt>
                <c:pt idx="3502">
                  <c:v>3503</c:v>
                </c:pt>
                <c:pt idx="3503">
                  <c:v>3504</c:v>
                </c:pt>
                <c:pt idx="3504">
                  <c:v>3505</c:v>
                </c:pt>
                <c:pt idx="3505">
                  <c:v>3506</c:v>
                </c:pt>
                <c:pt idx="3506">
                  <c:v>3507</c:v>
                </c:pt>
                <c:pt idx="3507">
                  <c:v>3508</c:v>
                </c:pt>
                <c:pt idx="3508">
                  <c:v>3509</c:v>
                </c:pt>
                <c:pt idx="3509">
                  <c:v>3510</c:v>
                </c:pt>
                <c:pt idx="3510">
                  <c:v>3511</c:v>
                </c:pt>
                <c:pt idx="3511">
                  <c:v>3512</c:v>
                </c:pt>
                <c:pt idx="3512">
                  <c:v>3513</c:v>
                </c:pt>
                <c:pt idx="3513">
                  <c:v>3514</c:v>
                </c:pt>
                <c:pt idx="3514">
                  <c:v>3515</c:v>
                </c:pt>
                <c:pt idx="3515">
                  <c:v>3516</c:v>
                </c:pt>
                <c:pt idx="3516">
                  <c:v>3517</c:v>
                </c:pt>
                <c:pt idx="3517">
                  <c:v>3518</c:v>
                </c:pt>
                <c:pt idx="3518">
                  <c:v>3519</c:v>
                </c:pt>
                <c:pt idx="3519">
                  <c:v>3520</c:v>
                </c:pt>
                <c:pt idx="3520">
                  <c:v>3521</c:v>
                </c:pt>
                <c:pt idx="3521">
                  <c:v>3522</c:v>
                </c:pt>
                <c:pt idx="3522">
                  <c:v>3523</c:v>
                </c:pt>
                <c:pt idx="3523">
                  <c:v>3524</c:v>
                </c:pt>
                <c:pt idx="3524">
                  <c:v>3525</c:v>
                </c:pt>
                <c:pt idx="3525">
                  <c:v>3526</c:v>
                </c:pt>
                <c:pt idx="3526">
                  <c:v>3527</c:v>
                </c:pt>
                <c:pt idx="3527">
                  <c:v>3528</c:v>
                </c:pt>
                <c:pt idx="3528">
                  <c:v>3529</c:v>
                </c:pt>
                <c:pt idx="3529">
                  <c:v>3530</c:v>
                </c:pt>
                <c:pt idx="3530">
                  <c:v>3531</c:v>
                </c:pt>
                <c:pt idx="3531">
                  <c:v>3532</c:v>
                </c:pt>
                <c:pt idx="3532">
                  <c:v>3533</c:v>
                </c:pt>
                <c:pt idx="3533">
                  <c:v>3534</c:v>
                </c:pt>
                <c:pt idx="3534">
                  <c:v>3535</c:v>
                </c:pt>
                <c:pt idx="3535">
                  <c:v>3536</c:v>
                </c:pt>
                <c:pt idx="3536">
                  <c:v>3537</c:v>
                </c:pt>
                <c:pt idx="3537">
                  <c:v>3538</c:v>
                </c:pt>
                <c:pt idx="3538">
                  <c:v>3539</c:v>
                </c:pt>
                <c:pt idx="3539">
                  <c:v>3540</c:v>
                </c:pt>
                <c:pt idx="3540">
                  <c:v>3541</c:v>
                </c:pt>
                <c:pt idx="3541">
                  <c:v>3542</c:v>
                </c:pt>
                <c:pt idx="3542">
                  <c:v>3543</c:v>
                </c:pt>
                <c:pt idx="3543">
                  <c:v>3544</c:v>
                </c:pt>
                <c:pt idx="3544">
                  <c:v>3545</c:v>
                </c:pt>
                <c:pt idx="3545">
                  <c:v>3546</c:v>
                </c:pt>
                <c:pt idx="3546">
                  <c:v>3547</c:v>
                </c:pt>
                <c:pt idx="3547">
                  <c:v>3548</c:v>
                </c:pt>
                <c:pt idx="3548">
                  <c:v>3549</c:v>
                </c:pt>
                <c:pt idx="3549">
                  <c:v>3550</c:v>
                </c:pt>
                <c:pt idx="3550">
                  <c:v>3551</c:v>
                </c:pt>
                <c:pt idx="3551">
                  <c:v>3552</c:v>
                </c:pt>
                <c:pt idx="3552">
                  <c:v>3553</c:v>
                </c:pt>
                <c:pt idx="3553">
                  <c:v>3554</c:v>
                </c:pt>
                <c:pt idx="3554">
                  <c:v>3555</c:v>
                </c:pt>
                <c:pt idx="3555">
                  <c:v>3556</c:v>
                </c:pt>
                <c:pt idx="3556">
                  <c:v>3557</c:v>
                </c:pt>
                <c:pt idx="3557">
                  <c:v>3558</c:v>
                </c:pt>
                <c:pt idx="3558">
                  <c:v>3559</c:v>
                </c:pt>
                <c:pt idx="3559">
                  <c:v>3560</c:v>
                </c:pt>
                <c:pt idx="3560">
                  <c:v>3561</c:v>
                </c:pt>
                <c:pt idx="3561">
                  <c:v>3562</c:v>
                </c:pt>
                <c:pt idx="3562">
                  <c:v>3563</c:v>
                </c:pt>
                <c:pt idx="3563">
                  <c:v>3564</c:v>
                </c:pt>
                <c:pt idx="3564">
                  <c:v>3565</c:v>
                </c:pt>
                <c:pt idx="3565">
                  <c:v>3566</c:v>
                </c:pt>
                <c:pt idx="3566">
                  <c:v>3567</c:v>
                </c:pt>
                <c:pt idx="3567">
                  <c:v>3568</c:v>
                </c:pt>
                <c:pt idx="3568">
                  <c:v>3569</c:v>
                </c:pt>
                <c:pt idx="3569">
                  <c:v>3570</c:v>
                </c:pt>
                <c:pt idx="3570">
                  <c:v>3571</c:v>
                </c:pt>
                <c:pt idx="3571">
                  <c:v>3572</c:v>
                </c:pt>
                <c:pt idx="3572">
                  <c:v>3573</c:v>
                </c:pt>
                <c:pt idx="3573">
                  <c:v>3574</c:v>
                </c:pt>
                <c:pt idx="3574">
                  <c:v>3575</c:v>
                </c:pt>
                <c:pt idx="3575">
                  <c:v>3576</c:v>
                </c:pt>
                <c:pt idx="3576">
                  <c:v>3577</c:v>
                </c:pt>
                <c:pt idx="3577">
                  <c:v>3578</c:v>
                </c:pt>
                <c:pt idx="3578">
                  <c:v>3579</c:v>
                </c:pt>
                <c:pt idx="3579">
                  <c:v>3580</c:v>
                </c:pt>
                <c:pt idx="3580">
                  <c:v>3581</c:v>
                </c:pt>
                <c:pt idx="3581">
                  <c:v>3582</c:v>
                </c:pt>
                <c:pt idx="3582">
                  <c:v>3583</c:v>
                </c:pt>
                <c:pt idx="3583">
                  <c:v>3584</c:v>
                </c:pt>
                <c:pt idx="3584">
                  <c:v>3585</c:v>
                </c:pt>
                <c:pt idx="3585">
                  <c:v>3586</c:v>
                </c:pt>
                <c:pt idx="3586">
                  <c:v>3587</c:v>
                </c:pt>
                <c:pt idx="3587">
                  <c:v>3588</c:v>
                </c:pt>
                <c:pt idx="3588">
                  <c:v>3589</c:v>
                </c:pt>
                <c:pt idx="3589">
                  <c:v>3590</c:v>
                </c:pt>
                <c:pt idx="3590">
                  <c:v>3591</c:v>
                </c:pt>
                <c:pt idx="3591">
                  <c:v>3592</c:v>
                </c:pt>
                <c:pt idx="3592">
                  <c:v>3593</c:v>
                </c:pt>
                <c:pt idx="3593">
                  <c:v>3594</c:v>
                </c:pt>
                <c:pt idx="3594">
                  <c:v>3595</c:v>
                </c:pt>
                <c:pt idx="3595">
                  <c:v>3596</c:v>
                </c:pt>
                <c:pt idx="3596">
                  <c:v>3597</c:v>
                </c:pt>
                <c:pt idx="3597">
                  <c:v>3598</c:v>
                </c:pt>
                <c:pt idx="3598">
                  <c:v>3599</c:v>
                </c:pt>
                <c:pt idx="3599">
                  <c:v>3600</c:v>
                </c:pt>
                <c:pt idx="3600">
                  <c:v>3601</c:v>
                </c:pt>
                <c:pt idx="3601">
                  <c:v>3602</c:v>
                </c:pt>
                <c:pt idx="3602">
                  <c:v>3603</c:v>
                </c:pt>
                <c:pt idx="3603">
                  <c:v>3604</c:v>
                </c:pt>
                <c:pt idx="3604">
                  <c:v>3605</c:v>
                </c:pt>
                <c:pt idx="3605">
                  <c:v>3606</c:v>
                </c:pt>
                <c:pt idx="3606">
                  <c:v>3607</c:v>
                </c:pt>
                <c:pt idx="3607">
                  <c:v>3608</c:v>
                </c:pt>
                <c:pt idx="3608">
                  <c:v>3609</c:v>
                </c:pt>
                <c:pt idx="3609">
                  <c:v>3610</c:v>
                </c:pt>
                <c:pt idx="3610">
                  <c:v>3611</c:v>
                </c:pt>
                <c:pt idx="3611">
                  <c:v>3612</c:v>
                </c:pt>
                <c:pt idx="3612">
                  <c:v>3613</c:v>
                </c:pt>
                <c:pt idx="3613">
                  <c:v>3614</c:v>
                </c:pt>
                <c:pt idx="3614">
                  <c:v>3615</c:v>
                </c:pt>
                <c:pt idx="3615">
                  <c:v>3616</c:v>
                </c:pt>
                <c:pt idx="3616">
                  <c:v>3617</c:v>
                </c:pt>
                <c:pt idx="3617">
                  <c:v>3618</c:v>
                </c:pt>
                <c:pt idx="3618">
                  <c:v>3619</c:v>
                </c:pt>
                <c:pt idx="3619">
                  <c:v>3620</c:v>
                </c:pt>
                <c:pt idx="3620">
                  <c:v>3621</c:v>
                </c:pt>
                <c:pt idx="3621">
                  <c:v>3622</c:v>
                </c:pt>
                <c:pt idx="3622">
                  <c:v>3623</c:v>
                </c:pt>
                <c:pt idx="3623">
                  <c:v>3624</c:v>
                </c:pt>
                <c:pt idx="3624">
                  <c:v>3625</c:v>
                </c:pt>
                <c:pt idx="3625">
                  <c:v>3626</c:v>
                </c:pt>
                <c:pt idx="3626">
                  <c:v>3627</c:v>
                </c:pt>
                <c:pt idx="3627">
                  <c:v>3628</c:v>
                </c:pt>
                <c:pt idx="3628">
                  <c:v>3629</c:v>
                </c:pt>
                <c:pt idx="3629">
                  <c:v>3630</c:v>
                </c:pt>
                <c:pt idx="3630">
                  <c:v>3631</c:v>
                </c:pt>
                <c:pt idx="3631">
                  <c:v>3632</c:v>
                </c:pt>
                <c:pt idx="3632">
                  <c:v>3633</c:v>
                </c:pt>
                <c:pt idx="3633">
                  <c:v>3634</c:v>
                </c:pt>
                <c:pt idx="3634">
                  <c:v>3635</c:v>
                </c:pt>
                <c:pt idx="3635">
                  <c:v>3636</c:v>
                </c:pt>
                <c:pt idx="3636">
                  <c:v>3637</c:v>
                </c:pt>
                <c:pt idx="3637">
                  <c:v>3638</c:v>
                </c:pt>
                <c:pt idx="3638">
                  <c:v>3639</c:v>
                </c:pt>
                <c:pt idx="3639">
                  <c:v>3640</c:v>
                </c:pt>
                <c:pt idx="3640">
                  <c:v>3641</c:v>
                </c:pt>
                <c:pt idx="3641">
                  <c:v>3642</c:v>
                </c:pt>
                <c:pt idx="3642">
                  <c:v>3643</c:v>
                </c:pt>
                <c:pt idx="3643">
                  <c:v>3644</c:v>
                </c:pt>
                <c:pt idx="3644">
                  <c:v>3645</c:v>
                </c:pt>
                <c:pt idx="3645">
                  <c:v>3646</c:v>
                </c:pt>
                <c:pt idx="3646">
                  <c:v>3647</c:v>
                </c:pt>
                <c:pt idx="3647">
                  <c:v>3648</c:v>
                </c:pt>
                <c:pt idx="3648">
                  <c:v>3649</c:v>
                </c:pt>
                <c:pt idx="3649">
                  <c:v>3650</c:v>
                </c:pt>
                <c:pt idx="3650">
                  <c:v>3651</c:v>
                </c:pt>
                <c:pt idx="3651">
                  <c:v>3652</c:v>
                </c:pt>
                <c:pt idx="3652">
                  <c:v>3653</c:v>
                </c:pt>
                <c:pt idx="3653">
                  <c:v>3654</c:v>
                </c:pt>
                <c:pt idx="3654">
                  <c:v>3655</c:v>
                </c:pt>
                <c:pt idx="3655">
                  <c:v>3656</c:v>
                </c:pt>
                <c:pt idx="3656">
                  <c:v>3657</c:v>
                </c:pt>
                <c:pt idx="3657">
                  <c:v>3658</c:v>
                </c:pt>
                <c:pt idx="3658">
                  <c:v>3659</c:v>
                </c:pt>
                <c:pt idx="3659">
                  <c:v>3660</c:v>
                </c:pt>
                <c:pt idx="3660">
                  <c:v>3661</c:v>
                </c:pt>
                <c:pt idx="3661">
                  <c:v>3662</c:v>
                </c:pt>
                <c:pt idx="3662">
                  <c:v>3663</c:v>
                </c:pt>
                <c:pt idx="3663">
                  <c:v>3664</c:v>
                </c:pt>
                <c:pt idx="3664">
                  <c:v>3665</c:v>
                </c:pt>
                <c:pt idx="3665">
                  <c:v>3666</c:v>
                </c:pt>
                <c:pt idx="3666">
                  <c:v>3667</c:v>
                </c:pt>
                <c:pt idx="3667">
                  <c:v>3668</c:v>
                </c:pt>
                <c:pt idx="3668">
                  <c:v>3669</c:v>
                </c:pt>
                <c:pt idx="3669">
                  <c:v>3670</c:v>
                </c:pt>
                <c:pt idx="3670">
                  <c:v>3671</c:v>
                </c:pt>
                <c:pt idx="3671">
                  <c:v>3672</c:v>
                </c:pt>
                <c:pt idx="3672">
                  <c:v>3673</c:v>
                </c:pt>
                <c:pt idx="3673">
                  <c:v>3674</c:v>
                </c:pt>
                <c:pt idx="3674">
                  <c:v>3675</c:v>
                </c:pt>
                <c:pt idx="3675">
                  <c:v>3676</c:v>
                </c:pt>
                <c:pt idx="3676">
                  <c:v>3677</c:v>
                </c:pt>
                <c:pt idx="3677">
                  <c:v>3678</c:v>
                </c:pt>
                <c:pt idx="3678">
                  <c:v>3679</c:v>
                </c:pt>
                <c:pt idx="3679">
                  <c:v>3680</c:v>
                </c:pt>
                <c:pt idx="3680">
                  <c:v>3681</c:v>
                </c:pt>
                <c:pt idx="3681">
                  <c:v>3682</c:v>
                </c:pt>
                <c:pt idx="3682">
                  <c:v>3683</c:v>
                </c:pt>
                <c:pt idx="3683">
                  <c:v>3684</c:v>
                </c:pt>
                <c:pt idx="3684">
                  <c:v>3685</c:v>
                </c:pt>
                <c:pt idx="3685">
                  <c:v>3686</c:v>
                </c:pt>
                <c:pt idx="3686">
                  <c:v>3687</c:v>
                </c:pt>
                <c:pt idx="3687">
                  <c:v>3688</c:v>
                </c:pt>
                <c:pt idx="3688">
                  <c:v>3689</c:v>
                </c:pt>
                <c:pt idx="3689">
                  <c:v>3690</c:v>
                </c:pt>
                <c:pt idx="3690">
                  <c:v>3691</c:v>
                </c:pt>
                <c:pt idx="3691">
                  <c:v>3692</c:v>
                </c:pt>
                <c:pt idx="3692">
                  <c:v>3693</c:v>
                </c:pt>
                <c:pt idx="3693">
                  <c:v>3694</c:v>
                </c:pt>
                <c:pt idx="3694">
                  <c:v>3695</c:v>
                </c:pt>
                <c:pt idx="3695">
                  <c:v>3696</c:v>
                </c:pt>
                <c:pt idx="3696">
                  <c:v>3697</c:v>
                </c:pt>
                <c:pt idx="3697">
                  <c:v>3698</c:v>
                </c:pt>
                <c:pt idx="3698">
                  <c:v>3699</c:v>
                </c:pt>
                <c:pt idx="3699">
                  <c:v>3700</c:v>
                </c:pt>
                <c:pt idx="3700">
                  <c:v>3701</c:v>
                </c:pt>
                <c:pt idx="3701">
                  <c:v>3702</c:v>
                </c:pt>
                <c:pt idx="3702">
                  <c:v>3703</c:v>
                </c:pt>
                <c:pt idx="3703">
                  <c:v>3704</c:v>
                </c:pt>
                <c:pt idx="3704">
                  <c:v>3705</c:v>
                </c:pt>
                <c:pt idx="3705">
                  <c:v>3706</c:v>
                </c:pt>
                <c:pt idx="3706">
                  <c:v>3707</c:v>
                </c:pt>
                <c:pt idx="3707">
                  <c:v>3708</c:v>
                </c:pt>
                <c:pt idx="3708">
                  <c:v>3709</c:v>
                </c:pt>
                <c:pt idx="3709">
                  <c:v>3710</c:v>
                </c:pt>
                <c:pt idx="3710">
                  <c:v>3711</c:v>
                </c:pt>
                <c:pt idx="3711">
                  <c:v>3712</c:v>
                </c:pt>
                <c:pt idx="3712">
                  <c:v>3713</c:v>
                </c:pt>
                <c:pt idx="3713">
                  <c:v>3714</c:v>
                </c:pt>
                <c:pt idx="3714">
                  <c:v>3715</c:v>
                </c:pt>
                <c:pt idx="3715">
                  <c:v>3716</c:v>
                </c:pt>
                <c:pt idx="3716">
                  <c:v>3717</c:v>
                </c:pt>
                <c:pt idx="3717">
                  <c:v>3718</c:v>
                </c:pt>
                <c:pt idx="3718">
                  <c:v>3719</c:v>
                </c:pt>
                <c:pt idx="3719">
                  <c:v>3720</c:v>
                </c:pt>
                <c:pt idx="3720">
                  <c:v>3721</c:v>
                </c:pt>
                <c:pt idx="3721">
                  <c:v>3722</c:v>
                </c:pt>
                <c:pt idx="3722">
                  <c:v>3723</c:v>
                </c:pt>
                <c:pt idx="3723">
                  <c:v>3724</c:v>
                </c:pt>
                <c:pt idx="3724">
                  <c:v>3725</c:v>
                </c:pt>
                <c:pt idx="3725">
                  <c:v>3726</c:v>
                </c:pt>
                <c:pt idx="3726">
                  <c:v>3727</c:v>
                </c:pt>
                <c:pt idx="3727">
                  <c:v>3728</c:v>
                </c:pt>
                <c:pt idx="3728">
                  <c:v>3729</c:v>
                </c:pt>
                <c:pt idx="3729">
                  <c:v>3730</c:v>
                </c:pt>
                <c:pt idx="3730">
                  <c:v>3731</c:v>
                </c:pt>
                <c:pt idx="3731">
                  <c:v>3732</c:v>
                </c:pt>
                <c:pt idx="3732">
                  <c:v>3733</c:v>
                </c:pt>
                <c:pt idx="3733">
                  <c:v>3734</c:v>
                </c:pt>
                <c:pt idx="3734">
                  <c:v>3735</c:v>
                </c:pt>
                <c:pt idx="3735">
                  <c:v>3736</c:v>
                </c:pt>
                <c:pt idx="3736">
                  <c:v>3737</c:v>
                </c:pt>
                <c:pt idx="3737">
                  <c:v>3738</c:v>
                </c:pt>
                <c:pt idx="3738">
                  <c:v>3739</c:v>
                </c:pt>
                <c:pt idx="3739">
                  <c:v>3740</c:v>
                </c:pt>
                <c:pt idx="3740">
                  <c:v>3741</c:v>
                </c:pt>
                <c:pt idx="3741">
                  <c:v>3742</c:v>
                </c:pt>
                <c:pt idx="3742">
                  <c:v>3743</c:v>
                </c:pt>
                <c:pt idx="3743">
                  <c:v>3744</c:v>
                </c:pt>
                <c:pt idx="3744">
                  <c:v>3745</c:v>
                </c:pt>
                <c:pt idx="3745">
                  <c:v>3746</c:v>
                </c:pt>
                <c:pt idx="3746">
                  <c:v>3747</c:v>
                </c:pt>
                <c:pt idx="3747">
                  <c:v>3748</c:v>
                </c:pt>
                <c:pt idx="3748">
                  <c:v>3749</c:v>
                </c:pt>
                <c:pt idx="3749">
                  <c:v>3750</c:v>
                </c:pt>
                <c:pt idx="3750">
                  <c:v>3751</c:v>
                </c:pt>
                <c:pt idx="3751">
                  <c:v>3752</c:v>
                </c:pt>
                <c:pt idx="3752">
                  <c:v>3753</c:v>
                </c:pt>
                <c:pt idx="3753">
                  <c:v>3754</c:v>
                </c:pt>
                <c:pt idx="3754">
                  <c:v>3755</c:v>
                </c:pt>
                <c:pt idx="3755">
                  <c:v>3756</c:v>
                </c:pt>
                <c:pt idx="3756">
                  <c:v>3757</c:v>
                </c:pt>
                <c:pt idx="3757">
                  <c:v>3758</c:v>
                </c:pt>
                <c:pt idx="3758">
                  <c:v>3759</c:v>
                </c:pt>
                <c:pt idx="3759">
                  <c:v>3760</c:v>
                </c:pt>
                <c:pt idx="3760">
                  <c:v>3761</c:v>
                </c:pt>
                <c:pt idx="3761">
                  <c:v>3762</c:v>
                </c:pt>
                <c:pt idx="3762">
                  <c:v>3763</c:v>
                </c:pt>
                <c:pt idx="3763">
                  <c:v>3764</c:v>
                </c:pt>
                <c:pt idx="3764">
                  <c:v>3765</c:v>
                </c:pt>
                <c:pt idx="3765">
                  <c:v>3766</c:v>
                </c:pt>
                <c:pt idx="3766">
                  <c:v>3767</c:v>
                </c:pt>
                <c:pt idx="3767">
                  <c:v>3768</c:v>
                </c:pt>
                <c:pt idx="3768">
                  <c:v>3769</c:v>
                </c:pt>
                <c:pt idx="3769">
                  <c:v>3770</c:v>
                </c:pt>
                <c:pt idx="3770">
                  <c:v>3771</c:v>
                </c:pt>
                <c:pt idx="3771">
                  <c:v>3772</c:v>
                </c:pt>
                <c:pt idx="3772">
                  <c:v>3773</c:v>
                </c:pt>
                <c:pt idx="3773">
                  <c:v>3774</c:v>
                </c:pt>
                <c:pt idx="3774">
                  <c:v>3775</c:v>
                </c:pt>
                <c:pt idx="3775">
                  <c:v>3776</c:v>
                </c:pt>
                <c:pt idx="3776">
                  <c:v>3777</c:v>
                </c:pt>
                <c:pt idx="3777">
                  <c:v>3778</c:v>
                </c:pt>
                <c:pt idx="3778">
                  <c:v>3779</c:v>
                </c:pt>
                <c:pt idx="3779">
                  <c:v>3780</c:v>
                </c:pt>
                <c:pt idx="3780">
                  <c:v>3781</c:v>
                </c:pt>
                <c:pt idx="3781">
                  <c:v>3782</c:v>
                </c:pt>
                <c:pt idx="3782">
                  <c:v>3783</c:v>
                </c:pt>
                <c:pt idx="3783">
                  <c:v>3784</c:v>
                </c:pt>
                <c:pt idx="3784">
                  <c:v>3785</c:v>
                </c:pt>
                <c:pt idx="3785">
                  <c:v>3786</c:v>
                </c:pt>
                <c:pt idx="3786">
                  <c:v>3787</c:v>
                </c:pt>
                <c:pt idx="3787">
                  <c:v>3788</c:v>
                </c:pt>
                <c:pt idx="3788">
                  <c:v>3789</c:v>
                </c:pt>
                <c:pt idx="3789">
                  <c:v>3790</c:v>
                </c:pt>
                <c:pt idx="3790">
                  <c:v>3791</c:v>
                </c:pt>
                <c:pt idx="3791">
                  <c:v>3792</c:v>
                </c:pt>
                <c:pt idx="3792">
                  <c:v>3793</c:v>
                </c:pt>
                <c:pt idx="3793">
                  <c:v>3794</c:v>
                </c:pt>
                <c:pt idx="3794">
                  <c:v>3795</c:v>
                </c:pt>
                <c:pt idx="3795">
                  <c:v>3796</c:v>
                </c:pt>
                <c:pt idx="3796">
                  <c:v>3797</c:v>
                </c:pt>
                <c:pt idx="3797">
                  <c:v>3798</c:v>
                </c:pt>
                <c:pt idx="3798">
                  <c:v>3799</c:v>
                </c:pt>
                <c:pt idx="3799">
                  <c:v>3800</c:v>
                </c:pt>
                <c:pt idx="3800">
                  <c:v>3801</c:v>
                </c:pt>
                <c:pt idx="3801">
                  <c:v>3802</c:v>
                </c:pt>
                <c:pt idx="3802">
                  <c:v>3803</c:v>
                </c:pt>
                <c:pt idx="3803">
                  <c:v>3804</c:v>
                </c:pt>
                <c:pt idx="3804">
                  <c:v>3805</c:v>
                </c:pt>
                <c:pt idx="3805">
                  <c:v>3806</c:v>
                </c:pt>
                <c:pt idx="3806">
                  <c:v>3807</c:v>
                </c:pt>
                <c:pt idx="3807">
                  <c:v>3808</c:v>
                </c:pt>
                <c:pt idx="3808">
                  <c:v>3809</c:v>
                </c:pt>
                <c:pt idx="3809">
                  <c:v>3810</c:v>
                </c:pt>
                <c:pt idx="3810">
                  <c:v>3811</c:v>
                </c:pt>
                <c:pt idx="3811">
                  <c:v>3812</c:v>
                </c:pt>
                <c:pt idx="3812">
                  <c:v>3813</c:v>
                </c:pt>
                <c:pt idx="3813">
                  <c:v>3814</c:v>
                </c:pt>
                <c:pt idx="3814">
                  <c:v>3815</c:v>
                </c:pt>
                <c:pt idx="3815">
                  <c:v>3816</c:v>
                </c:pt>
                <c:pt idx="3816">
                  <c:v>3817</c:v>
                </c:pt>
                <c:pt idx="3817">
                  <c:v>3818</c:v>
                </c:pt>
                <c:pt idx="3818">
                  <c:v>3819</c:v>
                </c:pt>
                <c:pt idx="3819">
                  <c:v>3820</c:v>
                </c:pt>
                <c:pt idx="3820">
                  <c:v>3821</c:v>
                </c:pt>
                <c:pt idx="3821">
                  <c:v>3822</c:v>
                </c:pt>
                <c:pt idx="3822">
                  <c:v>3823</c:v>
                </c:pt>
                <c:pt idx="3823">
                  <c:v>3824</c:v>
                </c:pt>
                <c:pt idx="3824">
                  <c:v>3825</c:v>
                </c:pt>
                <c:pt idx="3825">
                  <c:v>3826</c:v>
                </c:pt>
                <c:pt idx="3826">
                  <c:v>3827</c:v>
                </c:pt>
                <c:pt idx="3827">
                  <c:v>3828</c:v>
                </c:pt>
                <c:pt idx="3828">
                  <c:v>3829</c:v>
                </c:pt>
                <c:pt idx="3829">
                  <c:v>3830</c:v>
                </c:pt>
                <c:pt idx="3830">
                  <c:v>3831</c:v>
                </c:pt>
                <c:pt idx="3831">
                  <c:v>3832</c:v>
                </c:pt>
                <c:pt idx="3832">
                  <c:v>3833</c:v>
                </c:pt>
                <c:pt idx="3833">
                  <c:v>3834</c:v>
                </c:pt>
                <c:pt idx="3834">
                  <c:v>3835</c:v>
                </c:pt>
                <c:pt idx="3835">
                  <c:v>3836</c:v>
                </c:pt>
                <c:pt idx="3836">
                  <c:v>3837</c:v>
                </c:pt>
                <c:pt idx="3837">
                  <c:v>3838</c:v>
                </c:pt>
                <c:pt idx="3838">
                  <c:v>3839</c:v>
                </c:pt>
                <c:pt idx="3839">
                  <c:v>3840</c:v>
                </c:pt>
                <c:pt idx="3840">
                  <c:v>3841</c:v>
                </c:pt>
                <c:pt idx="3841">
                  <c:v>3842</c:v>
                </c:pt>
                <c:pt idx="3842">
                  <c:v>3843</c:v>
                </c:pt>
                <c:pt idx="3843">
                  <c:v>3844</c:v>
                </c:pt>
                <c:pt idx="3844">
                  <c:v>3845</c:v>
                </c:pt>
                <c:pt idx="3845">
                  <c:v>3846</c:v>
                </c:pt>
                <c:pt idx="3846">
                  <c:v>3847</c:v>
                </c:pt>
                <c:pt idx="3847">
                  <c:v>3848</c:v>
                </c:pt>
                <c:pt idx="3848">
                  <c:v>3849</c:v>
                </c:pt>
                <c:pt idx="3849">
                  <c:v>3850</c:v>
                </c:pt>
                <c:pt idx="3850">
                  <c:v>3851</c:v>
                </c:pt>
                <c:pt idx="3851">
                  <c:v>3852</c:v>
                </c:pt>
                <c:pt idx="3852">
                  <c:v>3853</c:v>
                </c:pt>
                <c:pt idx="3853">
                  <c:v>3854</c:v>
                </c:pt>
                <c:pt idx="3854">
                  <c:v>3855</c:v>
                </c:pt>
                <c:pt idx="3855">
                  <c:v>3856</c:v>
                </c:pt>
                <c:pt idx="3856">
                  <c:v>3857</c:v>
                </c:pt>
                <c:pt idx="3857">
                  <c:v>3858</c:v>
                </c:pt>
                <c:pt idx="3858">
                  <c:v>3859</c:v>
                </c:pt>
                <c:pt idx="3859">
                  <c:v>3860</c:v>
                </c:pt>
                <c:pt idx="3860">
                  <c:v>3861</c:v>
                </c:pt>
                <c:pt idx="3861">
                  <c:v>3862</c:v>
                </c:pt>
                <c:pt idx="3862">
                  <c:v>3863</c:v>
                </c:pt>
                <c:pt idx="3863">
                  <c:v>3864</c:v>
                </c:pt>
                <c:pt idx="3864">
                  <c:v>3865</c:v>
                </c:pt>
                <c:pt idx="3865">
                  <c:v>3866</c:v>
                </c:pt>
                <c:pt idx="3866">
                  <c:v>3867</c:v>
                </c:pt>
                <c:pt idx="3867">
                  <c:v>3868</c:v>
                </c:pt>
                <c:pt idx="3868">
                  <c:v>3869</c:v>
                </c:pt>
                <c:pt idx="3869">
                  <c:v>3870</c:v>
                </c:pt>
                <c:pt idx="3870">
                  <c:v>3871</c:v>
                </c:pt>
                <c:pt idx="3871">
                  <c:v>3872</c:v>
                </c:pt>
                <c:pt idx="3872">
                  <c:v>3873</c:v>
                </c:pt>
                <c:pt idx="3873">
                  <c:v>3874</c:v>
                </c:pt>
                <c:pt idx="3874">
                  <c:v>3875</c:v>
                </c:pt>
                <c:pt idx="3875">
                  <c:v>3876</c:v>
                </c:pt>
                <c:pt idx="3876">
                  <c:v>3877</c:v>
                </c:pt>
                <c:pt idx="3877">
                  <c:v>3878</c:v>
                </c:pt>
                <c:pt idx="3878">
                  <c:v>3879</c:v>
                </c:pt>
                <c:pt idx="3879">
                  <c:v>3880</c:v>
                </c:pt>
                <c:pt idx="3880">
                  <c:v>3881</c:v>
                </c:pt>
                <c:pt idx="3881">
                  <c:v>3882</c:v>
                </c:pt>
                <c:pt idx="3882">
                  <c:v>3883</c:v>
                </c:pt>
                <c:pt idx="3883">
                  <c:v>3884</c:v>
                </c:pt>
                <c:pt idx="3884">
                  <c:v>3885</c:v>
                </c:pt>
                <c:pt idx="3885">
                  <c:v>3886</c:v>
                </c:pt>
                <c:pt idx="3886">
                  <c:v>3887</c:v>
                </c:pt>
                <c:pt idx="3887">
                  <c:v>3888</c:v>
                </c:pt>
                <c:pt idx="3888">
                  <c:v>3889</c:v>
                </c:pt>
                <c:pt idx="3889">
                  <c:v>3890</c:v>
                </c:pt>
                <c:pt idx="3890">
                  <c:v>3891</c:v>
                </c:pt>
                <c:pt idx="3891">
                  <c:v>3892</c:v>
                </c:pt>
                <c:pt idx="3892">
                  <c:v>3893</c:v>
                </c:pt>
                <c:pt idx="3893">
                  <c:v>3894</c:v>
                </c:pt>
                <c:pt idx="3894">
                  <c:v>3895</c:v>
                </c:pt>
                <c:pt idx="3895">
                  <c:v>3896</c:v>
                </c:pt>
                <c:pt idx="3896">
                  <c:v>3897</c:v>
                </c:pt>
                <c:pt idx="3897">
                  <c:v>3898</c:v>
                </c:pt>
                <c:pt idx="3898">
                  <c:v>3899</c:v>
                </c:pt>
                <c:pt idx="3899">
                  <c:v>3900</c:v>
                </c:pt>
                <c:pt idx="3900">
                  <c:v>3901</c:v>
                </c:pt>
                <c:pt idx="3901">
                  <c:v>3902</c:v>
                </c:pt>
                <c:pt idx="3902">
                  <c:v>3903</c:v>
                </c:pt>
                <c:pt idx="3903">
                  <c:v>3904</c:v>
                </c:pt>
                <c:pt idx="3904">
                  <c:v>3905</c:v>
                </c:pt>
                <c:pt idx="3905">
                  <c:v>3906</c:v>
                </c:pt>
                <c:pt idx="3906">
                  <c:v>3907</c:v>
                </c:pt>
                <c:pt idx="3907">
                  <c:v>3908</c:v>
                </c:pt>
                <c:pt idx="3908">
                  <c:v>3909</c:v>
                </c:pt>
                <c:pt idx="3909">
                  <c:v>3910</c:v>
                </c:pt>
                <c:pt idx="3910">
                  <c:v>3911</c:v>
                </c:pt>
                <c:pt idx="3911">
                  <c:v>3912</c:v>
                </c:pt>
                <c:pt idx="3912">
                  <c:v>3913</c:v>
                </c:pt>
                <c:pt idx="3913">
                  <c:v>3914</c:v>
                </c:pt>
                <c:pt idx="3914">
                  <c:v>3915</c:v>
                </c:pt>
                <c:pt idx="3915">
                  <c:v>3916</c:v>
                </c:pt>
                <c:pt idx="3916">
                  <c:v>3917</c:v>
                </c:pt>
                <c:pt idx="3917">
                  <c:v>3918</c:v>
                </c:pt>
                <c:pt idx="3918">
                  <c:v>3919</c:v>
                </c:pt>
                <c:pt idx="3919">
                  <c:v>3920</c:v>
                </c:pt>
                <c:pt idx="3920">
                  <c:v>3921</c:v>
                </c:pt>
                <c:pt idx="3921">
                  <c:v>3922</c:v>
                </c:pt>
                <c:pt idx="3922">
                  <c:v>3923</c:v>
                </c:pt>
                <c:pt idx="3923">
                  <c:v>3924</c:v>
                </c:pt>
                <c:pt idx="3924">
                  <c:v>3925</c:v>
                </c:pt>
                <c:pt idx="3925">
                  <c:v>3926</c:v>
                </c:pt>
                <c:pt idx="3926">
                  <c:v>3927</c:v>
                </c:pt>
                <c:pt idx="3927">
                  <c:v>3928</c:v>
                </c:pt>
                <c:pt idx="3928">
                  <c:v>3929</c:v>
                </c:pt>
                <c:pt idx="3929">
                  <c:v>3930</c:v>
                </c:pt>
                <c:pt idx="3930">
                  <c:v>3931</c:v>
                </c:pt>
                <c:pt idx="3931">
                  <c:v>3932</c:v>
                </c:pt>
                <c:pt idx="3932">
                  <c:v>3933</c:v>
                </c:pt>
                <c:pt idx="3933">
                  <c:v>3934</c:v>
                </c:pt>
                <c:pt idx="3934">
                  <c:v>3935</c:v>
                </c:pt>
                <c:pt idx="3935">
                  <c:v>3936</c:v>
                </c:pt>
                <c:pt idx="3936">
                  <c:v>3937</c:v>
                </c:pt>
                <c:pt idx="3937">
                  <c:v>3938</c:v>
                </c:pt>
                <c:pt idx="3938">
                  <c:v>3939</c:v>
                </c:pt>
                <c:pt idx="3939">
                  <c:v>3940</c:v>
                </c:pt>
                <c:pt idx="3940">
                  <c:v>3941</c:v>
                </c:pt>
                <c:pt idx="3941">
                  <c:v>3942</c:v>
                </c:pt>
                <c:pt idx="3942">
                  <c:v>3943</c:v>
                </c:pt>
                <c:pt idx="3943">
                  <c:v>3944</c:v>
                </c:pt>
                <c:pt idx="3944">
                  <c:v>3945</c:v>
                </c:pt>
                <c:pt idx="3945">
                  <c:v>3946</c:v>
                </c:pt>
                <c:pt idx="3946">
                  <c:v>3947</c:v>
                </c:pt>
                <c:pt idx="3947">
                  <c:v>3948</c:v>
                </c:pt>
                <c:pt idx="3948">
                  <c:v>3949</c:v>
                </c:pt>
                <c:pt idx="3949">
                  <c:v>3950</c:v>
                </c:pt>
                <c:pt idx="3950">
                  <c:v>3951</c:v>
                </c:pt>
                <c:pt idx="3951">
                  <c:v>3952</c:v>
                </c:pt>
                <c:pt idx="3952">
                  <c:v>3953</c:v>
                </c:pt>
                <c:pt idx="3953">
                  <c:v>3954</c:v>
                </c:pt>
                <c:pt idx="3954">
                  <c:v>3955</c:v>
                </c:pt>
                <c:pt idx="3955">
                  <c:v>3956</c:v>
                </c:pt>
                <c:pt idx="3956">
                  <c:v>3957</c:v>
                </c:pt>
                <c:pt idx="3957">
                  <c:v>3958</c:v>
                </c:pt>
                <c:pt idx="3958">
                  <c:v>3959</c:v>
                </c:pt>
                <c:pt idx="3959">
                  <c:v>3960</c:v>
                </c:pt>
                <c:pt idx="3960">
                  <c:v>3961</c:v>
                </c:pt>
                <c:pt idx="3961">
                  <c:v>3962</c:v>
                </c:pt>
                <c:pt idx="3962">
                  <c:v>3963</c:v>
                </c:pt>
                <c:pt idx="3963">
                  <c:v>3964</c:v>
                </c:pt>
                <c:pt idx="3964">
                  <c:v>3965</c:v>
                </c:pt>
                <c:pt idx="3965">
                  <c:v>3966</c:v>
                </c:pt>
                <c:pt idx="3966">
                  <c:v>3967</c:v>
                </c:pt>
                <c:pt idx="3967">
                  <c:v>3968</c:v>
                </c:pt>
                <c:pt idx="3968">
                  <c:v>3969</c:v>
                </c:pt>
                <c:pt idx="3969">
                  <c:v>3970</c:v>
                </c:pt>
                <c:pt idx="3970">
                  <c:v>3971</c:v>
                </c:pt>
                <c:pt idx="3971">
                  <c:v>3972</c:v>
                </c:pt>
                <c:pt idx="3972">
                  <c:v>3973</c:v>
                </c:pt>
                <c:pt idx="3973">
                  <c:v>3974</c:v>
                </c:pt>
                <c:pt idx="3974">
                  <c:v>3975</c:v>
                </c:pt>
                <c:pt idx="3975">
                  <c:v>3976</c:v>
                </c:pt>
                <c:pt idx="3976">
                  <c:v>3977</c:v>
                </c:pt>
                <c:pt idx="3977">
                  <c:v>3978</c:v>
                </c:pt>
                <c:pt idx="3978">
                  <c:v>3979</c:v>
                </c:pt>
                <c:pt idx="3979">
                  <c:v>3980</c:v>
                </c:pt>
                <c:pt idx="3980">
                  <c:v>3981</c:v>
                </c:pt>
                <c:pt idx="3981">
                  <c:v>3982</c:v>
                </c:pt>
                <c:pt idx="3982">
                  <c:v>3983</c:v>
                </c:pt>
                <c:pt idx="3983">
                  <c:v>3984</c:v>
                </c:pt>
                <c:pt idx="3984">
                  <c:v>3985</c:v>
                </c:pt>
                <c:pt idx="3985">
                  <c:v>3986</c:v>
                </c:pt>
                <c:pt idx="3986">
                  <c:v>3987</c:v>
                </c:pt>
                <c:pt idx="3987">
                  <c:v>3988</c:v>
                </c:pt>
                <c:pt idx="3988">
                  <c:v>3989</c:v>
                </c:pt>
                <c:pt idx="3989">
                  <c:v>3990</c:v>
                </c:pt>
                <c:pt idx="3990">
                  <c:v>3991</c:v>
                </c:pt>
                <c:pt idx="3991">
                  <c:v>3992</c:v>
                </c:pt>
                <c:pt idx="3992">
                  <c:v>3993</c:v>
                </c:pt>
                <c:pt idx="3993">
                  <c:v>3994</c:v>
                </c:pt>
                <c:pt idx="3994">
                  <c:v>3995</c:v>
                </c:pt>
                <c:pt idx="3995">
                  <c:v>3996</c:v>
                </c:pt>
                <c:pt idx="3996">
                  <c:v>3997</c:v>
                </c:pt>
                <c:pt idx="3997">
                  <c:v>3998</c:v>
                </c:pt>
                <c:pt idx="3998">
                  <c:v>3999</c:v>
                </c:pt>
                <c:pt idx="3999">
                  <c:v>4000</c:v>
                </c:pt>
                <c:pt idx="4000">
                  <c:v>4001</c:v>
                </c:pt>
                <c:pt idx="4001">
                  <c:v>4002</c:v>
                </c:pt>
                <c:pt idx="4002">
                  <c:v>4003</c:v>
                </c:pt>
                <c:pt idx="4003">
                  <c:v>4004</c:v>
                </c:pt>
                <c:pt idx="4004">
                  <c:v>4005</c:v>
                </c:pt>
                <c:pt idx="4005">
                  <c:v>4006</c:v>
                </c:pt>
                <c:pt idx="4006">
                  <c:v>4007</c:v>
                </c:pt>
                <c:pt idx="4007">
                  <c:v>4008</c:v>
                </c:pt>
                <c:pt idx="4008">
                  <c:v>4009</c:v>
                </c:pt>
                <c:pt idx="4009">
                  <c:v>4010</c:v>
                </c:pt>
                <c:pt idx="4010">
                  <c:v>4011</c:v>
                </c:pt>
                <c:pt idx="4011">
                  <c:v>4012</c:v>
                </c:pt>
                <c:pt idx="4012">
                  <c:v>4013</c:v>
                </c:pt>
                <c:pt idx="4013">
                  <c:v>4014</c:v>
                </c:pt>
                <c:pt idx="4014">
                  <c:v>4015</c:v>
                </c:pt>
                <c:pt idx="4015">
                  <c:v>4016</c:v>
                </c:pt>
                <c:pt idx="4016">
                  <c:v>4017</c:v>
                </c:pt>
                <c:pt idx="4017">
                  <c:v>4018</c:v>
                </c:pt>
                <c:pt idx="4018">
                  <c:v>4019</c:v>
                </c:pt>
                <c:pt idx="4019">
                  <c:v>4020</c:v>
                </c:pt>
                <c:pt idx="4020">
                  <c:v>4021</c:v>
                </c:pt>
                <c:pt idx="4021">
                  <c:v>4022</c:v>
                </c:pt>
                <c:pt idx="4022">
                  <c:v>4023</c:v>
                </c:pt>
                <c:pt idx="4023">
                  <c:v>4024</c:v>
                </c:pt>
                <c:pt idx="4024">
                  <c:v>4025</c:v>
                </c:pt>
                <c:pt idx="4025">
                  <c:v>4026</c:v>
                </c:pt>
                <c:pt idx="4026">
                  <c:v>4027</c:v>
                </c:pt>
                <c:pt idx="4027">
                  <c:v>4028</c:v>
                </c:pt>
                <c:pt idx="4028">
                  <c:v>4029</c:v>
                </c:pt>
                <c:pt idx="4029">
                  <c:v>4030</c:v>
                </c:pt>
                <c:pt idx="4030">
                  <c:v>4031</c:v>
                </c:pt>
                <c:pt idx="4031">
                  <c:v>4032</c:v>
                </c:pt>
                <c:pt idx="4032">
                  <c:v>4033</c:v>
                </c:pt>
                <c:pt idx="4033">
                  <c:v>4034</c:v>
                </c:pt>
                <c:pt idx="4034">
                  <c:v>4035</c:v>
                </c:pt>
                <c:pt idx="4035">
                  <c:v>4036</c:v>
                </c:pt>
                <c:pt idx="4036">
                  <c:v>4037</c:v>
                </c:pt>
                <c:pt idx="4037">
                  <c:v>4038</c:v>
                </c:pt>
                <c:pt idx="4038">
                  <c:v>4039</c:v>
                </c:pt>
                <c:pt idx="4039">
                  <c:v>4040</c:v>
                </c:pt>
                <c:pt idx="4040">
                  <c:v>4041</c:v>
                </c:pt>
                <c:pt idx="4041">
                  <c:v>4042</c:v>
                </c:pt>
                <c:pt idx="4042">
                  <c:v>4043</c:v>
                </c:pt>
                <c:pt idx="4043">
                  <c:v>4044</c:v>
                </c:pt>
                <c:pt idx="4044">
                  <c:v>4045</c:v>
                </c:pt>
                <c:pt idx="4045">
                  <c:v>4046</c:v>
                </c:pt>
                <c:pt idx="4046">
                  <c:v>4047</c:v>
                </c:pt>
                <c:pt idx="4047">
                  <c:v>4048</c:v>
                </c:pt>
                <c:pt idx="4048">
                  <c:v>4049</c:v>
                </c:pt>
                <c:pt idx="4049">
                  <c:v>4050</c:v>
                </c:pt>
                <c:pt idx="4050">
                  <c:v>4051</c:v>
                </c:pt>
                <c:pt idx="4051">
                  <c:v>4052</c:v>
                </c:pt>
                <c:pt idx="4052">
                  <c:v>4053</c:v>
                </c:pt>
                <c:pt idx="4053">
                  <c:v>4054</c:v>
                </c:pt>
                <c:pt idx="4054">
                  <c:v>4055</c:v>
                </c:pt>
                <c:pt idx="4055">
                  <c:v>4056</c:v>
                </c:pt>
                <c:pt idx="4056">
                  <c:v>4057</c:v>
                </c:pt>
                <c:pt idx="4057">
                  <c:v>4058</c:v>
                </c:pt>
                <c:pt idx="4058">
                  <c:v>4059</c:v>
                </c:pt>
                <c:pt idx="4059">
                  <c:v>4060</c:v>
                </c:pt>
                <c:pt idx="4060">
                  <c:v>4061</c:v>
                </c:pt>
                <c:pt idx="4061">
                  <c:v>4062</c:v>
                </c:pt>
                <c:pt idx="4062">
                  <c:v>4063</c:v>
                </c:pt>
                <c:pt idx="4063">
                  <c:v>4064</c:v>
                </c:pt>
                <c:pt idx="4064">
                  <c:v>4065</c:v>
                </c:pt>
                <c:pt idx="4065">
                  <c:v>4066</c:v>
                </c:pt>
                <c:pt idx="4066">
                  <c:v>4067</c:v>
                </c:pt>
                <c:pt idx="4067">
                  <c:v>4068</c:v>
                </c:pt>
                <c:pt idx="4068">
                  <c:v>4069</c:v>
                </c:pt>
                <c:pt idx="4069">
                  <c:v>4070</c:v>
                </c:pt>
                <c:pt idx="4070">
                  <c:v>4071</c:v>
                </c:pt>
                <c:pt idx="4071">
                  <c:v>4072</c:v>
                </c:pt>
                <c:pt idx="4072">
                  <c:v>4073</c:v>
                </c:pt>
                <c:pt idx="4073">
                  <c:v>4074</c:v>
                </c:pt>
                <c:pt idx="4074">
                  <c:v>4075</c:v>
                </c:pt>
                <c:pt idx="4075">
                  <c:v>4076</c:v>
                </c:pt>
                <c:pt idx="4076">
                  <c:v>4077</c:v>
                </c:pt>
                <c:pt idx="4077">
                  <c:v>4078</c:v>
                </c:pt>
                <c:pt idx="4078">
                  <c:v>4079</c:v>
                </c:pt>
                <c:pt idx="4079">
                  <c:v>4080</c:v>
                </c:pt>
                <c:pt idx="4080">
                  <c:v>4081</c:v>
                </c:pt>
                <c:pt idx="4081">
                  <c:v>4082</c:v>
                </c:pt>
                <c:pt idx="4082">
                  <c:v>4083</c:v>
                </c:pt>
                <c:pt idx="4083">
                  <c:v>4084</c:v>
                </c:pt>
                <c:pt idx="4084">
                  <c:v>4085</c:v>
                </c:pt>
                <c:pt idx="4085">
                  <c:v>4086</c:v>
                </c:pt>
                <c:pt idx="4086">
                  <c:v>4087</c:v>
                </c:pt>
                <c:pt idx="4087">
                  <c:v>4088</c:v>
                </c:pt>
                <c:pt idx="4088">
                  <c:v>4089</c:v>
                </c:pt>
                <c:pt idx="4089">
                  <c:v>4090</c:v>
                </c:pt>
                <c:pt idx="4090">
                  <c:v>4091</c:v>
                </c:pt>
                <c:pt idx="4091">
                  <c:v>4092</c:v>
                </c:pt>
                <c:pt idx="4092">
                  <c:v>4093</c:v>
                </c:pt>
                <c:pt idx="4093">
                  <c:v>4094</c:v>
                </c:pt>
                <c:pt idx="4094">
                  <c:v>4095</c:v>
                </c:pt>
                <c:pt idx="4095">
                  <c:v>4096</c:v>
                </c:pt>
                <c:pt idx="4096">
                  <c:v>4097</c:v>
                </c:pt>
                <c:pt idx="4097">
                  <c:v>4098</c:v>
                </c:pt>
                <c:pt idx="4098">
                  <c:v>4099</c:v>
                </c:pt>
                <c:pt idx="4099">
                  <c:v>4100</c:v>
                </c:pt>
                <c:pt idx="4100">
                  <c:v>4101</c:v>
                </c:pt>
                <c:pt idx="4101">
                  <c:v>4102</c:v>
                </c:pt>
                <c:pt idx="4102">
                  <c:v>4103</c:v>
                </c:pt>
                <c:pt idx="4103">
                  <c:v>4104</c:v>
                </c:pt>
                <c:pt idx="4104">
                  <c:v>4105</c:v>
                </c:pt>
                <c:pt idx="4105">
                  <c:v>4106</c:v>
                </c:pt>
                <c:pt idx="4106">
                  <c:v>4107</c:v>
                </c:pt>
                <c:pt idx="4107">
                  <c:v>4108</c:v>
                </c:pt>
                <c:pt idx="4108">
                  <c:v>4109</c:v>
                </c:pt>
                <c:pt idx="4109">
                  <c:v>4110</c:v>
                </c:pt>
                <c:pt idx="4110">
                  <c:v>4111</c:v>
                </c:pt>
                <c:pt idx="4111">
                  <c:v>4112</c:v>
                </c:pt>
                <c:pt idx="4112">
                  <c:v>4113</c:v>
                </c:pt>
                <c:pt idx="4113">
                  <c:v>4114</c:v>
                </c:pt>
                <c:pt idx="4114">
                  <c:v>4115</c:v>
                </c:pt>
                <c:pt idx="4115">
                  <c:v>4116</c:v>
                </c:pt>
                <c:pt idx="4116">
                  <c:v>4117</c:v>
                </c:pt>
                <c:pt idx="4117">
                  <c:v>4118</c:v>
                </c:pt>
                <c:pt idx="4118">
                  <c:v>4119</c:v>
                </c:pt>
                <c:pt idx="4119">
                  <c:v>4120</c:v>
                </c:pt>
                <c:pt idx="4120">
                  <c:v>4121</c:v>
                </c:pt>
                <c:pt idx="4121">
                  <c:v>4122</c:v>
                </c:pt>
                <c:pt idx="4122">
                  <c:v>4123</c:v>
                </c:pt>
                <c:pt idx="4123">
                  <c:v>4124</c:v>
                </c:pt>
                <c:pt idx="4124">
                  <c:v>4125</c:v>
                </c:pt>
                <c:pt idx="4125">
                  <c:v>4126</c:v>
                </c:pt>
                <c:pt idx="4126">
                  <c:v>4127</c:v>
                </c:pt>
                <c:pt idx="4127">
                  <c:v>4128</c:v>
                </c:pt>
                <c:pt idx="4128">
                  <c:v>4129</c:v>
                </c:pt>
                <c:pt idx="4129">
                  <c:v>4130</c:v>
                </c:pt>
                <c:pt idx="4130">
                  <c:v>4131</c:v>
                </c:pt>
                <c:pt idx="4131">
                  <c:v>4132</c:v>
                </c:pt>
                <c:pt idx="4132">
                  <c:v>4133</c:v>
                </c:pt>
                <c:pt idx="4133">
                  <c:v>4134</c:v>
                </c:pt>
                <c:pt idx="4134">
                  <c:v>4135</c:v>
                </c:pt>
                <c:pt idx="4135">
                  <c:v>4136</c:v>
                </c:pt>
                <c:pt idx="4136">
                  <c:v>4137</c:v>
                </c:pt>
                <c:pt idx="4137">
                  <c:v>4138</c:v>
                </c:pt>
                <c:pt idx="4138">
                  <c:v>4139</c:v>
                </c:pt>
                <c:pt idx="4139">
                  <c:v>4140</c:v>
                </c:pt>
                <c:pt idx="4140">
                  <c:v>4141</c:v>
                </c:pt>
                <c:pt idx="4141">
                  <c:v>4142</c:v>
                </c:pt>
                <c:pt idx="4142">
                  <c:v>4143</c:v>
                </c:pt>
                <c:pt idx="4143">
                  <c:v>4144</c:v>
                </c:pt>
                <c:pt idx="4144">
                  <c:v>4145</c:v>
                </c:pt>
                <c:pt idx="4145">
                  <c:v>4146</c:v>
                </c:pt>
                <c:pt idx="4146">
                  <c:v>4147</c:v>
                </c:pt>
                <c:pt idx="4147">
                  <c:v>4148</c:v>
                </c:pt>
                <c:pt idx="4148">
                  <c:v>4149</c:v>
                </c:pt>
                <c:pt idx="4149">
                  <c:v>4150</c:v>
                </c:pt>
                <c:pt idx="4150">
                  <c:v>4151</c:v>
                </c:pt>
                <c:pt idx="4151">
                  <c:v>4152</c:v>
                </c:pt>
                <c:pt idx="4152">
                  <c:v>4153</c:v>
                </c:pt>
                <c:pt idx="4153">
                  <c:v>4154</c:v>
                </c:pt>
                <c:pt idx="4154">
                  <c:v>4155</c:v>
                </c:pt>
                <c:pt idx="4155">
                  <c:v>4156</c:v>
                </c:pt>
                <c:pt idx="4156">
                  <c:v>4157</c:v>
                </c:pt>
                <c:pt idx="4157">
                  <c:v>4158</c:v>
                </c:pt>
                <c:pt idx="4158">
                  <c:v>4159</c:v>
                </c:pt>
                <c:pt idx="4159">
                  <c:v>4160</c:v>
                </c:pt>
                <c:pt idx="4160">
                  <c:v>4161</c:v>
                </c:pt>
                <c:pt idx="4161">
                  <c:v>4162</c:v>
                </c:pt>
                <c:pt idx="4162">
                  <c:v>4163</c:v>
                </c:pt>
                <c:pt idx="4163">
                  <c:v>4164</c:v>
                </c:pt>
                <c:pt idx="4164">
                  <c:v>4165</c:v>
                </c:pt>
                <c:pt idx="4165">
                  <c:v>4166</c:v>
                </c:pt>
                <c:pt idx="4166">
                  <c:v>4167</c:v>
                </c:pt>
                <c:pt idx="4167">
                  <c:v>4168</c:v>
                </c:pt>
                <c:pt idx="4168">
                  <c:v>4169</c:v>
                </c:pt>
                <c:pt idx="4169">
                  <c:v>4170</c:v>
                </c:pt>
                <c:pt idx="4170">
                  <c:v>4171</c:v>
                </c:pt>
                <c:pt idx="4171">
                  <c:v>4172</c:v>
                </c:pt>
                <c:pt idx="4172">
                  <c:v>4173</c:v>
                </c:pt>
                <c:pt idx="4173">
                  <c:v>4174</c:v>
                </c:pt>
                <c:pt idx="4174">
                  <c:v>4175</c:v>
                </c:pt>
                <c:pt idx="4175">
                  <c:v>4176</c:v>
                </c:pt>
                <c:pt idx="4176">
                  <c:v>4177</c:v>
                </c:pt>
                <c:pt idx="4177">
                  <c:v>4178</c:v>
                </c:pt>
                <c:pt idx="4178">
                  <c:v>4179</c:v>
                </c:pt>
                <c:pt idx="4179">
                  <c:v>4180</c:v>
                </c:pt>
                <c:pt idx="4180">
                  <c:v>4181</c:v>
                </c:pt>
                <c:pt idx="4181">
                  <c:v>4182</c:v>
                </c:pt>
                <c:pt idx="4182">
                  <c:v>4183</c:v>
                </c:pt>
                <c:pt idx="4183">
                  <c:v>4184</c:v>
                </c:pt>
                <c:pt idx="4184">
                  <c:v>4185</c:v>
                </c:pt>
                <c:pt idx="4185">
                  <c:v>4186</c:v>
                </c:pt>
                <c:pt idx="4186">
                  <c:v>4187</c:v>
                </c:pt>
                <c:pt idx="4187">
                  <c:v>4188</c:v>
                </c:pt>
                <c:pt idx="4188">
                  <c:v>4189</c:v>
                </c:pt>
                <c:pt idx="4189">
                  <c:v>4190</c:v>
                </c:pt>
                <c:pt idx="4190">
                  <c:v>4191</c:v>
                </c:pt>
                <c:pt idx="4191">
                  <c:v>4192</c:v>
                </c:pt>
                <c:pt idx="4192">
                  <c:v>4193</c:v>
                </c:pt>
                <c:pt idx="4193">
                  <c:v>4194</c:v>
                </c:pt>
                <c:pt idx="4194">
                  <c:v>4195</c:v>
                </c:pt>
                <c:pt idx="4195">
                  <c:v>4196</c:v>
                </c:pt>
                <c:pt idx="4196">
                  <c:v>4197</c:v>
                </c:pt>
                <c:pt idx="4197">
                  <c:v>4198</c:v>
                </c:pt>
                <c:pt idx="4198">
                  <c:v>4199</c:v>
                </c:pt>
                <c:pt idx="4199">
                  <c:v>4200</c:v>
                </c:pt>
                <c:pt idx="4200">
                  <c:v>4201</c:v>
                </c:pt>
                <c:pt idx="4201">
                  <c:v>4202</c:v>
                </c:pt>
                <c:pt idx="4202">
                  <c:v>4203</c:v>
                </c:pt>
                <c:pt idx="4203">
                  <c:v>4204</c:v>
                </c:pt>
                <c:pt idx="4204">
                  <c:v>4205</c:v>
                </c:pt>
                <c:pt idx="4205">
                  <c:v>4206</c:v>
                </c:pt>
                <c:pt idx="4206">
                  <c:v>4207</c:v>
                </c:pt>
                <c:pt idx="4207">
                  <c:v>4208</c:v>
                </c:pt>
                <c:pt idx="4208">
                  <c:v>4209</c:v>
                </c:pt>
                <c:pt idx="4209">
                  <c:v>4210</c:v>
                </c:pt>
                <c:pt idx="4210">
                  <c:v>4211</c:v>
                </c:pt>
                <c:pt idx="4211">
                  <c:v>4212</c:v>
                </c:pt>
                <c:pt idx="4212">
                  <c:v>4213</c:v>
                </c:pt>
                <c:pt idx="4213">
                  <c:v>4214</c:v>
                </c:pt>
                <c:pt idx="4214">
                  <c:v>4215</c:v>
                </c:pt>
                <c:pt idx="4215">
                  <c:v>4216</c:v>
                </c:pt>
                <c:pt idx="4216">
                  <c:v>4217</c:v>
                </c:pt>
                <c:pt idx="4217">
                  <c:v>4218</c:v>
                </c:pt>
                <c:pt idx="4218">
                  <c:v>4219</c:v>
                </c:pt>
                <c:pt idx="4219">
                  <c:v>4220</c:v>
                </c:pt>
                <c:pt idx="4220">
                  <c:v>4221</c:v>
                </c:pt>
                <c:pt idx="4221">
                  <c:v>4222</c:v>
                </c:pt>
                <c:pt idx="4222">
                  <c:v>4223</c:v>
                </c:pt>
                <c:pt idx="4223">
                  <c:v>4224</c:v>
                </c:pt>
                <c:pt idx="4224">
                  <c:v>4225</c:v>
                </c:pt>
                <c:pt idx="4225">
                  <c:v>4226</c:v>
                </c:pt>
                <c:pt idx="4226">
                  <c:v>4227</c:v>
                </c:pt>
                <c:pt idx="4227">
                  <c:v>4228</c:v>
                </c:pt>
                <c:pt idx="4228">
                  <c:v>4229</c:v>
                </c:pt>
                <c:pt idx="4229">
                  <c:v>4230</c:v>
                </c:pt>
                <c:pt idx="4230">
                  <c:v>4231</c:v>
                </c:pt>
                <c:pt idx="4231">
                  <c:v>4232</c:v>
                </c:pt>
                <c:pt idx="4232">
                  <c:v>4233</c:v>
                </c:pt>
                <c:pt idx="4233">
                  <c:v>4234</c:v>
                </c:pt>
                <c:pt idx="4234">
                  <c:v>4235</c:v>
                </c:pt>
                <c:pt idx="4235">
                  <c:v>4236</c:v>
                </c:pt>
                <c:pt idx="4236">
                  <c:v>4237</c:v>
                </c:pt>
                <c:pt idx="4237">
                  <c:v>4238</c:v>
                </c:pt>
                <c:pt idx="4238">
                  <c:v>4239</c:v>
                </c:pt>
                <c:pt idx="4239">
                  <c:v>4240</c:v>
                </c:pt>
                <c:pt idx="4240">
                  <c:v>4241</c:v>
                </c:pt>
                <c:pt idx="4241">
                  <c:v>4242</c:v>
                </c:pt>
                <c:pt idx="4242">
                  <c:v>4243</c:v>
                </c:pt>
                <c:pt idx="4243">
                  <c:v>4244</c:v>
                </c:pt>
                <c:pt idx="4244">
                  <c:v>4245</c:v>
                </c:pt>
                <c:pt idx="4245">
                  <c:v>4246</c:v>
                </c:pt>
                <c:pt idx="4246">
                  <c:v>4247</c:v>
                </c:pt>
                <c:pt idx="4247">
                  <c:v>4248</c:v>
                </c:pt>
                <c:pt idx="4248">
                  <c:v>4249</c:v>
                </c:pt>
                <c:pt idx="4249">
                  <c:v>4250</c:v>
                </c:pt>
                <c:pt idx="4250">
                  <c:v>4251</c:v>
                </c:pt>
                <c:pt idx="4251">
                  <c:v>4252</c:v>
                </c:pt>
                <c:pt idx="4252">
                  <c:v>4253</c:v>
                </c:pt>
                <c:pt idx="4253">
                  <c:v>4254</c:v>
                </c:pt>
                <c:pt idx="4254">
                  <c:v>4255</c:v>
                </c:pt>
                <c:pt idx="4255">
                  <c:v>4256</c:v>
                </c:pt>
                <c:pt idx="4256">
                  <c:v>4257</c:v>
                </c:pt>
                <c:pt idx="4257">
                  <c:v>4258</c:v>
                </c:pt>
                <c:pt idx="4258">
                  <c:v>4259</c:v>
                </c:pt>
                <c:pt idx="4259">
                  <c:v>4260</c:v>
                </c:pt>
                <c:pt idx="4260">
                  <c:v>4261</c:v>
                </c:pt>
                <c:pt idx="4261">
                  <c:v>4262</c:v>
                </c:pt>
                <c:pt idx="4262">
                  <c:v>4263</c:v>
                </c:pt>
                <c:pt idx="4263">
                  <c:v>4264</c:v>
                </c:pt>
                <c:pt idx="4264">
                  <c:v>4265</c:v>
                </c:pt>
                <c:pt idx="4265">
                  <c:v>4266</c:v>
                </c:pt>
                <c:pt idx="4266">
                  <c:v>4267</c:v>
                </c:pt>
                <c:pt idx="4267">
                  <c:v>4268</c:v>
                </c:pt>
                <c:pt idx="4268">
                  <c:v>4269</c:v>
                </c:pt>
                <c:pt idx="4269">
                  <c:v>4270</c:v>
                </c:pt>
                <c:pt idx="4270">
                  <c:v>4271</c:v>
                </c:pt>
                <c:pt idx="4271">
                  <c:v>4272</c:v>
                </c:pt>
                <c:pt idx="4272">
                  <c:v>4273</c:v>
                </c:pt>
                <c:pt idx="4273">
                  <c:v>4274</c:v>
                </c:pt>
                <c:pt idx="4274">
                  <c:v>4275</c:v>
                </c:pt>
                <c:pt idx="4275">
                  <c:v>4276</c:v>
                </c:pt>
                <c:pt idx="4276">
                  <c:v>4277</c:v>
                </c:pt>
                <c:pt idx="4277">
                  <c:v>4278</c:v>
                </c:pt>
                <c:pt idx="4278">
                  <c:v>4279</c:v>
                </c:pt>
                <c:pt idx="4279">
                  <c:v>4280</c:v>
                </c:pt>
                <c:pt idx="4280">
                  <c:v>4281</c:v>
                </c:pt>
                <c:pt idx="4281">
                  <c:v>4282</c:v>
                </c:pt>
                <c:pt idx="4282">
                  <c:v>4283</c:v>
                </c:pt>
                <c:pt idx="4283">
                  <c:v>4284</c:v>
                </c:pt>
                <c:pt idx="4284">
                  <c:v>4285</c:v>
                </c:pt>
                <c:pt idx="4285">
                  <c:v>4286</c:v>
                </c:pt>
                <c:pt idx="4286">
                  <c:v>4287</c:v>
                </c:pt>
                <c:pt idx="4287">
                  <c:v>4288</c:v>
                </c:pt>
                <c:pt idx="4288">
                  <c:v>4289</c:v>
                </c:pt>
                <c:pt idx="4289">
                  <c:v>4290</c:v>
                </c:pt>
                <c:pt idx="4290">
                  <c:v>4291</c:v>
                </c:pt>
                <c:pt idx="4291">
                  <c:v>4292</c:v>
                </c:pt>
                <c:pt idx="4292">
                  <c:v>4293</c:v>
                </c:pt>
                <c:pt idx="4293">
                  <c:v>4294</c:v>
                </c:pt>
                <c:pt idx="4294">
                  <c:v>4295</c:v>
                </c:pt>
                <c:pt idx="4295">
                  <c:v>4296</c:v>
                </c:pt>
                <c:pt idx="4296">
                  <c:v>4297</c:v>
                </c:pt>
                <c:pt idx="4297">
                  <c:v>4298</c:v>
                </c:pt>
                <c:pt idx="4298">
                  <c:v>4299</c:v>
                </c:pt>
                <c:pt idx="4299">
                  <c:v>4300</c:v>
                </c:pt>
                <c:pt idx="4300">
                  <c:v>4301</c:v>
                </c:pt>
                <c:pt idx="4301">
                  <c:v>4302</c:v>
                </c:pt>
                <c:pt idx="4302">
                  <c:v>4303</c:v>
                </c:pt>
                <c:pt idx="4303">
                  <c:v>4304</c:v>
                </c:pt>
                <c:pt idx="4304">
                  <c:v>4305</c:v>
                </c:pt>
                <c:pt idx="4305">
                  <c:v>4306</c:v>
                </c:pt>
                <c:pt idx="4306">
                  <c:v>4307</c:v>
                </c:pt>
                <c:pt idx="4307">
                  <c:v>4308</c:v>
                </c:pt>
                <c:pt idx="4308">
                  <c:v>4309</c:v>
                </c:pt>
                <c:pt idx="4309">
                  <c:v>4310</c:v>
                </c:pt>
                <c:pt idx="4310">
                  <c:v>4311</c:v>
                </c:pt>
                <c:pt idx="4311">
                  <c:v>4312</c:v>
                </c:pt>
                <c:pt idx="4312">
                  <c:v>4313</c:v>
                </c:pt>
                <c:pt idx="4313">
                  <c:v>4314</c:v>
                </c:pt>
                <c:pt idx="4314">
                  <c:v>4315</c:v>
                </c:pt>
                <c:pt idx="4315">
                  <c:v>4316</c:v>
                </c:pt>
                <c:pt idx="4316">
                  <c:v>4317</c:v>
                </c:pt>
                <c:pt idx="4317">
                  <c:v>4318</c:v>
                </c:pt>
                <c:pt idx="4318">
                  <c:v>4319</c:v>
                </c:pt>
                <c:pt idx="4319">
                  <c:v>4320</c:v>
                </c:pt>
                <c:pt idx="4320">
                  <c:v>4321</c:v>
                </c:pt>
                <c:pt idx="4321">
                  <c:v>4322</c:v>
                </c:pt>
                <c:pt idx="4322">
                  <c:v>4323</c:v>
                </c:pt>
                <c:pt idx="4323">
                  <c:v>4324</c:v>
                </c:pt>
                <c:pt idx="4324">
                  <c:v>4325</c:v>
                </c:pt>
                <c:pt idx="4325">
                  <c:v>4326</c:v>
                </c:pt>
                <c:pt idx="4326">
                  <c:v>4327</c:v>
                </c:pt>
                <c:pt idx="4327">
                  <c:v>4328</c:v>
                </c:pt>
                <c:pt idx="4328">
                  <c:v>4329</c:v>
                </c:pt>
                <c:pt idx="4329">
                  <c:v>4330</c:v>
                </c:pt>
                <c:pt idx="4330">
                  <c:v>4331</c:v>
                </c:pt>
                <c:pt idx="4331">
                  <c:v>4332</c:v>
                </c:pt>
                <c:pt idx="4332">
                  <c:v>4333</c:v>
                </c:pt>
                <c:pt idx="4333">
                  <c:v>4334</c:v>
                </c:pt>
                <c:pt idx="4334">
                  <c:v>4335</c:v>
                </c:pt>
                <c:pt idx="4335">
                  <c:v>4336</c:v>
                </c:pt>
                <c:pt idx="4336">
                  <c:v>4337</c:v>
                </c:pt>
                <c:pt idx="4337">
                  <c:v>4338</c:v>
                </c:pt>
                <c:pt idx="4338">
                  <c:v>4339</c:v>
                </c:pt>
                <c:pt idx="4339">
                  <c:v>4340</c:v>
                </c:pt>
                <c:pt idx="4340">
                  <c:v>4341</c:v>
                </c:pt>
                <c:pt idx="4341">
                  <c:v>4342</c:v>
                </c:pt>
                <c:pt idx="4342">
                  <c:v>4343</c:v>
                </c:pt>
                <c:pt idx="4343">
                  <c:v>4344</c:v>
                </c:pt>
                <c:pt idx="4344">
                  <c:v>4345</c:v>
                </c:pt>
                <c:pt idx="4345">
                  <c:v>4346</c:v>
                </c:pt>
                <c:pt idx="4346">
                  <c:v>4347</c:v>
                </c:pt>
                <c:pt idx="4347">
                  <c:v>4348</c:v>
                </c:pt>
                <c:pt idx="4348">
                  <c:v>4349</c:v>
                </c:pt>
                <c:pt idx="4349">
                  <c:v>4350</c:v>
                </c:pt>
                <c:pt idx="4350">
                  <c:v>4351</c:v>
                </c:pt>
                <c:pt idx="4351">
                  <c:v>4352</c:v>
                </c:pt>
                <c:pt idx="4352">
                  <c:v>4353</c:v>
                </c:pt>
                <c:pt idx="4353">
                  <c:v>4354</c:v>
                </c:pt>
                <c:pt idx="4354">
                  <c:v>4355</c:v>
                </c:pt>
                <c:pt idx="4355">
                  <c:v>4356</c:v>
                </c:pt>
                <c:pt idx="4356">
                  <c:v>4357</c:v>
                </c:pt>
                <c:pt idx="4357">
                  <c:v>4358</c:v>
                </c:pt>
                <c:pt idx="4358">
                  <c:v>4359</c:v>
                </c:pt>
                <c:pt idx="4359">
                  <c:v>4360</c:v>
                </c:pt>
                <c:pt idx="4360">
                  <c:v>4361</c:v>
                </c:pt>
                <c:pt idx="4361">
                  <c:v>4362</c:v>
                </c:pt>
                <c:pt idx="4362">
                  <c:v>4363</c:v>
                </c:pt>
                <c:pt idx="4363">
                  <c:v>4364</c:v>
                </c:pt>
                <c:pt idx="4364">
                  <c:v>4365</c:v>
                </c:pt>
                <c:pt idx="4365">
                  <c:v>4366</c:v>
                </c:pt>
                <c:pt idx="4366">
                  <c:v>4367</c:v>
                </c:pt>
                <c:pt idx="4367">
                  <c:v>4368</c:v>
                </c:pt>
                <c:pt idx="4368">
                  <c:v>4369</c:v>
                </c:pt>
                <c:pt idx="4369">
                  <c:v>4370</c:v>
                </c:pt>
                <c:pt idx="4370">
                  <c:v>4371</c:v>
                </c:pt>
                <c:pt idx="4371">
                  <c:v>4372</c:v>
                </c:pt>
                <c:pt idx="4372">
                  <c:v>4373</c:v>
                </c:pt>
                <c:pt idx="4373">
                  <c:v>4374</c:v>
                </c:pt>
                <c:pt idx="4374">
                  <c:v>4375</c:v>
                </c:pt>
                <c:pt idx="4375">
                  <c:v>4376</c:v>
                </c:pt>
                <c:pt idx="4376">
                  <c:v>4377</c:v>
                </c:pt>
                <c:pt idx="4377">
                  <c:v>4378</c:v>
                </c:pt>
                <c:pt idx="4378">
                  <c:v>4379</c:v>
                </c:pt>
                <c:pt idx="4379">
                  <c:v>4380</c:v>
                </c:pt>
                <c:pt idx="4380">
                  <c:v>4381</c:v>
                </c:pt>
                <c:pt idx="4381">
                  <c:v>4382</c:v>
                </c:pt>
                <c:pt idx="4382">
                  <c:v>4383</c:v>
                </c:pt>
                <c:pt idx="4383">
                  <c:v>4384</c:v>
                </c:pt>
                <c:pt idx="4384">
                  <c:v>4385</c:v>
                </c:pt>
                <c:pt idx="4385">
                  <c:v>4386</c:v>
                </c:pt>
                <c:pt idx="4386">
                  <c:v>4387</c:v>
                </c:pt>
                <c:pt idx="4387">
                  <c:v>4388</c:v>
                </c:pt>
                <c:pt idx="4388">
                  <c:v>4389</c:v>
                </c:pt>
                <c:pt idx="4389">
                  <c:v>4390</c:v>
                </c:pt>
                <c:pt idx="4390">
                  <c:v>4391</c:v>
                </c:pt>
                <c:pt idx="4391">
                  <c:v>4392</c:v>
                </c:pt>
                <c:pt idx="4392">
                  <c:v>4393</c:v>
                </c:pt>
                <c:pt idx="4393">
                  <c:v>4394</c:v>
                </c:pt>
                <c:pt idx="4394">
                  <c:v>4395</c:v>
                </c:pt>
                <c:pt idx="4395">
                  <c:v>4396</c:v>
                </c:pt>
                <c:pt idx="4396">
                  <c:v>4397</c:v>
                </c:pt>
                <c:pt idx="4397">
                  <c:v>4398</c:v>
                </c:pt>
                <c:pt idx="4398">
                  <c:v>4399</c:v>
                </c:pt>
                <c:pt idx="4399">
                  <c:v>4400</c:v>
                </c:pt>
                <c:pt idx="4400">
                  <c:v>4401</c:v>
                </c:pt>
                <c:pt idx="4401">
                  <c:v>4402</c:v>
                </c:pt>
                <c:pt idx="4402">
                  <c:v>4403</c:v>
                </c:pt>
                <c:pt idx="4403">
                  <c:v>4404</c:v>
                </c:pt>
                <c:pt idx="4404">
                  <c:v>4405</c:v>
                </c:pt>
                <c:pt idx="4405">
                  <c:v>4406</c:v>
                </c:pt>
                <c:pt idx="4406">
                  <c:v>4407</c:v>
                </c:pt>
                <c:pt idx="4407">
                  <c:v>4408</c:v>
                </c:pt>
                <c:pt idx="4408">
                  <c:v>4409</c:v>
                </c:pt>
                <c:pt idx="4409">
                  <c:v>4410</c:v>
                </c:pt>
                <c:pt idx="4410">
                  <c:v>4411</c:v>
                </c:pt>
                <c:pt idx="4411">
                  <c:v>4412</c:v>
                </c:pt>
                <c:pt idx="4412">
                  <c:v>4413</c:v>
                </c:pt>
                <c:pt idx="4413">
                  <c:v>4414</c:v>
                </c:pt>
                <c:pt idx="4414">
                  <c:v>4415</c:v>
                </c:pt>
                <c:pt idx="4415">
                  <c:v>4416</c:v>
                </c:pt>
                <c:pt idx="4416">
                  <c:v>4417</c:v>
                </c:pt>
                <c:pt idx="4417">
                  <c:v>4418</c:v>
                </c:pt>
                <c:pt idx="4418">
                  <c:v>4419</c:v>
                </c:pt>
                <c:pt idx="4419">
                  <c:v>4420</c:v>
                </c:pt>
                <c:pt idx="4420">
                  <c:v>4421</c:v>
                </c:pt>
                <c:pt idx="4421">
                  <c:v>4422</c:v>
                </c:pt>
                <c:pt idx="4422">
                  <c:v>4423</c:v>
                </c:pt>
                <c:pt idx="4423">
                  <c:v>4424</c:v>
                </c:pt>
                <c:pt idx="4424">
                  <c:v>4425</c:v>
                </c:pt>
                <c:pt idx="4425">
                  <c:v>4426</c:v>
                </c:pt>
                <c:pt idx="4426">
                  <c:v>4427</c:v>
                </c:pt>
                <c:pt idx="4427">
                  <c:v>4428</c:v>
                </c:pt>
                <c:pt idx="4428">
                  <c:v>4429</c:v>
                </c:pt>
                <c:pt idx="4429">
                  <c:v>4430</c:v>
                </c:pt>
                <c:pt idx="4430">
                  <c:v>4431</c:v>
                </c:pt>
                <c:pt idx="4431">
                  <c:v>4432</c:v>
                </c:pt>
                <c:pt idx="4432">
                  <c:v>4433</c:v>
                </c:pt>
                <c:pt idx="4433">
                  <c:v>4434</c:v>
                </c:pt>
                <c:pt idx="4434">
                  <c:v>4435</c:v>
                </c:pt>
                <c:pt idx="4435">
                  <c:v>4436</c:v>
                </c:pt>
                <c:pt idx="4436">
                  <c:v>4437</c:v>
                </c:pt>
                <c:pt idx="4437">
                  <c:v>4438</c:v>
                </c:pt>
                <c:pt idx="4438">
                  <c:v>4439</c:v>
                </c:pt>
                <c:pt idx="4439">
                  <c:v>4440</c:v>
                </c:pt>
                <c:pt idx="4440">
                  <c:v>4441</c:v>
                </c:pt>
                <c:pt idx="4441">
                  <c:v>4442</c:v>
                </c:pt>
                <c:pt idx="4442">
                  <c:v>4443</c:v>
                </c:pt>
                <c:pt idx="4443">
                  <c:v>4444</c:v>
                </c:pt>
                <c:pt idx="4444">
                  <c:v>4445</c:v>
                </c:pt>
                <c:pt idx="4445">
                  <c:v>4446</c:v>
                </c:pt>
                <c:pt idx="4446">
                  <c:v>4447</c:v>
                </c:pt>
                <c:pt idx="4447">
                  <c:v>4448</c:v>
                </c:pt>
                <c:pt idx="4448">
                  <c:v>4449</c:v>
                </c:pt>
                <c:pt idx="4449">
                  <c:v>4450</c:v>
                </c:pt>
                <c:pt idx="4450">
                  <c:v>4451</c:v>
                </c:pt>
                <c:pt idx="4451">
                  <c:v>4452</c:v>
                </c:pt>
                <c:pt idx="4452">
                  <c:v>4453</c:v>
                </c:pt>
                <c:pt idx="4453">
                  <c:v>4454</c:v>
                </c:pt>
                <c:pt idx="4454">
                  <c:v>4455</c:v>
                </c:pt>
                <c:pt idx="4455">
                  <c:v>4456</c:v>
                </c:pt>
                <c:pt idx="4456">
                  <c:v>4457</c:v>
                </c:pt>
                <c:pt idx="4457">
                  <c:v>4458</c:v>
                </c:pt>
                <c:pt idx="4458">
                  <c:v>4459</c:v>
                </c:pt>
                <c:pt idx="4459">
                  <c:v>4460</c:v>
                </c:pt>
                <c:pt idx="4460">
                  <c:v>4461</c:v>
                </c:pt>
                <c:pt idx="4461">
                  <c:v>4462</c:v>
                </c:pt>
                <c:pt idx="4462">
                  <c:v>4463</c:v>
                </c:pt>
                <c:pt idx="4463">
                  <c:v>4464</c:v>
                </c:pt>
                <c:pt idx="4464">
                  <c:v>4465</c:v>
                </c:pt>
                <c:pt idx="4465">
                  <c:v>4466</c:v>
                </c:pt>
                <c:pt idx="4466">
                  <c:v>4467</c:v>
                </c:pt>
                <c:pt idx="4467">
                  <c:v>4468</c:v>
                </c:pt>
                <c:pt idx="4468">
                  <c:v>4469</c:v>
                </c:pt>
                <c:pt idx="4469">
                  <c:v>4470</c:v>
                </c:pt>
                <c:pt idx="4470">
                  <c:v>4471</c:v>
                </c:pt>
                <c:pt idx="4471">
                  <c:v>4472</c:v>
                </c:pt>
                <c:pt idx="4472">
                  <c:v>4473</c:v>
                </c:pt>
                <c:pt idx="4473">
                  <c:v>4474</c:v>
                </c:pt>
                <c:pt idx="4474">
                  <c:v>4475</c:v>
                </c:pt>
                <c:pt idx="4475">
                  <c:v>4476</c:v>
                </c:pt>
                <c:pt idx="4476">
                  <c:v>4477</c:v>
                </c:pt>
                <c:pt idx="4477">
                  <c:v>4478</c:v>
                </c:pt>
                <c:pt idx="4478">
                  <c:v>4479</c:v>
                </c:pt>
                <c:pt idx="4479">
                  <c:v>4480</c:v>
                </c:pt>
                <c:pt idx="4480">
                  <c:v>4481</c:v>
                </c:pt>
                <c:pt idx="4481">
                  <c:v>4482</c:v>
                </c:pt>
                <c:pt idx="4482">
                  <c:v>4483</c:v>
                </c:pt>
                <c:pt idx="4483">
                  <c:v>4484</c:v>
                </c:pt>
                <c:pt idx="4484">
                  <c:v>4485</c:v>
                </c:pt>
                <c:pt idx="4485">
                  <c:v>4486</c:v>
                </c:pt>
                <c:pt idx="4486">
                  <c:v>4487</c:v>
                </c:pt>
                <c:pt idx="4487">
                  <c:v>4488</c:v>
                </c:pt>
                <c:pt idx="4488">
                  <c:v>4489</c:v>
                </c:pt>
                <c:pt idx="4489">
                  <c:v>4490</c:v>
                </c:pt>
                <c:pt idx="4490">
                  <c:v>4491</c:v>
                </c:pt>
                <c:pt idx="4491">
                  <c:v>4492</c:v>
                </c:pt>
                <c:pt idx="4492">
                  <c:v>4493</c:v>
                </c:pt>
                <c:pt idx="4493">
                  <c:v>4494</c:v>
                </c:pt>
                <c:pt idx="4494">
                  <c:v>4495</c:v>
                </c:pt>
                <c:pt idx="4495">
                  <c:v>4496</c:v>
                </c:pt>
                <c:pt idx="4496">
                  <c:v>4497</c:v>
                </c:pt>
                <c:pt idx="4497">
                  <c:v>4498</c:v>
                </c:pt>
                <c:pt idx="4498">
                  <c:v>4499</c:v>
                </c:pt>
                <c:pt idx="4499">
                  <c:v>4500</c:v>
                </c:pt>
                <c:pt idx="4500">
                  <c:v>4501</c:v>
                </c:pt>
                <c:pt idx="4501">
                  <c:v>4502</c:v>
                </c:pt>
                <c:pt idx="4502">
                  <c:v>4503</c:v>
                </c:pt>
                <c:pt idx="4503">
                  <c:v>4504</c:v>
                </c:pt>
                <c:pt idx="4504">
                  <c:v>4505</c:v>
                </c:pt>
                <c:pt idx="4505">
                  <c:v>4506</c:v>
                </c:pt>
                <c:pt idx="4506">
                  <c:v>4507</c:v>
                </c:pt>
                <c:pt idx="4507">
                  <c:v>4508</c:v>
                </c:pt>
                <c:pt idx="4508">
                  <c:v>4509</c:v>
                </c:pt>
                <c:pt idx="4509">
                  <c:v>4510</c:v>
                </c:pt>
                <c:pt idx="4510">
                  <c:v>4511</c:v>
                </c:pt>
                <c:pt idx="4511">
                  <c:v>4512</c:v>
                </c:pt>
                <c:pt idx="4512">
                  <c:v>4513</c:v>
                </c:pt>
                <c:pt idx="4513">
                  <c:v>4514</c:v>
                </c:pt>
                <c:pt idx="4514">
                  <c:v>4515</c:v>
                </c:pt>
                <c:pt idx="4515">
                  <c:v>4516</c:v>
                </c:pt>
                <c:pt idx="4516">
                  <c:v>4517</c:v>
                </c:pt>
                <c:pt idx="4517">
                  <c:v>4518</c:v>
                </c:pt>
                <c:pt idx="4518">
                  <c:v>4519</c:v>
                </c:pt>
                <c:pt idx="4519">
                  <c:v>4520</c:v>
                </c:pt>
                <c:pt idx="4520">
                  <c:v>4521</c:v>
                </c:pt>
                <c:pt idx="4521">
                  <c:v>4522</c:v>
                </c:pt>
                <c:pt idx="4522">
                  <c:v>4523</c:v>
                </c:pt>
                <c:pt idx="4523">
                  <c:v>4524</c:v>
                </c:pt>
                <c:pt idx="4524">
                  <c:v>4525</c:v>
                </c:pt>
                <c:pt idx="4525">
                  <c:v>4526</c:v>
                </c:pt>
                <c:pt idx="4526">
                  <c:v>4527</c:v>
                </c:pt>
                <c:pt idx="4527">
                  <c:v>4528</c:v>
                </c:pt>
                <c:pt idx="4528">
                  <c:v>4529</c:v>
                </c:pt>
                <c:pt idx="4529">
                  <c:v>4530</c:v>
                </c:pt>
                <c:pt idx="4530">
                  <c:v>4531</c:v>
                </c:pt>
                <c:pt idx="4531">
                  <c:v>4532</c:v>
                </c:pt>
                <c:pt idx="4532">
                  <c:v>4533</c:v>
                </c:pt>
                <c:pt idx="4533">
                  <c:v>4534</c:v>
                </c:pt>
                <c:pt idx="4534">
                  <c:v>4535</c:v>
                </c:pt>
                <c:pt idx="4535">
                  <c:v>4536</c:v>
                </c:pt>
                <c:pt idx="4536">
                  <c:v>4537</c:v>
                </c:pt>
                <c:pt idx="4537">
                  <c:v>4538</c:v>
                </c:pt>
                <c:pt idx="4538">
                  <c:v>4539</c:v>
                </c:pt>
                <c:pt idx="4539">
                  <c:v>4540</c:v>
                </c:pt>
                <c:pt idx="4540">
                  <c:v>4541</c:v>
                </c:pt>
                <c:pt idx="4541">
                  <c:v>4542</c:v>
                </c:pt>
                <c:pt idx="4542">
                  <c:v>4543</c:v>
                </c:pt>
                <c:pt idx="4543">
                  <c:v>4544</c:v>
                </c:pt>
                <c:pt idx="4544">
                  <c:v>4545</c:v>
                </c:pt>
                <c:pt idx="4545">
                  <c:v>4546</c:v>
                </c:pt>
                <c:pt idx="4546">
                  <c:v>4547</c:v>
                </c:pt>
                <c:pt idx="4547">
                  <c:v>4548</c:v>
                </c:pt>
                <c:pt idx="4548">
                  <c:v>4549</c:v>
                </c:pt>
                <c:pt idx="4549">
                  <c:v>4550</c:v>
                </c:pt>
                <c:pt idx="4550">
                  <c:v>4551</c:v>
                </c:pt>
                <c:pt idx="4551">
                  <c:v>4552</c:v>
                </c:pt>
                <c:pt idx="4552">
                  <c:v>4553</c:v>
                </c:pt>
                <c:pt idx="4553">
                  <c:v>4554</c:v>
                </c:pt>
                <c:pt idx="4554">
                  <c:v>4555</c:v>
                </c:pt>
                <c:pt idx="4555">
                  <c:v>4556</c:v>
                </c:pt>
                <c:pt idx="4556">
                  <c:v>4557</c:v>
                </c:pt>
                <c:pt idx="4557">
                  <c:v>4558</c:v>
                </c:pt>
                <c:pt idx="4558">
                  <c:v>4559</c:v>
                </c:pt>
                <c:pt idx="4559">
                  <c:v>4560</c:v>
                </c:pt>
                <c:pt idx="4560">
                  <c:v>4561</c:v>
                </c:pt>
                <c:pt idx="4561">
                  <c:v>4562</c:v>
                </c:pt>
                <c:pt idx="4562">
                  <c:v>4563</c:v>
                </c:pt>
                <c:pt idx="4563">
                  <c:v>4564</c:v>
                </c:pt>
                <c:pt idx="4564">
                  <c:v>4565</c:v>
                </c:pt>
                <c:pt idx="4565">
                  <c:v>4566</c:v>
                </c:pt>
                <c:pt idx="4566">
                  <c:v>4567</c:v>
                </c:pt>
                <c:pt idx="4567">
                  <c:v>4568</c:v>
                </c:pt>
                <c:pt idx="4568">
                  <c:v>4569</c:v>
                </c:pt>
                <c:pt idx="4569">
                  <c:v>4570</c:v>
                </c:pt>
                <c:pt idx="4570">
                  <c:v>4571</c:v>
                </c:pt>
                <c:pt idx="4571">
                  <c:v>4572</c:v>
                </c:pt>
                <c:pt idx="4572">
                  <c:v>4573</c:v>
                </c:pt>
                <c:pt idx="4573">
                  <c:v>4574</c:v>
                </c:pt>
                <c:pt idx="4574">
                  <c:v>4575</c:v>
                </c:pt>
                <c:pt idx="4575">
                  <c:v>4576</c:v>
                </c:pt>
                <c:pt idx="4576">
                  <c:v>4577</c:v>
                </c:pt>
                <c:pt idx="4577">
                  <c:v>4578</c:v>
                </c:pt>
                <c:pt idx="4578">
                  <c:v>4579</c:v>
                </c:pt>
                <c:pt idx="4579">
                  <c:v>4580</c:v>
                </c:pt>
                <c:pt idx="4580">
                  <c:v>4581</c:v>
                </c:pt>
                <c:pt idx="4581">
                  <c:v>4582</c:v>
                </c:pt>
                <c:pt idx="4582">
                  <c:v>4583</c:v>
                </c:pt>
                <c:pt idx="4583">
                  <c:v>4584</c:v>
                </c:pt>
                <c:pt idx="4584">
                  <c:v>4585</c:v>
                </c:pt>
                <c:pt idx="4585">
                  <c:v>4586</c:v>
                </c:pt>
                <c:pt idx="4586">
                  <c:v>4587</c:v>
                </c:pt>
                <c:pt idx="4587">
                  <c:v>4588</c:v>
                </c:pt>
                <c:pt idx="4588">
                  <c:v>4589</c:v>
                </c:pt>
                <c:pt idx="4589">
                  <c:v>4590</c:v>
                </c:pt>
                <c:pt idx="4590">
                  <c:v>4591</c:v>
                </c:pt>
                <c:pt idx="4591">
                  <c:v>4592</c:v>
                </c:pt>
                <c:pt idx="4592">
                  <c:v>4593</c:v>
                </c:pt>
                <c:pt idx="4593">
                  <c:v>4594</c:v>
                </c:pt>
                <c:pt idx="4594">
                  <c:v>4595</c:v>
                </c:pt>
                <c:pt idx="4595">
                  <c:v>4596</c:v>
                </c:pt>
                <c:pt idx="4596">
                  <c:v>4597</c:v>
                </c:pt>
                <c:pt idx="4597">
                  <c:v>4598</c:v>
                </c:pt>
                <c:pt idx="4598">
                  <c:v>4599</c:v>
                </c:pt>
                <c:pt idx="4599">
                  <c:v>4600</c:v>
                </c:pt>
                <c:pt idx="4600">
                  <c:v>4601</c:v>
                </c:pt>
                <c:pt idx="4601">
                  <c:v>4602</c:v>
                </c:pt>
                <c:pt idx="4602">
                  <c:v>4603</c:v>
                </c:pt>
                <c:pt idx="4603">
                  <c:v>4604</c:v>
                </c:pt>
                <c:pt idx="4604">
                  <c:v>4605</c:v>
                </c:pt>
                <c:pt idx="4605">
                  <c:v>4606</c:v>
                </c:pt>
                <c:pt idx="4606">
                  <c:v>4607</c:v>
                </c:pt>
                <c:pt idx="4607">
                  <c:v>4608</c:v>
                </c:pt>
                <c:pt idx="4608">
                  <c:v>4609</c:v>
                </c:pt>
                <c:pt idx="4609">
                  <c:v>4610</c:v>
                </c:pt>
                <c:pt idx="4610">
                  <c:v>4611</c:v>
                </c:pt>
                <c:pt idx="4611">
                  <c:v>4612</c:v>
                </c:pt>
                <c:pt idx="4612">
                  <c:v>4613</c:v>
                </c:pt>
                <c:pt idx="4613">
                  <c:v>4614</c:v>
                </c:pt>
                <c:pt idx="4614">
                  <c:v>4615</c:v>
                </c:pt>
                <c:pt idx="4615">
                  <c:v>4616</c:v>
                </c:pt>
                <c:pt idx="4616">
                  <c:v>4617</c:v>
                </c:pt>
                <c:pt idx="4617">
                  <c:v>4618</c:v>
                </c:pt>
                <c:pt idx="4618">
                  <c:v>4619</c:v>
                </c:pt>
                <c:pt idx="4619">
                  <c:v>4620</c:v>
                </c:pt>
                <c:pt idx="4620">
                  <c:v>4621</c:v>
                </c:pt>
                <c:pt idx="4621">
                  <c:v>4622</c:v>
                </c:pt>
                <c:pt idx="4622">
                  <c:v>4623</c:v>
                </c:pt>
                <c:pt idx="4623">
                  <c:v>4624</c:v>
                </c:pt>
                <c:pt idx="4624">
                  <c:v>4625</c:v>
                </c:pt>
                <c:pt idx="4625">
                  <c:v>4626</c:v>
                </c:pt>
                <c:pt idx="4626">
                  <c:v>4627</c:v>
                </c:pt>
                <c:pt idx="4627">
                  <c:v>4628</c:v>
                </c:pt>
                <c:pt idx="4628">
                  <c:v>4629</c:v>
                </c:pt>
                <c:pt idx="4629">
                  <c:v>4630</c:v>
                </c:pt>
                <c:pt idx="4630">
                  <c:v>4631</c:v>
                </c:pt>
                <c:pt idx="4631">
                  <c:v>4632</c:v>
                </c:pt>
                <c:pt idx="4632">
                  <c:v>4633</c:v>
                </c:pt>
                <c:pt idx="4633">
                  <c:v>4634</c:v>
                </c:pt>
                <c:pt idx="4634">
                  <c:v>4635</c:v>
                </c:pt>
                <c:pt idx="4635">
                  <c:v>4636</c:v>
                </c:pt>
                <c:pt idx="4636">
                  <c:v>4637</c:v>
                </c:pt>
                <c:pt idx="4637">
                  <c:v>4638</c:v>
                </c:pt>
                <c:pt idx="4638">
                  <c:v>4639</c:v>
                </c:pt>
                <c:pt idx="4639">
                  <c:v>4640</c:v>
                </c:pt>
                <c:pt idx="4640">
                  <c:v>4641</c:v>
                </c:pt>
                <c:pt idx="4641">
                  <c:v>4642</c:v>
                </c:pt>
                <c:pt idx="4642">
                  <c:v>4643</c:v>
                </c:pt>
                <c:pt idx="4643">
                  <c:v>4644</c:v>
                </c:pt>
                <c:pt idx="4644">
                  <c:v>4645</c:v>
                </c:pt>
                <c:pt idx="4645">
                  <c:v>4646</c:v>
                </c:pt>
                <c:pt idx="4646">
                  <c:v>4647</c:v>
                </c:pt>
                <c:pt idx="4647">
                  <c:v>4648</c:v>
                </c:pt>
                <c:pt idx="4648">
                  <c:v>4649</c:v>
                </c:pt>
                <c:pt idx="4649">
                  <c:v>4650</c:v>
                </c:pt>
                <c:pt idx="4650">
                  <c:v>4651</c:v>
                </c:pt>
                <c:pt idx="4651">
                  <c:v>4652</c:v>
                </c:pt>
                <c:pt idx="4652">
                  <c:v>4653</c:v>
                </c:pt>
                <c:pt idx="4653">
                  <c:v>4654</c:v>
                </c:pt>
                <c:pt idx="4654">
                  <c:v>4655</c:v>
                </c:pt>
                <c:pt idx="4655">
                  <c:v>4656</c:v>
                </c:pt>
                <c:pt idx="4656">
                  <c:v>4657</c:v>
                </c:pt>
                <c:pt idx="4657">
                  <c:v>4658</c:v>
                </c:pt>
                <c:pt idx="4658">
                  <c:v>4659</c:v>
                </c:pt>
                <c:pt idx="4659">
                  <c:v>4660</c:v>
                </c:pt>
                <c:pt idx="4660">
                  <c:v>4661</c:v>
                </c:pt>
                <c:pt idx="4661">
                  <c:v>4662</c:v>
                </c:pt>
                <c:pt idx="4662">
                  <c:v>4663</c:v>
                </c:pt>
                <c:pt idx="4663">
                  <c:v>4664</c:v>
                </c:pt>
                <c:pt idx="4664">
                  <c:v>4665</c:v>
                </c:pt>
                <c:pt idx="4665">
                  <c:v>4666</c:v>
                </c:pt>
                <c:pt idx="4666">
                  <c:v>4667</c:v>
                </c:pt>
                <c:pt idx="4667">
                  <c:v>4668</c:v>
                </c:pt>
                <c:pt idx="4668">
                  <c:v>4669</c:v>
                </c:pt>
                <c:pt idx="4669">
                  <c:v>4670</c:v>
                </c:pt>
                <c:pt idx="4670">
                  <c:v>4671</c:v>
                </c:pt>
                <c:pt idx="4671">
                  <c:v>4672</c:v>
                </c:pt>
                <c:pt idx="4672">
                  <c:v>4673</c:v>
                </c:pt>
                <c:pt idx="4673">
                  <c:v>4674</c:v>
                </c:pt>
                <c:pt idx="4674">
                  <c:v>4675</c:v>
                </c:pt>
                <c:pt idx="4675">
                  <c:v>4676</c:v>
                </c:pt>
                <c:pt idx="4676">
                  <c:v>4677</c:v>
                </c:pt>
                <c:pt idx="4677">
                  <c:v>4678</c:v>
                </c:pt>
                <c:pt idx="4678">
                  <c:v>4679</c:v>
                </c:pt>
                <c:pt idx="4679">
                  <c:v>4680</c:v>
                </c:pt>
                <c:pt idx="4680">
                  <c:v>4681</c:v>
                </c:pt>
                <c:pt idx="4681">
                  <c:v>4682</c:v>
                </c:pt>
                <c:pt idx="4682">
                  <c:v>4683</c:v>
                </c:pt>
                <c:pt idx="4683">
                  <c:v>4684</c:v>
                </c:pt>
                <c:pt idx="4684">
                  <c:v>4685</c:v>
                </c:pt>
                <c:pt idx="4685">
                  <c:v>4686</c:v>
                </c:pt>
                <c:pt idx="4686">
                  <c:v>4687</c:v>
                </c:pt>
                <c:pt idx="4687">
                  <c:v>4688</c:v>
                </c:pt>
                <c:pt idx="4688">
                  <c:v>4689</c:v>
                </c:pt>
                <c:pt idx="4689">
                  <c:v>4690</c:v>
                </c:pt>
                <c:pt idx="4690">
                  <c:v>4691</c:v>
                </c:pt>
                <c:pt idx="4691">
                  <c:v>4692</c:v>
                </c:pt>
                <c:pt idx="4692">
                  <c:v>4693</c:v>
                </c:pt>
                <c:pt idx="4693">
                  <c:v>4694</c:v>
                </c:pt>
                <c:pt idx="4694">
                  <c:v>4695</c:v>
                </c:pt>
                <c:pt idx="4695">
                  <c:v>4696</c:v>
                </c:pt>
                <c:pt idx="4696">
                  <c:v>4697</c:v>
                </c:pt>
                <c:pt idx="4697">
                  <c:v>4698</c:v>
                </c:pt>
                <c:pt idx="4698">
                  <c:v>4699</c:v>
                </c:pt>
                <c:pt idx="4699">
                  <c:v>4700</c:v>
                </c:pt>
                <c:pt idx="4700">
                  <c:v>4701</c:v>
                </c:pt>
                <c:pt idx="4701">
                  <c:v>4702</c:v>
                </c:pt>
                <c:pt idx="4702">
                  <c:v>4703</c:v>
                </c:pt>
                <c:pt idx="4703">
                  <c:v>4704</c:v>
                </c:pt>
                <c:pt idx="4704">
                  <c:v>4705</c:v>
                </c:pt>
                <c:pt idx="4705">
                  <c:v>4706</c:v>
                </c:pt>
                <c:pt idx="4706">
                  <c:v>4707</c:v>
                </c:pt>
                <c:pt idx="4707">
                  <c:v>4708</c:v>
                </c:pt>
                <c:pt idx="4708">
                  <c:v>4709</c:v>
                </c:pt>
                <c:pt idx="4709">
                  <c:v>4710</c:v>
                </c:pt>
                <c:pt idx="4710">
                  <c:v>4711</c:v>
                </c:pt>
                <c:pt idx="4711">
                  <c:v>4712</c:v>
                </c:pt>
                <c:pt idx="4712">
                  <c:v>4713</c:v>
                </c:pt>
                <c:pt idx="4713">
                  <c:v>4714</c:v>
                </c:pt>
                <c:pt idx="4714">
                  <c:v>4715</c:v>
                </c:pt>
                <c:pt idx="4715">
                  <c:v>4716</c:v>
                </c:pt>
                <c:pt idx="4716">
                  <c:v>4717</c:v>
                </c:pt>
                <c:pt idx="4717">
                  <c:v>4718</c:v>
                </c:pt>
                <c:pt idx="4718">
                  <c:v>4719</c:v>
                </c:pt>
                <c:pt idx="4719">
                  <c:v>4720</c:v>
                </c:pt>
                <c:pt idx="4720">
                  <c:v>4721</c:v>
                </c:pt>
                <c:pt idx="4721">
                  <c:v>4722</c:v>
                </c:pt>
                <c:pt idx="4722">
                  <c:v>4723</c:v>
                </c:pt>
                <c:pt idx="4723">
                  <c:v>4724</c:v>
                </c:pt>
                <c:pt idx="4724">
                  <c:v>4725</c:v>
                </c:pt>
                <c:pt idx="4725">
                  <c:v>4726</c:v>
                </c:pt>
                <c:pt idx="4726">
                  <c:v>4727</c:v>
                </c:pt>
                <c:pt idx="4727">
                  <c:v>4728</c:v>
                </c:pt>
                <c:pt idx="4728">
                  <c:v>4729</c:v>
                </c:pt>
                <c:pt idx="4729">
                  <c:v>4730</c:v>
                </c:pt>
                <c:pt idx="4730">
                  <c:v>4731</c:v>
                </c:pt>
                <c:pt idx="4731">
                  <c:v>4732</c:v>
                </c:pt>
                <c:pt idx="4732">
                  <c:v>4733</c:v>
                </c:pt>
                <c:pt idx="4733">
                  <c:v>4734</c:v>
                </c:pt>
                <c:pt idx="4734">
                  <c:v>4735</c:v>
                </c:pt>
                <c:pt idx="4735">
                  <c:v>4736</c:v>
                </c:pt>
                <c:pt idx="4736">
                  <c:v>4737</c:v>
                </c:pt>
                <c:pt idx="4737">
                  <c:v>4738</c:v>
                </c:pt>
                <c:pt idx="4738">
                  <c:v>4739</c:v>
                </c:pt>
                <c:pt idx="4739">
                  <c:v>4740</c:v>
                </c:pt>
                <c:pt idx="4740">
                  <c:v>4741</c:v>
                </c:pt>
                <c:pt idx="4741">
                  <c:v>4742</c:v>
                </c:pt>
                <c:pt idx="4742">
                  <c:v>4743</c:v>
                </c:pt>
                <c:pt idx="4743">
                  <c:v>4744</c:v>
                </c:pt>
                <c:pt idx="4744">
                  <c:v>4745</c:v>
                </c:pt>
                <c:pt idx="4745">
                  <c:v>4746</c:v>
                </c:pt>
                <c:pt idx="4746">
                  <c:v>4747</c:v>
                </c:pt>
                <c:pt idx="4747">
                  <c:v>4748</c:v>
                </c:pt>
                <c:pt idx="4748">
                  <c:v>4749</c:v>
                </c:pt>
                <c:pt idx="4749">
                  <c:v>4750</c:v>
                </c:pt>
                <c:pt idx="4750">
                  <c:v>4751</c:v>
                </c:pt>
                <c:pt idx="4751">
                  <c:v>4752</c:v>
                </c:pt>
                <c:pt idx="4752">
                  <c:v>4753</c:v>
                </c:pt>
                <c:pt idx="4753">
                  <c:v>4754</c:v>
                </c:pt>
                <c:pt idx="4754">
                  <c:v>4755</c:v>
                </c:pt>
                <c:pt idx="4755">
                  <c:v>4756</c:v>
                </c:pt>
                <c:pt idx="4756">
                  <c:v>4757</c:v>
                </c:pt>
                <c:pt idx="4757">
                  <c:v>4758</c:v>
                </c:pt>
                <c:pt idx="4758">
                  <c:v>4759</c:v>
                </c:pt>
                <c:pt idx="4759">
                  <c:v>4760</c:v>
                </c:pt>
                <c:pt idx="4760">
                  <c:v>4761</c:v>
                </c:pt>
                <c:pt idx="4761">
                  <c:v>4762</c:v>
                </c:pt>
                <c:pt idx="4762">
                  <c:v>4763</c:v>
                </c:pt>
                <c:pt idx="4763">
                  <c:v>4764</c:v>
                </c:pt>
                <c:pt idx="4764">
                  <c:v>4765</c:v>
                </c:pt>
                <c:pt idx="4765">
                  <c:v>4766</c:v>
                </c:pt>
                <c:pt idx="4766">
                  <c:v>4767</c:v>
                </c:pt>
                <c:pt idx="4767">
                  <c:v>4768</c:v>
                </c:pt>
                <c:pt idx="4768">
                  <c:v>4769</c:v>
                </c:pt>
                <c:pt idx="4769">
                  <c:v>4770</c:v>
                </c:pt>
                <c:pt idx="4770">
                  <c:v>4771</c:v>
                </c:pt>
                <c:pt idx="4771">
                  <c:v>4772</c:v>
                </c:pt>
                <c:pt idx="4772">
                  <c:v>4773</c:v>
                </c:pt>
                <c:pt idx="4773">
                  <c:v>4774</c:v>
                </c:pt>
                <c:pt idx="4774">
                  <c:v>4775</c:v>
                </c:pt>
                <c:pt idx="4775">
                  <c:v>4776</c:v>
                </c:pt>
                <c:pt idx="4776">
                  <c:v>4777</c:v>
                </c:pt>
                <c:pt idx="4777">
                  <c:v>4778</c:v>
                </c:pt>
                <c:pt idx="4778">
                  <c:v>4779</c:v>
                </c:pt>
                <c:pt idx="4779">
                  <c:v>4780</c:v>
                </c:pt>
                <c:pt idx="4780">
                  <c:v>4781</c:v>
                </c:pt>
                <c:pt idx="4781">
                  <c:v>4782</c:v>
                </c:pt>
                <c:pt idx="4782">
                  <c:v>4783</c:v>
                </c:pt>
                <c:pt idx="4783">
                  <c:v>4784</c:v>
                </c:pt>
                <c:pt idx="4784">
                  <c:v>4785</c:v>
                </c:pt>
                <c:pt idx="4785">
                  <c:v>4786</c:v>
                </c:pt>
                <c:pt idx="4786">
                  <c:v>4787</c:v>
                </c:pt>
                <c:pt idx="4787">
                  <c:v>4788</c:v>
                </c:pt>
                <c:pt idx="4788">
                  <c:v>4789</c:v>
                </c:pt>
                <c:pt idx="4789">
                  <c:v>4790</c:v>
                </c:pt>
                <c:pt idx="4790">
                  <c:v>4791</c:v>
                </c:pt>
                <c:pt idx="4791">
                  <c:v>4792</c:v>
                </c:pt>
                <c:pt idx="4792">
                  <c:v>4793</c:v>
                </c:pt>
                <c:pt idx="4793">
                  <c:v>4794</c:v>
                </c:pt>
                <c:pt idx="4794">
                  <c:v>4795</c:v>
                </c:pt>
                <c:pt idx="4795">
                  <c:v>4796</c:v>
                </c:pt>
                <c:pt idx="4796">
                  <c:v>4797</c:v>
                </c:pt>
                <c:pt idx="4797">
                  <c:v>4798</c:v>
                </c:pt>
                <c:pt idx="4798">
                  <c:v>4799</c:v>
                </c:pt>
                <c:pt idx="4799">
                  <c:v>4800</c:v>
                </c:pt>
                <c:pt idx="4800">
                  <c:v>4801</c:v>
                </c:pt>
                <c:pt idx="4801">
                  <c:v>4802</c:v>
                </c:pt>
                <c:pt idx="4802">
                  <c:v>4803</c:v>
                </c:pt>
                <c:pt idx="4803">
                  <c:v>4804</c:v>
                </c:pt>
                <c:pt idx="4804">
                  <c:v>4805</c:v>
                </c:pt>
                <c:pt idx="4805">
                  <c:v>4806</c:v>
                </c:pt>
                <c:pt idx="4806">
                  <c:v>4807</c:v>
                </c:pt>
                <c:pt idx="4807">
                  <c:v>4808</c:v>
                </c:pt>
                <c:pt idx="4808">
                  <c:v>4809</c:v>
                </c:pt>
                <c:pt idx="4809">
                  <c:v>4810</c:v>
                </c:pt>
                <c:pt idx="4810">
                  <c:v>4811</c:v>
                </c:pt>
                <c:pt idx="4811">
                  <c:v>4812</c:v>
                </c:pt>
                <c:pt idx="4812">
                  <c:v>4813</c:v>
                </c:pt>
                <c:pt idx="4813">
                  <c:v>4814</c:v>
                </c:pt>
                <c:pt idx="4814">
                  <c:v>4815</c:v>
                </c:pt>
                <c:pt idx="4815">
                  <c:v>4816</c:v>
                </c:pt>
                <c:pt idx="4816">
                  <c:v>4817</c:v>
                </c:pt>
                <c:pt idx="4817">
                  <c:v>4818</c:v>
                </c:pt>
                <c:pt idx="4818">
                  <c:v>4819</c:v>
                </c:pt>
                <c:pt idx="4819">
                  <c:v>4820</c:v>
                </c:pt>
                <c:pt idx="4820">
                  <c:v>4821</c:v>
                </c:pt>
                <c:pt idx="4821">
                  <c:v>4822</c:v>
                </c:pt>
                <c:pt idx="4822">
                  <c:v>4823</c:v>
                </c:pt>
                <c:pt idx="4823">
                  <c:v>4824</c:v>
                </c:pt>
                <c:pt idx="4824">
                  <c:v>4825</c:v>
                </c:pt>
                <c:pt idx="4825">
                  <c:v>4826</c:v>
                </c:pt>
                <c:pt idx="4826">
                  <c:v>4827</c:v>
                </c:pt>
                <c:pt idx="4827">
                  <c:v>4828</c:v>
                </c:pt>
                <c:pt idx="4828">
                  <c:v>4829</c:v>
                </c:pt>
                <c:pt idx="4829">
                  <c:v>4830</c:v>
                </c:pt>
                <c:pt idx="4830">
                  <c:v>4831</c:v>
                </c:pt>
                <c:pt idx="4831">
                  <c:v>4832</c:v>
                </c:pt>
                <c:pt idx="4832">
                  <c:v>4833</c:v>
                </c:pt>
                <c:pt idx="4833">
                  <c:v>4834</c:v>
                </c:pt>
                <c:pt idx="4834">
                  <c:v>4835</c:v>
                </c:pt>
                <c:pt idx="4835">
                  <c:v>4836</c:v>
                </c:pt>
                <c:pt idx="4836">
                  <c:v>4837</c:v>
                </c:pt>
                <c:pt idx="4837">
                  <c:v>4838</c:v>
                </c:pt>
                <c:pt idx="4838">
                  <c:v>4839</c:v>
                </c:pt>
                <c:pt idx="4839">
                  <c:v>4840</c:v>
                </c:pt>
                <c:pt idx="4840">
                  <c:v>4841</c:v>
                </c:pt>
                <c:pt idx="4841">
                  <c:v>4842</c:v>
                </c:pt>
                <c:pt idx="4842">
                  <c:v>4843</c:v>
                </c:pt>
                <c:pt idx="4843">
                  <c:v>4844</c:v>
                </c:pt>
                <c:pt idx="4844">
                  <c:v>4845</c:v>
                </c:pt>
                <c:pt idx="4845">
                  <c:v>4846</c:v>
                </c:pt>
                <c:pt idx="4846">
                  <c:v>4847</c:v>
                </c:pt>
                <c:pt idx="4847">
                  <c:v>4848</c:v>
                </c:pt>
                <c:pt idx="4848">
                  <c:v>4849</c:v>
                </c:pt>
                <c:pt idx="4849">
                  <c:v>4850</c:v>
                </c:pt>
                <c:pt idx="4850">
                  <c:v>4851</c:v>
                </c:pt>
                <c:pt idx="4851">
                  <c:v>4852</c:v>
                </c:pt>
                <c:pt idx="4852">
                  <c:v>4853</c:v>
                </c:pt>
                <c:pt idx="4853">
                  <c:v>4854</c:v>
                </c:pt>
                <c:pt idx="4854">
                  <c:v>4855</c:v>
                </c:pt>
                <c:pt idx="4855">
                  <c:v>4856</c:v>
                </c:pt>
                <c:pt idx="4856">
                  <c:v>4857</c:v>
                </c:pt>
                <c:pt idx="4857">
                  <c:v>4858</c:v>
                </c:pt>
                <c:pt idx="4858">
                  <c:v>4859</c:v>
                </c:pt>
                <c:pt idx="4859">
                  <c:v>4860</c:v>
                </c:pt>
                <c:pt idx="4860">
                  <c:v>4861</c:v>
                </c:pt>
                <c:pt idx="4861">
                  <c:v>4862</c:v>
                </c:pt>
                <c:pt idx="4862">
                  <c:v>4863</c:v>
                </c:pt>
                <c:pt idx="4863">
                  <c:v>4864</c:v>
                </c:pt>
                <c:pt idx="4864">
                  <c:v>4865</c:v>
                </c:pt>
                <c:pt idx="4865">
                  <c:v>4866</c:v>
                </c:pt>
                <c:pt idx="4866">
                  <c:v>4867</c:v>
                </c:pt>
                <c:pt idx="4867">
                  <c:v>4868</c:v>
                </c:pt>
                <c:pt idx="4868">
                  <c:v>4869</c:v>
                </c:pt>
                <c:pt idx="4869">
                  <c:v>4870</c:v>
                </c:pt>
                <c:pt idx="4870">
                  <c:v>4871</c:v>
                </c:pt>
                <c:pt idx="4871">
                  <c:v>4872</c:v>
                </c:pt>
                <c:pt idx="4872">
                  <c:v>4873</c:v>
                </c:pt>
                <c:pt idx="4873">
                  <c:v>4874</c:v>
                </c:pt>
                <c:pt idx="4874">
                  <c:v>4875</c:v>
                </c:pt>
                <c:pt idx="4875">
                  <c:v>4876</c:v>
                </c:pt>
                <c:pt idx="4876">
                  <c:v>4877</c:v>
                </c:pt>
                <c:pt idx="4877">
                  <c:v>4878</c:v>
                </c:pt>
                <c:pt idx="4878">
                  <c:v>4879</c:v>
                </c:pt>
                <c:pt idx="4879">
                  <c:v>4880</c:v>
                </c:pt>
                <c:pt idx="4880">
                  <c:v>4881</c:v>
                </c:pt>
                <c:pt idx="4881">
                  <c:v>4882</c:v>
                </c:pt>
                <c:pt idx="4882">
                  <c:v>4883</c:v>
                </c:pt>
                <c:pt idx="4883">
                  <c:v>4884</c:v>
                </c:pt>
                <c:pt idx="4884">
                  <c:v>4885</c:v>
                </c:pt>
                <c:pt idx="4885">
                  <c:v>4886</c:v>
                </c:pt>
                <c:pt idx="4886">
                  <c:v>4887</c:v>
                </c:pt>
                <c:pt idx="4887">
                  <c:v>4888</c:v>
                </c:pt>
                <c:pt idx="4888">
                  <c:v>4889</c:v>
                </c:pt>
                <c:pt idx="4889">
                  <c:v>4890</c:v>
                </c:pt>
                <c:pt idx="4890">
                  <c:v>4891</c:v>
                </c:pt>
                <c:pt idx="4891">
                  <c:v>4892</c:v>
                </c:pt>
                <c:pt idx="4892">
                  <c:v>4893</c:v>
                </c:pt>
                <c:pt idx="4893">
                  <c:v>4894</c:v>
                </c:pt>
                <c:pt idx="4894">
                  <c:v>4895</c:v>
                </c:pt>
                <c:pt idx="4895">
                  <c:v>4896</c:v>
                </c:pt>
                <c:pt idx="4896">
                  <c:v>4897</c:v>
                </c:pt>
                <c:pt idx="4897">
                  <c:v>4898</c:v>
                </c:pt>
                <c:pt idx="4898">
                  <c:v>4899</c:v>
                </c:pt>
                <c:pt idx="4899">
                  <c:v>4900</c:v>
                </c:pt>
                <c:pt idx="4900">
                  <c:v>4901</c:v>
                </c:pt>
                <c:pt idx="4901">
                  <c:v>4902</c:v>
                </c:pt>
                <c:pt idx="4902">
                  <c:v>4903</c:v>
                </c:pt>
                <c:pt idx="4903">
                  <c:v>4904</c:v>
                </c:pt>
                <c:pt idx="4904">
                  <c:v>4905</c:v>
                </c:pt>
                <c:pt idx="4905">
                  <c:v>4906</c:v>
                </c:pt>
                <c:pt idx="4906">
                  <c:v>4907</c:v>
                </c:pt>
                <c:pt idx="4907">
                  <c:v>4908</c:v>
                </c:pt>
                <c:pt idx="4908">
                  <c:v>4909</c:v>
                </c:pt>
                <c:pt idx="4909">
                  <c:v>4910</c:v>
                </c:pt>
                <c:pt idx="4910">
                  <c:v>4911</c:v>
                </c:pt>
                <c:pt idx="4911">
                  <c:v>4912</c:v>
                </c:pt>
                <c:pt idx="4912">
                  <c:v>4913</c:v>
                </c:pt>
                <c:pt idx="4913">
                  <c:v>4914</c:v>
                </c:pt>
                <c:pt idx="4914">
                  <c:v>4915</c:v>
                </c:pt>
                <c:pt idx="4915">
                  <c:v>4916</c:v>
                </c:pt>
                <c:pt idx="4916">
                  <c:v>4917</c:v>
                </c:pt>
                <c:pt idx="4917">
                  <c:v>4918</c:v>
                </c:pt>
                <c:pt idx="4918">
                  <c:v>4919</c:v>
                </c:pt>
                <c:pt idx="4919">
                  <c:v>4920</c:v>
                </c:pt>
                <c:pt idx="4920">
                  <c:v>4921</c:v>
                </c:pt>
                <c:pt idx="4921">
                  <c:v>4922</c:v>
                </c:pt>
                <c:pt idx="4922">
                  <c:v>4923</c:v>
                </c:pt>
                <c:pt idx="4923">
                  <c:v>4924</c:v>
                </c:pt>
                <c:pt idx="4924">
                  <c:v>4925</c:v>
                </c:pt>
                <c:pt idx="4925">
                  <c:v>4926</c:v>
                </c:pt>
                <c:pt idx="4926">
                  <c:v>4927</c:v>
                </c:pt>
                <c:pt idx="4927">
                  <c:v>4928</c:v>
                </c:pt>
                <c:pt idx="4928">
                  <c:v>4929</c:v>
                </c:pt>
                <c:pt idx="4929">
                  <c:v>4930</c:v>
                </c:pt>
                <c:pt idx="4930">
                  <c:v>4931</c:v>
                </c:pt>
                <c:pt idx="4931">
                  <c:v>4932</c:v>
                </c:pt>
                <c:pt idx="4932">
                  <c:v>4933</c:v>
                </c:pt>
                <c:pt idx="4933">
                  <c:v>4934</c:v>
                </c:pt>
                <c:pt idx="4934">
                  <c:v>4935</c:v>
                </c:pt>
                <c:pt idx="4935">
                  <c:v>4936</c:v>
                </c:pt>
                <c:pt idx="4936">
                  <c:v>4937</c:v>
                </c:pt>
                <c:pt idx="4937">
                  <c:v>4938</c:v>
                </c:pt>
                <c:pt idx="4938">
                  <c:v>4939</c:v>
                </c:pt>
                <c:pt idx="4939">
                  <c:v>4940</c:v>
                </c:pt>
                <c:pt idx="4940">
                  <c:v>4941</c:v>
                </c:pt>
                <c:pt idx="4941">
                  <c:v>4942</c:v>
                </c:pt>
                <c:pt idx="4942">
                  <c:v>4943</c:v>
                </c:pt>
                <c:pt idx="4943">
                  <c:v>4944</c:v>
                </c:pt>
                <c:pt idx="4944">
                  <c:v>4945</c:v>
                </c:pt>
                <c:pt idx="4945">
                  <c:v>4946</c:v>
                </c:pt>
                <c:pt idx="4946">
                  <c:v>4947</c:v>
                </c:pt>
                <c:pt idx="4947">
                  <c:v>4948</c:v>
                </c:pt>
                <c:pt idx="4948">
                  <c:v>4949</c:v>
                </c:pt>
                <c:pt idx="4949">
                  <c:v>4950</c:v>
                </c:pt>
                <c:pt idx="4950">
                  <c:v>4951</c:v>
                </c:pt>
                <c:pt idx="4951">
                  <c:v>4952</c:v>
                </c:pt>
                <c:pt idx="4952">
                  <c:v>4953</c:v>
                </c:pt>
                <c:pt idx="4953">
                  <c:v>4954</c:v>
                </c:pt>
                <c:pt idx="4954">
                  <c:v>4955</c:v>
                </c:pt>
                <c:pt idx="4955">
                  <c:v>4956</c:v>
                </c:pt>
                <c:pt idx="4956">
                  <c:v>4957</c:v>
                </c:pt>
                <c:pt idx="4957">
                  <c:v>4958</c:v>
                </c:pt>
                <c:pt idx="4958">
                  <c:v>4959</c:v>
                </c:pt>
                <c:pt idx="4959">
                  <c:v>4960</c:v>
                </c:pt>
                <c:pt idx="4960">
                  <c:v>4961</c:v>
                </c:pt>
                <c:pt idx="4961">
                  <c:v>4962</c:v>
                </c:pt>
                <c:pt idx="4962">
                  <c:v>4963</c:v>
                </c:pt>
                <c:pt idx="4963">
                  <c:v>4964</c:v>
                </c:pt>
                <c:pt idx="4964">
                  <c:v>4965</c:v>
                </c:pt>
                <c:pt idx="4965">
                  <c:v>4966</c:v>
                </c:pt>
                <c:pt idx="4966">
                  <c:v>4967</c:v>
                </c:pt>
                <c:pt idx="4967">
                  <c:v>4968</c:v>
                </c:pt>
                <c:pt idx="4968">
                  <c:v>4969</c:v>
                </c:pt>
                <c:pt idx="4969">
                  <c:v>4970</c:v>
                </c:pt>
                <c:pt idx="4970">
                  <c:v>4971</c:v>
                </c:pt>
                <c:pt idx="4971">
                  <c:v>4972</c:v>
                </c:pt>
                <c:pt idx="4972">
                  <c:v>4973</c:v>
                </c:pt>
                <c:pt idx="4973">
                  <c:v>4974</c:v>
                </c:pt>
                <c:pt idx="4974">
                  <c:v>4975</c:v>
                </c:pt>
                <c:pt idx="4975">
                  <c:v>4976</c:v>
                </c:pt>
                <c:pt idx="4976">
                  <c:v>4977</c:v>
                </c:pt>
                <c:pt idx="4977">
                  <c:v>4978</c:v>
                </c:pt>
                <c:pt idx="4978">
                  <c:v>4979</c:v>
                </c:pt>
                <c:pt idx="4979">
                  <c:v>4980</c:v>
                </c:pt>
                <c:pt idx="4980">
                  <c:v>4981</c:v>
                </c:pt>
                <c:pt idx="4981">
                  <c:v>4982</c:v>
                </c:pt>
                <c:pt idx="4982">
                  <c:v>4983</c:v>
                </c:pt>
                <c:pt idx="4983">
                  <c:v>4984</c:v>
                </c:pt>
                <c:pt idx="4984">
                  <c:v>4985</c:v>
                </c:pt>
                <c:pt idx="4985">
                  <c:v>4986</c:v>
                </c:pt>
                <c:pt idx="4986">
                  <c:v>4987</c:v>
                </c:pt>
                <c:pt idx="4987">
                  <c:v>4988</c:v>
                </c:pt>
                <c:pt idx="4988">
                  <c:v>4989</c:v>
                </c:pt>
                <c:pt idx="4989">
                  <c:v>4990</c:v>
                </c:pt>
                <c:pt idx="4990">
                  <c:v>4991</c:v>
                </c:pt>
                <c:pt idx="4991">
                  <c:v>4992</c:v>
                </c:pt>
                <c:pt idx="4992">
                  <c:v>4993</c:v>
                </c:pt>
                <c:pt idx="4993">
                  <c:v>4994</c:v>
                </c:pt>
                <c:pt idx="4994">
                  <c:v>4995</c:v>
                </c:pt>
                <c:pt idx="4995">
                  <c:v>4996</c:v>
                </c:pt>
                <c:pt idx="4996">
                  <c:v>4997</c:v>
                </c:pt>
                <c:pt idx="4997">
                  <c:v>4998</c:v>
                </c:pt>
                <c:pt idx="4998">
                  <c:v>4999</c:v>
                </c:pt>
                <c:pt idx="4999">
                  <c:v>5000</c:v>
                </c:pt>
                <c:pt idx="5000">
                  <c:v>5001</c:v>
                </c:pt>
                <c:pt idx="5001">
                  <c:v>5002</c:v>
                </c:pt>
                <c:pt idx="5002">
                  <c:v>5003</c:v>
                </c:pt>
                <c:pt idx="5003">
                  <c:v>5004</c:v>
                </c:pt>
                <c:pt idx="5004">
                  <c:v>5005</c:v>
                </c:pt>
                <c:pt idx="5005">
                  <c:v>5006</c:v>
                </c:pt>
                <c:pt idx="5006">
                  <c:v>5007</c:v>
                </c:pt>
                <c:pt idx="5007">
                  <c:v>5008</c:v>
                </c:pt>
                <c:pt idx="5008">
                  <c:v>5009</c:v>
                </c:pt>
                <c:pt idx="5009">
                  <c:v>5010</c:v>
                </c:pt>
                <c:pt idx="5010">
                  <c:v>5011</c:v>
                </c:pt>
                <c:pt idx="5011">
                  <c:v>5012</c:v>
                </c:pt>
                <c:pt idx="5012">
                  <c:v>5013</c:v>
                </c:pt>
                <c:pt idx="5013">
                  <c:v>5014</c:v>
                </c:pt>
                <c:pt idx="5014">
                  <c:v>5015</c:v>
                </c:pt>
                <c:pt idx="5015">
                  <c:v>5016</c:v>
                </c:pt>
                <c:pt idx="5016">
                  <c:v>5017</c:v>
                </c:pt>
                <c:pt idx="5017">
                  <c:v>5018</c:v>
                </c:pt>
                <c:pt idx="5018">
                  <c:v>5019</c:v>
                </c:pt>
                <c:pt idx="5019">
                  <c:v>5020</c:v>
                </c:pt>
                <c:pt idx="5020">
                  <c:v>5021</c:v>
                </c:pt>
                <c:pt idx="5021">
                  <c:v>5022</c:v>
                </c:pt>
                <c:pt idx="5022">
                  <c:v>5023</c:v>
                </c:pt>
                <c:pt idx="5023">
                  <c:v>5024</c:v>
                </c:pt>
                <c:pt idx="5024">
                  <c:v>5025</c:v>
                </c:pt>
                <c:pt idx="5025">
                  <c:v>5026</c:v>
                </c:pt>
                <c:pt idx="5026">
                  <c:v>5027</c:v>
                </c:pt>
                <c:pt idx="5027">
                  <c:v>5028</c:v>
                </c:pt>
                <c:pt idx="5028">
                  <c:v>5029</c:v>
                </c:pt>
                <c:pt idx="5029">
                  <c:v>5030</c:v>
                </c:pt>
                <c:pt idx="5030">
                  <c:v>5031</c:v>
                </c:pt>
                <c:pt idx="5031">
                  <c:v>5032</c:v>
                </c:pt>
                <c:pt idx="5032">
                  <c:v>5033</c:v>
                </c:pt>
                <c:pt idx="5033">
                  <c:v>5034</c:v>
                </c:pt>
                <c:pt idx="5034">
                  <c:v>5035</c:v>
                </c:pt>
                <c:pt idx="5035">
                  <c:v>5036</c:v>
                </c:pt>
                <c:pt idx="5036">
                  <c:v>5037</c:v>
                </c:pt>
                <c:pt idx="5037">
                  <c:v>5038</c:v>
                </c:pt>
                <c:pt idx="5038">
                  <c:v>5039</c:v>
                </c:pt>
                <c:pt idx="5039">
                  <c:v>5040</c:v>
                </c:pt>
                <c:pt idx="5040">
                  <c:v>5041</c:v>
                </c:pt>
                <c:pt idx="5041">
                  <c:v>5042</c:v>
                </c:pt>
                <c:pt idx="5042">
                  <c:v>5043</c:v>
                </c:pt>
                <c:pt idx="5043">
                  <c:v>5044</c:v>
                </c:pt>
                <c:pt idx="5044">
                  <c:v>5045</c:v>
                </c:pt>
                <c:pt idx="5045">
                  <c:v>5046</c:v>
                </c:pt>
                <c:pt idx="5046">
                  <c:v>5047</c:v>
                </c:pt>
                <c:pt idx="5047">
                  <c:v>5048</c:v>
                </c:pt>
                <c:pt idx="5048">
                  <c:v>5049</c:v>
                </c:pt>
                <c:pt idx="5049">
                  <c:v>5050</c:v>
                </c:pt>
                <c:pt idx="5050">
                  <c:v>5051</c:v>
                </c:pt>
                <c:pt idx="5051">
                  <c:v>5052</c:v>
                </c:pt>
                <c:pt idx="5052">
                  <c:v>5053</c:v>
                </c:pt>
                <c:pt idx="5053">
                  <c:v>5054</c:v>
                </c:pt>
                <c:pt idx="5054">
                  <c:v>5055</c:v>
                </c:pt>
                <c:pt idx="5055">
                  <c:v>5056</c:v>
                </c:pt>
                <c:pt idx="5056">
                  <c:v>5057</c:v>
                </c:pt>
                <c:pt idx="5057">
                  <c:v>5058</c:v>
                </c:pt>
                <c:pt idx="5058">
                  <c:v>5059</c:v>
                </c:pt>
                <c:pt idx="5059">
                  <c:v>5060</c:v>
                </c:pt>
                <c:pt idx="5060">
                  <c:v>5061</c:v>
                </c:pt>
                <c:pt idx="5061">
                  <c:v>5062</c:v>
                </c:pt>
                <c:pt idx="5062">
                  <c:v>5063</c:v>
                </c:pt>
                <c:pt idx="5063">
                  <c:v>5064</c:v>
                </c:pt>
                <c:pt idx="5064">
                  <c:v>5065</c:v>
                </c:pt>
                <c:pt idx="5065">
                  <c:v>5066</c:v>
                </c:pt>
                <c:pt idx="5066">
                  <c:v>5067</c:v>
                </c:pt>
                <c:pt idx="5067">
                  <c:v>5068</c:v>
                </c:pt>
                <c:pt idx="5068">
                  <c:v>5069</c:v>
                </c:pt>
                <c:pt idx="5069">
                  <c:v>5070</c:v>
                </c:pt>
                <c:pt idx="5070">
                  <c:v>5071</c:v>
                </c:pt>
                <c:pt idx="5071">
                  <c:v>5072</c:v>
                </c:pt>
                <c:pt idx="5072">
                  <c:v>5073</c:v>
                </c:pt>
                <c:pt idx="5073">
                  <c:v>5074</c:v>
                </c:pt>
                <c:pt idx="5074">
                  <c:v>5075</c:v>
                </c:pt>
                <c:pt idx="5075">
                  <c:v>5076</c:v>
                </c:pt>
                <c:pt idx="5076">
                  <c:v>5077</c:v>
                </c:pt>
                <c:pt idx="5077">
                  <c:v>5078</c:v>
                </c:pt>
                <c:pt idx="5078">
                  <c:v>5079</c:v>
                </c:pt>
                <c:pt idx="5079">
                  <c:v>5080</c:v>
                </c:pt>
                <c:pt idx="5080">
                  <c:v>5081</c:v>
                </c:pt>
                <c:pt idx="5081">
                  <c:v>5082</c:v>
                </c:pt>
                <c:pt idx="5082">
                  <c:v>5083</c:v>
                </c:pt>
                <c:pt idx="5083">
                  <c:v>5084</c:v>
                </c:pt>
                <c:pt idx="5084">
                  <c:v>5085</c:v>
                </c:pt>
                <c:pt idx="5085">
                  <c:v>5086</c:v>
                </c:pt>
                <c:pt idx="5086">
                  <c:v>5087</c:v>
                </c:pt>
                <c:pt idx="5087">
                  <c:v>5088</c:v>
                </c:pt>
                <c:pt idx="5088">
                  <c:v>5089</c:v>
                </c:pt>
                <c:pt idx="5089">
                  <c:v>5090</c:v>
                </c:pt>
                <c:pt idx="5090">
                  <c:v>5091</c:v>
                </c:pt>
                <c:pt idx="5091">
                  <c:v>5092</c:v>
                </c:pt>
                <c:pt idx="5092">
                  <c:v>5093</c:v>
                </c:pt>
                <c:pt idx="5093">
                  <c:v>5094</c:v>
                </c:pt>
                <c:pt idx="5094">
                  <c:v>5095</c:v>
                </c:pt>
                <c:pt idx="5095">
                  <c:v>5096</c:v>
                </c:pt>
                <c:pt idx="5096">
                  <c:v>5097</c:v>
                </c:pt>
                <c:pt idx="5097">
                  <c:v>5098</c:v>
                </c:pt>
                <c:pt idx="5098">
                  <c:v>5099</c:v>
                </c:pt>
                <c:pt idx="5099">
                  <c:v>5100</c:v>
                </c:pt>
                <c:pt idx="5100">
                  <c:v>5101</c:v>
                </c:pt>
                <c:pt idx="5101">
                  <c:v>5102</c:v>
                </c:pt>
                <c:pt idx="5102">
                  <c:v>5103</c:v>
                </c:pt>
                <c:pt idx="5103">
                  <c:v>5104</c:v>
                </c:pt>
                <c:pt idx="5104">
                  <c:v>5105</c:v>
                </c:pt>
                <c:pt idx="5105">
                  <c:v>5106</c:v>
                </c:pt>
                <c:pt idx="5106">
                  <c:v>5107</c:v>
                </c:pt>
                <c:pt idx="5107">
                  <c:v>5108</c:v>
                </c:pt>
                <c:pt idx="5108">
                  <c:v>5109</c:v>
                </c:pt>
                <c:pt idx="5109">
                  <c:v>5110</c:v>
                </c:pt>
                <c:pt idx="5110">
                  <c:v>5111</c:v>
                </c:pt>
                <c:pt idx="5111">
                  <c:v>5112</c:v>
                </c:pt>
                <c:pt idx="5112">
                  <c:v>5113</c:v>
                </c:pt>
                <c:pt idx="5113">
                  <c:v>5114</c:v>
                </c:pt>
                <c:pt idx="5114">
                  <c:v>5115</c:v>
                </c:pt>
                <c:pt idx="5115">
                  <c:v>5116</c:v>
                </c:pt>
                <c:pt idx="5116">
                  <c:v>5117</c:v>
                </c:pt>
                <c:pt idx="5117">
                  <c:v>5118</c:v>
                </c:pt>
                <c:pt idx="5118">
                  <c:v>5119</c:v>
                </c:pt>
                <c:pt idx="5119">
                  <c:v>5120</c:v>
                </c:pt>
                <c:pt idx="5120">
                  <c:v>5121</c:v>
                </c:pt>
                <c:pt idx="5121">
                  <c:v>5122</c:v>
                </c:pt>
                <c:pt idx="5122">
                  <c:v>5123</c:v>
                </c:pt>
                <c:pt idx="5123">
                  <c:v>5124</c:v>
                </c:pt>
                <c:pt idx="5124">
                  <c:v>5125</c:v>
                </c:pt>
                <c:pt idx="5125">
                  <c:v>5126</c:v>
                </c:pt>
                <c:pt idx="5126">
                  <c:v>5127</c:v>
                </c:pt>
                <c:pt idx="5127">
                  <c:v>5128</c:v>
                </c:pt>
                <c:pt idx="5128">
                  <c:v>5129</c:v>
                </c:pt>
                <c:pt idx="5129">
                  <c:v>5130</c:v>
                </c:pt>
                <c:pt idx="5130">
                  <c:v>5131</c:v>
                </c:pt>
                <c:pt idx="5131">
                  <c:v>5132</c:v>
                </c:pt>
                <c:pt idx="5132">
                  <c:v>5133</c:v>
                </c:pt>
                <c:pt idx="5133">
                  <c:v>5134</c:v>
                </c:pt>
                <c:pt idx="5134">
                  <c:v>5135</c:v>
                </c:pt>
                <c:pt idx="5135">
                  <c:v>5136</c:v>
                </c:pt>
                <c:pt idx="5136">
                  <c:v>5137</c:v>
                </c:pt>
                <c:pt idx="5137">
                  <c:v>5138</c:v>
                </c:pt>
                <c:pt idx="5138">
                  <c:v>5139</c:v>
                </c:pt>
                <c:pt idx="5139">
                  <c:v>5140</c:v>
                </c:pt>
                <c:pt idx="5140">
                  <c:v>5141</c:v>
                </c:pt>
                <c:pt idx="5141">
                  <c:v>5142</c:v>
                </c:pt>
                <c:pt idx="5142">
                  <c:v>5143</c:v>
                </c:pt>
                <c:pt idx="5143">
                  <c:v>5144</c:v>
                </c:pt>
                <c:pt idx="5144">
                  <c:v>5145</c:v>
                </c:pt>
                <c:pt idx="5145">
                  <c:v>5146</c:v>
                </c:pt>
                <c:pt idx="5146">
                  <c:v>5147</c:v>
                </c:pt>
                <c:pt idx="5147">
                  <c:v>5148</c:v>
                </c:pt>
                <c:pt idx="5148">
                  <c:v>5149</c:v>
                </c:pt>
                <c:pt idx="5149">
                  <c:v>5150</c:v>
                </c:pt>
                <c:pt idx="5150">
                  <c:v>5151</c:v>
                </c:pt>
                <c:pt idx="5151">
                  <c:v>5152</c:v>
                </c:pt>
                <c:pt idx="5152">
                  <c:v>5153</c:v>
                </c:pt>
                <c:pt idx="5153">
                  <c:v>5154</c:v>
                </c:pt>
                <c:pt idx="5154">
                  <c:v>5155</c:v>
                </c:pt>
                <c:pt idx="5155">
                  <c:v>5156</c:v>
                </c:pt>
                <c:pt idx="5156">
                  <c:v>5157</c:v>
                </c:pt>
                <c:pt idx="5157">
                  <c:v>5158</c:v>
                </c:pt>
                <c:pt idx="5158">
                  <c:v>5159</c:v>
                </c:pt>
                <c:pt idx="5159">
                  <c:v>5160</c:v>
                </c:pt>
                <c:pt idx="5160">
                  <c:v>5161</c:v>
                </c:pt>
                <c:pt idx="5161">
                  <c:v>5162</c:v>
                </c:pt>
                <c:pt idx="5162">
                  <c:v>5163</c:v>
                </c:pt>
                <c:pt idx="5163">
                  <c:v>5164</c:v>
                </c:pt>
                <c:pt idx="5164">
                  <c:v>5165</c:v>
                </c:pt>
                <c:pt idx="5165">
                  <c:v>5166</c:v>
                </c:pt>
                <c:pt idx="5166">
                  <c:v>5167</c:v>
                </c:pt>
                <c:pt idx="5167">
                  <c:v>5168</c:v>
                </c:pt>
                <c:pt idx="5168">
                  <c:v>5169</c:v>
                </c:pt>
                <c:pt idx="5169">
                  <c:v>5170</c:v>
                </c:pt>
                <c:pt idx="5170">
                  <c:v>5171</c:v>
                </c:pt>
                <c:pt idx="5171">
                  <c:v>5172</c:v>
                </c:pt>
                <c:pt idx="5172">
                  <c:v>5173</c:v>
                </c:pt>
                <c:pt idx="5173">
                  <c:v>5174</c:v>
                </c:pt>
                <c:pt idx="5174">
                  <c:v>5175</c:v>
                </c:pt>
                <c:pt idx="5175">
                  <c:v>5176</c:v>
                </c:pt>
                <c:pt idx="5176">
                  <c:v>5177</c:v>
                </c:pt>
                <c:pt idx="5177">
                  <c:v>5178</c:v>
                </c:pt>
                <c:pt idx="5178">
                  <c:v>5179</c:v>
                </c:pt>
                <c:pt idx="5179">
                  <c:v>5180</c:v>
                </c:pt>
                <c:pt idx="5180">
                  <c:v>5181</c:v>
                </c:pt>
                <c:pt idx="5181">
                  <c:v>5182</c:v>
                </c:pt>
                <c:pt idx="5182">
                  <c:v>5183</c:v>
                </c:pt>
                <c:pt idx="5183">
                  <c:v>5184</c:v>
                </c:pt>
                <c:pt idx="5184">
                  <c:v>5185</c:v>
                </c:pt>
                <c:pt idx="5185">
                  <c:v>5186</c:v>
                </c:pt>
                <c:pt idx="5186">
                  <c:v>5187</c:v>
                </c:pt>
                <c:pt idx="5187">
                  <c:v>5188</c:v>
                </c:pt>
                <c:pt idx="5188">
                  <c:v>5189</c:v>
                </c:pt>
                <c:pt idx="5189">
                  <c:v>5190</c:v>
                </c:pt>
                <c:pt idx="5190">
                  <c:v>5191</c:v>
                </c:pt>
                <c:pt idx="5191">
                  <c:v>5192</c:v>
                </c:pt>
                <c:pt idx="5192">
                  <c:v>5193</c:v>
                </c:pt>
                <c:pt idx="5193">
                  <c:v>5194</c:v>
                </c:pt>
                <c:pt idx="5194">
                  <c:v>5195</c:v>
                </c:pt>
                <c:pt idx="5195">
                  <c:v>5196</c:v>
                </c:pt>
                <c:pt idx="5196">
                  <c:v>5197</c:v>
                </c:pt>
                <c:pt idx="5197">
                  <c:v>5198</c:v>
                </c:pt>
                <c:pt idx="5198">
                  <c:v>5199</c:v>
                </c:pt>
                <c:pt idx="5199">
                  <c:v>5200</c:v>
                </c:pt>
                <c:pt idx="5200">
                  <c:v>5201</c:v>
                </c:pt>
                <c:pt idx="5201">
                  <c:v>5202</c:v>
                </c:pt>
                <c:pt idx="5202">
                  <c:v>5203</c:v>
                </c:pt>
                <c:pt idx="5203">
                  <c:v>5204</c:v>
                </c:pt>
                <c:pt idx="5204">
                  <c:v>5205</c:v>
                </c:pt>
                <c:pt idx="5205">
                  <c:v>5206</c:v>
                </c:pt>
                <c:pt idx="5206">
                  <c:v>5207</c:v>
                </c:pt>
                <c:pt idx="5207">
                  <c:v>5208</c:v>
                </c:pt>
                <c:pt idx="5208">
                  <c:v>5209</c:v>
                </c:pt>
                <c:pt idx="5209">
                  <c:v>5210</c:v>
                </c:pt>
                <c:pt idx="5210">
                  <c:v>5211</c:v>
                </c:pt>
                <c:pt idx="5211">
                  <c:v>5212</c:v>
                </c:pt>
                <c:pt idx="5212">
                  <c:v>5213</c:v>
                </c:pt>
                <c:pt idx="5213">
                  <c:v>5214</c:v>
                </c:pt>
                <c:pt idx="5214">
                  <c:v>5215</c:v>
                </c:pt>
                <c:pt idx="5215">
                  <c:v>5216</c:v>
                </c:pt>
                <c:pt idx="5216">
                  <c:v>5217</c:v>
                </c:pt>
                <c:pt idx="5217">
                  <c:v>5218</c:v>
                </c:pt>
                <c:pt idx="5218">
                  <c:v>5219</c:v>
                </c:pt>
                <c:pt idx="5219">
                  <c:v>5220</c:v>
                </c:pt>
                <c:pt idx="5220">
                  <c:v>5221</c:v>
                </c:pt>
                <c:pt idx="5221">
                  <c:v>5222</c:v>
                </c:pt>
                <c:pt idx="5222">
                  <c:v>5223</c:v>
                </c:pt>
                <c:pt idx="5223">
                  <c:v>5224</c:v>
                </c:pt>
                <c:pt idx="5224">
                  <c:v>5225</c:v>
                </c:pt>
                <c:pt idx="5225">
                  <c:v>5226</c:v>
                </c:pt>
                <c:pt idx="5226">
                  <c:v>5227</c:v>
                </c:pt>
                <c:pt idx="5227">
                  <c:v>5228</c:v>
                </c:pt>
                <c:pt idx="5228">
                  <c:v>5229</c:v>
                </c:pt>
                <c:pt idx="5229">
                  <c:v>5230</c:v>
                </c:pt>
                <c:pt idx="5230">
                  <c:v>5231</c:v>
                </c:pt>
                <c:pt idx="5231">
                  <c:v>5232</c:v>
                </c:pt>
                <c:pt idx="5232">
                  <c:v>5233</c:v>
                </c:pt>
                <c:pt idx="5233">
                  <c:v>5234</c:v>
                </c:pt>
                <c:pt idx="5234">
                  <c:v>5235</c:v>
                </c:pt>
                <c:pt idx="5235">
                  <c:v>5236</c:v>
                </c:pt>
                <c:pt idx="5236">
                  <c:v>5237</c:v>
                </c:pt>
                <c:pt idx="5237">
                  <c:v>5238</c:v>
                </c:pt>
                <c:pt idx="5238">
                  <c:v>5239</c:v>
                </c:pt>
                <c:pt idx="5239">
                  <c:v>5240</c:v>
                </c:pt>
                <c:pt idx="5240">
                  <c:v>5241</c:v>
                </c:pt>
                <c:pt idx="5241">
                  <c:v>5242</c:v>
                </c:pt>
                <c:pt idx="5242">
                  <c:v>5243</c:v>
                </c:pt>
                <c:pt idx="5243">
                  <c:v>5244</c:v>
                </c:pt>
                <c:pt idx="5244">
                  <c:v>5245</c:v>
                </c:pt>
                <c:pt idx="5245">
                  <c:v>5246</c:v>
                </c:pt>
                <c:pt idx="5246">
                  <c:v>5247</c:v>
                </c:pt>
                <c:pt idx="5247">
                  <c:v>5248</c:v>
                </c:pt>
                <c:pt idx="5248">
                  <c:v>5249</c:v>
                </c:pt>
                <c:pt idx="5249">
                  <c:v>5250</c:v>
                </c:pt>
                <c:pt idx="5250">
                  <c:v>5251</c:v>
                </c:pt>
                <c:pt idx="5251">
                  <c:v>5252</c:v>
                </c:pt>
                <c:pt idx="5252">
                  <c:v>5253</c:v>
                </c:pt>
                <c:pt idx="5253">
                  <c:v>5254</c:v>
                </c:pt>
                <c:pt idx="5254">
                  <c:v>5255</c:v>
                </c:pt>
                <c:pt idx="5255">
                  <c:v>5256</c:v>
                </c:pt>
                <c:pt idx="5256">
                  <c:v>5257</c:v>
                </c:pt>
                <c:pt idx="5257">
                  <c:v>5258</c:v>
                </c:pt>
                <c:pt idx="5258">
                  <c:v>5259</c:v>
                </c:pt>
                <c:pt idx="5259">
                  <c:v>5260</c:v>
                </c:pt>
                <c:pt idx="5260">
                  <c:v>5261</c:v>
                </c:pt>
                <c:pt idx="5261">
                  <c:v>5262</c:v>
                </c:pt>
                <c:pt idx="5262">
                  <c:v>5263</c:v>
                </c:pt>
                <c:pt idx="5263">
                  <c:v>5264</c:v>
                </c:pt>
                <c:pt idx="5264">
                  <c:v>5265</c:v>
                </c:pt>
                <c:pt idx="5265">
                  <c:v>5266</c:v>
                </c:pt>
                <c:pt idx="5266">
                  <c:v>5267</c:v>
                </c:pt>
                <c:pt idx="5267">
                  <c:v>5268</c:v>
                </c:pt>
                <c:pt idx="5268">
                  <c:v>5269</c:v>
                </c:pt>
                <c:pt idx="5269">
                  <c:v>5270</c:v>
                </c:pt>
                <c:pt idx="5270">
                  <c:v>5271</c:v>
                </c:pt>
                <c:pt idx="5271">
                  <c:v>5272</c:v>
                </c:pt>
                <c:pt idx="5272">
                  <c:v>5273</c:v>
                </c:pt>
                <c:pt idx="5273">
                  <c:v>5274</c:v>
                </c:pt>
                <c:pt idx="5274">
                  <c:v>5275</c:v>
                </c:pt>
                <c:pt idx="5275">
                  <c:v>5276</c:v>
                </c:pt>
                <c:pt idx="5276">
                  <c:v>5277</c:v>
                </c:pt>
                <c:pt idx="5277">
                  <c:v>5278</c:v>
                </c:pt>
                <c:pt idx="5278">
                  <c:v>5279</c:v>
                </c:pt>
                <c:pt idx="5279">
                  <c:v>5280</c:v>
                </c:pt>
                <c:pt idx="5280">
                  <c:v>5281</c:v>
                </c:pt>
                <c:pt idx="5281">
                  <c:v>5282</c:v>
                </c:pt>
                <c:pt idx="5282">
                  <c:v>5283</c:v>
                </c:pt>
                <c:pt idx="5283">
                  <c:v>5284</c:v>
                </c:pt>
                <c:pt idx="5284">
                  <c:v>5285</c:v>
                </c:pt>
                <c:pt idx="5285">
                  <c:v>5286</c:v>
                </c:pt>
                <c:pt idx="5286">
                  <c:v>5287</c:v>
                </c:pt>
                <c:pt idx="5287">
                  <c:v>5288</c:v>
                </c:pt>
                <c:pt idx="5288">
                  <c:v>5289</c:v>
                </c:pt>
                <c:pt idx="5289">
                  <c:v>5290</c:v>
                </c:pt>
                <c:pt idx="5290">
                  <c:v>5291</c:v>
                </c:pt>
                <c:pt idx="5291">
                  <c:v>5292</c:v>
                </c:pt>
                <c:pt idx="5292">
                  <c:v>5293</c:v>
                </c:pt>
                <c:pt idx="5293">
                  <c:v>5294</c:v>
                </c:pt>
                <c:pt idx="5294">
                  <c:v>5295</c:v>
                </c:pt>
                <c:pt idx="5295">
                  <c:v>5296</c:v>
                </c:pt>
                <c:pt idx="5296">
                  <c:v>5297</c:v>
                </c:pt>
                <c:pt idx="5297">
                  <c:v>5298</c:v>
                </c:pt>
                <c:pt idx="5298">
                  <c:v>5299</c:v>
                </c:pt>
                <c:pt idx="5299">
                  <c:v>5300</c:v>
                </c:pt>
                <c:pt idx="5300">
                  <c:v>5301</c:v>
                </c:pt>
                <c:pt idx="5301">
                  <c:v>5302</c:v>
                </c:pt>
                <c:pt idx="5302">
                  <c:v>5303</c:v>
                </c:pt>
                <c:pt idx="5303">
                  <c:v>5304</c:v>
                </c:pt>
                <c:pt idx="5304">
                  <c:v>5305</c:v>
                </c:pt>
                <c:pt idx="5305">
                  <c:v>5306</c:v>
                </c:pt>
                <c:pt idx="5306">
                  <c:v>5307</c:v>
                </c:pt>
                <c:pt idx="5307">
                  <c:v>5308</c:v>
                </c:pt>
                <c:pt idx="5308">
                  <c:v>5309</c:v>
                </c:pt>
                <c:pt idx="5309">
                  <c:v>5310</c:v>
                </c:pt>
                <c:pt idx="5310">
                  <c:v>5311</c:v>
                </c:pt>
                <c:pt idx="5311">
                  <c:v>5312</c:v>
                </c:pt>
                <c:pt idx="5312">
                  <c:v>5313</c:v>
                </c:pt>
                <c:pt idx="5313">
                  <c:v>5314</c:v>
                </c:pt>
                <c:pt idx="5314">
                  <c:v>5315</c:v>
                </c:pt>
                <c:pt idx="5315">
                  <c:v>5316</c:v>
                </c:pt>
                <c:pt idx="5316">
                  <c:v>5317</c:v>
                </c:pt>
                <c:pt idx="5317">
                  <c:v>5318</c:v>
                </c:pt>
                <c:pt idx="5318">
                  <c:v>5319</c:v>
                </c:pt>
                <c:pt idx="5319">
                  <c:v>5320</c:v>
                </c:pt>
                <c:pt idx="5320">
                  <c:v>5321</c:v>
                </c:pt>
                <c:pt idx="5321">
                  <c:v>5322</c:v>
                </c:pt>
                <c:pt idx="5322">
                  <c:v>5323</c:v>
                </c:pt>
                <c:pt idx="5323">
                  <c:v>5324</c:v>
                </c:pt>
                <c:pt idx="5324">
                  <c:v>5325</c:v>
                </c:pt>
                <c:pt idx="5325">
                  <c:v>5326</c:v>
                </c:pt>
                <c:pt idx="5326">
                  <c:v>5327</c:v>
                </c:pt>
                <c:pt idx="5327">
                  <c:v>5328</c:v>
                </c:pt>
                <c:pt idx="5328">
                  <c:v>5329</c:v>
                </c:pt>
                <c:pt idx="5329">
                  <c:v>5330</c:v>
                </c:pt>
                <c:pt idx="5330">
                  <c:v>5331</c:v>
                </c:pt>
                <c:pt idx="5331">
                  <c:v>5332</c:v>
                </c:pt>
                <c:pt idx="5332">
                  <c:v>5333</c:v>
                </c:pt>
                <c:pt idx="5333">
                  <c:v>5334</c:v>
                </c:pt>
                <c:pt idx="5334">
                  <c:v>5335</c:v>
                </c:pt>
                <c:pt idx="5335">
                  <c:v>5336</c:v>
                </c:pt>
                <c:pt idx="5336">
                  <c:v>5337</c:v>
                </c:pt>
                <c:pt idx="5337">
                  <c:v>5338</c:v>
                </c:pt>
                <c:pt idx="5338">
                  <c:v>5339</c:v>
                </c:pt>
                <c:pt idx="5339">
                  <c:v>5340</c:v>
                </c:pt>
                <c:pt idx="5340">
                  <c:v>5341</c:v>
                </c:pt>
                <c:pt idx="5341">
                  <c:v>5342</c:v>
                </c:pt>
                <c:pt idx="5342">
                  <c:v>5343</c:v>
                </c:pt>
                <c:pt idx="5343">
                  <c:v>5344</c:v>
                </c:pt>
                <c:pt idx="5344">
                  <c:v>5345</c:v>
                </c:pt>
                <c:pt idx="5345">
                  <c:v>5346</c:v>
                </c:pt>
                <c:pt idx="5346">
                  <c:v>5347</c:v>
                </c:pt>
                <c:pt idx="5347">
                  <c:v>5348</c:v>
                </c:pt>
                <c:pt idx="5348">
                  <c:v>5349</c:v>
                </c:pt>
                <c:pt idx="5349">
                  <c:v>5350</c:v>
                </c:pt>
                <c:pt idx="5350">
                  <c:v>5351</c:v>
                </c:pt>
                <c:pt idx="5351">
                  <c:v>5352</c:v>
                </c:pt>
                <c:pt idx="5352">
                  <c:v>5353</c:v>
                </c:pt>
                <c:pt idx="5353">
                  <c:v>5354</c:v>
                </c:pt>
                <c:pt idx="5354">
                  <c:v>5355</c:v>
                </c:pt>
                <c:pt idx="5355">
                  <c:v>5356</c:v>
                </c:pt>
                <c:pt idx="5356">
                  <c:v>5357</c:v>
                </c:pt>
                <c:pt idx="5357">
                  <c:v>5358</c:v>
                </c:pt>
                <c:pt idx="5358">
                  <c:v>5359</c:v>
                </c:pt>
                <c:pt idx="5359">
                  <c:v>5360</c:v>
                </c:pt>
                <c:pt idx="5360">
                  <c:v>5361</c:v>
                </c:pt>
                <c:pt idx="5361">
                  <c:v>5362</c:v>
                </c:pt>
                <c:pt idx="5362">
                  <c:v>5363</c:v>
                </c:pt>
                <c:pt idx="5363">
                  <c:v>5364</c:v>
                </c:pt>
                <c:pt idx="5364">
                  <c:v>5365</c:v>
                </c:pt>
                <c:pt idx="5365">
                  <c:v>5366</c:v>
                </c:pt>
                <c:pt idx="5366">
                  <c:v>5367</c:v>
                </c:pt>
                <c:pt idx="5367">
                  <c:v>5368</c:v>
                </c:pt>
                <c:pt idx="5368">
                  <c:v>5369</c:v>
                </c:pt>
                <c:pt idx="5369">
                  <c:v>5370</c:v>
                </c:pt>
                <c:pt idx="5370">
                  <c:v>5371</c:v>
                </c:pt>
                <c:pt idx="5371">
                  <c:v>5372</c:v>
                </c:pt>
                <c:pt idx="5372">
                  <c:v>5373</c:v>
                </c:pt>
                <c:pt idx="5373">
                  <c:v>5374</c:v>
                </c:pt>
                <c:pt idx="5374">
                  <c:v>5375</c:v>
                </c:pt>
                <c:pt idx="5375">
                  <c:v>5376</c:v>
                </c:pt>
                <c:pt idx="5376">
                  <c:v>5377</c:v>
                </c:pt>
                <c:pt idx="5377">
                  <c:v>5378</c:v>
                </c:pt>
                <c:pt idx="5378">
                  <c:v>5379</c:v>
                </c:pt>
                <c:pt idx="5379">
                  <c:v>5380</c:v>
                </c:pt>
                <c:pt idx="5380">
                  <c:v>5381</c:v>
                </c:pt>
                <c:pt idx="5381">
                  <c:v>5382</c:v>
                </c:pt>
                <c:pt idx="5382">
                  <c:v>5383</c:v>
                </c:pt>
                <c:pt idx="5383">
                  <c:v>5384</c:v>
                </c:pt>
                <c:pt idx="5384">
                  <c:v>5385</c:v>
                </c:pt>
                <c:pt idx="5385">
                  <c:v>5386</c:v>
                </c:pt>
                <c:pt idx="5386">
                  <c:v>5387</c:v>
                </c:pt>
                <c:pt idx="5387">
                  <c:v>5388</c:v>
                </c:pt>
                <c:pt idx="5388">
                  <c:v>5389</c:v>
                </c:pt>
                <c:pt idx="5389">
                  <c:v>5390</c:v>
                </c:pt>
                <c:pt idx="5390">
                  <c:v>5391</c:v>
                </c:pt>
                <c:pt idx="5391">
                  <c:v>5392</c:v>
                </c:pt>
                <c:pt idx="5392">
                  <c:v>5393</c:v>
                </c:pt>
                <c:pt idx="5393">
                  <c:v>5394</c:v>
                </c:pt>
                <c:pt idx="5394">
                  <c:v>5395</c:v>
                </c:pt>
                <c:pt idx="5395">
                  <c:v>5396</c:v>
                </c:pt>
                <c:pt idx="5396">
                  <c:v>5397</c:v>
                </c:pt>
                <c:pt idx="5397">
                  <c:v>5398</c:v>
                </c:pt>
                <c:pt idx="5398">
                  <c:v>5399</c:v>
                </c:pt>
                <c:pt idx="5399">
                  <c:v>5400</c:v>
                </c:pt>
                <c:pt idx="5400">
                  <c:v>5401</c:v>
                </c:pt>
                <c:pt idx="5401">
                  <c:v>5402</c:v>
                </c:pt>
                <c:pt idx="5402">
                  <c:v>5403</c:v>
                </c:pt>
                <c:pt idx="5403">
                  <c:v>5404</c:v>
                </c:pt>
                <c:pt idx="5404">
                  <c:v>5405</c:v>
                </c:pt>
                <c:pt idx="5405">
                  <c:v>5406</c:v>
                </c:pt>
                <c:pt idx="5406">
                  <c:v>5407</c:v>
                </c:pt>
                <c:pt idx="5407">
                  <c:v>5408</c:v>
                </c:pt>
                <c:pt idx="5408">
                  <c:v>5409</c:v>
                </c:pt>
                <c:pt idx="5409">
                  <c:v>5410</c:v>
                </c:pt>
                <c:pt idx="5410">
                  <c:v>5411</c:v>
                </c:pt>
                <c:pt idx="5411">
                  <c:v>5412</c:v>
                </c:pt>
                <c:pt idx="5412">
                  <c:v>5413</c:v>
                </c:pt>
                <c:pt idx="5413">
                  <c:v>5414</c:v>
                </c:pt>
                <c:pt idx="5414">
                  <c:v>5415</c:v>
                </c:pt>
                <c:pt idx="5415">
                  <c:v>5416</c:v>
                </c:pt>
                <c:pt idx="5416">
                  <c:v>5417</c:v>
                </c:pt>
                <c:pt idx="5417">
                  <c:v>5418</c:v>
                </c:pt>
                <c:pt idx="5418">
                  <c:v>5419</c:v>
                </c:pt>
                <c:pt idx="5419">
                  <c:v>5420</c:v>
                </c:pt>
                <c:pt idx="5420">
                  <c:v>5421</c:v>
                </c:pt>
                <c:pt idx="5421">
                  <c:v>5422</c:v>
                </c:pt>
                <c:pt idx="5422">
                  <c:v>5423</c:v>
                </c:pt>
                <c:pt idx="5423">
                  <c:v>5424</c:v>
                </c:pt>
                <c:pt idx="5424">
                  <c:v>5425</c:v>
                </c:pt>
                <c:pt idx="5425">
                  <c:v>5426</c:v>
                </c:pt>
                <c:pt idx="5426">
                  <c:v>5427</c:v>
                </c:pt>
                <c:pt idx="5427">
                  <c:v>5428</c:v>
                </c:pt>
                <c:pt idx="5428">
                  <c:v>5429</c:v>
                </c:pt>
                <c:pt idx="5429">
                  <c:v>5430</c:v>
                </c:pt>
                <c:pt idx="5430">
                  <c:v>5431</c:v>
                </c:pt>
                <c:pt idx="5431">
                  <c:v>5432</c:v>
                </c:pt>
                <c:pt idx="5432">
                  <c:v>5433</c:v>
                </c:pt>
                <c:pt idx="5433">
                  <c:v>5434</c:v>
                </c:pt>
                <c:pt idx="5434">
                  <c:v>5435</c:v>
                </c:pt>
                <c:pt idx="5435">
                  <c:v>5436</c:v>
                </c:pt>
                <c:pt idx="5436">
                  <c:v>5437</c:v>
                </c:pt>
                <c:pt idx="5437">
                  <c:v>5438</c:v>
                </c:pt>
                <c:pt idx="5438">
                  <c:v>5439</c:v>
                </c:pt>
                <c:pt idx="5439">
                  <c:v>5440</c:v>
                </c:pt>
                <c:pt idx="5440">
                  <c:v>5441</c:v>
                </c:pt>
                <c:pt idx="5441">
                  <c:v>5442</c:v>
                </c:pt>
                <c:pt idx="5442">
                  <c:v>5443</c:v>
                </c:pt>
                <c:pt idx="5443">
                  <c:v>5444</c:v>
                </c:pt>
                <c:pt idx="5444">
                  <c:v>5445</c:v>
                </c:pt>
                <c:pt idx="5445">
                  <c:v>5446</c:v>
                </c:pt>
                <c:pt idx="5446">
                  <c:v>5447</c:v>
                </c:pt>
                <c:pt idx="5447">
                  <c:v>5448</c:v>
                </c:pt>
                <c:pt idx="5448">
                  <c:v>5449</c:v>
                </c:pt>
                <c:pt idx="5449">
                  <c:v>5450</c:v>
                </c:pt>
                <c:pt idx="5450">
                  <c:v>5451</c:v>
                </c:pt>
                <c:pt idx="5451">
                  <c:v>5452</c:v>
                </c:pt>
                <c:pt idx="5452">
                  <c:v>5453</c:v>
                </c:pt>
                <c:pt idx="5453">
                  <c:v>5454</c:v>
                </c:pt>
                <c:pt idx="5454">
                  <c:v>5455</c:v>
                </c:pt>
                <c:pt idx="5455">
                  <c:v>5456</c:v>
                </c:pt>
                <c:pt idx="5456">
                  <c:v>5457</c:v>
                </c:pt>
                <c:pt idx="5457">
                  <c:v>5458</c:v>
                </c:pt>
                <c:pt idx="5458">
                  <c:v>5459</c:v>
                </c:pt>
                <c:pt idx="5459">
                  <c:v>5460</c:v>
                </c:pt>
                <c:pt idx="5460">
                  <c:v>5461</c:v>
                </c:pt>
                <c:pt idx="5461">
                  <c:v>5462</c:v>
                </c:pt>
                <c:pt idx="5462">
                  <c:v>5463</c:v>
                </c:pt>
                <c:pt idx="5463">
                  <c:v>5464</c:v>
                </c:pt>
                <c:pt idx="5464">
                  <c:v>5465</c:v>
                </c:pt>
                <c:pt idx="5465">
                  <c:v>5466</c:v>
                </c:pt>
                <c:pt idx="5466">
                  <c:v>5467</c:v>
                </c:pt>
                <c:pt idx="5467">
                  <c:v>5468</c:v>
                </c:pt>
                <c:pt idx="5468">
                  <c:v>5469</c:v>
                </c:pt>
                <c:pt idx="5469">
                  <c:v>5470</c:v>
                </c:pt>
                <c:pt idx="5470">
                  <c:v>5471</c:v>
                </c:pt>
                <c:pt idx="5471">
                  <c:v>5472</c:v>
                </c:pt>
                <c:pt idx="5472">
                  <c:v>5473</c:v>
                </c:pt>
                <c:pt idx="5473">
                  <c:v>5474</c:v>
                </c:pt>
                <c:pt idx="5474">
                  <c:v>5475</c:v>
                </c:pt>
                <c:pt idx="5475">
                  <c:v>5476</c:v>
                </c:pt>
                <c:pt idx="5476">
                  <c:v>5477</c:v>
                </c:pt>
                <c:pt idx="5477">
                  <c:v>5478</c:v>
                </c:pt>
                <c:pt idx="5478">
                  <c:v>5479</c:v>
                </c:pt>
                <c:pt idx="5479">
                  <c:v>5480</c:v>
                </c:pt>
                <c:pt idx="5480">
                  <c:v>5481</c:v>
                </c:pt>
                <c:pt idx="5481">
                  <c:v>5482</c:v>
                </c:pt>
                <c:pt idx="5482">
                  <c:v>5483</c:v>
                </c:pt>
                <c:pt idx="5483">
                  <c:v>5484</c:v>
                </c:pt>
                <c:pt idx="5484">
                  <c:v>5485</c:v>
                </c:pt>
                <c:pt idx="5485">
                  <c:v>5486</c:v>
                </c:pt>
                <c:pt idx="5486">
                  <c:v>5487</c:v>
                </c:pt>
                <c:pt idx="5487">
                  <c:v>5488</c:v>
                </c:pt>
                <c:pt idx="5488">
                  <c:v>5489</c:v>
                </c:pt>
                <c:pt idx="5489">
                  <c:v>5490</c:v>
                </c:pt>
                <c:pt idx="5490">
                  <c:v>5491</c:v>
                </c:pt>
                <c:pt idx="5491">
                  <c:v>5492</c:v>
                </c:pt>
                <c:pt idx="5492">
                  <c:v>5493</c:v>
                </c:pt>
                <c:pt idx="5493">
                  <c:v>5494</c:v>
                </c:pt>
                <c:pt idx="5494">
                  <c:v>5495</c:v>
                </c:pt>
                <c:pt idx="5495">
                  <c:v>5496</c:v>
                </c:pt>
                <c:pt idx="5496">
                  <c:v>5497</c:v>
                </c:pt>
                <c:pt idx="5497">
                  <c:v>5498</c:v>
                </c:pt>
                <c:pt idx="5498">
                  <c:v>5499</c:v>
                </c:pt>
                <c:pt idx="5499">
                  <c:v>5500</c:v>
                </c:pt>
                <c:pt idx="5500">
                  <c:v>5501</c:v>
                </c:pt>
                <c:pt idx="5501">
                  <c:v>5502</c:v>
                </c:pt>
                <c:pt idx="5502">
                  <c:v>5503</c:v>
                </c:pt>
                <c:pt idx="5503">
                  <c:v>5504</c:v>
                </c:pt>
                <c:pt idx="5504">
                  <c:v>5505</c:v>
                </c:pt>
                <c:pt idx="5505">
                  <c:v>5506</c:v>
                </c:pt>
                <c:pt idx="5506">
                  <c:v>5507</c:v>
                </c:pt>
                <c:pt idx="5507">
                  <c:v>5508</c:v>
                </c:pt>
                <c:pt idx="5508">
                  <c:v>5509</c:v>
                </c:pt>
                <c:pt idx="5509">
                  <c:v>5510</c:v>
                </c:pt>
                <c:pt idx="5510">
                  <c:v>5511</c:v>
                </c:pt>
                <c:pt idx="5511">
                  <c:v>5512</c:v>
                </c:pt>
                <c:pt idx="5512">
                  <c:v>5513</c:v>
                </c:pt>
                <c:pt idx="5513">
                  <c:v>5514</c:v>
                </c:pt>
                <c:pt idx="5514">
                  <c:v>5515</c:v>
                </c:pt>
                <c:pt idx="5515">
                  <c:v>5516</c:v>
                </c:pt>
                <c:pt idx="5516">
                  <c:v>5517</c:v>
                </c:pt>
                <c:pt idx="5517">
                  <c:v>5518</c:v>
                </c:pt>
                <c:pt idx="5518">
                  <c:v>5519</c:v>
                </c:pt>
                <c:pt idx="5519">
                  <c:v>5520</c:v>
                </c:pt>
                <c:pt idx="5520">
                  <c:v>5521</c:v>
                </c:pt>
                <c:pt idx="5521">
                  <c:v>5522</c:v>
                </c:pt>
                <c:pt idx="5522">
                  <c:v>5523</c:v>
                </c:pt>
                <c:pt idx="5523">
                  <c:v>5524</c:v>
                </c:pt>
                <c:pt idx="5524">
                  <c:v>5525</c:v>
                </c:pt>
                <c:pt idx="5525">
                  <c:v>5526</c:v>
                </c:pt>
                <c:pt idx="5526">
                  <c:v>5527</c:v>
                </c:pt>
                <c:pt idx="5527">
                  <c:v>5528</c:v>
                </c:pt>
                <c:pt idx="5528">
                  <c:v>5529</c:v>
                </c:pt>
                <c:pt idx="5529">
                  <c:v>5530</c:v>
                </c:pt>
                <c:pt idx="5530">
                  <c:v>5531</c:v>
                </c:pt>
                <c:pt idx="5531">
                  <c:v>5532</c:v>
                </c:pt>
                <c:pt idx="5532">
                  <c:v>5533</c:v>
                </c:pt>
                <c:pt idx="5533">
                  <c:v>5534</c:v>
                </c:pt>
                <c:pt idx="5534">
                  <c:v>5535</c:v>
                </c:pt>
                <c:pt idx="5535">
                  <c:v>5536</c:v>
                </c:pt>
                <c:pt idx="5536">
                  <c:v>5537</c:v>
                </c:pt>
                <c:pt idx="5537">
                  <c:v>5538</c:v>
                </c:pt>
                <c:pt idx="5538">
                  <c:v>5539</c:v>
                </c:pt>
                <c:pt idx="5539">
                  <c:v>5540</c:v>
                </c:pt>
                <c:pt idx="5540">
                  <c:v>5541</c:v>
                </c:pt>
                <c:pt idx="5541">
                  <c:v>5542</c:v>
                </c:pt>
                <c:pt idx="5542">
                  <c:v>5543</c:v>
                </c:pt>
                <c:pt idx="5543">
                  <c:v>5544</c:v>
                </c:pt>
                <c:pt idx="5544">
                  <c:v>5545</c:v>
                </c:pt>
                <c:pt idx="5545">
                  <c:v>5546</c:v>
                </c:pt>
                <c:pt idx="5546">
                  <c:v>5547</c:v>
                </c:pt>
                <c:pt idx="5547">
                  <c:v>5548</c:v>
                </c:pt>
                <c:pt idx="5548">
                  <c:v>5549</c:v>
                </c:pt>
                <c:pt idx="5549">
                  <c:v>5550</c:v>
                </c:pt>
                <c:pt idx="5550">
                  <c:v>5551</c:v>
                </c:pt>
                <c:pt idx="5551">
                  <c:v>5552</c:v>
                </c:pt>
                <c:pt idx="5552">
                  <c:v>5553</c:v>
                </c:pt>
                <c:pt idx="5553">
                  <c:v>5554</c:v>
                </c:pt>
                <c:pt idx="5554">
                  <c:v>5555</c:v>
                </c:pt>
                <c:pt idx="5555">
                  <c:v>5556</c:v>
                </c:pt>
                <c:pt idx="5556">
                  <c:v>5557</c:v>
                </c:pt>
                <c:pt idx="5557">
                  <c:v>5558</c:v>
                </c:pt>
                <c:pt idx="5558">
                  <c:v>5559</c:v>
                </c:pt>
                <c:pt idx="5559">
                  <c:v>5560</c:v>
                </c:pt>
                <c:pt idx="5560">
                  <c:v>5561</c:v>
                </c:pt>
                <c:pt idx="5561">
                  <c:v>5562</c:v>
                </c:pt>
                <c:pt idx="5562">
                  <c:v>5563</c:v>
                </c:pt>
                <c:pt idx="5563">
                  <c:v>5564</c:v>
                </c:pt>
                <c:pt idx="5564">
                  <c:v>5565</c:v>
                </c:pt>
                <c:pt idx="5565">
                  <c:v>5566</c:v>
                </c:pt>
                <c:pt idx="5566">
                  <c:v>5567</c:v>
                </c:pt>
                <c:pt idx="5567">
                  <c:v>5568</c:v>
                </c:pt>
                <c:pt idx="5568">
                  <c:v>5569</c:v>
                </c:pt>
                <c:pt idx="5569">
                  <c:v>5570</c:v>
                </c:pt>
                <c:pt idx="5570">
                  <c:v>5571</c:v>
                </c:pt>
                <c:pt idx="5571">
                  <c:v>5572</c:v>
                </c:pt>
                <c:pt idx="5572">
                  <c:v>5573</c:v>
                </c:pt>
                <c:pt idx="5573">
                  <c:v>5574</c:v>
                </c:pt>
                <c:pt idx="5574">
                  <c:v>5575</c:v>
                </c:pt>
                <c:pt idx="5575">
                  <c:v>5576</c:v>
                </c:pt>
                <c:pt idx="5576">
                  <c:v>5577</c:v>
                </c:pt>
                <c:pt idx="5577">
                  <c:v>5578</c:v>
                </c:pt>
                <c:pt idx="5578">
                  <c:v>5579</c:v>
                </c:pt>
                <c:pt idx="5579">
                  <c:v>5580</c:v>
                </c:pt>
                <c:pt idx="5580">
                  <c:v>5581</c:v>
                </c:pt>
                <c:pt idx="5581">
                  <c:v>5582</c:v>
                </c:pt>
                <c:pt idx="5582">
                  <c:v>5583</c:v>
                </c:pt>
                <c:pt idx="5583">
                  <c:v>5584</c:v>
                </c:pt>
                <c:pt idx="5584">
                  <c:v>5585</c:v>
                </c:pt>
                <c:pt idx="5585">
                  <c:v>5586</c:v>
                </c:pt>
                <c:pt idx="5586">
                  <c:v>5587</c:v>
                </c:pt>
                <c:pt idx="5587">
                  <c:v>5588</c:v>
                </c:pt>
                <c:pt idx="5588">
                  <c:v>5589</c:v>
                </c:pt>
                <c:pt idx="5589">
                  <c:v>5590</c:v>
                </c:pt>
                <c:pt idx="5590">
                  <c:v>5591</c:v>
                </c:pt>
                <c:pt idx="5591">
                  <c:v>5592</c:v>
                </c:pt>
                <c:pt idx="5592">
                  <c:v>5593</c:v>
                </c:pt>
                <c:pt idx="5593">
                  <c:v>5594</c:v>
                </c:pt>
                <c:pt idx="5594">
                  <c:v>5595</c:v>
                </c:pt>
                <c:pt idx="5595">
                  <c:v>5596</c:v>
                </c:pt>
                <c:pt idx="5596">
                  <c:v>5597</c:v>
                </c:pt>
                <c:pt idx="5597">
                  <c:v>5598</c:v>
                </c:pt>
                <c:pt idx="5598">
                  <c:v>5599</c:v>
                </c:pt>
                <c:pt idx="5599">
                  <c:v>5600</c:v>
                </c:pt>
                <c:pt idx="5600">
                  <c:v>5601</c:v>
                </c:pt>
                <c:pt idx="5601">
                  <c:v>5602</c:v>
                </c:pt>
                <c:pt idx="5602">
                  <c:v>5603</c:v>
                </c:pt>
                <c:pt idx="5603">
                  <c:v>5604</c:v>
                </c:pt>
                <c:pt idx="5604">
                  <c:v>5605</c:v>
                </c:pt>
                <c:pt idx="5605">
                  <c:v>5606</c:v>
                </c:pt>
                <c:pt idx="5606">
                  <c:v>5607</c:v>
                </c:pt>
                <c:pt idx="5607">
                  <c:v>5608</c:v>
                </c:pt>
                <c:pt idx="5608">
                  <c:v>5609</c:v>
                </c:pt>
                <c:pt idx="5609">
                  <c:v>5610</c:v>
                </c:pt>
                <c:pt idx="5610">
                  <c:v>5611</c:v>
                </c:pt>
                <c:pt idx="5611">
                  <c:v>5612</c:v>
                </c:pt>
                <c:pt idx="5612">
                  <c:v>5613</c:v>
                </c:pt>
                <c:pt idx="5613">
                  <c:v>5614</c:v>
                </c:pt>
                <c:pt idx="5614">
                  <c:v>5615</c:v>
                </c:pt>
                <c:pt idx="5615">
                  <c:v>5616</c:v>
                </c:pt>
                <c:pt idx="5616">
                  <c:v>5617</c:v>
                </c:pt>
                <c:pt idx="5617">
                  <c:v>5618</c:v>
                </c:pt>
                <c:pt idx="5618">
                  <c:v>5619</c:v>
                </c:pt>
                <c:pt idx="5619">
                  <c:v>5620</c:v>
                </c:pt>
                <c:pt idx="5620">
                  <c:v>5621</c:v>
                </c:pt>
                <c:pt idx="5621">
                  <c:v>5622</c:v>
                </c:pt>
                <c:pt idx="5622">
                  <c:v>5623</c:v>
                </c:pt>
                <c:pt idx="5623">
                  <c:v>5624</c:v>
                </c:pt>
                <c:pt idx="5624">
                  <c:v>5625</c:v>
                </c:pt>
                <c:pt idx="5625">
                  <c:v>5626</c:v>
                </c:pt>
                <c:pt idx="5626">
                  <c:v>5627</c:v>
                </c:pt>
                <c:pt idx="5627">
                  <c:v>5628</c:v>
                </c:pt>
                <c:pt idx="5628">
                  <c:v>5629</c:v>
                </c:pt>
                <c:pt idx="5629">
                  <c:v>5630</c:v>
                </c:pt>
                <c:pt idx="5630">
                  <c:v>5631</c:v>
                </c:pt>
                <c:pt idx="5631">
                  <c:v>5632</c:v>
                </c:pt>
                <c:pt idx="5632">
                  <c:v>5633</c:v>
                </c:pt>
                <c:pt idx="5633">
                  <c:v>5634</c:v>
                </c:pt>
                <c:pt idx="5634">
                  <c:v>5635</c:v>
                </c:pt>
                <c:pt idx="5635">
                  <c:v>5636</c:v>
                </c:pt>
                <c:pt idx="5636">
                  <c:v>5637</c:v>
                </c:pt>
                <c:pt idx="5637">
                  <c:v>5638</c:v>
                </c:pt>
                <c:pt idx="5638">
                  <c:v>5639</c:v>
                </c:pt>
                <c:pt idx="5639">
                  <c:v>5640</c:v>
                </c:pt>
                <c:pt idx="5640">
                  <c:v>5641</c:v>
                </c:pt>
                <c:pt idx="5641">
                  <c:v>5642</c:v>
                </c:pt>
                <c:pt idx="5642">
                  <c:v>5643</c:v>
                </c:pt>
                <c:pt idx="5643">
                  <c:v>5644</c:v>
                </c:pt>
                <c:pt idx="5644">
                  <c:v>5645</c:v>
                </c:pt>
                <c:pt idx="5645">
                  <c:v>5646</c:v>
                </c:pt>
                <c:pt idx="5646">
                  <c:v>5647</c:v>
                </c:pt>
                <c:pt idx="5647">
                  <c:v>5648</c:v>
                </c:pt>
                <c:pt idx="5648">
                  <c:v>5649</c:v>
                </c:pt>
                <c:pt idx="5649">
                  <c:v>5650</c:v>
                </c:pt>
                <c:pt idx="5650">
                  <c:v>5651</c:v>
                </c:pt>
                <c:pt idx="5651">
                  <c:v>5652</c:v>
                </c:pt>
                <c:pt idx="5652">
                  <c:v>5653</c:v>
                </c:pt>
                <c:pt idx="5653">
                  <c:v>5654</c:v>
                </c:pt>
                <c:pt idx="5654">
                  <c:v>5655</c:v>
                </c:pt>
                <c:pt idx="5655">
                  <c:v>5656</c:v>
                </c:pt>
                <c:pt idx="5656">
                  <c:v>5657</c:v>
                </c:pt>
                <c:pt idx="5657">
                  <c:v>5658</c:v>
                </c:pt>
                <c:pt idx="5658">
                  <c:v>5659</c:v>
                </c:pt>
                <c:pt idx="5659">
                  <c:v>5660</c:v>
                </c:pt>
                <c:pt idx="5660">
                  <c:v>5661</c:v>
                </c:pt>
                <c:pt idx="5661">
                  <c:v>5662</c:v>
                </c:pt>
                <c:pt idx="5662">
                  <c:v>5663</c:v>
                </c:pt>
                <c:pt idx="5663">
                  <c:v>5664</c:v>
                </c:pt>
                <c:pt idx="5664">
                  <c:v>5665</c:v>
                </c:pt>
                <c:pt idx="5665">
                  <c:v>5666</c:v>
                </c:pt>
                <c:pt idx="5666">
                  <c:v>5667</c:v>
                </c:pt>
                <c:pt idx="5667">
                  <c:v>5668</c:v>
                </c:pt>
                <c:pt idx="5668">
                  <c:v>5669</c:v>
                </c:pt>
                <c:pt idx="5669">
                  <c:v>5670</c:v>
                </c:pt>
                <c:pt idx="5670">
                  <c:v>5671</c:v>
                </c:pt>
                <c:pt idx="5671">
                  <c:v>5672</c:v>
                </c:pt>
                <c:pt idx="5672">
                  <c:v>5673</c:v>
                </c:pt>
                <c:pt idx="5673">
                  <c:v>5674</c:v>
                </c:pt>
                <c:pt idx="5674">
                  <c:v>5675</c:v>
                </c:pt>
                <c:pt idx="5675">
                  <c:v>5676</c:v>
                </c:pt>
                <c:pt idx="5676">
                  <c:v>5677</c:v>
                </c:pt>
                <c:pt idx="5677">
                  <c:v>5678</c:v>
                </c:pt>
                <c:pt idx="5678">
                  <c:v>5679</c:v>
                </c:pt>
                <c:pt idx="5679">
                  <c:v>5680</c:v>
                </c:pt>
                <c:pt idx="5680">
                  <c:v>5681</c:v>
                </c:pt>
                <c:pt idx="5681">
                  <c:v>5682</c:v>
                </c:pt>
                <c:pt idx="5682">
                  <c:v>5683</c:v>
                </c:pt>
                <c:pt idx="5683">
                  <c:v>5684</c:v>
                </c:pt>
                <c:pt idx="5684">
                  <c:v>5685</c:v>
                </c:pt>
                <c:pt idx="5685">
                  <c:v>5686</c:v>
                </c:pt>
                <c:pt idx="5686">
                  <c:v>5687</c:v>
                </c:pt>
                <c:pt idx="5687">
                  <c:v>5688</c:v>
                </c:pt>
                <c:pt idx="5688">
                  <c:v>5689</c:v>
                </c:pt>
                <c:pt idx="5689">
                  <c:v>5690</c:v>
                </c:pt>
                <c:pt idx="5690">
                  <c:v>5691</c:v>
                </c:pt>
                <c:pt idx="5691">
                  <c:v>5692</c:v>
                </c:pt>
                <c:pt idx="5692">
                  <c:v>5693</c:v>
                </c:pt>
                <c:pt idx="5693">
                  <c:v>5694</c:v>
                </c:pt>
                <c:pt idx="5694">
                  <c:v>5695</c:v>
                </c:pt>
                <c:pt idx="5695">
                  <c:v>5696</c:v>
                </c:pt>
                <c:pt idx="5696">
                  <c:v>5697</c:v>
                </c:pt>
                <c:pt idx="5697">
                  <c:v>5698</c:v>
                </c:pt>
                <c:pt idx="5698">
                  <c:v>5699</c:v>
                </c:pt>
                <c:pt idx="5699">
                  <c:v>5700</c:v>
                </c:pt>
                <c:pt idx="5700">
                  <c:v>5701</c:v>
                </c:pt>
                <c:pt idx="5701">
                  <c:v>5702</c:v>
                </c:pt>
                <c:pt idx="5702">
                  <c:v>5703</c:v>
                </c:pt>
                <c:pt idx="5703">
                  <c:v>5704</c:v>
                </c:pt>
                <c:pt idx="5704">
                  <c:v>5705</c:v>
                </c:pt>
                <c:pt idx="5705">
                  <c:v>5706</c:v>
                </c:pt>
                <c:pt idx="5706">
                  <c:v>5707</c:v>
                </c:pt>
                <c:pt idx="5707">
                  <c:v>5708</c:v>
                </c:pt>
                <c:pt idx="5708">
                  <c:v>5709</c:v>
                </c:pt>
                <c:pt idx="5709">
                  <c:v>5710</c:v>
                </c:pt>
                <c:pt idx="5710">
                  <c:v>5711</c:v>
                </c:pt>
                <c:pt idx="5711">
                  <c:v>5712</c:v>
                </c:pt>
                <c:pt idx="5712">
                  <c:v>5713</c:v>
                </c:pt>
                <c:pt idx="5713">
                  <c:v>5714</c:v>
                </c:pt>
                <c:pt idx="5714">
                  <c:v>5715</c:v>
                </c:pt>
                <c:pt idx="5715">
                  <c:v>5716</c:v>
                </c:pt>
                <c:pt idx="5716">
                  <c:v>5717</c:v>
                </c:pt>
                <c:pt idx="5717">
                  <c:v>5718</c:v>
                </c:pt>
                <c:pt idx="5718">
                  <c:v>5719</c:v>
                </c:pt>
                <c:pt idx="5719">
                  <c:v>5720</c:v>
                </c:pt>
                <c:pt idx="5720">
                  <c:v>5721</c:v>
                </c:pt>
                <c:pt idx="5721">
                  <c:v>5722</c:v>
                </c:pt>
                <c:pt idx="5722">
                  <c:v>5723</c:v>
                </c:pt>
                <c:pt idx="5723">
                  <c:v>5724</c:v>
                </c:pt>
                <c:pt idx="5724">
                  <c:v>5725</c:v>
                </c:pt>
                <c:pt idx="5725">
                  <c:v>5726</c:v>
                </c:pt>
                <c:pt idx="5726">
                  <c:v>5727</c:v>
                </c:pt>
                <c:pt idx="5727">
                  <c:v>5728</c:v>
                </c:pt>
                <c:pt idx="5728">
                  <c:v>5729</c:v>
                </c:pt>
                <c:pt idx="5729">
                  <c:v>5730</c:v>
                </c:pt>
                <c:pt idx="5730">
                  <c:v>5731</c:v>
                </c:pt>
                <c:pt idx="5731">
                  <c:v>5732</c:v>
                </c:pt>
                <c:pt idx="5732">
                  <c:v>5733</c:v>
                </c:pt>
                <c:pt idx="5733">
                  <c:v>5734</c:v>
                </c:pt>
                <c:pt idx="5734">
                  <c:v>5735</c:v>
                </c:pt>
                <c:pt idx="5735">
                  <c:v>5736</c:v>
                </c:pt>
                <c:pt idx="5736">
                  <c:v>5737</c:v>
                </c:pt>
                <c:pt idx="5737">
                  <c:v>5738</c:v>
                </c:pt>
                <c:pt idx="5738">
                  <c:v>5739</c:v>
                </c:pt>
                <c:pt idx="5739">
                  <c:v>5740</c:v>
                </c:pt>
                <c:pt idx="5740">
                  <c:v>5741</c:v>
                </c:pt>
                <c:pt idx="5741">
                  <c:v>5742</c:v>
                </c:pt>
                <c:pt idx="5742">
                  <c:v>5743</c:v>
                </c:pt>
                <c:pt idx="5743">
                  <c:v>5744</c:v>
                </c:pt>
                <c:pt idx="5744">
                  <c:v>5745</c:v>
                </c:pt>
                <c:pt idx="5745">
                  <c:v>5746</c:v>
                </c:pt>
                <c:pt idx="5746">
                  <c:v>5747</c:v>
                </c:pt>
                <c:pt idx="5747">
                  <c:v>5748</c:v>
                </c:pt>
                <c:pt idx="5748">
                  <c:v>5749</c:v>
                </c:pt>
                <c:pt idx="5749">
                  <c:v>5750</c:v>
                </c:pt>
                <c:pt idx="5750">
                  <c:v>5751</c:v>
                </c:pt>
                <c:pt idx="5751">
                  <c:v>5752</c:v>
                </c:pt>
                <c:pt idx="5752">
                  <c:v>5753</c:v>
                </c:pt>
                <c:pt idx="5753">
                  <c:v>5754</c:v>
                </c:pt>
                <c:pt idx="5754">
                  <c:v>5755</c:v>
                </c:pt>
                <c:pt idx="5755">
                  <c:v>5756</c:v>
                </c:pt>
                <c:pt idx="5756">
                  <c:v>5757</c:v>
                </c:pt>
                <c:pt idx="5757">
                  <c:v>5758</c:v>
                </c:pt>
                <c:pt idx="5758">
                  <c:v>5759</c:v>
                </c:pt>
                <c:pt idx="5759">
                  <c:v>5760</c:v>
                </c:pt>
                <c:pt idx="5760">
                  <c:v>5761</c:v>
                </c:pt>
                <c:pt idx="5761">
                  <c:v>5762</c:v>
                </c:pt>
                <c:pt idx="5762">
                  <c:v>5763</c:v>
                </c:pt>
                <c:pt idx="5763">
                  <c:v>5764</c:v>
                </c:pt>
                <c:pt idx="5764">
                  <c:v>5765</c:v>
                </c:pt>
                <c:pt idx="5765">
                  <c:v>5766</c:v>
                </c:pt>
                <c:pt idx="5766">
                  <c:v>5767</c:v>
                </c:pt>
                <c:pt idx="5767">
                  <c:v>5768</c:v>
                </c:pt>
                <c:pt idx="5768">
                  <c:v>5769</c:v>
                </c:pt>
                <c:pt idx="5769">
                  <c:v>5770</c:v>
                </c:pt>
                <c:pt idx="5770">
                  <c:v>5771</c:v>
                </c:pt>
                <c:pt idx="5771">
                  <c:v>5772</c:v>
                </c:pt>
                <c:pt idx="5772">
                  <c:v>5773</c:v>
                </c:pt>
                <c:pt idx="5773">
                  <c:v>5774</c:v>
                </c:pt>
                <c:pt idx="5774">
                  <c:v>5775</c:v>
                </c:pt>
                <c:pt idx="5775">
                  <c:v>5776</c:v>
                </c:pt>
                <c:pt idx="5776">
                  <c:v>5777</c:v>
                </c:pt>
                <c:pt idx="5777">
                  <c:v>5778</c:v>
                </c:pt>
                <c:pt idx="5778">
                  <c:v>5779</c:v>
                </c:pt>
                <c:pt idx="5779">
                  <c:v>5780</c:v>
                </c:pt>
                <c:pt idx="5780">
                  <c:v>5781</c:v>
                </c:pt>
                <c:pt idx="5781">
                  <c:v>5782</c:v>
                </c:pt>
                <c:pt idx="5782">
                  <c:v>5783</c:v>
                </c:pt>
                <c:pt idx="5783">
                  <c:v>5784</c:v>
                </c:pt>
                <c:pt idx="5784">
                  <c:v>5785</c:v>
                </c:pt>
                <c:pt idx="5785">
                  <c:v>5786</c:v>
                </c:pt>
                <c:pt idx="5786">
                  <c:v>5787</c:v>
                </c:pt>
                <c:pt idx="5787">
                  <c:v>5788</c:v>
                </c:pt>
                <c:pt idx="5788">
                  <c:v>5789</c:v>
                </c:pt>
                <c:pt idx="5789">
                  <c:v>5790</c:v>
                </c:pt>
                <c:pt idx="5790">
                  <c:v>5791</c:v>
                </c:pt>
                <c:pt idx="5791">
                  <c:v>5792</c:v>
                </c:pt>
                <c:pt idx="5792">
                  <c:v>5793</c:v>
                </c:pt>
                <c:pt idx="5793">
                  <c:v>5794</c:v>
                </c:pt>
                <c:pt idx="5794">
                  <c:v>5795</c:v>
                </c:pt>
                <c:pt idx="5795">
                  <c:v>5796</c:v>
                </c:pt>
                <c:pt idx="5796">
                  <c:v>5797</c:v>
                </c:pt>
                <c:pt idx="5797">
                  <c:v>5798</c:v>
                </c:pt>
                <c:pt idx="5798">
                  <c:v>5799</c:v>
                </c:pt>
                <c:pt idx="5799">
                  <c:v>5800</c:v>
                </c:pt>
                <c:pt idx="5800">
                  <c:v>5801</c:v>
                </c:pt>
                <c:pt idx="5801">
                  <c:v>5802</c:v>
                </c:pt>
                <c:pt idx="5802">
                  <c:v>5803</c:v>
                </c:pt>
                <c:pt idx="5803">
                  <c:v>5804</c:v>
                </c:pt>
                <c:pt idx="5804">
                  <c:v>5805</c:v>
                </c:pt>
                <c:pt idx="5805">
                  <c:v>5806</c:v>
                </c:pt>
                <c:pt idx="5806">
                  <c:v>5807</c:v>
                </c:pt>
                <c:pt idx="5807">
                  <c:v>5808</c:v>
                </c:pt>
                <c:pt idx="5808">
                  <c:v>5809</c:v>
                </c:pt>
                <c:pt idx="5809">
                  <c:v>5810</c:v>
                </c:pt>
                <c:pt idx="5810">
                  <c:v>5811</c:v>
                </c:pt>
                <c:pt idx="5811">
                  <c:v>5812</c:v>
                </c:pt>
                <c:pt idx="5812">
                  <c:v>5813</c:v>
                </c:pt>
                <c:pt idx="5813">
                  <c:v>5814</c:v>
                </c:pt>
                <c:pt idx="5814">
                  <c:v>5815</c:v>
                </c:pt>
                <c:pt idx="5815">
                  <c:v>5816</c:v>
                </c:pt>
                <c:pt idx="5816">
                  <c:v>5817</c:v>
                </c:pt>
                <c:pt idx="5817">
                  <c:v>5818</c:v>
                </c:pt>
                <c:pt idx="5818">
                  <c:v>5819</c:v>
                </c:pt>
                <c:pt idx="5819">
                  <c:v>5820</c:v>
                </c:pt>
                <c:pt idx="5820">
                  <c:v>5821</c:v>
                </c:pt>
                <c:pt idx="5821">
                  <c:v>5822</c:v>
                </c:pt>
                <c:pt idx="5822">
                  <c:v>5823</c:v>
                </c:pt>
                <c:pt idx="5823">
                  <c:v>5824</c:v>
                </c:pt>
                <c:pt idx="5824">
                  <c:v>5825</c:v>
                </c:pt>
                <c:pt idx="5825">
                  <c:v>5826</c:v>
                </c:pt>
                <c:pt idx="5826">
                  <c:v>5827</c:v>
                </c:pt>
                <c:pt idx="5827">
                  <c:v>5828</c:v>
                </c:pt>
                <c:pt idx="5828">
                  <c:v>5829</c:v>
                </c:pt>
                <c:pt idx="5829">
                  <c:v>5830</c:v>
                </c:pt>
                <c:pt idx="5830">
                  <c:v>5831</c:v>
                </c:pt>
                <c:pt idx="5831">
                  <c:v>5832</c:v>
                </c:pt>
                <c:pt idx="5832">
                  <c:v>5833</c:v>
                </c:pt>
                <c:pt idx="5833">
                  <c:v>5834</c:v>
                </c:pt>
                <c:pt idx="5834">
                  <c:v>5835</c:v>
                </c:pt>
                <c:pt idx="5835">
                  <c:v>5836</c:v>
                </c:pt>
                <c:pt idx="5836">
                  <c:v>5837</c:v>
                </c:pt>
                <c:pt idx="5837">
                  <c:v>5838</c:v>
                </c:pt>
                <c:pt idx="5838">
                  <c:v>5839</c:v>
                </c:pt>
                <c:pt idx="5839">
                  <c:v>5840</c:v>
                </c:pt>
                <c:pt idx="5840">
                  <c:v>5841</c:v>
                </c:pt>
                <c:pt idx="5841">
                  <c:v>5842</c:v>
                </c:pt>
                <c:pt idx="5842">
                  <c:v>5843</c:v>
                </c:pt>
                <c:pt idx="5843">
                  <c:v>5844</c:v>
                </c:pt>
                <c:pt idx="5844">
                  <c:v>5845</c:v>
                </c:pt>
                <c:pt idx="5845">
                  <c:v>5846</c:v>
                </c:pt>
                <c:pt idx="5846">
                  <c:v>5847</c:v>
                </c:pt>
                <c:pt idx="5847">
                  <c:v>5848</c:v>
                </c:pt>
                <c:pt idx="5848">
                  <c:v>5849</c:v>
                </c:pt>
                <c:pt idx="5849">
                  <c:v>5850</c:v>
                </c:pt>
                <c:pt idx="5850">
                  <c:v>5851</c:v>
                </c:pt>
                <c:pt idx="5851">
                  <c:v>5852</c:v>
                </c:pt>
                <c:pt idx="5852">
                  <c:v>5853</c:v>
                </c:pt>
                <c:pt idx="5853">
                  <c:v>5854</c:v>
                </c:pt>
                <c:pt idx="5854">
                  <c:v>5855</c:v>
                </c:pt>
                <c:pt idx="5855">
                  <c:v>5856</c:v>
                </c:pt>
                <c:pt idx="5856">
                  <c:v>5857</c:v>
                </c:pt>
                <c:pt idx="5857">
                  <c:v>5858</c:v>
                </c:pt>
                <c:pt idx="5858">
                  <c:v>5859</c:v>
                </c:pt>
                <c:pt idx="5859">
                  <c:v>5860</c:v>
                </c:pt>
                <c:pt idx="5860">
                  <c:v>5861</c:v>
                </c:pt>
                <c:pt idx="5861">
                  <c:v>5862</c:v>
                </c:pt>
                <c:pt idx="5862">
                  <c:v>5863</c:v>
                </c:pt>
                <c:pt idx="5863">
                  <c:v>5864</c:v>
                </c:pt>
                <c:pt idx="5864">
                  <c:v>5865</c:v>
                </c:pt>
                <c:pt idx="5865">
                  <c:v>5866</c:v>
                </c:pt>
                <c:pt idx="5866">
                  <c:v>5867</c:v>
                </c:pt>
                <c:pt idx="5867">
                  <c:v>5868</c:v>
                </c:pt>
                <c:pt idx="5868">
                  <c:v>5869</c:v>
                </c:pt>
                <c:pt idx="5869">
                  <c:v>5870</c:v>
                </c:pt>
                <c:pt idx="5870">
                  <c:v>5871</c:v>
                </c:pt>
                <c:pt idx="5871">
                  <c:v>5872</c:v>
                </c:pt>
                <c:pt idx="5872">
                  <c:v>5873</c:v>
                </c:pt>
                <c:pt idx="5873">
                  <c:v>5874</c:v>
                </c:pt>
                <c:pt idx="5874">
                  <c:v>5875</c:v>
                </c:pt>
                <c:pt idx="5875">
                  <c:v>5876</c:v>
                </c:pt>
                <c:pt idx="5876">
                  <c:v>5877</c:v>
                </c:pt>
                <c:pt idx="5877">
                  <c:v>5878</c:v>
                </c:pt>
                <c:pt idx="5878">
                  <c:v>5879</c:v>
                </c:pt>
                <c:pt idx="5879">
                  <c:v>5880</c:v>
                </c:pt>
                <c:pt idx="5880">
                  <c:v>5881</c:v>
                </c:pt>
                <c:pt idx="5881">
                  <c:v>5882</c:v>
                </c:pt>
                <c:pt idx="5882">
                  <c:v>5883</c:v>
                </c:pt>
                <c:pt idx="5883">
                  <c:v>5884</c:v>
                </c:pt>
                <c:pt idx="5884">
                  <c:v>5885</c:v>
                </c:pt>
                <c:pt idx="5885">
                  <c:v>5886</c:v>
                </c:pt>
                <c:pt idx="5886">
                  <c:v>5887</c:v>
                </c:pt>
                <c:pt idx="5887">
                  <c:v>5888</c:v>
                </c:pt>
                <c:pt idx="5888">
                  <c:v>5889</c:v>
                </c:pt>
                <c:pt idx="5889">
                  <c:v>5890</c:v>
                </c:pt>
                <c:pt idx="5890">
                  <c:v>5891</c:v>
                </c:pt>
                <c:pt idx="5891">
                  <c:v>5892</c:v>
                </c:pt>
                <c:pt idx="5892">
                  <c:v>5893</c:v>
                </c:pt>
                <c:pt idx="5893">
                  <c:v>5894</c:v>
                </c:pt>
                <c:pt idx="5894">
                  <c:v>5895</c:v>
                </c:pt>
                <c:pt idx="5895">
                  <c:v>5896</c:v>
                </c:pt>
                <c:pt idx="5896">
                  <c:v>5897</c:v>
                </c:pt>
                <c:pt idx="5897">
                  <c:v>5898</c:v>
                </c:pt>
                <c:pt idx="5898">
                  <c:v>5899</c:v>
                </c:pt>
                <c:pt idx="5899">
                  <c:v>5900</c:v>
                </c:pt>
                <c:pt idx="5900">
                  <c:v>5901</c:v>
                </c:pt>
                <c:pt idx="5901">
                  <c:v>5902</c:v>
                </c:pt>
                <c:pt idx="5902">
                  <c:v>5903</c:v>
                </c:pt>
                <c:pt idx="5903">
                  <c:v>5904</c:v>
                </c:pt>
                <c:pt idx="5904">
                  <c:v>5905</c:v>
                </c:pt>
                <c:pt idx="5905">
                  <c:v>5906</c:v>
                </c:pt>
                <c:pt idx="5906">
                  <c:v>5907</c:v>
                </c:pt>
                <c:pt idx="5907">
                  <c:v>5908</c:v>
                </c:pt>
                <c:pt idx="5908">
                  <c:v>5909</c:v>
                </c:pt>
                <c:pt idx="5909">
                  <c:v>5910</c:v>
                </c:pt>
                <c:pt idx="5910">
                  <c:v>5911</c:v>
                </c:pt>
                <c:pt idx="5911">
                  <c:v>5912</c:v>
                </c:pt>
                <c:pt idx="5912">
                  <c:v>5913</c:v>
                </c:pt>
                <c:pt idx="5913">
                  <c:v>5914</c:v>
                </c:pt>
                <c:pt idx="5914">
                  <c:v>5915</c:v>
                </c:pt>
                <c:pt idx="5915">
                  <c:v>5916</c:v>
                </c:pt>
                <c:pt idx="5916">
                  <c:v>5917</c:v>
                </c:pt>
                <c:pt idx="5917">
                  <c:v>5918</c:v>
                </c:pt>
                <c:pt idx="5918">
                  <c:v>5919</c:v>
                </c:pt>
                <c:pt idx="5919">
                  <c:v>5920</c:v>
                </c:pt>
                <c:pt idx="5920">
                  <c:v>5921</c:v>
                </c:pt>
                <c:pt idx="5921">
                  <c:v>5922</c:v>
                </c:pt>
                <c:pt idx="5922">
                  <c:v>5923</c:v>
                </c:pt>
                <c:pt idx="5923">
                  <c:v>5924</c:v>
                </c:pt>
                <c:pt idx="5924">
                  <c:v>5925</c:v>
                </c:pt>
                <c:pt idx="5925">
                  <c:v>5926</c:v>
                </c:pt>
                <c:pt idx="5926">
                  <c:v>5927</c:v>
                </c:pt>
                <c:pt idx="5927">
                  <c:v>5928</c:v>
                </c:pt>
                <c:pt idx="5928">
                  <c:v>5929</c:v>
                </c:pt>
                <c:pt idx="5929">
                  <c:v>5930</c:v>
                </c:pt>
                <c:pt idx="5930">
                  <c:v>5931</c:v>
                </c:pt>
                <c:pt idx="5931">
                  <c:v>5932</c:v>
                </c:pt>
                <c:pt idx="5932">
                  <c:v>5933</c:v>
                </c:pt>
                <c:pt idx="5933">
                  <c:v>5934</c:v>
                </c:pt>
                <c:pt idx="5934">
                  <c:v>5935</c:v>
                </c:pt>
                <c:pt idx="5935">
                  <c:v>5936</c:v>
                </c:pt>
                <c:pt idx="5936">
                  <c:v>5937</c:v>
                </c:pt>
                <c:pt idx="5937">
                  <c:v>5938</c:v>
                </c:pt>
                <c:pt idx="5938">
                  <c:v>5939</c:v>
                </c:pt>
                <c:pt idx="5939">
                  <c:v>5940</c:v>
                </c:pt>
                <c:pt idx="5940">
                  <c:v>5941</c:v>
                </c:pt>
                <c:pt idx="5941">
                  <c:v>5942</c:v>
                </c:pt>
                <c:pt idx="5942">
                  <c:v>5943</c:v>
                </c:pt>
                <c:pt idx="5943">
                  <c:v>5944</c:v>
                </c:pt>
                <c:pt idx="5944">
                  <c:v>5945</c:v>
                </c:pt>
                <c:pt idx="5945">
                  <c:v>5946</c:v>
                </c:pt>
                <c:pt idx="5946">
                  <c:v>5947</c:v>
                </c:pt>
                <c:pt idx="5947">
                  <c:v>5948</c:v>
                </c:pt>
                <c:pt idx="5948">
                  <c:v>5949</c:v>
                </c:pt>
                <c:pt idx="5949">
                  <c:v>5950</c:v>
                </c:pt>
                <c:pt idx="5950">
                  <c:v>5951</c:v>
                </c:pt>
                <c:pt idx="5951">
                  <c:v>5952</c:v>
                </c:pt>
                <c:pt idx="5952">
                  <c:v>5953</c:v>
                </c:pt>
                <c:pt idx="5953">
                  <c:v>5954</c:v>
                </c:pt>
                <c:pt idx="5954">
                  <c:v>5955</c:v>
                </c:pt>
                <c:pt idx="5955">
                  <c:v>5956</c:v>
                </c:pt>
                <c:pt idx="5956">
                  <c:v>5957</c:v>
                </c:pt>
                <c:pt idx="5957">
                  <c:v>5958</c:v>
                </c:pt>
                <c:pt idx="5958">
                  <c:v>5959</c:v>
                </c:pt>
                <c:pt idx="5959">
                  <c:v>5960</c:v>
                </c:pt>
                <c:pt idx="5960">
                  <c:v>5961</c:v>
                </c:pt>
                <c:pt idx="5961">
                  <c:v>5962</c:v>
                </c:pt>
                <c:pt idx="5962">
                  <c:v>5963</c:v>
                </c:pt>
                <c:pt idx="5963">
                  <c:v>5964</c:v>
                </c:pt>
                <c:pt idx="5964">
                  <c:v>5965</c:v>
                </c:pt>
                <c:pt idx="5965">
                  <c:v>5966</c:v>
                </c:pt>
                <c:pt idx="5966">
                  <c:v>5967</c:v>
                </c:pt>
                <c:pt idx="5967">
                  <c:v>5968</c:v>
                </c:pt>
                <c:pt idx="5968">
                  <c:v>5969</c:v>
                </c:pt>
                <c:pt idx="5969">
                  <c:v>5970</c:v>
                </c:pt>
                <c:pt idx="5970">
                  <c:v>5971</c:v>
                </c:pt>
                <c:pt idx="5971">
                  <c:v>5972</c:v>
                </c:pt>
                <c:pt idx="5972">
                  <c:v>5973</c:v>
                </c:pt>
                <c:pt idx="5973">
                  <c:v>5974</c:v>
                </c:pt>
                <c:pt idx="5974">
                  <c:v>5975</c:v>
                </c:pt>
                <c:pt idx="5975">
                  <c:v>5976</c:v>
                </c:pt>
                <c:pt idx="5976">
                  <c:v>5977</c:v>
                </c:pt>
                <c:pt idx="5977">
                  <c:v>5978</c:v>
                </c:pt>
                <c:pt idx="5978">
                  <c:v>5979</c:v>
                </c:pt>
                <c:pt idx="5979">
                  <c:v>5980</c:v>
                </c:pt>
                <c:pt idx="5980">
                  <c:v>5981</c:v>
                </c:pt>
                <c:pt idx="5981">
                  <c:v>5982</c:v>
                </c:pt>
                <c:pt idx="5982">
                  <c:v>5983</c:v>
                </c:pt>
                <c:pt idx="5983">
                  <c:v>5984</c:v>
                </c:pt>
                <c:pt idx="5984">
                  <c:v>5985</c:v>
                </c:pt>
                <c:pt idx="5985">
                  <c:v>5986</c:v>
                </c:pt>
                <c:pt idx="5986">
                  <c:v>5987</c:v>
                </c:pt>
                <c:pt idx="5987">
                  <c:v>5988</c:v>
                </c:pt>
                <c:pt idx="5988">
                  <c:v>5989</c:v>
                </c:pt>
                <c:pt idx="5989">
                  <c:v>5990</c:v>
                </c:pt>
                <c:pt idx="5990">
                  <c:v>5991</c:v>
                </c:pt>
                <c:pt idx="5991">
                  <c:v>5992</c:v>
                </c:pt>
                <c:pt idx="5992">
                  <c:v>5993</c:v>
                </c:pt>
                <c:pt idx="5993">
                  <c:v>5994</c:v>
                </c:pt>
                <c:pt idx="5994">
                  <c:v>5995</c:v>
                </c:pt>
                <c:pt idx="5995">
                  <c:v>5996</c:v>
                </c:pt>
                <c:pt idx="5996">
                  <c:v>5997</c:v>
                </c:pt>
                <c:pt idx="5997">
                  <c:v>5998</c:v>
                </c:pt>
                <c:pt idx="5998">
                  <c:v>5999</c:v>
                </c:pt>
                <c:pt idx="5999">
                  <c:v>6000</c:v>
                </c:pt>
                <c:pt idx="6000">
                  <c:v>6001</c:v>
                </c:pt>
                <c:pt idx="6001">
                  <c:v>6002</c:v>
                </c:pt>
                <c:pt idx="6002">
                  <c:v>6003</c:v>
                </c:pt>
                <c:pt idx="6003">
                  <c:v>6004</c:v>
                </c:pt>
                <c:pt idx="6004">
                  <c:v>6005</c:v>
                </c:pt>
                <c:pt idx="6005">
                  <c:v>6006</c:v>
                </c:pt>
                <c:pt idx="6006">
                  <c:v>6007</c:v>
                </c:pt>
                <c:pt idx="6007">
                  <c:v>6008</c:v>
                </c:pt>
                <c:pt idx="6008">
                  <c:v>6009</c:v>
                </c:pt>
                <c:pt idx="6009">
                  <c:v>6010</c:v>
                </c:pt>
                <c:pt idx="6010">
                  <c:v>6011</c:v>
                </c:pt>
                <c:pt idx="6011">
                  <c:v>6012</c:v>
                </c:pt>
                <c:pt idx="6012">
                  <c:v>6013</c:v>
                </c:pt>
                <c:pt idx="6013">
                  <c:v>6014</c:v>
                </c:pt>
                <c:pt idx="6014">
                  <c:v>6015</c:v>
                </c:pt>
                <c:pt idx="6015">
                  <c:v>6016</c:v>
                </c:pt>
                <c:pt idx="6016">
                  <c:v>6017</c:v>
                </c:pt>
                <c:pt idx="6017">
                  <c:v>6018</c:v>
                </c:pt>
                <c:pt idx="6018">
                  <c:v>6019</c:v>
                </c:pt>
                <c:pt idx="6019">
                  <c:v>6020</c:v>
                </c:pt>
                <c:pt idx="6020">
                  <c:v>6021</c:v>
                </c:pt>
                <c:pt idx="6021">
                  <c:v>6022</c:v>
                </c:pt>
                <c:pt idx="6022">
                  <c:v>6023</c:v>
                </c:pt>
                <c:pt idx="6023">
                  <c:v>6024</c:v>
                </c:pt>
                <c:pt idx="6024">
                  <c:v>6025</c:v>
                </c:pt>
                <c:pt idx="6025">
                  <c:v>6026</c:v>
                </c:pt>
                <c:pt idx="6026">
                  <c:v>6027</c:v>
                </c:pt>
                <c:pt idx="6027">
                  <c:v>6028</c:v>
                </c:pt>
                <c:pt idx="6028">
                  <c:v>6029</c:v>
                </c:pt>
                <c:pt idx="6029">
                  <c:v>6030</c:v>
                </c:pt>
                <c:pt idx="6030">
                  <c:v>6031</c:v>
                </c:pt>
                <c:pt idx="6031">
                  <c:v>6032</c:v>
                </c:pt>
                <c:pt idx="6032">
                  <c:v>6033</c:v>
                </c:pt>
                <c:pt idx="6033">
                  <c:v>6034</c:v>
                </c:pt>
                <c:pt idx="6034">
                  <c:v>6035</c:v>
                </c:pt>
                <c:pt idx="6035">
                  <c:v>6036</c:v>
                </c:pt>
                <c:pt idx="6036">
                  <c:v>6037</c:v>
                </c:pt>
                <c:pt idx="6037">
                  <c:v>6038</c:v>
                </c:pt>
                <c:pt idx="6038">
                  <c:v>6039</c:v>
                </c:pt>
                <c:pt idx="6039">
                  <c:v>6040</c:v>
                </c:pt>
                <c:pt idx="6040">
                  <c:v>6041</c:v>
                </c:pt>
                <c:pt idx="6041">
                  <c:v>6042</c:v>
                </c:pt>
                <c:pt idx="6042">
                  <c:v>6043</c:v>
                </c:pt>
                <c:pt idx="6043">
                  <c:v>6044</c:v>
                </c:pt>
                <c:pt idx="6044">
                  <c:v>6045</c:v>
                </c:pt>
                <c:pt idx="6045">
                  <c:v>6046</c:v>
                </c:pt>
                <c:pt idx="6046">
                  <c:v>6047</c:v>
                </c:pt>
                <c:pt idx="6047">
                  <c:v>6048</c:v>
                </c:pt>
                <c:pt idx="6048">
                  <c:v>6049</c:v>
                </c:pt>
                <c:pt idx="6049">
                  <c:v>6050</c:v>
                </c:pt>
                <c:pt idx="6050">
                  <c:v>6051</c:v>
                </c:pt>
                <c:pt idx="6051">
                  <c:v>6052</c:v>
                </c:pt>
                <c:pt idx="6052">
                  <c:v>6053</c:v>
                </c:pt>
                <c:pt idx="6053">
                  <c:v>6054</c:v>
                </c:pt>
                <c:pt idx="6054">
                  <c:v>6055</c:v>
                </c:pt>
                <c:pt idx="6055">
                  <c:v>6056</c:v>
                </c:pt>
                <c:pt idx="6056">
                  <c:v>6057</c:v>
                </c:pt>
                <c:pt idx="6057">
                  <c:v>6058</c:v>
                </c:pt>
                <c:pt idx="6058">
                  <c:v>6059</c:v>
                </c:pt>
                <c:pt idx="6059">
                  <c:v>6060</c:v>
                </c:pt>
                <c:pt idx="6060">
                  <c:v>6061</c:v>
                </c:pt>
                <c:pt idx="6061">
                  <c:v>6062</c:v>
                </c:pt>
                <c:pt idx="6062">
                  <c:v>6063</c:v>
                </c:pt>
                <c:pt idx="6063">
                  <c:v>6064</c:v>
                </c:pt>
                <c:pt idx="6064">
                  <c:v>6065</c:v>
                </c:pt>
                <c:pt idx="6065">
                  <c:v>6066</c:v>
                </c:pt>
                <c:pt idx="6066">
                  <c:v>6067</c:v>
                </c:pt>
                <c:pt idx="6067">
                  <c:v>6068</c:v>
                </c:pt>
                <c:pt idx="6068">
                  <c:v>6069</c:v>
                </c:pt>
                <c:pt idx="6069">
                  <c:v>6070</c:v>
                </c:pt>
                <c:pt idx="6070">
                  <c:v>6071</c:v>
                </c:pt>
                <c:pt idx="6071">
                  <c:v>6072</c:v>
                </c:pt>
                <c:pt idx="6072">
                  <c:v>6073</c:v>
                </c:pt>
                <c:pt idx="6073">
                  <c:v>6074</c:v>
                </c:pt>
                <c:pt idx="6074">
                  <c:v>6075</c:v>
                </c:pt>
                <c:pt idx="6075">
                  <c:v>6076</c:v>
                </c:pt>
                <c:pt idx="6076">
                  <c:v>6077</c:v>
                </c:pt>
                <c:pt idx="6077">
                  <c:v>6078</c:v>
                </c:pt>
                <c:pt idx="6078">
                  <c:v>6079</c:v>
                </c:pt>
                <c:pt idx="6079">
                  <c:v>6080</c:v>
                </c:pt>
                <c:pt idx="6080">
                  <c:v>6081</c:v>
                </c:pt>
                <c:pt idx="6081">
                  <c:v>6082</c:v>
                </c:pt>
                <c:pt idx="6082">
                  <c:v>6083</c:v>
                </c:pt>
                <c:pt idx="6083">
                  <c:v>6084</c:v>
                </c:pt>
                <c:pt idx="6084">
                  <c:v>6085</c:v>
                </c:pt>
                <c:pt idx="6085">
                  <c:v>6086</c:v>
                </c:pt>
                <c:pt idx="6086">
                  <c:v>6087</c:v>
                </c:pt>
                <c:pt idx="6087">
                  <c:v>6088</c:v>
                </c:pt>
                <c:pt idx="6088">
                  <c:v>6089</c:v>
                </c:pt>
                <c:pt idx="6089">
                  <c:v>6090</c:v>
                </c:pt>
                <c:pt idx="6090">
                  <c:v>6091</c:v>
                </c:pt>
                <c:pt idx="6091">
                  <c:v>6092</c:v>
                </c:pt>
                <c:pt idx="6092">
                  <c:v>6093</c:v>
                </c:pt>
                <c:pt idx="6093">
                  <c:v>6094</c:v>
                </c:pt>
                <c:pt idx="6094">
                  <c:v>6095</c:v>
                </c:pt>
                <c:pt idx="6095">
                  <c:v>6096</c:v>
                </c:pt>
                <c:pt idx="6096">
                  <c:v>6097</c:v>
                </c:pt>
                <c:pt idx="6097">
                  <c:v>6098</c:v>
                </c:pt>
                <c:pt idx="6098">
                  <c:v>6099</c:v>
                </c:pt>
                <c:pt idx="6099">
                  <c:v>6100</c:v>
                </c:pt>
                <c:pt idx="6100">
                  <c:v>6101</c:v>
                </c:pt>
                <c:pt idx="6101">
                  <c:v>6102</c:v>
                </c:pt>
                <c:pt idx="6102">
                  <c:v>6103</c:v>
                </c:pt>
                <c:pt idx="6103">
                  <c:v>6104</c:v>
                </c:pt>
                <c:pt idx="6104">
                  <c:v>6105</c:v>
                </c:pt>
                <c:pt idx="6105">
                  <c:v>6106</c:v>
                </c:pt>
                <c:pt idx="6106">
                  <c:v>6107</c:v>
                </c:pt>
                <c:pt idx="6107">
                  <c:v>6108</c:v>
                </c:pt>
                <c:pt idx="6108">
                  <c:v>6109</c:v>
                </c:pt>
                <c:pt idx="6109">
                  <c:v>6110</c:v>
                </c:pt>
                <c:pt idx="6110">
                  <c:v>6111</c:v>
                </c:pt>
                <c:pt idx="6111">
                  <c:v>6112</c:v>
                </c:pt>
                <c:pt idx="6112">
                  <c:v>6113</c:v>
                </c:pt>
                <c:pt idx="6113">
                  <c:v>6114</c:v>
                </c:pt>
                <c:pt idx="6114">
                  <c:v>6115</c:v>
                </c:pt>
                <c:pt idx="6115">
                  <c:v>6116</c:v>
                </c:pt>
                <c:pt idx="6116">
                  <c:v>6117</c:v>
                </c:pt>
                <c:pt idx="6117">
                  <c:v>6118</c:v>
                </c:pt>
                <c:pt idx="6118">
                  <c:v>6119</c:v>
                </c:pt>
                <c:pt idx="6119">
                  <c:v>6120</c:v>
                </c:pt>
                <c:pt idx="6120">
                  <c:v>6121</c:v>
                </c:pt>
                <c:pt idx="6121">
                  <c:v>6122</c:v>
                </c:pt>
                <c:pt idx="6122">
                  <c:v>6123</c:v>
                </c:pt>
                <c:pt idx="6123">
                  <c:v>6124</c:v>
                </c:pt>
                <c:pt idx="6124">
                  <c:v>6125</c:v>
                </c:pt>
                <c:pt idx="6125">
                  <c:v>6126</c:v>
                </c:pt>
                <c:pt idx="6126">
                  <c:v>6127</c:v>
                </c:pt>
                <c:pt idx="6127">
                  <c:v>6128</c:v>
                </c:pt>
                <c:pt idx="6128">
                  <c:v>6129</c:v>
                </c:pt>
                <c:pt idx="6129">
                  <c:v>6130</c:v>
                </c:pt>
                <c:pt idx="6130">
                  <c:v>6131</c:v>
                </c:pt>
                <c:pt idx="6131">
                  <c:v>6132</c:v>
                </c:pt>
                <c:pt idx="6132">
                  <c:v>6133</c:v>
                </c:pt>
                <c:pt idx="6133">
                  <c:v>6134</c:v>
                </c:pt>
                <c:pt idx="6134">
                  <c:v>6135</c:v>
                </c:pt>
                <c:pt idx="6135">
                  <c:v>6136</c:v>
                </c:pt>
                <c:pt idx="6136">
                  <c:v>6137</c:v>
                </c:pt>
                <c:pt idx="6137">
                  <c:v>6138</c:v>
                </c:pt>
                <c:pt idx="6138">
                  <c:v>6139</c:v>
                </c:pt>
                <c:pt idx="6139">
                  <c:v>6140</c:v>
                </c:pt>
                <c:pt idx="6140">
                  <c:v>6141</c:v>
                </c:pt>
                <c:pt idx="6141">
                  <c:v>6142</c:v>
                </c:pt>
                <c:pt idx="6142">
                  <c:v>6143</c:v>
                </c:pt>
                <c:pt idx="6143">
                  <c:v>6144</c:v>
                </c:pt>
                <c:pt idx="6144">
                  <c:v>6145</c:v>
                </c:pt>
                <c:pt idx="6145">
                  <c:v>6146</c:v>
                </c:pt>
                <c:pt idx="6146">
                  <c:v>6147</c:v>
                </c:pt>
                <c:pt idx="6147">
                  <c:v>6148</c:v>
                </c:pt>
                <c:pt idx="6148">
                  <c:v>6149</c:v>
                </c:pt>
                <c:pt idx="6149">
                  <c:v>6150</c:v>
                </c:pt>
                <c:pt idx="6150">
                  <c:v>6151</c:v>
                </c:pt>
                <c:pt idx="6151">
                  <c:v>6152</c:v>
                </c:pt>
                <c:pt idx="6152">
                  <c:v>6153</c:v>
                </c:pt>
                <c:pt idx="6153">
                  <c:v>6154</c:v>
                </c:pt>
                <c:pt idx="6154">
                  <c:v>6155</c:v>
                </c:pt>
                <c:pt idx="6155">
                  <c:v>6156</c:v>
                </c:pt>
                <c:pt idx="6156">
                  <c:v>6157</c:v>
                </c:pt>
                <c:pt idx="6157">
                  <c:v>6158</c:v>
                </c:pt>
                <c:pt idx="6158">
                  <c:v>6159</c:v>
                </c:pt>
                <c:pt idx="6159">
                  <c:v>6160</c:v>
                </c:pt>
                <c:pt idx="6160">
                  <c:v>6161</c:v>
                </c:pt>
                <c:pt idx="6161">
                  <c:v>6162</c:v>
                </c:pt>
                <c:pt idx="6162">
                  <c:v>6163</c:v>
                </c:pt>
                <c:pt idx="6163">
                  <c:v>6164</c:v>
                </c:pt>
                <c:pt idx="6164">
                  <c:v>6165</c:v>
                </c:pt>
                <c:pt idx="6165">
                  <c:v>6166</c:v>
                </c:pt>
                <c:pt idx="6166">
                  <c:v>6167</c:v>
                </c:pt>
                <c:pt idx="6167">
                  <c:v>6168</c:v>
                </c:pt>
                <c:pt idx="6168">
                  <c:v>6169</c:v>
                </c:pt>
                <c:pt idx="6169">
                  <c:v>6170</c:v>
                </c:pt>
                <c:pt idx="6170">
                  <c:v>6171</c:v>
                </c:pt>
                <c:pt idx="6171">
                  <c:v>6172</c:v>
                </c:pt>
                <c:pt idx="6172">
                  <c:v>6173</c:v>
                </c:pt>
                <c:pt idx="6173">
                  <c:v>6174</c:v>
                </c:pt>
                <c:pt idx="6174">
                  <c:v>6175</c:v>
                </c:pt>
                <c:pt idx="6175">
                  <c:v>6176</c:v>
                </c:pt>
                <c:pt idx="6176">
                  <c:v>6177</c:v>
                </c:pt>
                <c:pt idx="6177">
                  <c:v>6178</c:v>
                </c:pt>
                <c:pt idx="6178">
                  <c:v>6179</c:v>
                </c:pt>
                <c:pt idx="6179">
                  <c:v>6180</c:v>
                </c:pt>
                <c:pt idx="6180">
                  <c:v>6181</c:v>
                </c:pt>
                <c:pt idx="6181">
                  <c:v>6182</c:v>
                </c:pt>
                <c:pt idx="6182">
                  <c:v>6183</c:v>
                </c:pt>
                <c:pt idx="6183">
                  <c:v>6184</c:v>
                </c:pt>
                <c:pt idx="6184">
                  <c:v>6185</c:v>
                </c:pt>
                <c:pt idx="6185">
                  <c:v>6186</c:v>
                </c:pt>
                <c:pt idx="6186">
                  <c:v>6187</c:v>
                </c:pt>
                <c:pt idx="6187">
                  <c:v>6188</c:v>
                </c:pt>
                <c:pt idx="6188">
                  <c:v>6189</c:v>
                </c:pt>
                <c:pt idx="6189">
                  <c:v>6190</c:v>
                </c:pt>
                <c:pt idx="6190">
                  <c:v>6191</c:v>
                </c:pt>
                <c:pt idx="6191">
                  <c:v>6192</c:v>
                </c:pt>
                <c:pt idx="6192">
                  <c:v>6193</c:v>
                </c:pt>
                <c:pt idx="6193">
                  <c:v>6194</c:v>
                </c:pt>
                <c:pt idx="6194">
                  <c:v>6195</c:v>
                </c:pt>
                <c:pt idx="6195">
                  <c:v>6196</c:v>
                </c:pt>
                <c:pt idx="6196">
                  <c:v>6197</c:v>
                </c:pt>
                <c:pt idx="6197">
                  <c:v>6198</c:v>
                </c:pt>
                <c:pt idx="6198">
                  <c:v>6199</c:v>
                </c:pt>
                <c:pt idx="6199">
                  <c:v>6200</c:v>
                </c:pt>
                <c:pt idx="6200">
                  <c:v>6201</c:v>
                </c:pt>
                <c:pt idx="6201">
                  <c:v>6202</c:v>
                </c:pt>
                <c:pt idx="6202">
                  <c:v>6203</c:v>
                </c:pt>
                <c:pt idx="6203">
                  <c:v>6204</c:v>
                </c:pt>
                <c:pt idx="6204">
                  <c:v>6205</c:v>
                </c:pt>
                <c:pt idx="6205">
                  <c:v>6206</c:v>
                </c:pt>
                <c:pt idx="6206">
                  <c:v>6207</c:v>
                </c:pt>
                <c:pt idx="6207">
                  <c:v>6208</c:v>
                </c:pt>
                <c:pt idx="6208">
                  <c:v>6209</c:v>
                </c:pt>
                <c:pt idx="6209">
                  <c:v>6210</c:v>
                </c:pt>
                <c:pt idx="6210">
                  <c:v>6211</c:v>
                </c:pt>
                <c:pt idx="6211">
                  <c:v>6212</c:v>
                </c:pt>
                <c:pt idx="6212">
                  <c:v>6213</c:v>
                </c:pt>
                <c:pt idx="6213">
                  <c:v>6214</c:v>
                </c:pt>
                <c:pt idx="6214">
                  <c:v>6215</c:v>
                </c:pt>
                <c:pt idx="6215">
                  <c:v>6216</c:v>
                </c:pt>
                <c:pt idx="6216">
                  <c:v>6217</c:v>
                </c:pt>
                <c:pt idx="6217">
                  <c:v>6218</c:v>
                </c:pt>
                <c:pt idx="6218">
                  <c:v>6219</c:v>
                </c:pt>
                <c:pt idx="6219">
                  <c:v>6220</c:v>
                </c:pt>
                <c:pt idx="6220">
                  <c:v>6221</c:v>
                </c:pt>
                <c:pt idx="6221">
                  <c:v>6222</c:v>
                </c:pt>
                <c:pt idx="6222">
                  <c:v>6223</c:v>
                </c:pt>
                <c:pt idx="6223">
                  <c:v>6224</c:v>
                </c:pt>
                <c:pt idx="6224">
                  <c:v>6225</c:v>
                </c:pt>
                <c:pt idx="6225">
                  <c:v>6226</c:v>
                </c:pt>
                <c:pt idx="6226">
                  <c:v>6227</c:v>
                </c:pt>
                <c:pt idx="6227">
                  <c:v>6228</c:v>
                </c:pt>
                <c:pt idx="6228">
                  <c:v>6229</c:v>
                </c:pt>
                <c:pt idx="6229">
                  <c:v>6230</c:v>
                </c:pt>
                <c:pt idx="6230">
                  <c:v>6231</c:v>
                </c:pt>
                <c:pt idx="6231">
                  <c:v>6232</c:v>
                </c:pt>
                <c:pt idx="6232">
                  <c:v>6233</c:v>
                </c:pt>
                <c:pt idx="6233">
                  <c:v>6234</c:v>
                </c:pt>
                <c:pt idx="6234">
                  <c:v>6235</c:v>
                </c:pt>
                <c:pt idx="6235">
                  <c:v>6236</c:v>
                </c:pt>
                <c:pt idx="6236">
                  <c:v>6237</c:v>
                </c:pt>
                <c:pt idx="6237">
                  <c:v>6238</c:v>
                </c:pt>
                <c:pt idx="6238">
                  <c:v>6239</c:v>
                </c:pt>
                <c:pt idx="6239">
                  <c:v>6240</c:v>
                </c:pt>
                <c:pt idx="6240">
                  <c:v>6241</c:v>
                </c:pt>
                <c:pt idx="6241">
                  <c:v>6242</c:v>
                </c:pt>
                <c:pt idx="6242">
                  <c:v>6243</c:v>
                </c:pt>
                <c:pt idx="6243">
                  <c:v>6244</c:v>
                </c:pt>
                <c:pt idx="6244">
                  <c:v>6245</c:v>
                </c:pt>
                <c:pt idx="6245">
                  <c:v>6246</c:v>
                </c:pt>
                <c:pt idx="6246">
                  <c:v>6247</c:v>
                </c:pt>
                <c:pt idx="6247">
                  <c:v>6248</c:v>
                </c:pt>
                <c:pt idx="6248">
                  <c:v>6249</c:v>
                </c:pt>
                <c:pt idx="6249">
                  <c:v>6250</c:v>
                </c:pt>
                <c:pt idx="6250">
                  <c:v>6251</c:v>
                </c:pt>
                <c:pt idx="6251">
                  <c:v>6252</c:v>
                </c:pt>
                <c:pt idx="6252">
                  <c:v>6253</c:v>
                </c:pt>
                <c:pt idx="6253">
                  <c:v>6254</c:v>
                </c:pt>
                <c:pt idx="6254">
                  <c:v>6255</c:v>
                </c:pt>
                <c:pt idx="6255">
                  <c:v>6256</c:v>
                </c:pt>
                <c:pt idx="6256">
                  <c:v>6257</c:v>
                </c:pt>
                <c:pt idx="6257">
                  <c:v>6258</c:v>
                </c:pt>
                <c:pt idx="6258">
                  <c:v>6259</c:v>
                </c:pt>
                <c:pt idx="6259">
                  <c:v>6260</c:v>
                </c:pt>
                <c:pt idx="6260">
                  <c:v>6261</c:v>
                </c:pt>
                <c:pt idx="6261">
                  <c:v>6262</c:v>
                </c:pt>
                <c:pt idx="6262">
                  <c:v>6263</c:v>
                </c:pt>
                <c:pt idx="6263">
                  <c:v>6264</c:v>
                </c:pt>
                <c:pt idx="6264">
                  <c:v>6265</c:v>
                </c:pt>
                <c:pt idx="6265">
                  <c:v>6266</c:v>
                </c:pt>
                <c:pt idx="6266">
                  <c:v>6267</c:v>
                </c:pt>
                <c:pt idx="6267">
                  <c:v>6268</c:v>
                </c:pt>
                <c:pt idx="6268">
                  <c:v>6269</c:v>
                </c:pt>
                <c:pt idx="6269">
                  <c:v>6270</c:v>
                </c:pt>
                <c:pt idx="6270">
                  <c:v>6271</c:v>
                </c:pt>
                <c:pt idx="6271">
                  <c:v>6272</c:v>
                </c:pt>
                <c:pt idx="6272">
                  <c:v>6273</c:v>
                </c:pt>
                <c:pt idx="6273">
                  <c:v>6274</c:v>
                </c:pt>
                <c:pt idx="6274">
                  <c:v>6275</c:v>
                </c:pt>
                <c:pt idx="6275">
                  <c:v>6276</c:v>
                </c:pt>
                <c:pt idx="6276">
                  <c:v>6277</c:v>
                </c:pt>
                <c:pt idx="6277">
                  <c:v>6278</c:v>
                </c:pt>
                <c:pt idx="6278">
                  <c:v>6279</c:v>
                </c:pt>
                <c:pt idx="6279">
                  <c:v>6280</c:v>
                </c:pt>
                <c:pt idx="6280">
                  <c:v>6281</c:v>
                </c:pt>
                <c:pt idx="6281">
                  <c:v>6282</c:v>
                </c:pt>
                <c:pt idx="6282">
                  <c:v>6283</c:v>
                </c:pt>
                <c:pt idx="6283">
                  <c:v>6284</c:v>
                </c:pt>
                <c:pt idx="6284">
                  <c:v>6285</c:v>
                </c:pt>
                <c:pt idx="6285">
                  <c:v>6286</c:v>
                </c:pt>
                <c:pt idx="6286">
                  <c:v>6287</c:v>
                </c:pt>
                <c:pt idx="6287">
                  <c:v>6288</c:v>
                </c:pt>
                <c:pt idx="6288">
                  <c:v>6289</c:v>
                </c:pt>
                <c:pt idx="6289">
                  <c:v>6290</c:v>
                </c:pt>
                <c:pt idx="6290">
                  <c:v>6291</c:v>
                </c:pt>
                <c:pt idx="6291">
                  <c:v>6292</c:v>
                </c:pt>
                <c:pt idx="6292">
                  <c:v>6293</c:v>
                </c:pt>
                <c:pt idx="6293">
                  <c:v>6294</c:v>
                </c:pt>
                <c:pt idx="6294">
                  <c:v>6295</c:v>
                </c:pt>
                <c:pt idx="6295">
                  <c:v>6296</c:v>
                </c:pt>
                <c:pt idx="6296">
                  <c:v>6297</c:v>
                </c:pt>
                <c:pt idx="6297">
                  <c:v>6298</c:v>
                </c:pt>
                <c:pt idx="6298">
                  <c:v>6299</c:v>
                </c:pt>
                <c:pt idx="6299">
                  <c:v>6300</c:v>
                </c:pt>
                <c:pt idx="6300">
                  <c:v>6301</c:v>
                </c:pt>
                <c:pt idx="6301">
                  <c:v>6302</c:v>
                </c:pt>
                <c:pt idx="6302">
                  <c:v>6303</c:v>
                </c:pt>
                <c:pt idx="6303">
                  <c:v>6304</c:v>
                </c:pt>
                <c:pt idx="6304">
                  <c:v>6305</c:v>
                </c:pt>
                <c:pt idx="6305">
                  <c:v>6306</c:v>
                </c:pt>
                <c:pt idx="6306">
                  <c:v>6307</c:v>
                </c:pt>
                <c:pt idx="6307">
                  <c:v>6308</c:v>
                </c:pt>
                <c:pt idx="6308">
                  <c:v>6309</c:v>
                </c:pt>
                <c:pt idx="6309">
                  <c:v>6310</c:v>
                </c:pt>
                <c:pt idx="6310">
                  <c:v>6311</c:v>
                </c:pt>
                <c:pt idx="6311">
                  <c:v>6312</c:v>
                </c:pt>
                <c:pt idx="6312">
                  <c:v>6313</c:v>
                </c:pt>
                <c:pt idx="6313">
                  <c:v>6314</c:v>
                </c:pt>
                <c:pt idx="6314">
                  <c:v>6315</c:v>
                </c:pt>
                <c:pt idx="6315">
                  <c:v>6316</c:v>
                </c:pt>
                <c:pt idx="6316">
                  <c:v>6317</c:v>
                </c:pt>
                <c:pt idx="6317">
                  <c:v>6318</c:v>
                </c:pt>
                <c:pt idx="6318">
                  <c:v>6319</c:v>
                </c:pt>
                <c:pt idx="6319">
                  <c:v>6320</c:v>
                </c:pt>
                <c:pt idx="6320">
                  <c:v>6321</c:v>
                </c:pt>
                <c:pt idx="6321">
                  <c:v>6322</c:v>
                </c:pt>
                <c:pt idx="6322">
                  <c:v>6323</c:v>
                </c:pt>
                <c:pt idx="6323">
                  <c:v>6324</c:v>
                </c:pt>
                <c:pt idx="6324">
                  <c:v>6325</c:v>
                </c:pt>
                <c:pt idx="6325">
                  <c:v>6326</c:v>
                </c:pt>
                <c:pt idx="6326">
                  <c:v>6327</c:v>
                </c:pt>
                <c:pt idx="6327">
                  <c:v>6328</c:v>
                </c:pt>
                <c:pt idx="6328">
                  <c:v>6329</c:v>
                </c:pt>
                <c:pt idx="6329">
                  <c:v>6330</c:v>
                </c:pt>
                <c:pt idx="6330">
                  <c:v>6331</c:v>
                </c:pt>
                <c:pt idx="6331">
                  <c:v>6332</c:v>
                </c:pt>
                <c:pt idx="6332">
                  <c:v>6333</c:v>
                </c:pt>
                <c:pt idx="6333">
                  <c:v>6334</c:v>
                </c:pt>
                <c:pt idx="6334">
                  <c:v>6335</c:v>
                </c:pt>
                <c:pt idx="6335">
                  <c:v>6336</c:v>
                </c:pt>
                <c:pt idx="6336">
                  <c:v>6337</c:v>
                </c:pt>
                <c:pt idx="6337">
                  <c:v>6338</c:v>
                </c:pt>
                <c:pt idx="6338">
                  <c:v>6339</c:v>
                </c:pt>
                <c:pt idx="6339">
                  <c:v>6340</c:v>
                </c:pt>
                <c:pt idx="6340">
                  <c:v>6341</c:v>
                </c:pt>
                <c:pt idx="6341">
                  <c:v>6342</c:v>
                </c:pt>
                <c:pt idx="6342">
                  <c:v>6343</c:v>
                </c:pt>
                <c:pt idx="6343">
                  <c:v>6344</c:v>
                </c:pt>
                <c:pt idx="6344">
                  <c:v>6345</c:v>
                </c:pt>
                <c:pt idx="6345">
                  <c:v>6346</c:v>
                </c:pt>
                <c:pt idx="6346">
                  <c:v>6347</c:v>
                </c:pt>
                <c:pt idx="6347">
                  <c:v>6348</c:v>
                </c:pt>
                <c:pt idx="6348">
                  <c:v>6349</c:v>
                </c:pt>
                <c:pt idx="6349">
                  <c:v>6350</c:v>
                </c:pt>
                <c:pt idx="6350">
                  <c:v>6351</c:v>
                </c:pt>
                <c:pt idx="6351">
                  <c:v>6352</c:v>
                </c:pt>
                <c:pt idx="6352">
                  <c:v>6353</c:v>
                </c:pt>
                <c:pt idx="6353">
                  <c:v>6354</c:v>
                </c:pt>
                <c:pt idx="6354">
                  <c:v>6355</c:v>
                </c:pt>
                <c:pt idx="6355">
                  <c:v>6356</c:v>
                </c:pt>
                <c:pt idx="6356">
                  <c:v>6357</c:v>
                </c:pt>
                <c:pt idx="6357">
                  <c:v>6358</c:v>
                </c:pt>
                <c:pt idx="6358">
                  <c:v>6359</c:v>
                </c:pt>
                <c:pt idx="6359">
                  <c:v>6360</c:v>
                </c:pt>
                <c:pt idx="6360">
                  <c:v>6361</c:v>
                </c:pt>
                <c:pt idx="6361">
                  <c:v>6362</c:v>
                </c:pt>
                <c:pt idx="6362">
                  <c:v>6363</c:v>
                </c:pt>
                <c:pt idx="6363">
                  <c:v>6364</c:v>
                </c:pt>
                <c:pt idx="6364">
                  <c:v>6365</c:v>
                </c:pt>
                <c:pt idx="6365">
                  <c:v>6366</c:v>
                </c:pt>
                <c:pt idx="6366">
                  <c:v>6367</c:v>
                </c:pt>
                <c:pt idx="6367">
                  <c:v>6368</c:v>
                </c:pt>
                <c:pt idx="6368">
                  <c:v>6369</c:v>
                </c:pt>
                <c:pt idx="6369">
                  <c:v>6370</c:v>
                </c:pt>
                <c:pt idx="6370">
                  <c:v>6371</c:v>
                </c:pt>
                <c:pt idx="6371">
                  <c:v>6372</c:v>
                </c:pt>
                <c:pt idx="6372">
                  <c:v>6373</c:v>
                </c:pt>
                <c:pt idx="6373">
                  <c:v>6374</c:v>
                </c:pt>
                <c:pt idx="6374">
                  <c:v>6375</c:v>
                </c:pt>
                <c:pt idx="6375">
                  <c:v>6376</c:v>
                </c:pt>
                <c:pt idx="6376">
                  <c:v>6377</c:v>
                </c:pt>
                <c:pt idx="6377">
                  <c:v>6378</c:v>
                </c:pt>
                <c:pt idx="6378">
                  <c:v>6379</c:v>
                </c:pt>
                <c:pt idx="6379">
                  <c:v>6380</c:v>
                </c:pt>
                <c:pt idx="6380">
                  <c:v>6381</c:v>
                </c:pt>
                <c:pt idx="6381">
                  <c:v>6382</c:v>
                </c:pt>
                <c:pt idx="6382">
                  <c:v>6383</c:v>
                </c:pt>
                <c:pt idx="6383">
                  <c:v>6384</c:v>
                </c:pt>
                <c:pt idx="6384">
                  <c:v>6385</c:v>
                </c:pt>
                <c:pt idx="6385">
                  <c:v>6386</c:v>
                </c:pt>
                <c:pt idx="6386">
                  <c:v>6387</c:v>
                </c:pt>
                <c:pt idx="6387">
                  <c:v>6388</c:v>
                </c:pt>
                <c:pt idx="6388">
                  <c:v>6389</c:v>
                </c:pt>
                <c:pt idx="6389">
                  <c:v>6390</c:v>
                </c:pt>
                <c:pt idx="6390">
                  <c:v>6391</c:v>
                </c:pt>
                <c:pt idx="6391">
                  <c:v>6392</c:v>
                </c:pt>
                <c:pt idx="6392">
                  <c:v>6393</c:v>
                </c:pt>
                <c:pt idx="6393">
                  <c:v>6394</c:v>
                </c:pt>
                <c:pt idx="6394">
                  <c:v>6395</c:v>
                </c:pt>
                <c:pt idx="6395">
                  <c:v>6396</c:v>
                </c:pt>
                <c:pt idx="6396">
                  <c:v>6397</c:v>
                </c:pt>
                <c:pt idx="6397">
                  <c:v>6398</c:v>
                </c:pt>
                <c:pt idx="6398">
                  <c:v>6399</c:v>
                </c:pt>
                <c:pt idx="6399">
                  <c:v>6400</c:v>
                </c:pt>
                <c:pt idx="6400">
                  <c:v>6401</c:v>
                </c:pt>
                <c:pt idx="6401">
                  <c:v>6402</c:v>
                </c:pt>
                <c:pt idx="6402">
                  <c:v>6403</c:v>
                </c:pt>
                <c:pt idx="6403">
                  <c:v>6404</c:v>
                </c:pt>
                <c:pt idx="6404">
                  <c:v>6405</c:v>
                </c:pt>
                <c:pt idx="6405">
                  <c:v>6406</c:v>
                </c:pt>
                <c:pt idx="6406">
                  <c:v>6407</c:v>
                </c:pt>
                <c:pt idx="6407">
                  <c:v>6408</c:v>
                </c:pt>
                <c:pt idx="6408">
                  <c:v>6409</c:v>
                </c:pt>
                <c:pt idx="6409">
                  <c:v>6410</c:v>
                </c:pt>
                <c:pt idx="6410">
                  <c:v>6411</c:v>
                </c:pt>
                <c:pt idx="6411">
                  <c:v>6412</c:v>
                </c:pt>
                <c:pt idx="6412">
                  <c:v>6413</c:v>
                </c:pt>
                <c:pt idx="6413">
                  <c:v>6414</c:v>
                </c:pt>
                <c:pt idx="6414">
                  <c:v>6415</c:v>
                </c:pt>
                <c:pt idx="6415">
                  <c:v>6416</c:v>
                </c:pt>
                <c:pt idx="6416">
                  <c:v>6417</c:v>
                </c:pt>
                <c:pt idx="6417">
                  <c:v>6418</c:v>
                </c:pt>
                <c:pt idx="6418">
                  <c:v>6419</c:v>
                </c:pt>
                <c:pt idx="6419">
                  <c:v>6420</c:v>
                </c:pt>
                <c:pt idx="6420">
                  <c:v>6421</c:v>
                </c:pt>
                <c:pt idx="6421">
                  <c:v>6422</c:v>
                </c:pt>
                <c:pt idx="6422">
                  <c:v>6423</c:v>
                </c:pt>
                <c:pt idx="6423">
                  <c:v>6424</c:v>
                </c:pt>
                <c:pt idx="6424">
                  <c:v>6425</c:v>
                </c:pt>
                <c:pt idx="6425">
                  <c:v>6426</c:v>
                </c:pt>
                <c:pt idx="6426">
                  <c:v>6427</c:v>
                </c:pt>
                <c:pt idx="6427">
                  <c:v>6428</c:v>
                </c:pt>
                <c:pt idx="6428">
                  <c:v>6429</c:v>
                </c:pt>
                <c:pt idx="6429">
                  <c:v>6430</c:v>
                </c:pt>
                <c:pt idx="6430">
                  <c:v>6431</c:v>
                </c:pt>
                <c:pt idx="6431">
                  <c:v>6432</c:v>
                </c:pt>
                <c:pt idx="6432">
                  <c:v>6433</c:v>
                </c:pt>
                <c:pt idx="6433">
                  <c:v>6434</c:v>
                </c:pt>
                <c:pt idx="6434">
                  <c:v>6435</c:v>
                </c:pt>
                <c:pt idx="6435">
                  <c:v>6436</c:v>
                </c:pt>
                <c:pt idx="6436">
                  <c:v>6437</c:v>
                </c:pt>
                <c:pt idx="6437">
                  <c:v>6438</c:v>
                </c:pt>
                <c:pt idx="6438">
                  <c:v>6439</c:v>
                </c:pt>
                <c:pt idx="6439">
                  <c:v>6440</c:v>
                </c:pt>
                <c:pt idx="6440">
                  <c:v>6441</c:v>
                </c:pt>
                <c:pt idx="6441">
                  <c:v>6442</c:v>
                </c:pt>
                <c:pt idx="6442">
                  <c:v>6443</c:v>
                </c:pt>
                <c:pt idx="6443">
                  <c:v>6444</c:v>
                </c:pt>
                <c:pt idx="6444">
                  <c:v>6445</c:v>
                </c:pt>
                <c:pt idx="6445">
                  <c:v>6446</c:v>
                </c:pt>
                <c:pt idx="6446">
                  <c:v>6447</c:v>
                </c:pt>
                <c:pt idx="6447">
                  <c:v>6448</c:v>
                </c:pt>
                <c:pt idx="6448">
                  <c:v>6449</c:v>
                </c:pt>
                <c:pt idx="6449">
                  <c:v>6450</c:v>
                </c:pt>
                <c:pt idx="6450">
                  <c:v>6451</c:v>
                </c:pt>
                <c:pt idx="6451">
                  <c:v>6452</c:v>
                </c:pt>
                <c:pt idx="6452">
                  <c:v>6453</c:v>
                </c:pt>
                <c:pt idx="6453">
                  <c:v>6454</c:v>
                </c:pt>
                <c:pt idx="6454">
                  <c:v>6455</c:v>
                </c:pt>
                <c:pt idx="6455">
                  <c:v>6456</c:v>
                </c:pt>
                <c:pt idx="6456">
                  <c:v>6457</c:v>
                </c:pt>
                <c:pt idx="6457">
                  <c:v>6458</c:v>
                </c:pt>
                <c:pt idx="6458">
                  <c:v>6459</c:v>
                </c:pt>
                <c:pt idx="6459">
                  <c:v>6460</c:v>
                </c:pt>
                <c:pt idx="6460">
                  <c:v>6461</c:v>
                </c:pt>
                <c:pt idx="6461">
                  <c:v>6462</c:v>
                </c:pt>
                <c:pt idx="6462">
                  <c:v>6463</c:v>
                </c:pt>
                <c:pt idx="6463">
                  <c:v>6464</c:v>
                </c:pt>
                <c:pt idx="6464">
                  <c:v>6465</c:v>
                </c:pt>
                <c:pt idx="6465">
                  <c:v>6466</c:v>
                </c:pt>
                <c:pt idx="6466">
                  <c:v>6467</c:v>
                </c:pt>
                <c:pt idx="6467">
                  <c:v>6468</c:v>
                </c:pt>
                <c:pt idx="6468">
                  <c:v>6469</c:v>
                </c:pt>
                <c:pt idx="6469">
                  <c:v>6470</c:v>
                </c:pt>
                <c:pt idx="6470">
                  <c:v>6471</c:v>
                </c:pt>
                <c:pt idx="6471">
                  <c:v>6472</c:v>
                </c:pt>
                <c:pt idx="6472">
                  <c:v>6473</c:v>
                </c:pt>
                <c:pt idx="6473">
                  <c:v>6474</c:v>
                </c:pt>
                <c:pt idx="6474">
                  <c:v>6475</c:v>
                </c:pt>
                <c:pt idx="6475">
                  <c:v>6476</c:v>
                </c:pt>
                <c:pt idx="6476">
                  <c:v>6477</c:v>
                </c:pt>
                <c:pt idx="6477">
                  <c:v>6478</c:v>
                </c:pt>
                <c:pt idx="6478">
                  <c:v>6479</c:v>
                </c:pt>
                <c:pt idx="6479">
                  <c:v>6480</c:v>
                </c:pt>
                <c:pt idx="6480">
                  <c:v>6481</c:v>
                </c:pt>
                <c:pt idx="6481">
                  <c:v>6482</c:v>
                </c:pt>
                <c:pt idx="6482">
                  <c:v>6483</c:v>
                </c:pt>
                <c:pt idx="6483">
                  <c:v>6484</c:v>
                </c:pt>
                <c:pt idx="6484">
                  <c:v>6485</c:v>
                </c:pt>
                <c:pt idx="6485">
                  <c:v>6486</c:v>
                </c:pt>
                <c:pt idx="6486">
                  <c:v>6487</c:v>
                </c:pt>
                <c:pt idx="6487">
                  <c:v>6488</c:v>
                </c:pt>
                <c:pt idx="6488">
                  <c:v>6489</c:v>
                </c:pt>
                <c:pt idx="6489">
                  <c:v>6490</c:v>
                </c:pt>
                <c:pt idx="6490">
                  <c:v>6491</c:v>
                </c:pt>
                <c:pt idx="6491">
                  <c:v>6492</c:v>
                </c:pt>
                <c:pt idx="6492">
                  <c:v>6493</c:v>
                </c:pt>
                <c:pt idx="6493">
                  <c:v>6494</c:v>
                </c:pt>
                <c:pt idx="6494">
                  <c:v>6495</c:v>
                </c:pt>
                <c:pt idx="6495">
                  <c:v>6496</c:v>
                </c:pt>
                <c:pt idx="6496">
                  <c:v>6497</c:v>
                </c:pt>
                <c:pt idx="6497">
                  <c:v>6498</c:v>
                </c:pt>
                <c:pt idx="6498">
                  <c:v>6499</c:v>
                </c:pt>
                <c:pt idx="6499">
                  <c:v>6500</c:v>
                </c:pt>
                <c:pt idx="6500">
                  <c:v>6501</c:v>
                </c:pt>
                <c:pt idx="6501">
                  <c:v>6502</c:v>
                </c:pt>
                <c:pt idx="6502">
                  <c:v>6503</c:v>
                </c:pt>
                <c:pt idx="6503">
                  <c:v>6504</c:v>
                </c:pt>
                <c:pt idx="6504">
                  <c:v>6505</c:v>
                </c:pt>
                <c:pt idx="6505">
                  <c:v>6506</c:v>
                </c:pt>
                <c:pt idx="6506">
                  <c:v>6507</c:v>
                </c:pt>
                <c:pt idx="6507">
                  <c:v>6508</c:v>
                </c:pt>
                <c:pt idx="6508">
                  <c:v>6509</c:v>
                </c:pt>
                <c:pt idx="6509">
                  <c:v>6510</c:v>
                </c:pt>
                <c:pt idx="6510">
                  <c:v>6511</c:v>
                </c:pt>
                <c:pt idx="6511">
                  <c:v>6512</c:v>
                </c:pt>
                <c:pt idx="6512">
                  <c:v>6513</c:v>
                </c:pt>
                <c:pt idx="6513">
                  <c:v>6514</c:v>
                </c:pt>
                <c:pt idx="6514">
                  <c:v>6515</c:v>
                </c:pt>
                <c:pt idx="6515">
                  <c:v>6516</c:v>
                </c:pt>
                <c:pt idx="6516">
                  <c:v>6517</c:v>
                </c:pt>
                <c:pt idx="6517">
                  <c:v>6518</c:v>
                </c:pt>
                <c:pt idx="6518">
                  <c:v>6519</c:v>
                </c:pt>
                <c:pt idx="6519">
                  <c:v>6520</c:v>
                </c:pt>
                <c:pt idx="6520">
                  <c:v>6521</c:v>
                </c:pt>
                <c:pt idx="6521">
                  <c:v>6522</c:v>
                </c:pt>
                <c:pt idx="6522">
                  <c:v>6523</c:v>
                </c:pt>
                <c:pt idx="6523">
                  <c:v>6524</c:v>
                </c:pt>
                <c:pt idx="6524">
                  <c:v>6525</c:v>
                </c:pt>
                <c:pt idx="6525">
                  <c:v>6526</c:v>
                </c:pt>
                <c:pt idx="6526">
                  <c:v>6527</c:v>
                </c:pt>
                <c:pt idx="6527">
                  <c:v>6528</c:v>
                </c:pt>
                <c:pt idx="6528">
                  <c:v>6529</c:v>
                </c:pt>
                <c:pt idx="6529">
                  <c:v>6530</c:v>
                </c:pt>
                <c:pt idx="6530">
                  <c:v>6531</c:v>
                </c:pt>
                <c:pt idx="6531">
                  <c:v>6532</c:v>
                </c:pt>
                <c:pt idx="6532">
                  <c:v>6533</c:v>
                </c:pt>
                <c:pt idx="6533">
                  <c:v>6534</c:v>
                </c:pt>
                <c:pt idx="6534">
                  <c:v>6535</c:v>
                </c:pt>
                <c:pt idx="6535">
                  <c:v>6536</c:v>
                </c:pt>
                <c:pt idx="6536">
                  <c:v>6537</c:v>
                </c:pt>
                <c:pt idx="6537">
                  <c:v>6538</c:v>
                </c:pt>
                <c:pt idx="6538">
                  <c:v>6539</c:v>
                </c:pt>
                <c:pt idx="6539">
                  <c:v>6540</c:v>
                </c:pt>
                <c:pt idx="6540">
                  <c:v>6541</c:v>
                </c:pt>
                <c:pt idx="6541">
                  <c:v>6542</c:v>
                </c:pt>
                <c:pt idx="6542">
                  <c:v>6543</c:v>
                </c:pt>
                <c:pt idx="6543">
                  <c:v>6544</c:v>
                </c:pt>
                <c:pt idx="6544">
                  <c:v>6545</c:v>
                </c:pt>
                <c:pt idx="6545">
                  <c:v>6546</c:v>
                </c:pt>
                <c:pt idx="6546">
                  <c:v>6547</c:v>
                </c:pt>
                <c:pt idx="6547">
                  <c:v>6548</c:v>
                </c:pt>
                <c:pt idx="6548">
                  <c:v>6549</c:v>
                </c:pt>
                <c:pt idx="6549">
                  <c:v>6550</c:v>
                </c:pt>
                <c:pt idx="6550">
                  <c:v>6551</c:v>
                </c:pt>
                <c:pt idx="6551">
                  <c:v>6552</c:v>
                </c:pt>
                <c:pt idx="6552">
                  <c:v>6553</c:v>
                </c:pt>
                <c:pt idx="6553">
                  <c:v>6554</c:v>
                </c:pt>
                <c:pt idx="6554">
                  <c:v>6555</c:v>
                </c:pt>
                <c:pt idx="6555">
                  <c:v>6556</c:v>
                </c:pt>
                <c:pt idx="6556">
                  <c:v>6557</c:v>
                </c:pt>
                <c:pt idx="6557">
                  <c:v>6558</c:v>
                </c:pt>
                <c:pt idx="6558">
                  <c:v>6559</c:v>
                </c:pt>
                <c:pt idx="6559">
                  <c:v>6560</c:v>
                </c:pt>
                <c:pt idx="6560">
                  <c:v>6561</c:v>
                </c:pt>
                <c:pt idx="6561">
                  <c:v>6562</c:v>
                </c:pt>
                <c:pt idx="6562">
                  <c:v>6563</c:v>
                </c:pt>
                <c:pt idx="6563">
                  <c:v>6564</c:v>
                </c:pt>
                <c:pt idx="6564">
                  <c:v>6565</c:v>
                </c:pt>
                <c:pt idx="6565">
                  <c:v>6566</c:v>
                </c:pt>
                <c:pt idx="6566">
                  <c:v>6567</c:v>
                </c:pt>
                <c:pt idx="6567">
                  <c:v>6568</c:v>
                </c:pt>
                <c:pt idx="6568">
                  <c:v>6569</c:v>
                </c:pt>
                <c:pt idx="6569">
                  <c:v>6570</c:v>
                </c:pt>
                <c:pt idx="6570">
                  <c:v>6571</c:v>
                </c:pt>
                <c:pt idx="6571">
                  <c:v>6572</c:v>
                </c:pt>
                <c:pt idx="6572">
                  <c:v>6573</c:v>
                </c:pt>
                <c:pt idx="6573">
                  <c:v>6574</c:v>
                </c:pt>
                <c:pt idx="6574">
                  <c:v>6575</c:v>
                </c:pt>
                <c:pt idx="6575">
                  <c:v>6576</c:v>
                </c:pt>
                <c:pt idx="6576">
                  <c:v>6577</c:v>
                </c:pt>
                <c:pt idx="6577">
                  <c:v>6578</c:v>
                </c:pt>
                <c:pt idx="6578">
                  <c:v>6579</c:v>
                </c:pt>
                <c:pt idx="6579">
                  <c:v>6580</c:v>
                </c:pt>
                <c:pt idx="6580">
                  <c:v>6581</c:v>
                </c:pt>
                <c:pt idx="6581">
                  <c:v>6582</c:v>
                </c:pt>
                <c:pt idx="6582">
                  <c:v>6583</c:v>
                </c:pt>
                <c:pt idx="6583">
                  <c:v>6584</c:v>
                </c:pt>
                <c:pt idx="6584">
                  <c:v>6585</c:v>
                </c:pt>
                <c:pt idx="6585">
                  <c:v>6586</c:v>
                </c:pt>
                <c:pt idx="6586">
                  <c:v>6587</c:v>
                </c:pt>
                <c:pt idx="6587">
                  <c:v>6588</c:v>
                </c:pt>
                <c:pt idx="6588">
                  <c:v>6589</c:v>
                </c:pt>
                <c:pt idx="6589">
                  <c:v>6590</c:v>
                </c:pt>
                <c:pt idx="6590">
                  <c:v>6591</c:v>
                </c:pt>
                <c:pt idx="6591">
                  <c:v>6592</c:v>
                </c:pt>
                <c:pt idx="6592">
                  <c:v>6593</c:v>
                </c:pt>
                <c:pt idx="6593">
                  <c:v>6594</c:v>
                </c:pt>
                <c:pt idx="6594">
                  <c:v>6595</c:v>
                </c:pt>
                <c:pt idx="6595">
                  <c:v>6596</c:v>
                </c:pt>
                <c:pt idx="6596">
                  <c:v>6597</c:v>
                </c:pt>
                <c:pt idx="6597">
                  <c:v>6598</c:v>
                </c:pt>
                <c:pt idx="6598">
                  <c:v>6599</c:v>
                </c:pt>
                <c:pt idx="6599">
                  <c:v>6600</c:v>
                </c:pt>
                <c:pt idx="6600">
                  <c:v>6601</c:v>
                </c:pt>
                <c:pt idx="6601">
                  <c:v>6602</c:v>
                </c:pt>
                <c:pt idx="6602">
                  <c:v>6603</c:v>
                </c:pt>
                <c:pt idx="6603">
                  <c:v>6604</c:v>
                </c:pt>
                <c:pt idx="6604">
                  <c:v>6605</c:v>
                </c:pt>
                <c:pt idx="6605">
                  <c:v>6606</c:v>
                </c:pt>
                <c:pt idx="6606">
                  <c:v>6607</c:v>
                </c:pt>
                <c:pt idx="6607">
                  <c:v>6608</c:v>
                </c:pt>
                <c:pt idx="6608">
                  <c:v>6609</c:v>
                </c:pt>
                <c:pt idx="6609">
                  <c:v>6610</c:v>
                </c:pt>
                <c:pt idx="6610">
                  <c:v>6611</c:v>
                </c:pt>
                <c:pt idx="6611">
                  <c:v>6612</c:v>
                </c:pt>
                <c:pt idx="6612">
                  <c:v>6613</c:v>
                </c:pt>
                <c:pt idx="6613">
                  <c:v>6614</c:v>
                </c:pt>
                <c:pt idx="6614">
                  <c:v>6615</c:v>
                </c:pt>
                <c:pt idx="6615">
                  <c:v>6616</c:v>
                </c:pt>
                <c:pt idx="6616">
                  <c:v>6617</c:v>
                </c:pt>
                <c:pt idx="6617">
                  <c:v>6618</c:v>
                </c:pt>
                <c:pt idx="6618">
                  <c:v>6619</c:v>
                </c:pt>
                <c:pt idx="6619">
                  <c:v>6620</c:v>
                </c:pt>
                <c:pt idx="6620">
                  <c:v>6621</c:v>
                </c:pt>
                <c:pt idx="6621">
                  <c:v>6622</c:v>
                </c:pt>
                <c:pt idx="6622">
                  <c:v>6623</c:v>
                </c:pt>
                <c:pt idx="6623">
                  <c:v>6624</c:v>
                </c:pt>
                <c:pt idx="6624">
                  <c:v>6625</c:v>
                </c:pt>
                <c:pt idx="6625">
                  <c:v>6626</c:v>
                </c:pt>
                <c:pt idx="6626">
                  <c:v>6627</c:v>
                </c:pt>
                <c:pt idx="6627">
                  <c:v>6628</c:v>
                </c:pt>
                <c:pt idx="6628">
                  <c:v>6629</c:v>
                </c:pt>
                <c:pt idx="6629">
                  <c:v>6630</c:v>
                </c:pt>
                <c:pt idx="6630">
                  <c:v>6631</c:v>
                </c:pt>
                <c:pt idx="6631">
                  <c:v>6632</c:v>
                </c:pt>
                <c:pt idx="6632">
                  <c:v>6633</c:v>
                </c:pt>
                <c:pt idx="6633">
                  <c:v>6634</c:v>
                </c:pt>
                <c:pt idx="6634">
                  <c:v>6635</c:v>
                </c:pt>
                <c:pt idx="6635">
                  <c:v>6636</c:v>
                </c:pt>
                <c:pt idx="6636">
                  <c:v>6637</c:v>
                </c:pt>
                <c:pt idx="6637">
                  <c:v>6638</c:v>
                </c:pt>
                <c:pt idx="6638">
                  <c:v>6639</c:v>
                </c:pt>
                <c:pt idx="6639">
                  <c:v>6640</c:v>
                </c:pt>
                <c:pt idx="6640">
                  <c:v>6641</c:v>
                </c:pt>
                <c:pt idx="6641">
                  <c:v>6642</c:v>
                </c:pt>
                <c:pt idx="6642">
                  <c:v>6643</c:v>
                </c:pt>
                <c:pt idx="6643">
                  <c:v>6644</c:v>
                </c:pt>
                <c:pt idx="6644">
                  <c:v>6645</c:v>
                </c:pt>
                <c:pt idx="6645">
                  <c:v>6646</c:v>
                </c:pt>
                <c:pt idx="6646">
                  <c:v>6647</c:v>
                </c:pt>
                <c:pt idx="6647">
                  <c:v>6648</c:v>
                </c:pt>
                <c:pt idx="6648">
                  <c:v>6649</c:v>
                </c:pt>
                <c:pt idx="6649">
                  <c:v>6650</c:v>
                </c:pt>
                <c:pt idx="6650">
                  <c:v>6651</c:v>
                </c:pt>
                <c:pt idx="6651">
                  <c:v>6652</c:v>
                </c:pt>
                <c:pt idx="6652">
                  <c:v>6653</c:v>
                </c:pt>
                <c:pt idx="6653">
                  <c:v>6654</c:v>
                </c:pt>
                <c:pt idx="6654">
                  <c:v>6655</c:v>
                </c:pt>
                <c:pt idx="6655">
                  <c:v>6656</c:v>
                </c:pt>
                <c:pt idx="6656">
                  <c:v>6657</c:v>
                </c:pt>
                <c:pt idx="6657">
                  <c:v>6658</c:v>
                </c:pt>
                <c:pt idx="6658">
                  <c:v>6659</c:v>
                </c:pt>
                <c:pt idx="6659">
                  <c:v>6660</c:v>
                </c:pt>
                <c:pt idx="6660">
                  <c:v>6661</c:v>
                </c:pt>
                <c:pt idx="6661">
                  <c:v>6662</c:v>
                </c:pt>
                <c:pt idx="6662">
                  <c:v>6663</c:v>
                </c:pt>
                <c:pt idx="6663">
                  <c:v>6664</c:v>
                </c:pt>
                <c:pt idx="6664">
                  <c:v>6665</c:v>
                </c:pt>
                <c:pt idx="6665">
                  <c:v>6666</c:v>
                </c:pt>
                <c:pt idx="6666">
                  <c:v>6667</c:v>
                </c:pt>
                <c:pt idx="6667">
                  <c:v>6668</c:v>
                </c:pt>
                <c:pt idx="6668">
                  <c:v>6669</c:v>
                </c:pt>
                <c:pt idx="6669">
                  <c:v>6670</c:v>
                </c:pt>
                <c:pt idx="6670">
                  <c:v>6671</c:v>
                </c:pt>
                <c:pt idx="6671">
                  <c:v>6672</c:v>
                </c:pt>
                <c:pt idx="6672">
                  <c:v>6673</c:v>
                </c:pt>
                <c:pt idx="6673">
                  <c:v>6674</c:v>
                </c:pt>
                <c:pt idx="6674">
                  <c:v>6675</c:v>
                </c:pt>
                <c:pt idx="6675">
                  <c:v>6676</c:v>
                </c:pt>
                <c:pt idx="6676">
                  <c:v>6677</c:v>
                </c:pt>
                <c:pt idx="6677">
                  <c:v>6678</c:v>
                </c:pt>
                <c:pt idx="6678">
                  <c:v>6679</c:v>
                </c:pt>
                <c:pt idx="6679">
                  <c:v>6680</c:v>
                </c:pt>
                <c:pt idx="6680">
                  <c:v>6681</c:v>
                </c:pt>
                <c:pt idx="6681">
                  <c:v>6682</c:v>
                </c:pt>
                <c:pt idx="6682">
                  <c:v>6683</c:v>
                </c:pt>
                <c:pt idx="6683">
                  <c:v>6684</c:v>
                </c:pt>
                <c:pt idx="6684">
                  <c:v>6685</c:v>
                </c:pt>
                <c:pt idx="6685">
                  <c:v>6686</c:v>
                </c:pt>
                <c:pt idx="6686">
                  <c:v>6687</c:v>
                </c:pt>
                <c:pt idx="6687">
                  <c:v>6688</c:v>
                </c:pt>
                <c:pt idx="6688">
                  <c:v>6689</c:v>
                </c:pt>
                <c:pt idx="6689">
                  <c:v>6690</c:v>
                </c:pt>
                <c:pt idx="6690">
                  <c:v>6691</c:v>
                </c:pt>
                <c:pt idx="6691">
                  <c:v>6692</c:v>
                </c:pt>
                <c:pt idx="6692">
                  <c:v>6693</c:v>
                </c:pt>
                <c:pt idx="6693">
                  <c:v>6694</c:v>
                </c:pt>
                <c:pt idx="6694">
                  <c:v>6695</c:v>
                </c:pt>
                <c:pt idx="6695">
                  <c:v>6696</c:v>
                </c:pt>
                <c:pt idx="6696">
                  <c:v>6697</c:v>
                </c:pt>
                <c:pt idx="6697">
                  <c:v>6698</c:v>
                </c:pt>
                <c:pt idx="6698">
                  <c:v>6699</c:v>
                </c:pt>
                <c:pt idx="6699">
                  <c:v>6700</c:v>
                </c:pt>
                <c:pt idx="6700">
                  <c:v>6701</c:v>
                </c:pt>
                <c:pt idx="6701">
                  <c:v>6702</c:v>
                </c:pt>
                <c:pt idx="6702">
                  <c:v>6703</c:v>
                </c:pt>
                <c:pt idx="6703">
                  <c:v>6704</c:v>
                </c:pt>
                <c:pt idx="6704">
                  <c:v>6705</c:v>
                </c:pt>
                <c:pt idx="6705">
                  <c:v>6706</c:v>
                </c:pt>
                <c:pt idx="6706">
                  <c:v>6707</c:v>
                </c:pt>
                <c:pt idx="6707">
                  <c:v>6708</c:v>
                </c:pt>
                <c:pt idx="6708">
                  <c:v>6709</c:v>
                </c:pt>
                <c:pt idx="6709">
                  <c:v>6710</c:v>
                </c:pt>
                <c:pt idx="6710">
                  <c:v>6711</c:v>
                </c:pt>
                <c:pt idx="6711">
                  <c:v>6712</c:v>
                </c:pt>
                <c:pt idx="6712">
                  <c:v>6713</c:v>
                </c:pt>
                <c:pt idx="6713">
                  <c:v>6714</c:v>
                </c:pt>
                <c:pt idx="6714">
                  <c:v>6715</c:v>
                </c:pt>
                <c:pt idx="6715">
                  <c:v>6716</c:v>
                </c:pt>
                <c:pt idx="6716">
                  <c:v>6717</c:v>
                </c:pt>
                <c:pt idx="6717">
                  <c:v>6718</c:v>
                </c:pt>
                <c:pt idx="6718">
                  <c:v>6719</c:v>
                </c:pt>
                <c:pt idx="6719">
                  <c:v>6720</c:v>
                </c:pt>
                <c:pt idx="6720">
                  <c:v>6721</c:v>
                </c:pt>
                <c:pt idx="6721">
                  <c:v>6722</c:v>
                </c:pt>
                <c:pt idx="6722">
                  <c:v>6723</c:v>
                </c:pt>
                <c:pt idx="6723">
                  <c:v>6724</c:v>
                </c:pt>
                <c:pt idx="6724">
                  <c:v>6725</c:v>
                </c:pt>
                <c:pt idx="6725">
                  <c:v>6726</c:v>
                </c:pt>
                <c:pt idx="6726">
                  <c:v>6727</c:v>
                </c:pt>
                <c:pt idx="6727">
                  <c:v>6728</c:v>
                </c:pt>
                <c:pt idx="6728">
                  <c:v>6729</c:v>
                </c:pt>
                <c:pt idx="6729">
                  <c:v>6730</c:v>
                </c:pt>
                <c:pt idx="6730">
                  <c:v>6731</c:v>
                </c:pt>
                <c:pt idx="6731">
                  <c:v>6732</c:v>
                </c:pt>
                <c:pt idx="6732">
                  <c:v>6733</c:v>
                </c:pt>
                <c:pt idx="6733">
                  <c:v>6734</c:v>
                </c:pt>
                <c:pt idx="6734">
                  <c:v>6735</c:v>
                </c:pt>
                <c:pt idx="6735">
                  <c:v>6736</c:v>
                </c:pt>
                <c:pt idx="6736">
                  <c:v>6737</c:v>
                </c:pt>
                <c:pt idx="6737">
                  <c:v>6738</c:v>
                </c:pt>
                <c:pt idx="6738">
                  <c:v>6739</c:v>
                </c:pt>
                <c:pt idx="6739">
                  <c:v>6740</c:v>
                </c:pt>
                <c:pt idx="6740">
                  <c:v>6741</c:v>
                </c:pt>
                <c:pt idx="6741">
                  <c:v>6742</c:v>
                </c:pt>
                <c:pt idx="6742">
                  <c:v>6743</c:v>
                </c:pt>
                <c:pt idx="6743">
                  <c:v>6744</c:v>
                </c:pt>
                <c:pt idx="6744">
                  <c:v>6745</c:v>
                </c:pt>
                <c:pt idx="6745">
                  <c:v>6746</c:v>
                </c:pt>
                <c:pt idx="6746">
                  <c:v>6747</c:v>
                </c:pt>
                <c:pt idx="6747">
                  <c:v>6748</c:v>
                </c:pt>
                <c:pt idx="6748">
                  <c:v>6749</c:v>
                </c:pt>
                <c:pt idx="6749">
                  <c:v>6750</c:v>
                </c:pt>
                <c:pt idx="6750">
                  <c:v>6751</c:v>
                </c:pt>
                <c:pt idx="6751">
                  <c:v>6752</c:v>
                </c:pt>
                <c:pt idx="6752">
                  <c:v>6753</c:v>
                </c:pt>
                <c:pt idx="6753">
                  <c:v>6754</c:v>
                </c:pt>
                <c:pt idx="6754">
                  <c:v>6755</c:v>
                </c:pt>
                <c:pt idx="6755">
                  <c:v>6756</c:v>
                </c:pt>
                <c:pt idx="6756">
                  <c:v>6757</c:v>
                </c:pt>
                <c:pt idx="6757">
                  <c:v>6758</c:v>
                </c:pt>
                <c:pt idx="6758">
                  <c:v>6759</c:v>
                </c:pt>
                <c:pt idx="6759">
                  <c:v>6760</c:v>
                </c:pt>
                <c:pt idx="6760">
                  <c:v>6761</c:v>
                </c:pt>
                <c:pt idx="6761">
                  <c:v>6762</c:v>
                </c:pt>
                <c:pt idx="6762">
                  <c:v>6763</c:v>
                </c:pt>
                <c:pt idx="6763">
                  <c:v>6764</c:v>
                </c:pt>
                <c:pt idx="6764">
                  <c:v>6765</c:v>
                </c:pt>
                <c:pt idx="6765">
                  <c:v>6766</c:v>
                </c:pt>
                <c:pt idx="6766">
                  <c:v>6767</c:v>
                </c:pt>
                <c:pt idx="6767">
                  <c:v>6768</c:v>
                </c:pt>
                <c:pt idx="6768">
                  <c:v>6769</c:v>
                </c:pt>
                <c:pt idx="6769">
                  <c:v>6770</c:v>
                </c:pt>
                <c:pt idx="6770">
                  <c:v>6771</c:v>
                </c:pt>
                <c:pt idx="6771">
                  <c:v>6772</c:v>
                </c:pt>
                <c:pt idx="6772">
                  <c:v>6773</c:v>
                </c:pt>
                <c:pt idx="6773">
                  <c:v>6774</c:v>
                </c:pt>
                <c:pt idx="6774">
                  <c:v>6775</c:v>
                </c:pt>
                <c:pt idx="6775">
                  <c:v>6776</c:v>
                </c:pt>
                <c:pt idx="6776">
                  <c:v>6777</c:v>
                </c:pt>
                <c:pt idx="6777">
                  <c:v>6778</c:v>
                </c:pt>
                <c:pt idx="6778">
                  <c:v>6779</c:v>
                </c:pt>
                <c:pt idx="6779">
                  <c:v>6780</c:v>
                </c:pt>
                <c:pt idx="6780">
                  <c:v>6781</c:v>
                </c:pt>
                <c:pt idx="6781">
                  <c:v>6782</c:v>
                </c:pt>
                <c:pt idx="6782">
                  <c:v>6783</c:v>
                </c:pt>
                <c:pt idx="6783">
                  <c:v>6784</c:v>
                </c:pt>
                <c:pt idx="6784">
                  <c:v>6785</c:v>
                </c:pt>
                <c:pt idx="6785">
                  <c:v>6786</c:v>
                </c:pt>
                <c:pt idx="6786">
                  <c:v>6787</c:v>
                </c:pt>
                <c:pt idx="6787">
                  <c:v>6788</c:v>
                </c:pt>
                <c:pt idx="6788">
                  <c:v>6789</c:v>
                </c:pt>
                <c:pt idx="6789">
                  <c:v>6790</c:v>
                </c:pt>
                <c:pt idx="6790">
                  <c:v>6791</c:v>
                </c:pt>
                <c:pt idx="6791">
                  <c:v>6792</c:v>
                </c:pt>
                <c:pt idx="6792">
                  <c:v>6793</c:v>
                </c:pt>
                <c:pt idx="6793">
                  <c:v>6794</c:v>
                </c:pt>
                <c:pt idx="6794">
                  <c:v>6795</c:v>
                </c:pt>
                <c:pt idx="6795">
                  <c:v>6796</c:v>
                </c:pt>
                <c:pt idx="6796">
                  <c:v>6797</c:v>
                </c:pt>
                <c:pt idx="6797">
                  <c:v>6798</c:v>
                </c:pt>
                <c:pt idx="6798">
                  <c:v>6799</c:v>
                </c:pt>
                <c:pt idx="6799">
                  <c:v>6800</c:v>
                </c:pt>
                <c:pt idx="6800">
                  <c:v>6801</c:v>
                </c:pt>
                <c:pt idx="6801">
                  <c:v>6802</c:v>
                </c:pt>
                <c:pt idx="6802">
                  <c:v>6803</c:v>
                </c:pt>
                <c:pt idx="6803">
                  <c:v>6804</c:v>
                </c:pt>
                <c:pt idx="6804">
                  <c:v>6805</c:v>
                </c:pt>
                <c:pt idx="6805">
                  <c:v>6806</c:v>
                </c:pt>
                <c:pt idx="6806">
                  <c:v>6807</c:v>
                </c:pt>
                <c:pt idx="6807">
                  <c:v>6808</c:v>
                </c:pt>
                <c:pt idx="6808">
                  <c:v>6809</c:v>
                </c:pt>
                <c:pt idx="6809">
                  <c:v>6810</c:v>
                </c:pt>
                <c:pt idx="6810">
                  <c:v>6811</c:v>
                </c:pt>
                <c:pt idx="6811">
                  <c:v>6812</c:v>
                </c:pt>
                <c:pt idx="6812">
                  <c:v>6813</c:v>
                </c:pt>
                <c:pt idx="6813">
                  <c:v>6814</c:v>
                </c:pt>
                <c:pt idx="6814">
                  <c:v>6815</c:v>
                </c:pt>
                <c:pt idx="6815">
                  <c:v>6816</c:v>
                </c:pt>
                <c:pt idx="6816">
                  <c:v>6817</c:v>
                </c:pt>
                <c:pt idx="6817">
                  <c:v>6818</c:v>
                </c:pt>
                <c:pt idx="6818">
                  <c:v>6819</c:v>
                </c:pt>
                <c:pt idx="6819">
                  <c:v>6820</c:v>
                </c:pt>
                <c:pt idx="6820">
                  <c:v>6821</c:v>
                </c:pt>
                <c:pt idx="6821">
                  <c:v>6822</c:v>
                </c:pt>
                <c:pt idx="6822">
                  <c:v>6823</c:v>
                </c:pt>
                <c:pt idx="6823">
                  <c:v>6824</c:v>
                </c:pt>
                <c:pt idx="6824">
                  <c:v>6825</c:v>
                </c:pt>
                <c:pt idx="6825">
                  <c:v>6826</c:v>
                </c:pt>
                <c:pt idx="6826">
                  <c:v>6827</c:v>
                </c:pt>
                <c:pt idx="6827">
                  <c:v>6828</c:v>
                </c:pt>
                <c:pt idx="6828">
                  <c:v>6829</c:v>
                </c:pt>
                <c:pt idx="6829">
                  <c:v>6830</c:v>
                </c:pt>
                <c:pt idx="6830">
                  <c:v>6831</c:v>
                </c:pt>
                <c:pt idx="6831">
                  <c:v>6832</c:v>
                </c:pt>
                <c:pt idx="6832">
                  <c:v>6833</c:v>
                </c:pt>
                <c:pt idx="6833">
                  <c:v>6834</c:v>
                </c:pt>
                <c:pt idx="6834">
                  <c:v>6835</c:v>
                </c:pt>
                <c:pt idx="6835">
                  <c:v>6836</c:v>
                </c:pt>
                <c:pt idx="6836">
                  <c:v>6837</c:v>
                </c:pt>
                <c:pt idx="6837">
                  <c:v>6838</c:v>
                </c:pt>
                <c:pt idx="6838">
                  <c:v>6839</c:v>
                </c:pt>
                <c:pt idx="6839">
                  <c:v>6840</c:v>
                </c:pt>
                <c:pt idx="6840">
                  <c:v>6841</c:v>
                </c:pt>
                <c:pt idx="6841">
                  <c:v>6842</c:v>
                </c:pt>
                <c:pt idx="6842">
                  <c:v>6843</c:v>
                </c:pt>
                <c:pt idx="6843">
                  <c:v>6844</c:v>
                </c:pt>
                <c:pt idx="6844">
                  <c:v>6845</c:v>
                </c:pt>
                <c:pt idx="6845">
                  <c:v>6846</c:v>
                </c:pt>
                <c:pt idx="6846">
                  <c:v>6847</c:v>
                </c:pt>
                <c:pt idx="6847">
                  <c:v>6848</c:v>
                </c:pt>
                <c:pt idx="6848">
                  <c:v>6849</c:v>
                </c:pt>
                <c:pt idx="6849">
                  <c:v>6850</c:v>
                </c:pt>
                <c:pt idx="6850">
                  <c:v>6851</c:v>
                </c:pt>
                <c:pt idx="6851">
                  <c:v>6852</c:v>
                </c:pt>
                <c:pt idx="6852">
                  <c:v>6853</c:v>
                </c:pt>
                <c:pt idx="6853">
                  <c:v>6854</c:v>
                </c:pt>
                <c:pt idx="6854">
                  <c:v>6855</c:v>
                </c:pt>
                <c:pt idx="6855">
                  <c:v>6856</c:v>
                </c:pt>
                <c:pt idx="6856">
                  <c:v>6857</c:v>
                </c:pt>
                <c:pt idx="6857">
                  <c:v>6858</c:v>
                </c:pt>
                <c:pt idx="6858">
                  <c:v>6859</c:v>
                </c:pt>
                <c:pt idx="6859">
                  <c:v>6860</c:v>
                </c:pt>
                <c:pt idx="6860">
                  <c:v>6861</c:v>
                </c:pt>
                <c:pt idx="6861">
                  <c:v>6862</c:v>
                </c:pt>
                <c:pt idx="6862">
                  <c:v>6863</c:v>
                </c:pt>
                <c:pt idx="6863">
                  <c:v>6864</c:v>
                </c:pt>
                <c:pt idx="6864">
                  <c:v>6865</c:v>
                </c:pt>
                <c:pt idx="6865">
                  <c:v>6866</c:v>
                </c:pt>
                <c:pt idx="6866">
                  <c:v>6867</c:v>
                </c:pt>
                <c:pt idx="6867">
                  <c:v>6868</c:v>
                </c:pt>
                <c:pt idx="6868">
                  <c:v>6869</c:v>
                </c:pt>
                <c:pt idx="6869">
                  <c:v>6870</c:v>
                </c:pt>
                <c:pt idx="6870">
                  <c:v>6871</c:v>
                </c:pt>
                <c:pt idx="6871">
                  <c:v>6872</c:v>
                </c:pt>
                <c:pt idx="6872">
                  <c:v>6873</c:v>
                </c:pt>
                <c:pt idx="6873">
                  <c:v>6874</c:v>
                </c:pt>
                <c:pt idx="6874">
                  <c:v>6875</c:v>
                </c:pt>
                <c:pt idx="6875">
                  <c:v>6876</c:v>
                </c:pt>
                <c:pt idx="6876">
                  <c:v>6877</c:v>
                </c:pt>
                <c:pt idx="6877">
                  <c:v>6878</c:v>
                </c:pt>
                <c:pt idx="6878">
                  <c:v>6879</c:v>
                </c:pt>
                <c:pt idx="6879">
                  <c:v>6880</c:v>
                </c:pt>
                <c:pt idx="6880">
                  <c:v>6881</c:v>
                </c:pt>
                <c:pt idx="6881">
                  <c:v>6882</c:v>
                </c:pt>
                <c:pt idx="6882">
                  <c:v>6883</c:v>
                </c:pt>
                <c:pt idx="6883">
                  <c:v>6884</c:v>
                </c:pt>
                <c:pt idx="6884">
                  <c:v>6885</c:v>
                </c:pt>
                <c:pt idx="6885">
                  <c:v>6886</c:v>
                </c:pt>
                <c:pt idx="6886">
                  <c:v>6887</c:v>
                </c:pt>
                <c:pt idx="6887">
                  <c:v>6888</c:v>
                </c:pt>
                <c:pt idx="6888">
                  <c:v>6889</c:v>
                </c:pt>
                <c:pt idx="6889">
                  <c:v>6890</c:v>
                </c:pt>
                <c:pt idx="6890">
                  <c:v>6891</c:v>
                </c:pt>
                <c:pt idx="6891">
                  <c:v>6892</c:v>
                </c:pt>
                <c:pt idx="6892">
                  <c:v>6893</c:v>
                </c:pt>
                <c:pt idx="6893">
                  <c:v>6894</c:v>
                </c:pt>
                <c:pt idx="6894">
                  <c:v>6895</c:v>
                </c:pt>
                <c:pt idx="6895">
                  <c:v>6896</c:v>
                </c:pt>
                <c:pt idx="6896">
                  <c:v>6897</c:v>
                </c:pt>
                <c:pt idx="6897">
                  <c:v>6898</c:v>
                </c:pt>
                <c:pt idx="6898">
                  <c:v>6899</c:v>
                </c:pt>
                <c:pt idx="6899">
                  <c:v>6900</c:v>
                </c:pt>
                <c:pt idx="6900">
                  <c:v>6901</c:v>
                </c:pt>
                <c:pt idx="6901">
                  <c:v>6902</c:v>
                </c:pt>
                <c:pt idx="6902">
                  <c:v>6903</c:v>
                </c:pt>
                <c:pt idx="6903">
                  <c:v>6904</c:v>
                </c:pt>
                <c:pt idx="6904">
                  <c:v>6905</c:v>
                </c:pt>
                <c:pt idx="6905">
                  <c:v>6906</c:v>
                </c:pt>
                <c:pt idx="6906">
                  <c:v>6907</c:v>
                </c:pt>
                <c:pt idx="6907">
                  <c:v>6908</c:v>
                </c:pt>
                <c:pt idx="6908">
                  <c:v>6909</c:v>
                </c:pt>
                <c:pt idx="6909">
                  <c:v>6910</c:v>
                </c:pt>
                <c:pt idx="6910">
                  <c:v>6911</c:v>
                </c:pt>
                <c:pt idx="6911">
                  <c:v>6912</c:v>
                </c:pt>
                <c:pt idx="6912">
                  <c:v>6913</c:v>
                </c:pt>
                <c:pt idx="6913">
                  <c:v>6914</c:v>
                </c:pt>
                <c:pt idx="6914">
                  <c:v>6915</c:v>
                </c:pt>
                <c:pt idx="6915">
                  <c:v>6916</c:v>
                </c:pt>
                <c:pt idx="6916">
                  <c:v>6917</c:v>
                </c:pt>
                <c:pt idx="6917">
                  <c:v>6918</c:v>
                </c:pt>
                <c:pt idx="6918">
                  <c:v>6919</c:v>
                </c:pt>
                <c:pt idx="6919">
                  <c:v>6920</c:v>
                </c:pt>
                <c:pt idx="6920">
                  <c:v>6921</c:v>
                </c:pt>
                <c:pt idx="6921">
                  <c:v>6922</c:v>
                </c:pt>
                <c:pt idx="6922">
                  <c:v>6923</c:v>
                </c:pt>
                <c:pt idx="6923">
                  <c:v>6924</c:v>
                </c:pt>
                <c:pt idx="6924">
                  <c:v>6925</c:v>
                </c:pt>
                <c:pt idx="6925">
                  <c:v>6926</c:v>
                </c:pt>
                <c:pt idx="6926">
                  <c:v>6927</c:v>
                </c:pt>
                <c:pt idx="6927">
                  <c:v>6928</c:v>
                </c:pt>
                <c:pt idx="6928">
                  <c:v>6929</c:v>
                </c:pt>
                <c:pt idx="6929">
                  <c:v>6930</c:v>
                </c:pt>
                <c:pt idx="6930">
                  <c:v>6931</c:v>
                </c:pt>
                <c:pt idx="6931">
                  <c:v>6932</c:v>
                </c:pt>
                <c:pt idx="6932">
                  <c:v>6933</c:v>
                </c:pt>
                <c:pt idx="6933">
                  <c:v>6934</c:v>
                </c:pt>
                <c:pt idx="6934">
                  <c:v>6935</c:v>
                </c:pt>
                <c:pt idx="6935">
                  <c:v>6936</c:v>
                </c:pt>
                <c:pt idx="6936">
                  <c:v>6937</c:v>
                </c:pt>
                <c:pt idx="6937">
                  <c:v>6938</c:v>
                </c:pt>
                <c:pt idx="6938">
                  <c:v>6939</c:v>
                </c:pt>
                <c:pt idx="6939">
                  <c:v>6940</c:v>
                </c:pt>
                <c:pt idx="6940">
                  <c:v>6941</c:v>
                </c:pt>
                <c:pt idx="6941">
                  <c:v>6942</c:v>
                </c:pt>
                <c:pt idx="6942">
                  <c:v>6943</c:v>
                </c:pt>
                <c:pt idx="6943">
                  <c:v>6944</c:v>
                </c:pt>
                <c:pt idx="6944">
                  <c:v>6945</c:v>
                </c:pt>
                <c:pt idx="6945">
                  <c:v>6946</c:v>
                </c:pt>
                <c:pt idx="6946">
                  <c:v>6947</c:v>
                </c:pt>
                <c:pt idx="6947">
                  <c:v>6948</c:v>
                </c:pt>
                <c:pt idx="6948">
                  <c:v>6949</c:v>
                </c:pt>
                <c:pt idx="6949">
                  <c:v>6950</c:v>
                </c:pt>
                <c:pt idx="6950">
                  <c:v>6951</c:v>
                </c:pt>
                <c:pt idx="6951">
                  <c:v>6952</c:v>
                </c:pt>
                <c:pt idx="6952">
                  <c:v>6953</c:v>
                </c:pt>
                <c:pt idx="6953">
                  <c:v>6954</c:v>
                </c:pt>
                <c:pt idx="6954">
                  <c:v>6955</c:v>
                </c:pt>
                <c:pt idx="6955">
                  <c:v>6956</c:v>
                </c:pt>
                <c:pt idx="6956">
                  <c:v>6957</c:v>
                </c:pt>
                <c:pt idx="6957">
                  <c:v>6958</c:v>
                </c:pt>
                <c:pt idx="6958">
                  <c:v>6959</c:v>
                </c:pt>
                <c:pt idx="6959">
                  <c:v>6960</c:v>
                </c:pt>
                <c:pt idx="6960">
                  <c:v>6961</c:v>
                </c:pt>
                <c:pt idx="6961">
                  <c:v>6962</c:v>
                </c:pt>
                <c:pt idx="6962">
                  <c:v>6963</c:v>
                </c:pt>
                <c:pt idx="6963">
                  <c:v>6964</c:v>
                </c:pt>
                <c:pt idx="6964">
                  <c:v>6965</c:v>
                </c:pt>
                <c:pt idx="6965">
                  <c:v>6966</c:v>
                </c:pt>
                <c:pt idx="6966">
                  <c:v>6967</c:v>
                </c:pt>
                <c:pt idx="6967">
                  <c:v>6968</c:v>
                </c:pt>
                <c:pt idx="6968">
                  <c:v>6969</c:v>
                </c:pt>
                <c:pt idx="6969">
                  <c:v>6970</c:v>
                </c:pt>
                <c:pt idx="6970">
                  <c:v>6971</c:v>
                </c:pt>
                <c:pt idx="6971">
                  <c:v>6972</c:v>
                </c:pt>
                <c:pt idx="6972">
                  <c:v>6973</c:v>
                </c:pt>
                <c:pt idx="6973">
                  <c:v>6974</c:v>
                </c:pt>
                <c:pt idx="6974">
                  <c:v>6975</c:v>
                </c:pt>
                <c:pt idx="6975">
                  <c:v>6976</c:v>
                </c:pt>
                <c:pt idx="6976">
                  <c:v>6977</c:v>
                </c:pt>
                <c:pt idx="6977">
                  <c:v>6978</c:v>
                </c:pt>
                <c:pt idx="6978">
                  <c:v>6979</c:v>
                </c:pt>
                <c:pt idx="6979">
                  <c:v>6980</c:v>
                </c:pt>
                <c:pt idx="6980">
                  <c:v>6981</c:v>
                </c:pt>
                <c:pt idx="6981">
                  <c:v>6982</c:v>
                </c:pt>
                <c:pt idx="6982">
                  <c:v>6983</c:v>
                </c:pt>
                <c:pt idx="6983">
                  <c:v>6984</c:v>
                </c:pt>
                <c:pt idx="6984">
                  <c:v>6985</c:v>
                </c:pt>
                <c:pt idx="6985">
                  <c:v>6986</c:v>
                </c:pt>
                <c:pt idx="6986">
                  <c:v>6987</c:v>
                </c:pt>
                <c:pt idx="6987">
                  <c:v>6988</c:v>
                </c:pt>
                <c:pt idx="6988">
                  <c:v>6989</c:v>
                </c:pt>
                <c:pt idx="6989">
                  <c:v>6990</c:v>
                </c:pt>
                <c:pt idx="6990">
                  <c:v>6991</c:v>
                </c:pt>
                <c:pt idx="6991">
                  <c:v>6992</c:v>
                </c:pt>
                <c:pt idx="6992">
                  <c:v>6993</c:v>
                </c:pt>
                <c:pt idx="6993">
                  <c:v>6994</c:v>
                </c:pt>
                <c:pt idx="6994">
                  <c:v>6995</c:v>
                </c:pt>
                <c:pt idx="6995">
                  <c:v>6996</c:v>
                </c:pt>
                <c:pt idx="6996">
                  <c:v>6997</c:v>
                </c:pt>
                <c:pt idx="6997">
                  <c:v>6998</c:v>
                </c:pt>
                <c:pt idx="6998">
                  <c:v>6999</c:v>
                </c:pt>
                <c:pt idx="6999">
                  <c:v>7000</c:v>
                </c:pt>
                <c:pt idx="7000">
                  <c:v>7001</c:v>
                </c:pt>
                <c:pt idx="7001">
                  <c:v>7002</c:v>
                </c:pt>
                <c:pt idx="7002">
                  <c:v>7003</c:v>
                </c:pt>
                <c:pt idx="7003">
                  <c:v>7004</c:v>
                </c:pt>
                <c:pt idx="7004">
                  <c:v>7005</c:v>
                </c:pt>
                <c:pt idx="7005">
                  <c:v>7006</c:v>
                </c:pt>
                <c:pt idx="7006">
                  <c:v>7007</c:v>
                </c:pt>
                <c:pt idx="7007">
                  <c:v>7008</c:v>
                </c:pt>
                <c:pt idx="7008">
                  <c:v>7009</c:v>
                </c:pt>
                <c:pt idx="7009">
                  <c:v>7010</c:v>
                </c:pt>
                <c:pt idx="7010">
                  <c:v>7011</c:v>
                </c:pt>
                <c:pt idx="7011">
                  <c:v>7012</c:v>
                </c:pt>
                <c:pt idx="7012">
                  <c:v>7013</c:v>
                </c:pt>
                <c:pt idx="7013">
                  <c:v>7014</c:v>
                </c:pt>
                <c:pt idx="7014">
                  <c:v>7015</c:v>
                </c:pt>
                <c:pt idx="7015">
                  <c:v>7016</c:v>
                </c:pt>
                <c:pt idx="7016">
                  <c:v>7017</c:v>
                </c:pt>
                <c:pt idx="7017">
                  <c:v>7018</c:v>
                </c:pt>
                <c:pt idx="7018">
                  <c:v>7019</c:v>
                </c:pt>
                <c:pt idx="7019">
                  <c:v>7020</c:v>
                </c:pt>
                <c:pt idx="7020">
                  <c:v>7021</c:v>
                </c:pt>
                <c:pt idx="7021">
                  <c:v>7022</c:v>
                </c:pt>
                <c:pt idx="7022">
                  <c:v>7023</c:v>
                </c:pt>
                <c:pt idx="7023">
                  <c:v>7024</c:v>
                </c:pt>
                <c:pt idx="7024">
                  <c:v>7025</c:v>
                </c:pt>
                <c:pt idx="7025">
                  <c:v>7026</c:v>
                </c:pt>
                <c:pt idx="7026">
                  <c:v>7027</c:v>
                </c:pt>
                <c:pt idx="7027">
                  <c:v>7028</c:v>
                </c:pt>
                <c:pt idx="7028">
                  <c:v>7029</c:v>
                </c:pt>
                <c:pt idx="7029">
                  <c:v>7030</c:v>
                </c:pt>
                <c:pt idx="7030">
                  <c:v>7031</c:v>
                </c:pt>
                <c:pt idx="7031">
                  <c:v>7032</c:v>
                </c:pt>
                <c:pt idx="7032">
                  <c:v>7033</c:v>
                </c:pt>
                <c:pt idx="7033">
                  <c:v>7034</c:v>
                </c:pt>
                <c:pt idx="7034">
                  <c:v>7035</c:v>
                </c:pt>
                <c:pt idx="7035">
                  <c:v>7036</c:v>
                </c:pt>
                <c:pt idx="7036">
                  <c:v>7037</c:v>
                </c:pt>
                <c:pt idx="7037">
                  <c:v>7038</c:v>
                </c:pt>
                <c:pt idx="7038">
                  <c:v>7039</c:v>
                </c:pt>
                <c:pt idx="7039">
                  <c:v>7040</c:v>
                </c:pt>
                <c:pt idx="7040">
                  <c:v>7041</c:v>
                </c:pt>
                <c:pt idx="7041">
                  <c:v>7042</c:v>
                </c:pt>
                <c:pt idx="7042">
                  <c:v>7043</c:v>
                </c:pt>
                <c:pt idx="7043">
                  <c:v>7044</c:v>
                </c:pt>
                <c:pt idx="7044">
                  <c:v>7045</c:v>
                </c:pt>
                <c:pt idx="7045">
                  <c:v>7046</c:v>
                </c:pt>
                <c:pt idx="7046">
                  <c:v>7047</c:v>
                </c:pt>
                <c:pt idx="7047">
                  <c:v>7048</c:v>
                </c:pt>
                <c:pt idx="7048">
                  <c:v>7049</c:v>
                </c:pt>
                <c:pt idx="7049">
                  <c:v>7050</c:v>
                </c:pt>
                <c:pt idx="7050">
                  <c:v>7051</c:v>
                </c:pt>
                <c:pt idx="7051">
                  <c:v>7052</c:v>
                </c:pt>
                <c:pt idx="7052">
                  <c:v>7053</c:v>
                </c:pt>
                <c:pt idx="7053">
                  <c:v>7054</c:v>
                </c:pt>
                <c:pt idx="7054">
                  <c:v>7055</c:v>
                </c:pt>
                <c:pt idx="7055">
                  <c:v>7056</c:v>
                </c:pt>
                <c:pt idx="7056">
                  <c:v>7057</c:v>
                </c:pt>
                <c:pt idx="7057">
                  <c:v>7058</c:v>
                </c:pt>
                <c:pt idx="7058">
                  <c:v>7059</c:v>
                </c:pt>
                <c:pt idx="7059">
                  <c:v>7060</c:v>
                </c:pt>
                <c:pt idx="7060">
                  <c:v>7061</c:v>
                </c:pt>
                <c:pt idx="7061">
                  <c:v>7062</c:v>
                </c:pt>
                <c:pt idx="7062">
                  <c:v>7063</c:v>
                </c:pt>
                <c:pt idx="7063">
                  <c:v>7064</c:v>
                </c:pt>
                <c:pt idx="7064">
                  <c:v>7065</c:v>
                </c:pt>
                <c:pt idx="7065">
                  <c:v>7066</c:v>
                </c:pt>
                <c:pt idx="7066">
                  <c:v>7067</c:v>
                </c:pt>
                <c:pt idx="7067">
                  <c:v>7068</c:v>
                </c:pt>
                <c:pt idx="7068">
                  <c:v>7069</c:v>
                </c:pt>
                <c:pt idx="7069">
                  <c:v>7070</c:v>
                </c:pt>
                <c:pt idx="7070">
                  <c:v>7071</c:v>
                </c:pt>
                <c:pt idx="7071">
                  <c:v>7072</c:v>
                </c:pt>
                <c:pt idx="7072">
                  <c:v>7073</c:v>
                </c:pt>
                <c:pt idx="7073">
                  <c:v>7074</c:v>
                </c:pt>
                <c:pt idx="7074">
                  <c:v>7075</c:v>
                </c:pt>
                <c:pt idx="7075">
                  <c:v>7076</c:v>
                </c:pt>
                <c:pt idx="7076">
                  <c:v>7077</c:v>
                </c:pt>
                <c:pt idx="7077">
                  <c:v>7078</c:v>
                </c:pt>
                <c:pt idx="7078">
                  <c:v>7079</c:v>
                </c:pt>
                <c:pt idx="7079">
                  <c:v>7080</c:v>
                </c:pt>
                <c:pt idx="7080">
                  <c:v>7081</c:v>
                </c:pt>
                <c:pt idx="7081">
                  <c:v>7082</c:v>
                </c:pt>
                <c:pt idx="7082">
                  <c:v>7083</c:v>
                </c:pt>
                <c:pt idx="7083">
                  <c:v>7084</c:v>
                </c:pt>
                <c:pt idx="7084">
                  <c:v>7085</c:v>
                </c:pt>
                <c:pt idx="7085">
                  <c:v>7086</c:v>
                </c:pt>
                <c:pt idx="7086">
                  <c:v>7087</c:v>
                </c:pt>
                <c:pt idx="7087">
                  <c:v>7088</c:v>
                </c:pt>
                <c:pt idx="7088">
                  <c:v>7089</c:v>
                </c:pt>
                <c:pt idx="7089">
                  <c:v>7090</c:v>
                </c:pt>
                <c:pt idx="7090">
                  <c:v>7091</c:v>
                </c:pt>
                <c:pt idx="7091">
                  <c:v>7092</c:v>
                </c:pt>
                <c:pt idx="7092">
                  <c:v>7093</c:v>
                </c:pt>
                <c:pt idx="7093">
                  <c:v>7094</c:v>
                </c:pt>
                <c:pt idx="7094">
                  <c:v>7095</c:v>
                </c:pt>
                <c:pt idx="7095">
                  <c:v>7096</c:v>
                </c:pt>
                <c:pt idx="7096">
                  <c:v>7097</c:v>
                </c:pt>
                <c:pt idx="7097">
                  <c:v>7098</c:v>
                </c:pt>
                <c:pt idx="7098">
                  <c:v>7099</c:v>
                </c:pt>
                <c:pt idx="7099">
                  <c:v>7100</c:v>
                </c:pt>
                <c:pt idx="7100">
                  <c:v>7101</c:v>
                </c:pt>
                <c:pt idx="7101">
                  <c:v>7102</c:v>
                </c:pt>
                <c:pt idx="7102">
                  <c:v>7103</c:v>
                </c:pt>
                <c:pt idx="7103">
                  <c:v>7104</c:v>
                </c:pt>
                <c:pt idx="7104">
                  <c:v>7105</c:v>
                </c:pt>
                <c:pt idx="7105">
                  <c:v>7106</c:v>
                </c:pt>
                <c:pt idx="7106">
                  <c:v>7107</c:v>
                </c:pt>
                <c:pt idx="7107">
                  <c:v>7108</c:v>
                </c:pt>
                <c:pt idx="7108">
                  <c:v>7109</c:v>
                </c:pt>
                <c:pt idx="7109">
                  <c:v>7110</c:v>
                </c:pt>
                <c:pt idx="7110">
                  <c:v>7111</c:v>
                </c:pt>
                <c:pt idx="7111">
                  <c:v>7112</c:v>
                </c:pt>
                <c:pt idx="7112">
                  <c:v>7113</c:v>
                </c:pt>
                <c:pt idx="7113">
                  <c:v>7114</c:v>
                </c:pt>
                <c:pt idx="7114">
                  <c:v>7115</c:v>
                </c:pt>
                <c:pt idx="7115">
                  <c:v>7116</c:v>
                </c:pt>
                <c:pt idx="7116">
                  <c:v>7117</c:v>
                </c:pt>
                <c:pt idx="7117">
                  <c:v>7118</c:v>
                </c:pt>
                <c:pt idx="7118">
                  <c:v>7119</c:v>
                </c:pt>
                <c:pt idx="7119">
                  <c:v>7120</c:v>
                </c:pt>
                <c:pt idx="7120">
                  <c:v>7121</c:v>
                </c:pt>
                <c:pt idx="7121">
                  <c:v>7122</c:v>
                </c:pt>
                <c:pt idx="7122">
                  <c:v>7123</c:v>
                </c:pt>
                <c:pt idx="7123">
                  <c:v>7124</c:v>
                </c:pt>
                <c:pt idx="7124">
                  <c:v>7125</c:v>
                </c:pt>
                <c:pt idx="7125">
                  <c:v>7126</c:v>
                </c:pt>
                <c:pt idx="7126">
                  <c:v>7127</c:v>
                </c:pt>
                <c:pt idx="7127">
                  <c:v>7128</c:v>
                </c:pt>
                <c:pt idx="7128">
                  <c:v>7129</c:v>
                </c:pt>
                <c:pt idx="7129">
                  <c:v>7130</c:v>
                </c:pt>
                <c:pt idx="7130">
                  <c:v>7131</c:v>
                </c:pt>
                <c:pt idx="7131">
                  <c:v>7132</c:v>
                </c:pt>
                <c:pt idx="7132">
                  <c:v>7133</c:v>
                </c:pt>
                <c:pt idx="7133">
                  <c:v>7134</c:v>
                </c:pt>
                <c:pt idx="7134">
                  <c:v>7135</c:v>
                </c:pt>
                <c:pt idx="7135">
                  <c:v>7136</c:v>
                </c:pt>
                <c:pt idx="7136">
                  <c:v>7137</c:v>
                </c:pt>
                <c:pt idx="7137">
                  <c:v>7138</c:v>
                </c:pt>
                <c:pt idx="7138">
                  <c:v>7139</c:v>
                </c:pt>
                <c:pt idx="7139">
                  <c:v>7140</c:v>
                </c:pt>
                <c:pt idx="7140">
                  <c:v>7141</c:v>
                </c:pt>
                <c:pt idx="7141">
                  <c:v>7142</c:v>
                </c:pt>
                <c:pt idx="7142">
                  <c:v>7143</c:v>
                </c:pt>
                <c:pt idx="7143">
                  <c:v>7144</c:v>
                </c:pt>
                <c:pt idx="7144">
                  <c:v>7145</c:v>
                </c:pt>
                <c:pt idx="7145">
                  <c:v>7146</c:v>
                </c:pt>
                <c:pt idx="7146">
                  <c:v>7147</c:v>
                </c:pt>
                <c:pt idx="7147">
                  <c:v>7148</c:v>
                </c:pt>
                <c:pt idx="7148">
                  <c:v>7149</c:v>
                </c:pt>
                <c:pt idx="7149">
                  <c:v>7150</c:v>
                </c:pt>
                <c:pt idx="7150">
                  <c:v>7151</c:v>
                </c:pt>
                <c:pt idx="7151">
                  <c:v>7152</c:v>
                </c:pt>
                <c:pt idx="7152">
                  <c:v>7153</c:v>
                </c:pt>
                <c:pt idx="7153">
                  <c:v>7154</c:v>
                </c:pt>
                <c:pt idx="7154">
                  <c:v>7155</c:v>
                </c:pt>
                <c:pt idx="7155">
                  <c:v>7156</c:v>
                </c:pt>
                <c:pt idx="7156">
                  <c:v>7157</c:v>
                </c:pt>
                <c:pt idx="7157">
                  <c:v>7158</c:v>
                </c:pt>
                <c:pt idx="7158">
                  <c:v>7159</c:v>
                </c:pt>
                <c:pt idx="7159">
                  <c:v>7160</c:v>
                </c:pt>
                <c:pt idx="7160">
                  <c:v>7161</c:v>
                </c:pt>
                <c:pt idx="7161">
                  <c:v>7162</c:v>
                </c:pt>
                <c:pt idx="7162">
                  <c:v>7163</c:v>
                </c:pt>
                <c:pt idx="7163">
                  <c:v>7164</c:v>
                </c:pt>
                <c:pt idx="7164">
                  <c:v>7165</c:v>
                </c:pt>
                <c:pt idx="7165">
                  <c:v>7166</c:v>
                </c:pt>
                <c:pt idx="7166">
                  <c:v>7167</c:v>
                </c:pt>
                <c:pt idx="7167">
                  <c:v>7168</c:v>
                </c:pt>
                <c:pt idx="7168">
                  <c:v>7169</c:v>
                </c:pt>
                <c:pt idx="7169">
                  <c:v>7170</c:v>
                </c:pt>
                <c:pt idx="7170">
                  <c:v>7171</c:v>
                </c:pt>
                <c:pt idx="7171">
                  <c:v>7172</c:v>
                </c:pt>
                <c:pt idx="7172">
                  <c:v>7173</c:v>
                </c:pt>
                <c:pt idx="7173">
                  <c:v>7174</c:v>
                </c:pt>
                <c:pt idx="7174">
                  <c:v>7175</c:v>
                </c:pt>
                <c:pt idx="7175">
                  <c:v>7176</c:v>
                </c:pt>
                <c:pt idx="7176">
                  <c:v>7177</c:v>
                </c:pt>
                <c:pt idx="7177">
                  <c:v>7178</c:v>
                </c:pt>
                <c:pt idx="7178">
                  <c:v>7179</c:v>
                </c:pt>
                <c:pt idx="7179">
                  <c:v>7180</c:v>
                </c:pt>
                <c:pt idx="7180">
                  <c:v>7181</c:v>
                </c:pt>
                <c:pt idx="7181">
                  <c:v>7182</c:v>
                </c:pt>
                <c:pt idx="7182">
                  <c:v>7183</c:v>
                </c:pt>
                <c:pt idx="7183">
                  <c:v>7184</c:v>
                </c:pt>
                <c:pt idx="7184">
                  <c:v>7185</c:v>
                </c:pt>
                <c:pt idx="7185">
                  <c:v>7186</c:v>
                </c:pt>
                <c:pt idx="7186">
                  <c:v>7187</c:v>
                </c:pt>
                <c:pt idx="7187">
                  <c:v>7188</c:v>
                </c:pt>
                <c:pt idx="7188">
                  <c:v>7189</c:v>
                </c:pt>
                <c:pt idx="7189">
                  <c:v>7190</c:v>
                </c:pt>
                <c:pt idx="7190">
                  <c:v>7191</c:v>
                </c:pt>
                <c:pt idx="7191">
                  <c:v>7192</c:v>
                </c:pt>
                <c:pt idx="7192">
                  <c:v>7193</c:v>
                </c:pt>
                <c:pt idx="7193">
                  <c:v>7194</c:v>
                </c:pt>
                <c:pt idx="7194">
                  <c:v>7195</c:v>
                </c:pt>
                <c:pt idx="7195">
                  <c:v>7196</c:v>
                </c:pt>
                <c:pt idx="7196">
                  <c:v>7197</c:v>
                </c:pt>
                <c:pt idx="7197">
                  <c:v>7198</c:v>
                </c:pt>
                <c:pt idx="7198">
                  <c:v>7199</c:v>
                </c:pt>
                <c:pt idx="7199">
                  <c:v>7200</c:v>
                </c:pt>
                <c:pt idx="7200">
                  <c:v>7201</c:v>
                </c:pt>
                <c:pt idx="7201">
                  <c:v>7202</c:v>
                </c:pt>
                <c:pt idx="7202">
                  <c:v>7203</c:v>
                </c:pt>
                <c:pt idx="7203">
                  <c:v>7204</c:v>
                </c:pt>
                <c:pt idx="7204">
                  <c:v>7205</c:v>
                </c:pt>
                <c:pt idx="7205">
                  <c:v>7206</c:v>
                </c:pt>
                <c:pt idx="7206">
                  <c:v>7207</c:v>
                </c:pt>
                <c:pt idx="7207">
                  <c:v>7208</c:v>
                </c:pt>
                <c:pt idx="7208">
                  <c:v>7209</c:v>
                </c:pt>
                <c:pt idx="7209">
                  <c:v>7210</c:v>
                </c:pt>
                <c:pt idx="7210">
                  <c:v>7211</c:v>
                </c:pt>
                <c:pt idx="7211">
                  <c:v>7212</c:v>
                </c:pt>
                <c:pt idx="7212">
                  <c:v>7213</c:v>
                </c:pt>
                <c:pt idx="7213">
                  <c:v>7214</c:v>
                </c:pt>
                <c:pt idx="7214">
                  <c:v>7215</c:v>
                </c:pt>
                <c:pt idx="7215">
                  <c:v>7216</c:v>
                </c:pt>
                <c:pt idx="7216">
                  <c:v>7217</c:v>
                </c:pt>
                <c:pt idx="7217">
                  <c:v>7218</c:v>
                </c:pt>
                <c:pt idx="7218">
                  <c:v>7219</c:v>
                </c:pt>
                <c:pt idx="7219">
                  <c:v>7220</c:v>
                </c:pt>
                <c:pt idx="7220">
                  <c:v>7221</c:v>
                </c:pt>
                <c:pt idx="7221">
                  <c:v>7222</c:v>
                </c:pt>
                <c:pt idx="7222">
                  <c:v>7223</c:v>
                </c:pt>
                <c:pt idx="7223">
                  <c:v>7224</c:v>
                </c:pt>
                <c:pt idx="7224">
                  <c:v>7225</c:v>
                </c:pt>
                <c:pt idx="7225">
                  <c:v>7226</c:v>
                </c:pt>
                <c:pt idx="7226">
                  <c:v>7227</c:v>
                </c:pt>
                <c:pt idx="7227">
                  <c:v>7228</c:v>
                </c:pt>
                <c:pt idx="7228">
                  <c:v>7229</c:v>
                </c:pt>
                <c:pt idx="7229">
                  <c:v>7230</c:v>
                </c:pt>
                <c:pt idx="7230">
                  <c:v>7231</c:v>
                </c:pt>
                <c:pt idx="7231">
                  <c:v>7232</c:v>
                </c:pt>
                <c:pt idx="7232">
                  <c:v>7233</c:v>
                </c:pt>
                <c:pt idx="7233">
                  <c:v>7234</c:v>
                </c:pt>
                <c:pt idx="7234">
                  <c:v>7235</c:v>
                </c:pt>
                <c:pt idx="7235">
                  <c:v>7236</c:v>
                </c:pt>
                <c:pt idx="7236">
                  <c:v>7237</c:v>
                </c:pt>
                <c:pt idx="7237">
                  <c:v>7238</c:v>
                </c:pt>
                <c:pt idx="7238">
                  <c:v>7239</c:v>
                </c:pt>
                <c:pt idx="7239">
                  <c:v>7240</c:v>
                </c:pt>
                <c:pt idx="7240">
                  <c:v>7241</c:v>
                </c:pt>
                <c:pt idx="7241">
                  <c:v>7242</c:v>
                </c:pt>
                <c:pt idx="7242">
                  <c:v>7243</c:v>
                </c:pt>
                <c:pt idx="7243">
                  <c:v>7244</c:v>
                </c:pt>
                <c:pt idx="7244">
                  <c:v>7245</c:v>
                </c:pt>
                <c:pt idx="7245">
                  <c:v>7246</c:v>
                </c:pt>
                <c:pt idx="7246">
                  <c:v>7247</c:v>
                </c:pt>
                <c:pt idx="7247">
                  <c:v>7248</c:v>
                </c:pt>
                <c:pt idx="7248">
                  <c:v>7249</c:v>
                </c:pt>
                <c:pt idx="7249">
                  <c:v>7250</c:v>
                </c:pt>
                <c:pt idx="7250">
                  <c:v>7251</c:v>
                </c:pt>
                <c:pt idx="7251">
                  <c:v>7252</c:v>
                </c:pt>
                <c:pt idx="7252">
                  <c:v>7253</c:v>
                </c:pt>
                <c:pt idx="7253">
                  <c:v>7254</c:v>
                </c:pt>
                <c:pt idx="7254">
                  <c:v>7255</c:v>
                </c:pt>
                <c:pt idx="7255">
                  <c:v>7256</c:v>
                </c:pt>
                <c:pt idx="7256">
                  <c:v>7257</c:v>
                </c:pt>
                <c:pt idx="7257">
                  <c:v>7258</c:v>
                </c:pt>
                <c:pt idx="7258">
                  <c:v>7259</c:v>
                </c:pt>
                <c:pt idx="7259">
                  <c:v>7260</c:v>
                </c:pt>
                <c:pt idx="7260">
                  <c:v>7261</c:v>
                </c:pt>
                <c:pt idx="7261">
                  <c:v>7262</c:v>
                </c:pt>
                <c:pt idx="7262">
                  <c:v>7263</c:v>
                </c:pt>
                <c:pt idx="7263">
                  <c:v>7264</c:v>
                </c:pt>
                <c:pt idx="7264">
                  <c:v>7265</c:v>
                </c:pt>
                <c:pt idx="7265">
                  <c:v>7266</c:v>
                </c:pt>
                <c:pt idx="7266">
                  <c:v>7267</c:v>
                </c:pt>
                <c:pt idx="7267">
                  <c:v>7268</c:v>
                </c:pt>
                <c:pt idx="7268">
                  <c:v>7269</c:v>
                </c:pt>
                <c:pt idx="7269">
                  <c:v>7270</c:v>
                </c:pt>
                <c:pt idx="7270">
                  <c:v>7271</c:v>
                </c:pt>
                <c:pt idx="7271">
                  <c:v>7272</c:v>
                </c:pt>
                <c:pt idx="7272">
                  <c:v>7273</c:v>
                </c:pt>
                <c:pt idx="7273">
                  <c:v>7274</c:v>
                </c:pt>
                <c:pt idx="7274">
                  <c:v>7275</c:v>
                </c:pt>
                <c:pt idx="7275">
                  <c:v>7276</c:v>
                </c:pt>
                <c:pt idx="7276">
                  <c:v>7277</c:v>
                </c:pt>
                <c:pt idx="7277">
                  <c:v>7278</c:v>
                </c:pt>
                <c:pt idx="7278">
                  <c:v>7279</c:v>
                </c:pt>
                <c:pt idx="7279">
                  <c:v>7280</c:v>
                </c:pt>
                <c:pt idx="7280">
                  <c:v>7281</c:v>
                </c:pt>
                <c:pt idx="7281">
                  <c:v>7282</c:v>
                </c:pt>
                <c:pt idx="7282">
                  <c:v>7283</c:v>
                </c:pt>
                <c:pt idx="7283">
                  <c:v>7284</c:v>
                </c:pt>
                <c:pt idx="7284">
                  <c:v>7285</c:v>
                </c:pt>
                <c:pt idx="7285">
                  <c:v>7286</c:v>
                </c:pt>
                <c:pt idx="7286">
                  <c:v>7287</c:v>
                </c:pt>
                <c:pt idx="7287">
                  <c:v>7288</c:v>
                </c:pt>
                <c:pt idx="7288">
                  <c:v>7289</c:v>
                </c:pt>
                <c:pt idx="7289">
                  <c:v>7290</c:v>
                </c:pt>
                <c:pt idx="7290">
                  <c:v>7291</c:v>
                </c:pt>
                <c:pt idx="7291">
                  <c:v>7292</c:v>
                </c:pt>
                <c:pt idx="7292">
                  <c:v>7293</c:v>
                </c:pt>
                <c:pt idx="7293">
                  <c:v>7294</c:v>
                </c:pt>
                <c:pt idx="7294">
                  <c:v>7295</c:v>
                </c:pt>
                <c:pt idx="7295">
                  <c:v>7296</c:v>
                </c:pt>
                <c:pt idx="7296">
                  <c:v>7297</c:v>
                </c:pt>
                <c:pt idx="7297">
                  <c:v>7298</c:v>
                </c:pt>
                <c:pt idx="7298">
                  <c:v>7299</c:v>
                </c:pt>
                <c:pt idx="7299">
                  <c:v>7300</c:v>
                </c:pt>
                <c:pt idx="7300">
                  <c:v>7301</c:v>
                </c:pt>
                <c:pt idx="7301">
                  <c:v>7302</c:v>
                </c:pt>
                <c:pt idx="7302">
                  <c:v>7303</c:v>
                </c:pt>
                <c:pt idx="7303">
                  <c:v>7304</c:v>
                </c:pt>
                <c:pt idx="7304">
                  <c:v>7305</c:v>
                </c:pt>
                <c:pt idx="7305">
                  <c:v>7306</c:v>
                </c:pt>
                <c:pt idx="7306">
                  <c:v>7307</c:v>
                </c:pt>
                <c:pt idx="7307">
                  <c:v>7308</c:v>
                </c:pt>
                <c:pt idx="7308">
                  <c:v>7309</c:v>
                </c:pt>
                <c:pt idx="7309">
                  <c:v>7310</c:v>
                </c:pt>
                <c:pt idx="7310">
                  <c:v>7311</c:v>
                </c:pt>
                <c:pt idx="7311">
                  <c:v>7312</c:v>
                </c:pt>
                <c:pt idx="7312">
                  <c:v>7313</c:v>
                </c:pt>
                <c:pt idx="7313">
                  <c:v>7314</c:v>
                </c:pt>
                <c:pt idx="7314">
                  <c:v>7315</c:v>
                </c:pt>
                <c:pt idx="7315">
                  <c:v>7316</c:v>
                </c:pt>
                <c:pt idx="7316">
                  <c:v>7317</c:v>
                </c:pt>
                <c:pt idx="7317">
                  <c:v>7318</c:v>
                </c:pt>
                <c:pt idx="7318">
                  <c:v>7319</c:v>
                </c:pt>
                <c:pt idx="7319">
                  <c:v>7320</c:v>
                </c:pt>
                <c:pt idx="7320">
                  <c:v>7321</c:v>
                </c:pt>
                <c:pt idx="7321">
                  <c:v>7322</c:v>
                </c:pt>
                <c:pt idx="7322">
                  <c:v>7323</c:v>
                </c:pt>
                <c:pt idx="7323">
                  <c:v>7324</c:v>
                </c:pt>
                <c:pt idx="7324">
                  <c:v>7325</c:v>
                </c:pt>
                <c:pt idx="7325">
                  <c:v>7326</c:v>
                </c:pt>
                <c:pt idx="7326">
                  <c:v>7327</c:v>
                </c:pt>
                <c:pt idx="7327">
                  <c:v>7328</c:v>
                </c:pt>
                <c:pt idx="7328">
                  <c:v>7329</c:v>
                </c:pt>
                <c:pt idx="7329">
                  <c:v>7330</c:v>
                </c:pt>
                <c:pt idx="7330">
                  <c:v>7331</c:v>
                </c:pt>
                <c:pt idx="7331">
                  <c:v>7332</c:v>
                </c:pt>
                <c:pt idx="7332">
                  <c:v>7333</c:v>
                </c:pt>
                <c:pt idx="7333">
                  <c:v>7334</c:v>
                </c:pt>
                <c:pt idx="7334">
                  <c:v>7335</c:v>
                </c:pt>
                <c:pt idx="7335">
                  <c:v>7336</c:v>
                </c:pt>
                <c:pt idx="7336">
                  <c:v>7337</c:v>
                </c:pt>
                <c:pt idx="7337">
                  <c:v>7338</c:v>
                </c:pt>
                <c:pt idx="7338">
                  <c:v>7339</c:v>
                </c:pt>
                <c:pt idx="7339">
                  <c:v>7340</c:v>
                </c:pt>
                <c:pt idx="7340">
                  <c:v>7341</c:v>
                </c:pt>
                <c:pt idx="7341">
                  <c:v>7342</c:v>
                </c:pt>
                <c:pt idx="7342">
                  <c:v>7343</c:v>
                </c:pt>
                <c:pt idx="7343">
                  <c:v>7344</c:v>
                </c:pt>
                <c:pt idx="7344">
                  <c:v>7345</c:v>
                </c:pt>
                <c:pt idx="7345">
                  <c:v>7346</c:v>
                </c:pt>
                <c:pt idx="7346">
                  <c:v>7347</c:v>
                </c:pt>
                <c:pt idx="7347">
                  <c:v>7348</c:v>
                </c:pt>
                <c:pt idx="7348">
                  <c:v>7349</c:v>
                </c:pt>
                <c:pt idx="7349">
                  <c:v>7350</c:v>
                </c:pt>
                <c:pt idx="7350">
                  <c:v>7351</c:v>
                </c:pt>
                <c:pt idx="7351">
                  <c:v>7352</c:v>
                </c:pt>
                <c:pt idx="7352">
                  <c:v>7353</c:v>
                </c:pt>
                <c:pt idx="7353">
                  <c:v>7354</c:v>
                </c:pt>
                <c:pt idx="7354">
                  <c:v>7355</c:v>
                </c:pt>
                <c:pt idx="7355">
                  <c:v>7356</c:v>
                </c:pt>
                <c:pt idx="7356">
                  <c:v>7357</c:v>
                </c:pt>
                <c:pt idx="7357">
                  <c:v>7358</c:v>
                </c:pt>
                <c:pt idx="7358">
                  <c:v>7359</c:v>
                </c:pt>
                <c:pt idx="7359">
                  <c:v>7360</c:v>
                </c:pt>
                <c:pt idx="7360">
                  <c:v>7361</c:v>
                </c:pt>
                <c:pt idx="7361">
                  <c:v>7362</c:v>
                </c:pt>
                <c:pt idx="7362">
                  <c:v>7363</c:v>
                </c:pt>
                <c:pt idx="7363">
                  <c:v>7364</c:v>
                </c:pt>
                <c:pt idx="7364">
                  <c:v>7365</c:v>
                </c:pt>
                <c:pt idx="7365">
                  <c:v>7366</c:v>
                </c:pt>
                <c:pt idx="7366">
                  <c:v>7367</c:v>
                </c:pt>
                <c:pt idx="7367">
                  <c:v>7368</c:v>
                </c:pt>
                <c:pt idx="7368">
                  <c:v>7369</c:v>
                </c:pt>
                <c:pt idx="7369">
                  <c:v>7370</c:v>
                </c:pt>
                <c:pt idx="7370">
                  <c:v>7371</c:v>
                </c:pt>
                <c:pt idx="7371">
                  <c:v>7372</c:v>
                </c:pt>
                <c:pt idx="7372">
                  <c:v>7373</c:v>
                </c:pt>
                <c:pt idx="7373">
                  <c:v>7374</c:v>
                </c:pt>
                <c:pt idx="7374">
                  <c:v>7375</c:v>
                </c:pt>
                <c:pt idx="7375">
                  <c:v>7376</c:v>
                </c:pt>
                <c:pt idx="7376">
                  <c:v>7377</c:v>
                </c:pt>
                <c:pt idx="7377">
                  <c:v>7378</c:v>
                </c:pt>
                <c:pt idx="7378">
                  <c:v>7379</c:v>
                </c:pt>
                <c:pt idx="7379">
                  <c:v>7380</c:v>
                </c:pt>
                <c:pt idx="7380">
                  <c:v>7381</c:v>
                </c:pt>
                <c:pt idx="7381">
                  <c:v>7382</c:v>
                </c:pt>
                <c:pt idx="7382">
                  <c:v>7383</c:v>
                </c:pt>
                <c:pt idx="7383">
                  <c:v>7384</c:v>
                </c:pt>
                <c:pt idx="7384">
                  <c:v>7385</c:v>
                </c:pt>
                <c:pt idx="7385">
                  <c:v>7386</c:v>
                </c:pt>
                <c:pt idx="7386">
                  <c:v>7387</c:v>
                </c:pt>
                <c:pt idx="7387">
                  <c:v>7388</c:v>
                </c:pt>
                <c:pt idx="7388">
                  <c:v>7389</c:v>
                </c:pt>
                <c:pt idx="7389">
                  <c:v>7390</c:v>
                </c:pt>
                <c:pt idx="7390">
                  <c:v>7391</c:v>
                </c:pt>
                <c:pt idx="7391">
                  <c:v>7392</c:v>
                </c:pt>
                <c:pt idx="7392">
                  <c:v>7393</c:v>
                </c:pt>
                <c:pt idx="7393">
                  <c:v>7394</c:v>
                </c:pt>
                <c:pt idx="7394">
                  <c:v>7395</c:v>
                </c:pt>
                <c:pt idx="7395">
                  <c:v>7396</c:v>
                </c:pt>
                <c:pt idx="7396">
                  <c:v>7397</c:v>
                </c:pt>
                <c:pt idx="7397">
                  <c:v>7398</c:v>
                </c:pt>
                <c:pt idx="7398">
                  <c:v>7399</c:v>
                </c:pt>
                <c:pt idx="7399">
                  <c:v>7400</c:v>
                </c:pt>
                <c:pt idx="7400">
                  <c:v>7401</c:v>
                </c:pt>
                <c:pt idx="7401">
                  <c:v>7402</c:v>
                </c:pt>
                <c:pt idx="7402">
                  <c:v>7403</c:v>
                </c:pt>
                <c:pt idx="7403">
                  <c:v>7404</c:v>
                </c:pt>
                <c:pt idx="7404">
                  <c:v>7405</c:v>
                </c:pt>
                <c:pt idx="7405">
                  <c:v>7406</c:v>
                </c:pt>
                <c:pt idx="7406">
                  <c:v>7407</c:v>
                </c:pt>
                <c:pt idx="7407">
                  <c:v>7408</c:v>
                </c:pt>
                <c:pt idx="7408">
                  <c:v>7409</c:v>
                </c:pt>
                <c:pt idx="7409">
                  <c:v>7410</c:v>
                </c:pt>
                <c:pt idx="7410">
                  <c:v>7411</c:v>
                </c:pt>
                <c:pt idx="7411">
                  <c:v>7412</c:v>
                </c:pt>
                <c:pt idx="7412">
                  <c:v>7413</c:v>
                </c:pt>
                <c:pt idx="7413">
                  <c:v>7414</c:v>
                </c:pt>
                <c:pt idx="7414">
                  <c:v>7415</c:v>
                </c:pt>
                <c:pt idx="7415">
                  <c:v>7416</c:v>
                </c:pt>
                <c:pt idx="7416">
                  <c:v>7417</c:v>
                </c:pt>
                <c:pt idx="7417">
                  <c:v>7418</c:v>
                </c:pt>
                <c:pt idx="7418">
                  <c:v>7419</c:v>
                </c:pt>
                <c:pt idx="7419">
                  <c:v>7420</c:v>
                </c:pt>
                <c:pt idx="7420">
                  <c:v>7421</c:v>
                </c:pt>
                <c:pt idx="7421">
                  <c:v>7422</c:v>
                </c:pt>
                <c:pt idx="7422">
                  <c:v>7423</c:v>
                </c:pt>
                <c:pt idx="7423">
                  <c:v>7424</c:v>
                </c:pt>
                <c:pt idx="7424">
                  <c:v>7425</c:v>
                </c:pt>
                <c:pt idx="7425">
                  <c:v>7426</c:v>
                </c:pt>
                <c:pt idx="7426">
                  <c:v>7427</c:v>
                </c:pt>
                <c:pt idx="7427">
                  <c:v>7428</c:v>
                </c:pt>
                <c:pt idx="7428">
                  <c:v>7429</c:v>
                </c:pt>
                <c:pt idx="7429">
                  <c:v>7430</c:v>
                </c:pt>
                <c:pt idx="7430">
                  <c:v>7431</c:v>
                </c:pt>
                <c:pt idx="7431">
                  <c:v>7432</c:v>
                </c:pt>
                <c:pt idx="7432">
                  <c:v>7433</c:v>
                </c:pt>
                <c:pt idx="7433">
                  <c:v>7434</c:v>
                </c:pt>
                <c:pt idx="7434">
                  <c:v>7435</c:v>
                </c:pt>
                <c:pt idx="7435">
                  <c:v>7436</c:v>
                </c:pt>
                <c:pt idx="7436">
                  <c:v>7437</c:v>
                </c:pt>
                <c:pt idx="7437">
                  <c:v>7438</c:v>
                </c:pt>
                <c:pt idx="7438">
                  <c:v>7439</c:v>
                </c:pt>
                <c:pt idx="7439">
                  <c:v>7440</c:v>
                </c:pt>
                <c:pt idx="7440">
                  <c:v>7441</c:v>
                </c:pt>
                <c:pt idx="7441">
                  <c:v>7442</c:v>
                </c:pt>
                <c:pt idx="7442">
                  <c:v>7443</c:v>
                </c:pt>
                <c:pt idx="7443">
                  <c:v>7444</c:v>
                </c:pt>
                <c:pt idx="7444">
                  <c:v>7445</c:v>
                </c:pt>
                <c:pt idx="7445">
                  <c:v>7446</c:v>
                </c:pt>
                <c:pt idx="7446">
                  <c:v>7447</c:v>
                </c:pt>
                <c:pt idx="7447">
                  <c:v>7448</c:v>
                </c:pt>
                <c:pt idx="7448">
                  <c:v>7449</c:v>
                </c:pt>
                <c:pt idx="7449">
                  <c:v>7450</c:v>
                </c:pt>
                <c:pt idx="7450">
                  <c:v>7451</c:v>
                </c:pt>
                <c:pt idx="7451">
                  <c:v>7452</c:v>
                </c:pt>
                <c:pt idx="7452">
                  <c:v>7453</c:v>
                </c:pt>
                <c:pt idx="7453">
                  <c:v>7454</c:v>
                </c:pt>
                <c:pt idx="7454">
                  <c:v>7455</c:v>
                </c:pt>
                <c:pt idx="7455">
                  <c:v>7456</c:v>
                </c:pt>
                <c:pt idx="7456">
                  <c:v>7457</c:v>
                </c:pt>
                <c:pt idx="7457">
                  <c:v>7458</c:v>
                </c:pt>
                <c:pt idx="7458">
                  <c:v>7459</c:v>
                </c:pt>
                <c:pt idx="7459">
                  <c:v>7460</c:v>
                </c:pt>
                <c:pt idx="7460">
                  <c:v>7461</c:v>
                </c:pt>
                <c:pt idx="7461">
                  <c:v>7462</c:v>
                </c:pt>
                <c:pt idx="7462">
                  <c:v>7463</c:v>
                </c:pt>
                <c:pt idx="7463">
                  <c:v>7464</c:v>
                </c:pt>
                <c:pt idx="7464">
                  <c:v>7465</c:v>
                </c:pt>
                <c:pt idx="7465">
                  <c:v>7466</c:v>
                </c:pt>
                <c:pt idx="7466">
                  <c:v>7467</c:v>
                </c:pt>
                <c:pt idx="7467">
                  <c:v>7468</c:v>
                </c:pt>
                <c:pt idx="7468">
                  <c:v>7469</c:v>
                </c:pt>
                <c:pt idx="7469">
                  <c:v>7470</c:v>
                </c:pt>
                <c:pt idx="7470">
                  <c:v>7471</c:v>
                </c:pt>
                <c:pt idx="7471">
                  <c:v>7472</c:v>
                </c:pt>
                <c:pt idx="7472">
                  <c:v>7473</c:v>
                </c:pt>
                <c:pt idx="7473">
                  <c:v>7474</c:v>
                </c:pt>
                <c:pt idx="7474">
                  <c:v>7475</c:v>
                </c:pt>
                <c:pt idx="7475">
                  <c:v>7476</c:v>
                </c:pt>
                <c:pt idx="7476">
                  <c:v>7477</c:v>
                </c:pt>
                <c:pt idx="7477">
                  <c:v>7478</c:v>
                </c:pt>
                <c:pt idx="7478">
                  <c:v>7479</c:v>
                </c:pt>
                <c:pt idx="7479">
                  <c:v>7480</c:v>
                </c:pt>
                <c:pt idx="7480">
                  <c:v>7481</c:v>
                </c:pt>
                <c:pt idx="7481">
                  <c:v>7482</c:v>
                </c:pt>
                <c:pt idx="7482">
                  <c:v>7483</c:v>
                </c:pt>
                <c:pt idx="7483">
                  <c:v>7484</c:v>
                </c:pt>
                <c:pt idx="7484">
                  <c:v>7485</c:v>
                </c:pt>
                <c:pt idx="7485">
                  <c:v>7486</c:v>
                </c:pt>
                <c:pt idx="7486">
                  <c:v>7487</c:v>
                </c:pt>
                <c:pt idx="7487">
                  <c:v>7488</c:v>
                </c:pt>
                <c:pt idx="7488">
                  <c:v>7489</c:v>
                </c:pt>
                <c:pt idx="7489">
                  <c:v>7490</c:v>
                </c:pt>
                <c:pt idx="7490">
                  <c:v>7491</c:v>
                </c:pt>
                <c:pt idx="7491">
                  <c:v>7492</c:v>
                </c:pt>
                <c:pt idx="7492">
                  <c:v>7493</c:v>
                </c:pt>
                <c:pt idx="7493">
                  <c:v>7494</c:v>
                </c:pt>
                <c:pt idx="7494">
                  <c:v>7495</c:v>
                </c:pt>
                <c:pt idx="7495">
                  <c:v>7496</c:v>
                </c:pt>
                <c:pt idx="7496">
                  <c:v>7497</c:v>
                </c:pt>
                <c:pt idx="7497">
                  <c:v>7498</c:v>
                </c:pt>
                <c:pt idx="7498">
                  <c:v>7499</c:v>
                </c:pt>
                <c:pt idx="7499">
                  <c:v>7500</c:v>
                </c:pt>
                <c:pt idx="7500">
                  <c:v>7501</c:v>
                </c:pt>
                <c:pt idx="7501">
                  <c:v>7502</c:v>
                </c:pt>
                <c:pt idx="7502">
                  <c:v>7503</c:v>
                </c:pt>
                <c:pt idx="7503">
                  <c:v>7504</c:v>
                </c:pt>
                <c:pt idx="7504">
                  <c:v>7505</c:v>
                </c:pt>
                <c:pt idx="7505">
                  <c:v>7506</c:v>
                </c:pt>
                <c:pt idx="7506">
                  <c:v>7507</c:v>
                </c:pt>
                <c:pt idx="7507">
                  <c:v>7508</c:v>
                </c:pt>
                <c:pt idx="7508">
                  <c:v>7509</c:v>
                </c:pt>
                <c:pt idx="7509">
                  <c:v>7510</c:v>
                </c:pt>
                <c:pt idx="7510">
                  <c:v>7511</c:v>
                </c:pt>
                <c:pt idx="7511">
                  <c:v>7512</c:v>
                </c:pt>
                <c:pt idx="7512">
                  <c:v>7513</c:v>
                </c:pt>
                <c:pt idx="7513">
                  <c:v>7514</c:v>
                </c:pt>
                <c:pt idx="7514">
                  <c:v>7515</c:v>
                </c:pt>
                <c:pt idx="7515">
                  <c:v>7516</c:v>
                </c:pt>
                <c:pt idx="7516">
                  <c:v>7517</c:v>
                </c:pt>
                <c:pt idx="7517">
                  <c:v>7518</c:v>
                </c:pt>
                <c:pt idx="7518">
                  <c:v>7519</c:v>
                </c:pt>
                <c:pt idx="7519">
                  <c:v>7520</c:v>
                </c:pt>
                <c:pt idx="7520">
                  <c:v>7521</c:v>
                </c:pt>
                <c:pt idx="7521">
                  <c:v>7522</c:v>
                </c:pt>
                <c:pt idx="7522">
                  <c:v>7523</c:v>
                </c:pt>
                <c:pt idx="7523">
                  <c:v>7524</c:v>
                </c:pt>
                <c:pt idx="7524">
                  <c:v>7525</c:v>
                </c:pt>
                <c:pt idx="7525">
                  <c:v>7526</c:v>
                </c:pt>
                <c:pt idx="7526">
                  <c:v>7527</c:v>
                </c:pt>
                <c:pt idx="7527">
                  <c:v>7528</c:v>
                </c:pt>
                <c:pt idx="7528">
                  <c:v>7529</c:v>
                </c:pt>
                <c:pt idx="7529">
                  <c:v>7530</c:v>
                </c:pt>
                <c:pt idx="7530">
                  <c:v>7531</c:v>
                </c:pt>
                <c:pt idx="7531">
                  <c:v>7532</c:v>
                </c:pt>
                <c:pt idx="7532">
                  <c:v>7533</c:v>
                </c:pt>
                <c:pt idx="7533">
                  <c:v>7534</c:v>
                </c:pt>
                <c:pt idx="7534">
                  <c:v>7535</c:v>
                </c:pt>
                <c:pt idx="7535">
                  <c:v>7536</c:v>
                </c:pt>
                <c:pt idx="7536">
                  <c:v>7537</c:v>
                </c:pt>
                <c:pt idx="7537">
                  <c:v>7538</c:v>
                </c:pt>
                <c:pt idx="7538">
                  <c:v>7539</c:v>
                </c:pt>
                <c:pt idx="7539">
                  <c:v>7540</c:v>
                </c:pt>
                <c:pt idx="7540">
                  <c:v>7541</c:v>
                </c:pt>
                <c:pt idx="7541">
                  <c:v>7542</c:v>
                </c:pt>
                <c:pt idx="7542">
                  <c:v>7543</c:v>
                </c:pt>
                <c:pt idx="7543">
                  <c:v>7544</c:v>
                </c:pt>
                <c:pt idx="7544">
                  <c:v>7545</c:v>
                </c:pt>
                <c:pt idx="7545">
                  <c:v>7546</c:v>
                </c:pt>
                <c:pt idx="7546">
                  <c:v>7547</c:v>
                </c:pt>
                <c:pt idx="7547">
                  <c:v>7548</c:v>
                </c:pt>
                <c:pt idx="7548">
                  <c:v>7549</c:v>
                </c:pt>
                <c:pt idx="7549">
                  <c:v>7550</c:v>
                </c:pt>
                <c:pt idx="7550">
                  <c:v>7551</c:v>
                </c:pt>
                <c:pt idx="7551">
                  <c:v>7552</c:v>
                </c:pt>
                <c:pt idx="7552">
                  <c:v>7553</c:v>
                </c:pt>
                <c:pt idx="7553">
                  <c:v>7554</c:v>
                </c:pt>
                <c:pt idx="7554">
                  <c:v>7555</c:v>
                </c:pt>
                <c:pt idx="7555">
                  <c:v>7556</c:v>
                </c:pt>
                <c:pt idx="7556">
                  <c:v>7557</c:v>
                </c:pt>
                <c:pt idx="7557">
                  <c:v>7558</c:v>
                </c:pt>
                <c:pt idx="7558">
                  <c:v>7559</c:v>
                </c:pt>
                <c:pt idx="7559">
                  <c:v>7560</c:v>
                </c:pt>
                <c:pt idx="7560">
                  <c:v>7561</c:v>
                </c:pt>
                <c:pt idx="7561">
                  <c:v>7562</c:v>
                </c:pt>
                <c:pt idx="7562">
                  <c:v>7563</c:v>
                </c:pt>
                <c:pt idx="7563">
                  <c:v>7564</c:v>
                </c:pt>
                <c:pt idx="7564">
                  <c:v>7565</c:v>
                </c:pt>
                <c:pt idx="7565">
                  <c:v>7566</c:v>
                </c:pt>
                <c:pt idx="7566">
                  <c:v>7567</c:v>
                </c:pt>
                <c:pt idx="7567">
                  <c:v>7568</c:v>
                </c:pt>
                <c:pt idx="7568">
                  <c:v>7569</c:v>
                </c:pt>
                <c:pt idx="7569">
                  <c:v>7570</c:v>
                </c:pt>
                <c:pt idx="7570">
                  <c:v>7571</c:v>
                </c:pt>
                <c:pt idx="7571">
                  <c:v>7572</c:v>
                </c:pt>
                <c:pt idx="7572">
                  <c:v>7573</c:v>
                </c:pt>
                <c:pt idx="7573">
                  <c:v>7574</c:v>
                </c:pt>
                <c:pt idx="7574">
                  <c:v>7575</c:v>
                </c:pt>
                <c:pt idx="7575">
                  <c:v>7576</c:v>
                </c:pt>
                <c:pt idx="7576">
                  <c:v>7577</c:v>
                </c:pt>
                <c:pt idx="7577">
                  <c:v>7578</c:v>
                </c:pt>
                <c:pt idx="7578">
                  <c:v>7579</c:v>
                </c:pt>
                <c:pt idx="7579">
                  <c:v>7580</c:v>
                </c:pt>
                <c:pt idx="7580">
                  <c:v>7581</c:v>
                </c:pt>
                <c:pt idx="7581">
                  <c:v>7582</c:v>
                </c:pt>
                <c:pt idx="7582">
                  <c:v>7583</c:v>
                </c:pt>
                <c:pt idx="7583">
                  <c:v>7584</c:v>
                </c:pt>
                <c:pt idx="7584">
                  <c:v>7585</c:v>
                </c:pt>
                <c:pt idx="7585">
                  <c:v>7586</c:v>
                </c:pt>
                <c:pt idx="7586">
                  <c:v>7587</c:v>
                </c:pt>
                <c:pt idx="7587">
                  <c:v>7588</c:v>
                </c:pt>
                <c:pt idx="7588">
                  <c:v>7589</c:v>
                </c:pt>
                <c:pt idx="7589">
                  <c:v>7590</c:v>
                </c:pt>
                <c:pt idx="7590">
                  <c:v>7591</c:v>
                </c:pt>
                <c:pt idx="7591">
                  <c:v>7592</c:v>
                </c:pt>
                <c:pt idx="7592">
                  <c:v>7593</c:v>
                </c:pt>
                <c:pt idx="7593">
                  <c:v>7594</c:v>
                </c:pt>
                <c:pt idx="7594">
                  <c:v>7595</c:v>
                </c:pt>
                <c:pt idx="7595">
                  <c:v>7596</c:v>
                </c:pt>
                <c:pt idx="7596">
                  <c:v>7597</c:v>
                </c:pt>
                <c:pt idx="7597">
                  <c:v>7598</c:v>
                </c:pt>
                <c:pt idx="7598">
                  <c:v>7599</c:v>
                </c:pt>
                <c:pt idx="7599">
                  <c:v>7600</c:v>
                </c:pt>
                <c:pt idx="7600">
                  <c:v>7601</c:v>
                </c:pt>
                <c:pt idx="7601">
                  <c:v>7602</c:v>
                </c:pt>
                <c:pt idx="7602">
                  <c:v>7603</c:v>
                </c:pt>
                <c:pt idx="7603">
                  <c:v>7604</c:v>
                </c:pt>
                <c:pt idx="7604">
                  <c:v>7605</c:v>
                </c:pt>
                <c:pt idx="7605">
                  <c:v>7606</c:v>
                </c:pt>
                <c:pt idx="7606">
                  <c:v>7607</c:v>
                </c:pt>
                <c:pt idx="7607">
                  <c:v>7608</c:v>
                </c:pt>
                <c:pt idx="7608">
                  <c:v>7609</c:v>
                </c:pt>
                <c:pt idx="7609">
                  <c:v>7610</c:v>
                </c:pt>
                <c:pt idx="7610">
                  <c:v>7611</c:v>
                </c:pt>
                <c:pt idx="7611">
                  <c:v>7612</c:v>
                </c:pt>
                <c:pt idx="7612">
                  <c:v>7613</c:v>
                </c:pt>
                <c:pt idx="7613">
                  <c:v>7614</c:v>
                </c:pt>
                <c:pt idx="7614">
                  <c:v>7615</c:v>
                </c:pt>
                <c:pt idx="7615">
                  <c:v>7616</c:v>
                </c:pt>
                <c:pt idx="7616">
                  <c:v>7617</c:v>
                </c:pt>
                <c:pt idx="7617">
                  <c:v>7618</c:v>
                </c:pt>
                <c:pt idx="7618">
                  <c:v>7619</c:v>
                </c:pt>
                <c:pt idx="7619">
                  <c:v>7620</c:v>
                </c:pt>
                <c:pt idx="7620">
                  <c:v>7621</c:v>
                </c:pt>
                <c:pt idx="7621">
                  <c:v>7622</c:v>
                </c:pt>
                <c:pt idx="7622">
                  <c:v>7623</c:v>
                </c:pt>
                <c:pt idx="7623">
                  <c:v>7624</c:v>
                </c:pt>
                <c:pt idx="7624">
                  <c:v>7625</c:v>
                </c:pt>
                <c:pt idx="7625">
                  <c:v>7626</c:v>
                </c:pt>
                <c:pt idx="7626">
                  <c:v>7627</c:v>
                </c:pt>
                <c:pt idx="7627">
                  <c:v>7628</c:v>
                </c:pt>
                <c:pt idx="7628">
                  <c:v>7629</c:v>
                </c:pt>
                <c:pt idx="7629">
                  <c:v>7630</c:v>
                </c:pt>
                <c:pt idx="7630">
                  <c:v>7631</c:v>
                </c:pt>
                <c:pt idx="7631">
                  <c:v>7632</c:v>
                </c:pt>
                <c:pt idx="7632">
                  <c:v>7633</c:v>
                </c:pt>
                <c:pt idx="7633">
                  <c:v>7634</c:v>
                </c:pt>
                <c:pt idx="7634">
                  <c:v>7635</c:v>
                </c:pt>
                <c:pt idx="7635">
                  <c:v>7636</c:v>
                </c:pt>
                <c:pt idx="7636">
                  <c:v>7637</c:v>
                </c:pt>
                <c:pt idx="7637">
                  <c:v>7638</c:v>
                </c:pt>
                <c:pt idx="7638">
                  <c:v>7639</c:v>
                </c:pt>
                <c:pt idx="7639">
                  <c:v>7640</c:v>
                </c:pt>
                <c:pt idx="7640">
                  <c:v>7641</c:v>
                </c:pt>
                <c:pt idx="7641">
                  <c:v>7642</c:v>
                </c:pt>
                <c:pt idx="7642">
                  <c:v>7643</c:v>
                </c:pt>
                <c:pt idx="7643">
                  <c:v>7644</c:v>
                </c:pt>
                <c:pt idx="7644">
                  <c:v>7645</c:v>
                </c:pt>
                <c:pt idx="7645">
                  <c:v>7646</c:v>
                </c:pt>
                <c:pt idx="7646">
                  <c:v>7647</c:v>
                </c:pt>
                <c:pt idx="7647">
                  <c:v>7648</c:v>
                </c:pt>
                <c:pt idx="7648">
                  <c:v>7649</c:v>
                </c:pt>
                <c:pt idx="7649">
                  <c:v>7650</c:v>
                </c:pt>
                <c:pt idx="7650">
                  <c:v>7651</c:v>
                </c:pt>
                <c:pt idx="7651">
                  <c:v>7652</c:v>
                </c:pt>
                <c:pt idx="7652">
                  <c:v>7653</c:v>
                </c:pt>
                <c:pt idx="7653">
                  <c:v>7654</c:v>
                </c:pt>
                <c:pt idx="7654">
                  <c:v>7655</c:v>
                </c:pt>
                <c:pt idx="7655">
                  <c:v>7656</c:v>
                </c:pt>
                <c:pt idx="7656">
                  <c:v>7657</c:v>
                </c:pt>
                <c:pt idx="7657">
                  <c:v>7658</c:v>
                </c:pt>
                <c:pt idx="7658">
                  <c:v>7659</c:v>
                </c:pt>
                <c:pt idx="7659">
                  <c:v>7660</c:v>
                </c:pt>
                <c:pt idx="7660">
                  <c:v>7661</c:v>
                </c:pt>
                <c:pt idx="7661">
                  <c:v>7662</c:v>
                </c:pt>
                <c:pt idx="7662">
                  <c:v>7663</c:v>
                </c:pt>
                <c:pt idx="7663">
                  <c:v>7664</c:v>
                </c:pt>
                <c:pt idx="7664">
                  <c:v>7665</c:v>
                </c:pt>
                <c:pt idx="7665">
                  <c:v>7666</c:v>
                </c:pt>
                <c:pt idx="7666">
                  <c:v>7667</c:v>
                </c:pt>
                <c:pt idx="7667">
                  <c:v>7668</c:v>
                </c:pt>
                <c:pt idx="7668">
                  <c:v>7669</c:v>
                </c:pt>
                <c:pt idx="7669">
                  <c:v>7670</c:v>
                </c:pt>
                <c:pt idx="7670">
                  <c:v>7671</c:v>
                </c:pt>
                <c:pt idx="7671">
                  <c:v>7672</c:v>
                </c:pt>
                <c:pt idx="7672">
                  <c:v>7673</c:v>
                </c:pt>
                <c:pt idx="7673">
                  <c:v>7674</c:v>
                </c:pt>
                <c:pt idx="7674">
                  <c:v>7675</c:v>
                </c:pt>
                <c:pt idx="7675">
                  <c:v>7676</c:v>
                </c:pt>
                <c:pt idx="7676">
                  <c:v>7677</c:v>
                </c:pt>
                <c:pt idx="7677">
                  <c:v>7678</c:v>
                </c:pt>
                <c:pt idx="7678">
                  <c:v>7679</c:v>
                </c:pt>
                <c:pt idx="7679">
                  <c:v>7680</c:v>
                </c:pt>
                <c:pt idx="7680">
                  <c:v>7681</c:v>
                </c:pt>
                <c:pt idx="7681">
                  <c:v>7682</c:v>
                </c:pt>
                <c:pt idx="7682">
                  <c:v>7683</c:v>
                </c:pt>
                <c:pt idx="7683">
                  <c:v>7684</c:v>
                </c:pt>
                <c:pt idx="7684">
                  <c:v>7685</c:v>
                </c:pt>
                <c:pt idx="7685">
                  <c:v>7686</c:v>
                </c:pt>
                <c:pt idx="7686">
                  <c:v>7687</c:v>
                </c:pt>
                <c:pt idx="7687">
                  <c:v>7688</c:v>
                </c:pt>
                <c:pt idx="7688">
                  <c:v>7689</c:v>
                </c:pt>
                <c:pt idx="7689">
                  <c:v>7690</c:v>
                </c:pt>
                <c:pt idx="7690">
                  <c:v>7691</c:v>
                </c:pt>
                <c:pt idx="7691">
                  <c:v>7692</c:v>
                </c:pt>
                <c:pt idx="7692">
                  <c:v>7693</c:v>
                </c:pt>
                <c:pt idx="7693">
                  <c:v>7694</c:v>
                </c:pt>
                <c:pt idx="7694">
                  <c:v>7695</c:v>
                </c:pt>
                <c:pt idx="7695">
                  <c:v>7696</c:v>
                </c:pt>
                <c:pt idx="7696">
                  <c:v>7697</c:v>
                </c:pt>
                <c:pt idx="7697">
                  <c:v>7698</c:v>
                </c:pt>
                <c:pt idx="7698">
                  <c:v>7699</c:v>
                </c:pt>
                <c:pt idx="7699">
                  <c:v>7700</c:v>
                </c:pt>
                <c:pt idx="7700">
                  <c:v>7701</c:v>
                </c:pt>
                <c:pt idx="7701">
                  <c:v>7702</c:v>
                </c:pt>
                <c:pt idx="7702">
                  <c:v>7703</c:v>
                </c:pt>
                <c:pt idx="7703">
                  <c:v>7704</c:v>
                </c:pt>
                <c:pt idx="7704">
                  <c:v>7705</c:v>
                </c:pt>
                <c:pt idx="7705">
                  <c:v>7706</c:v>
                </c:pt>
                <c:pt idx="7706">
                  <c:v>7707</c:v>
                </c:pt>
                <c:pt idx="7707">
                  <c:v>7708</c:v>
                </c:pt>
                <c:pt idx="7708">
                  <c:v>7709</c:v>
                </c:pt>
                <c:pt idx="7709">
                  <c:v>7710</c:v>
                </c:pt>
                <c:pt idx="7710">
                  <c:v>7711</c:v>
                </c:pt>
                <c:pt idx="7711">
                  <c:v>7712</c:v>
                </c:pt>
                <c:pt idx="7712">
                  <c:v>7713</c:v>
                </c:pt>
                <c:pt idx="7713">
                  <c:v>7714</c:v>
                </c:pt>
                <c:pt idx="7714">
                  <c:v>7715</c:v>
                </c:pt>
                <c:pt idx="7715">
                  <c:v>7716</c:v>
                </c:pt>
                <c:pt idx="7716">
                  <c:v>7717</c:v>
                </c:pt>
                <c:pt idx="7717">
                  <c:v>7718</c:v>
                </c:pt>
                <c:pt idx="7718">
                  <c:v>7719</c:v>
                </c:pt>
                <c:pt idx="7719">
                  <c:v>7720</c:v>
                </c:pt>
                <c:pt idx="7720">
                  <c:v>7721</c:v>
                </c:pt>
                <c:pt idx="7721">
                  <c:v>7722</c:v>
                </c:pt>
                <c:pt idx="7722">
                  <c:v>7723</c:v>
                </c:pt>
                <c:pt idx="7723">
                  <c:v>7724</c:v>
                </c:pt>
                <c:pt idx="7724">
                  <c:v>7725</c:v>
                </c:pt>
                <c:pt idx="7725">
                  <c:v>7726</c:v>
                </c:pt>
                <c:pt idx="7726">
                  <c:v>7727</c:v>
                </c:pt>
                <c:pt idx="7727">
                  <c:v>7728</c:v>
                </c:pt>
                <c:pt idx="7728">
                  <c:v>7729</c:v>
                </c:pt>
                <c:pt idx="7729">
                  <c:v>7730</c:v>
                </c:pt>
                <c:pt idx="7730">
                  <c:v>7731</c:v>
                </c:pt>
                <c:pt idx="7731">
                  <c:v>7732</c:v>
                </c:pt>
                <c:pt idx="7732">
                  <c:v>7733</c:v>
                </c:pt>
                <c:pt idx="7733">
                  <c:v>7734</c:v>
                </c:pt>
                <c:pt idx="7734">
                  <c:v>7735</c:v>
                </c:pt>
                <c:pt idx="7735">
                  <c:v>7736</c:v>
                </c:pt>
                <c:pt idx="7736">
                  <c:v>7737</c:v>
                </c:pt>
                <c:pt idx="7737">
                  <c:v>7738</c:v>
                </c:pt>
                <c:pt idx="7738">
                  <c:v>7739</c:v>
                </c:pt>
                <c:pt idx="7739">
                  <c:v>7740</c:v>
                </c:pt>
                <c:pt idx="7740">
                  <c:v>7741</c:v>
                </c:pt>
                <c:pt idx="7741">
                  <c:v>7742</c:v>
                </c:pt>
                <c:pt idx="7742">
                  <c:v>7743</c:v>
                </c:pt>
                <c:pt idx="7743">
                  <c:v>7744</c:v>
                </c:pt>
                <c:pt idx="7744">
                  <c:v>7745</c:v>
                </c:pt>
                <c:pt idx="7745">
                  <c:v>7746</c:v>
                </c:pt>
                <c:pt idx="7746">
                  <c:v>7747</c:v>
                </c:pt>
                <c:pt idx="7747">
                  <c:v>7748</c:v>
                </c:pt>
                <c:pt idx="7748">
                  <c:v>7749</c:v>
                </c:pt>
                <c:pt idx="7749">
                  <c:v>7750</c:v>
                </c:pt>
                <c:pt idx="7750">
                  <c:v>7751</c:v>
                </c:pt>
                <c:pt idx="7751">
                  <c:v>7752</c:v>
                </c:pt>
                <c:pt idx="7752">
                  <c:v>7753</c:v>
                </c:pt>
                <c:pt idx="7753">
                  <c:v>7754</c:v>
                </c:pt>
                <c:pt idx="7754">
                  <c:v>7755</c:v>
                </c:pt>
                <c:pt idx="7755">
                  <c:v>7756</c:v>
                </c:pt>
                <c:pt idx="7756">
                  <c:v>7757</c:v>
                </c:pt>
                <c:pt idx="7757">
                  <c:v>7758</c:v>
                </c:pt>
                <c:pt idx="7758">
                  <c:v>7759</c:v>
                </c:pt>
                <c:pt idx="7759">
                  <c:v>7760</c:v>
                </c:pt>
                <c:pt idx="7760">
                  <c:v>7761</c:v>
                </c:pt>
                <c:pt idx="7761">
                  <c:v>7762</c:v>
                </c:pt>
                <c:pt idx="7762">
                  <c:v>7763</c:v>
                </c:pt>
                <c:pt idx="7763">
                  <c:v>7764</c:v>
                </c:pt>
                <c:pt idx="7764">
                  <c:v>7765</c:v>
                </c:pt>
                <c:pt idx="7765">
                  <c:v>7766</c:v>
                </c:pt>
                <c:pt idx="7766">
                  <c:v>7767</c:v>
                </c:pt>
                <c:pt idx="7767">
                  <c:v>7768</c:v>
                </c:pt>
                <c:pt idx="7768">
                  <c:v>7769</c:v>
                </c:pt>
                <c:pt idx="7769">
                  <c:v>7770</c:v>
                </c:pt>
                <c:pt idx="7770">
                  <c:v>7771</c:v>
                </c:pt>
                <c:pt idx="7771">
                  <c:v>7772</c:v>
                </c:pt>
                <c:pt idx="7772">
                  <c:v>7773</c:v>
                </c:pt>
                <c:pt idx="7773">
                  <c:v>7774</c:v>
                </c:pt>
                <c:pt idx="7774">
                  <c:v>7775</c:v>
                </c:pt>
                <c:pt idx="7775">
                  <c:v>7776</c:v>
                </c:pt>
                <c:pt idx="7776">
                  <c:v>7777</c:v>
                </c:pt>
                <c:pt idx="7777">
                  <c:v>7778</c:v>
                </c:pt>
                <c:pt idx="7778">
                  <c:v>7779</c:v>
                </c:pt>
                <c:pt idx="7779">
                  <c:v>7780</c:v>
                </c:pt>
                <c:pt idx="7780">
                  <c:v>7781</c:v>
                </c:pt>
                <c:pt idx="7781">
                  <c:v>7782</c:v>
                </c:pt>
                <c:pt idx="7782">
                  <c:v>7783</c:v>
                </c:pt>
                <c:pt idx="7783">
                  <c:v>7784</c:v>
                </c:pt>
                <c:pt idx="7784">
                  <c:v>7785</c:v>
                </c:pt>
                <c:pt idx="7785">
                  <c:v>7786</c:v>
                </c:pt>
                <c:pt idx="7786">
                  <c:v>7787</c:v>
                </c:pt>
                <c:pt idx="7787">
                  <c:v>7788</c:v>
                </c:pt>
                <c:pt idx="7788">
                  <c:v>7789</c:v>
                </c:pt>
                <c:pt idx="7789">
                  <c:v>7790</c:v>
                </c:pt>
                <c:pt idx="7790">
                  <c:v>7791</c:v>
                </c:pt>
                <c:pt idx="7791">
                  <c:v>7792</c:v>
                </c:pt>
                <c:pt idx="7792">
                  <c:v>7793</c:v>
                </c:pt>
                <c:pt idx="7793">
                  <c:v>7794</c:v>
                </c:pt>
                <c:pt idx="7794">
                  <c:v>7795</c:v>
                </c:pt>
                <c:pt idx="7795">
                  <c:v>7796</c:v>
                </c:pt>
                <c:pt idx="7796">
                  <c:v>7797</c:v>
                </c:pt>
                <c:pt idx="7797">
                  <c:v>7798</c:v>
                </c:pt>
                <c:pt idx="7798">
                  <c:v>7799</c:v>
                </c:pt>
                <c:pt idx="7799">
                  <c:v>7800</c:v>
                </c:pt>
                <c:pt idx="7800">
                  <c:v>7801</c:v>
                </c:pt>
                <c:pt idx="7801">
                  <c:v>7802</c:v>
                </c:pt>
                <c:pt idx="7802">
                  <c:v>7803</c:v>
                </c:pt>
                <c:pt idx="7803">
                  <c:v>7804</c:v>
                </c:pt>
                <c:pt idx="7804">
                  <c:v>7805</c:v>
                </c:pt>
                <c:pt idx="7805">
                  <c:v>7806</c:v>
                </c:pt>
                <c:pt idx="7806">
                  <c:v>7807</c:v>
                </c:pt>
                <c:pt idx="7807">
                  <c:v>7808</c:v>
                </c:pt>
                <c:pt idx="7808">
                  <c:v>7809</c:v>
                </c:pt>
                <c:pt idx="7809">
                  <c:v>7810</c:v>
                </c:pt>
                <c:pt idx="7810">
                  <c:v>7811</c:v>
                </c:pt>
                <c:pt idx="7811">
                  <c:v>7812</c:v>
                </c:pt>
                <c:pt idx="7812">
                  <c:v>7813</c:v>
                </c:pt>
                <c:pt idx="7813">
                  <c:v>7814</c:v>
                </c:pt>
                <c:pt idx="7814">
                  <c:v>7815</c:v>
                </c:pt>
                <c:pt idx="7815">
                  <c:v>7816</c:v>
                </c:pt>
                <c:pt idx="7816">
                  <c:v>7817</c:v>
                </c:pt>
                <c:pt idx="7817">
                  <c:v>7818</c:v>
                </c:pt>
                <c:pt idx="7818">
                  <c:v>7819</c:v>
                </c:pt>
                <c:pt idx="7819">
                  <c:v>7820</c:v>
                </c:pt>
                <c:pt idx="7820">
                  <c:v>7821</c:v>
                </c:pt>
                <c:pt idx="7821">
                  <c:v>7822</c:v>
                </c:pt>
                <c:pt idx="7822">
                  <c:v>7823</c:v>
                </c:pt>
                <c:pt idx="7823">
                  <c:v>7824</c:v>
                </c:pt>
                <c:pt idx="7824">
                  <c:v>7825</c:v>
                </c:pt>
                <c:pt idx="7825">
                  <c:v>7826</c:v>
                </c:pt>
                <c:pt idx="7826">
                  <c:v>7827</c:v>
                </c:pt>
                <c:pt idx="7827">
                  <c:v>7828</c:v>
                </c:pt>
                <c:pt idx="7828">
                  <c:v>7829</c:v>
                </c:pt>
                <c:pt idx="7829">
                  <c:v>7830</c:v>
                </c:pt>
                <c:pt idx="7830">
                  <c:v>7831</c:v>
                </c:pt>
                <c:pt idx="7831">
                  <c:v>7832</c:v>
                </c:pt>
                <c:pt idx="7832">
                  <c:v>7833</c:v>
                </c:pt>
                <c:pt idx="7833">
                  <c:v>7834</c:v>
                </c:pt>
                <c:pt idx="7834">
                  <c:v>7835</c:v>
                </c:pt>
                <c:pt idx="7835">
                  <c:v>7836</c:v>
                </c:pt>
                <c:pt idx="7836">
                  <c:v>7837</c:v>
                </c:pt>
                <c:pt idx="7837">
                  <c:v>7838</c:v>
                </c:pt>
                <c:pt idx="7838">
                  <c:v>7839</c:v>
                </c:pt>
                <c:pt idx="7839">
                  <c:v>7840</c:v>
                </c:pt>
                <c:pt idx="7840">
                  <c:v>7841</c:v>
                </c:pt>
                <c:pt idx="7841">
                  <c:v>7842</c:v>
                </c:pt>
                <c:pt idx="7842">
                  <c:v>7843</c:v>
                </c:pt>
                <c:pt idx="7843">
                  <c:v>7844</c:v>
                </c:pt>
                <c:pt idx="7844">
                  <c:v>7845</c:v>
                </c:pt>
                <c:pt idx="7845">
                  <c:v>7846</c:v>
                </c:pt>
                <c:pt idx="7846">
                  <c:v>7847</c:v>
                </c:pt>
                <c:pt idx="7847">
                  <c:v>7848</c:v>
                </c:pt>
                <c:pt idx="7848">
                  <c:v>7849</c:v>
                </c:pt>
                <c:pt idx="7849">
                  <c:v>7850</c:v>
                </c:pt>
                <c:pt idx="7850">
                  <c:v>7851</c:v>
                </c:pt>
                <c:pt idx="7851">
                  <c:v>7852</c:v>
                </c:pt>
                <c:pt idx="7852">
                  <c:v>7853</c:v>
                </c:pt>
                <c:pt idx="7853">
                  <c:v>7854</c:v>
                </c:pt>
                <c:pt idx="7854">
                  <c:v>7855</c:v>
                </c:pt>
                <c:pt idx="7855">
                  <c:v>7856</c:v>
                </c:pt>
                <c:pt idx="7856">
                  <c:v>7857</c:v>
                </c:pt>
                <c:pt idx="7857">
                  <c:v>7858</c:v>
                </c:pt>
                <c:pt idx="7858">
                  <c:v>7859</c:v>
                </c:pt>
                <c:pt idx="7859">
                  <c:v>7860</c:v>
                </c:pt>
                <c:pt idx="7860">
                  <c:v>7861</c:v>
                </c:pt>
                <c:pt idx="7861">
                  <c:v>7862</c:v>
                </c:pt>
                <c:pt idx="7862">
                  <c:v>7863</c:v>
                </c:pt>
                <c:pt idx="7863">
                  <c:v>7864</c:v>
                </c:pt>
                <c:pt idx="7864">
                  <c:v>7865</c:v>
                </c:pt>
                <c:pt idx="7865">
                  <c:v>7866</c:v>
                </c:pt>
                <c:pt idx="7866">
                  <c:v>7867</c:v>
                </c:pt>
                <c:pt idx="7867">
                  <c:v>7868</c:v>
                </c:pt>
                <c:pt idx="7868">
                  <c:v>7869</c:v>
                </c:pt>
                <c:pt idx="7869">
                  <c:v>7870</c:v>
                </c:pt>
                <c:pt idx="7870">
                  <c:v>7871</c:v>
                </c:pt>
                <c:pt idx="7871">
                  <c:v>7872</c:v>
                </c:pt>
                <c:pt idx="7872">
                  <c:v>7873</c:v>
                </c:pt>
                <c:pt idx="7873">
                  <c:v>7874</c:v>
                </c:pt>
                <c:pt idx="7874">
                  <c:v>7875</c:v>
                </c:pt>
                <c:pt idx="7875">
                  <c:v>7876</c:v>
                </c:pt>
                <c:pt idx="7876">
                  <c:v>7877</c:v>
                </c:pt>
                <c:pt idx="7877">
                  <c:v>7878</c:v>
                </c:pt>
                <c:pt idx="7878">
                  <c:v>7879</c:v>
                </c:pt>
                <c:pt idx="7879">
                  <c:v>7880</c:v>
                </c:pt>
                <c:pt idx="7880">
                  <c:v>7881</c:v>
                </c:pt>
                <c:pt idx="7881">
                  <c:v>7882</c:v>
                </c:pt>
                <c:pt idx="7882">
                  <c:v>7883</c:v>
                </c:pt>
                <c:pt idx="7883">
                  <c:v>7884</c:v>
                </c:pt>
                <c:pt idx="7884">
                  <c:v>7885</c:v>
                </c:pt>
                <c:pt idx="7885">
                  <c:v>7886</c:v>
                </c:pt>
                <c:pt idx="7886">
                  <c:v>7887</c:v>
                </c:pt>
                <c:pt idx="7887">
                  <c:v>7888</c:v>
                </c:pt>
                <c:pt idx="7888">
                  <c:v>7889</c:v>
                </c:pt>
                <c:pt idx="7889">
                  <c:v>7890</c:v>
                </c:pt>
                <c:pt idx="7890">
                  <c:v>7891</c:v>
                </c:pt>
                <c:pt idx="7891">
                  <c:v>7892</c:v>
                </c:pt>
                <c:pt idx="7892">
                  <c:v>7893</c:v>
                </c:pt>
                <c:pt idx="7893">
                  <c:v>7894</c:v>
                </c:pt>
                <c:pt idx="7894">
                  <c:v>7895</c:v>
                </c:pt>
                <c:pt idx="7895">
                  <c:v>7896</c:v>
                </c:pt>
                <c:pt idx="7896">
                  <c:v>7897</c:v>
                </c:pt>
                <c:pt idx="7897">
                  <c:v>7898</c:v>
                </c:pt>
                <c:pt idx="7898">
                  <c:v>7899</c:v>
                </c:pt>
                <c:pt idx="7899">
                  <c:v>7900</c:v>
                </c:pt>
                <c:pt idx="7900">
                  <c:v>7901</c:v>
                </c:pt>
                <c:pt idx="7901">
                  <c:v>7902</c:v>
                </c:pt>
                <c:pt idx="7902">
                  <c:v>7903</c:v>
                </c:pt>
                <c:pt idx="7903">
                  <c:v>7904</c:v>
                </c:pt>
                <c:pt idx="7904">
                  <c:v>7905</c:v>
                </c:pt>
                <c:pt idx="7905">
                  <c:v>7906</c:v>
                </c:pt>
                <c:pt idx="7906">
                  <c:v>7907</c:v>
                </c:pt>
                <c:pt idx="7907">
                  <c:v>7908</c:v>
                </c:pt>
                <c:pt idx="7908">
                  <c:v>7909</c:v>
                </c:pt>
                <c:pt idx="7909">
                  <c:v>7910</c:v>
                </c:pt>
                <c:pt idx="7910">
                  <c:v>7911</c:v>
                </c:pt>
                <c:pt idx="7911">
                  <c:v>7912</c:v>
                </c:pt>
                <c:pt idx="7912">
                  <c:v>7913</c:v>
                </c:pt>
                <c:pt idx="7913">
                  <c:v>7914</c:v>
                </c:pt>
                <c:pt idx="7914">
                  <c:v>7915</c:v>
                </c:pt>
                <c:pt idx="7915">
                  <c:v>7916</c:v>
                </c:pt>
                <c:pt idx="7916">
                  <c:v>7917</c:v>
                </c:pt>
                <c:pt idx="7917">
                  <c:v>7918</c:v>
                </c:pt>
                <c:pt idx="7918">
                  <c:v>7919</c:v>
                </c:pt>
                <c:pt idx="7919">
                  <c:v>7920</c:v>
                </c:pt>
                <c:pt idx="7920">
                  <c:v>7921</c:v>
                </c:pt>
                <c:pt idx="7921">
                  <c:v>7922</c:v>
                </c:pt>
                <c:pt idx="7922">
                  <c:v>7923</c:v>
                </c:pt>
                <c:pt idx="7923">
                  <c:v>7924</c:v>
                </c:pt>
                <c:pt idx="7924">
                  <c:v>7925</c:v>
                </c:pt>
                <c:pt idx="7925">
                  <c:v>7926</c:v>
                </c:pt>
                <c:pt idx="7926">
                  <c:v>7927</c:v>
                </c:pt>
                <c:pt idx="7927">
                  <c:v>7928</c:v>
                </c:pt>
                <c:pt idx="7928">
                  <c:v>7929</c:v>
                </c:pt>
                <c:pt idx="7929">
                  <c:v>7930</c:v>
                </c:pt>
                <c:pt idx="7930">
                  <c:v>7931</c:v>
                </c:pt>
                <c:pt idx="7931">
                  <c:v>7932</c:v>
                </c:pt>
                <c:pt idx="7932">
                  <c:v>7933</c:v>
                </c:pt>
                <c:pt idx="7933">
                  <c:v>7934</c:v>
                </c:pt>
                <c:pt idx="7934">
                  <c:v>7935</c:v>
                </c:pt>
                <c:pt idx="7935">
                  <c:v>7936</c:v>
                </c:pt>
                <c:pt idx="7936">
                  <c:v>7937</c:v>
                </c:pt>
                <c:pt idx="7937">
                  <c:v>7938</c:v>
                </c:pt>
                <c:pt idx="7938">
                  <c:v>7939</c:v>
                </c:pt>
                <c:pt idx="7939">
                  <c:v>7940</c:v>
                </c:pt>
                <c:pt idx="7940">
                  <c:v>7941</c:v>
                </c:pt>
                <c:pt idx="7941">
                  <c:v>7942</c:v>
                </c:pt>
                <c:pt idx="7942">
                  <c:v>7943</c:v>
                </c:pt>
                <c:pt idx="7943">
                  <c:v>7944</c:v>
                </c:pt>
                <c:pt idx="7944">
                  <c:v>7945</c:v>
                </c:pt>
                <c:pt idx="7945">
                  <c:v>7946</c:v>
                </c:pt>
                <c:pt idx="7946">
                  <c:v>7947</c:v>
                </c:pt>
                <c:pt idx="7947">
                  <c:v>7948</c:v>
                </c:pt>
                <c:pt idx="7948">
                  <c:v>7949</c:v>
                </c:pt>
                <c:pt idx="7949">
                  <c:v>7950</c:v>
                </c:pt>
                <c:pt idx="7950">
                  <c:v>7951</c:v>
                </c:pt>
                <c:pt idx="7951">
                  <c:v>7952</c:v>
                </c:pt>
                <c:pt idx="7952">
                  <c:v>7953</c:v>
                </c:pt>
                <c:pt idx="7953">
                  <c:v>7954</c:v>
                </c:pt>
                <c:pt idx="7954">
                  <c:v>7955</c:v>
                </c:pt>
                <c:pt idx="7955">
                  <c:v>7956</c:v>
                </c:pt>
                <c:pt idx="7956">
                  <c:v>7957</c:v>
                </c:pt>
                <c:pt idx="7957">
                  <c:v>7958</c:v>
                </c:pt>
                <c:pt idx="7958">
                  <c:v>7959</c:v>
                </c:pt>
                <c:pt idx="7959">
                  <c:v>7960</c:v>
                </c:pt>
                <c:pt idx="7960">
                  <c:v>7961</c:v>
                </c:pt>
                <c:pt idx="7961">
                  <c:v>7962</c:v>
                </c:pt>
                <c:pt idx="7962">
                  <c:v>7963</c:v>
                </c:pt>
                <c:pt idx="7963">
                  <c:v>7964</c:v>
                </c:pt>
                <c:pt idx="7964">
                  <c:v>7965</c:v>
                </c:pt>
                <c:pt idx="7965">
                  <c:v>7966</c:v>
                </c:pt>
                <c:pt idx="7966">
                  <c:v>7967</c:v>
                </c:pt>
                <c:pt idx="7967">
                  <c:v>7968</c:v>
                </c:pt>
                <c:pt idx="7968">
                  <c:v>7969</c:v>
                </c:pt>
                <c:pt idx="7969">
                  <c:v>7970</c:v>
                </c:pt>
                <c:pt idx="7970">
                  <c:v>7971</c:v>
                </c:pt>
                <c:pt idx="7971">
                  <c:v>7972</c:v>
                </c:pt>
                <c:pt idx="7972">
                  <c:v>7973</c:v>
                </c:pt>
                <c:pt idx="7973">
                  <c:v>7974</c:v>
                </c:pt>
                <c:pt idx="7974">
                  <c:v>7975</c:v>
                </c:pt>
                <c:pt idx="7975">
                  <c:v>7976</c:v>
                </c:pt>
                <c:pt idx="7976">
                  <c:v>7977</c:v>
                </c:pt>
                <c:pt idx="7977">
                  <c:v>7978</c:v>
                </c:pt>
                <c:pt idx="7978">
                  <c:v>7979</c:v>
                </c:pt>
                <c:pt idx="7979">
                  <c:v>7980</c:v>
                </c:pt>
                <c:pt idx="7980">
                  <c:v>7981</c:v>
                </c:pt>
                <c:pt idx="7981">
                  <c:v>7982</c:v>
                </c:pt>
                <c:pt idx="7982">
                  <c:v>7983</c:v>
                </c:pt>
                <c:pt idx="7983">
                  <c:v>7984</c:v>
                </c:pt>
                <c:pt idx="7984">
                  <c:v>7985</c:v>
                </c:pt>
                <c:pt idx="7985">
                  <c:v>7986</c:v>
                </c:pt>
                <c:pt idx="7986">
                  <c:v>7987</c:v>
                </c:pt>
                <c:pt idx="7987">
                  <c:v>7988</c:v>
                </c:pt>
                <c:pt idx="7988">
                  <c:v>7989</c:v>
                </c:pt>
                <c:pt idx="7989">
                  <c:v>7990</c:v>
                </c:pt>
                <c:pt idx="7990">
                  <c:v>7991</c:v>
                </c:pt>
                <c:pt idx="7991">
                  <c:v>7992</c:v>
                </c:pt>
                <c:pt idx="7992">
                  <c:v>7993</c:v>
                </c:pt>
                <c:pt idx="7993">
                  <c:v>7994</c:v>
                </c:pt>
                <c:pt idx="7994">
                  <c:v>7995</c:v>
                </c:pt>
                <c:pt idx="7995">
                  <c:v>7996</c:v>
                </c:pt>
                <c:pt idx="7996">
                  <c:v>7997</c:v>
                </c:pt>
                <c:pt idx="7997">
                  <c:v>7998</c:v>
                </c:pt>
                <c:pt idx="7998">
                  <c:v>7999</c:v>
                </c:pt>
                <c:pt idx="7999">
                  <c:v>8000</c:v>
                </c:pt>
                <c:pt idx="8000">
                  <c:v>8001</c:v>
                </c:pt>
                <c:pt idx="8001">
                  <c:v>8002</c:v>
                </c:pt>
                <c:pt idx="8002">
                  <c:v>8003</c:v>
                </c:pt>
                <c:pt idx="8003">
                  <c:v>8004</c:v>
                </c:pt>
                <c:pt idx="8004">
                  <c:v>8005</c:v>
                </c:pt>
                <c:pt idx="8005">
                  <c:v>8006</c:v>
                </c:pt>
                <c:pt idx="8006">
                  <c:v>8007</c:v>
                </c:pt>
                <c:pt idx="8007">
                  <c:v>8008</c:v>
                </c:pt>
                <c:pt idx="8008">
                  <c:v>8009</c:v>
                </c:pt>
                <c:pt idx="8009">
                  <c:v>8010</c:v>
                </c:pt>
                <c:pt idx="8010">
                  <c:v>8011</c:v>
                </c:pt>
                <c:pt idx="8011">
                  <c:v>8012</c:v>
                </c:pt>
                <c:pt idx="8012">
                  <c:v>8013</c:v>
                </c:pt>
                <c:pt idx="8013">
                  <c:v>8014</c:v>
                </c:pt>
                <c:pt idx="8014">
                  <c:v>8015</c:v>
                </c:pt>
                <c:pt idx="8015">
                  <c:v>8016</c:v>
                </c:pt>
                <c:pt idx="8016">
                  <c:v>8017</c:v>
                </c:pt>
                <c:pt idx="8017">
                  <c:v>8018</c:v>
                </c:pt>
                <c:pt idx="8018">
                  <c:v>8019</c:v>
                </c:pt>
                <c:pt idx="8019">
                  <c:v>8020</c:v>
                </c:pt>
                <c:pt idx="8020">
                  <c:v>8021</c:v>
                </c:pt>
                <c:pt idx="8021">
                  <c:v>8022</c:v>
                </c:pt>
                <c:pt idx="8022">
                  <c:v>8023</c:v>
                </c:pt>
                <c:pt idx="8023">
                  <c:v>8024</c:v>
                </c:pt>
                <c:pt idx="8024">
                  <c:v>8025</c:v>
                </c:pt>
                <c:pt idx="8025">
                  <c:v>8026</c:v>
                </c:pt>
                <c:pt idx="8026">
                  <c:v>8027</c:v>
                </c:pt>
                <c:pt idx="8027">
                  <c:v>8028</c:v>
                </c:pt>
                <c:pt idx="8028">
                  <c:v>8029</c:v>
                </c:pt>
                <c:pt idx="8029">
                  <c:v>8030</c:v>
                </c:pt>
                <c:pt idx="8030">
                  <c:v>8031</c:v>
                </c:pt>
                <c:pt idx="8031">
                  <c:v>8032</c:v>
                </c:pt>
                <c:pt idx="8032">
                  <c:v>8033</c:v>
                </c:pt>
                <c:pt idx="8033">
                  <c:v>8034</c:v>
                </c:pt>
                <c:pt idx="8034">
                  <c:v>8035</c:v>
                </c:pt>
                <c:pt idx="8035">
                  <c:v>8036</c:v>
                </c:pt>
                <c:pt idx="8036">
                  <c:v>8037</c:v>
                </c:pt>
                <c:pt idx="8037">
                  <c:v>8038</c:v>
                </c:pt>
                <c:pt idx="8038">
                  <c:v>8039</c:v>
                </c:pt>
                <c:pt idx="8039">
                  <c:v>8040</c:v>
                </c:pt>
                <c:pt idx="8040">
                  <c:v>8041</c:v>
                </c:pt>
                <c:pt idx="8041">
                  <c:v>8042</c:v>
                </c:pt>
                <c:pt idx="8042">
                  <c:v>8043</c:v>
                </c:pt>
                <c:pt idx="8043">
                  <c:v>8044</c:v>
                </c:pt>
                <c:pt idx="8044">
                  <c:v>8045</c:v>
                </c:pt>
                <c:pt idx="8045">
                  <c:v>8046</c:v>
                </c:pt>
                <c:pt idx="8046">
                  <c:v>8047</c:v>
                </c:pt>
                <c:pt idx="8047">
                  <c:v>8048</c:v>
                </c:pt>
                <c:pt idx="8048">
                  <c:v>8049</c:v>
                </c:pt>
                <c:pt idx="8049">
                  <c:v>8050</c:v>
                </c:pt>
                <c:pt idx="8050">
                  <c:v>8051</c:v>
                </c:pt>
                <c:pt idx="8051">
                  <c:v>8052</c:v>
                </c:pt>
                <c:pt idx="8052">
                  <c:v>8053</c:v>
                </c:pt>
                <c:pt idx="8053">
                  <c:v>8054</c:v>
                </c:pt>
                <c:pt idx="8054">
                  <c:v>8055</c:v>
                </c:pt>
                <c:pt idx="8055">
                  <c:v>8056</c:v>
                </c:pt>
                <c:pt idx="8056">
                  <c:v>8057</c:v>
                </c:pt>
                <c:pt idx="8057">
                  <c:v>8058</c:v>
                </c:pt>
                <c:pt idx="8058">
                  <c:v>8059</c:v>
                </c:pt>
                <c:pt idx="8059">
                  <c:v>8060</c:v>
                </c:pt>
                <c:pt idx="8060">
                  <c:v>8061</c:v>
                </c:pt>
                <c:pt idx="8061">
                  <c:v>8062</c:v>
                </c:pt>
                <c:pt idx="8062">
                  <c:v>8063</c:v>
                </c:pt>
                <c:pt idx="8063">
                  <c:v>8064</c:v>
                </c:pt>
                <c:pt idx="8064">
                  <c:v>8065</c:v>
                </c:pt>
                <c:pt idx="8065">
                  <c:v>8066</c:v>
                </c:pt>
                <c:pt idx="8066">
                  <c:v>8067</c:v>
                </c:pt>
                <c:pt idx="8067">
                  <c:v>8068</c:v>
                </c:pt>
                <c:pt idx="8068">
                  <c:v>8069</c:v>
                </c:pt>
                <c:pt idx="8069">
                  <c:v>8070</c:v>
                </c:pt>
                <c:pt idx="8070">
                  <c:v>8071</c:v>
                </c:pt>
                <c:pt idx="8071">
                  <c:v>8072</c:v>
                </c:pt>
                <c:pt idx="8072">
                  <c:v>8073</c:v>
                </c:pt>
                <c:pt idx="8073">
                  <c:v>8074</c:v>
                </c:pt>
                <c:pt idx="8074">
                  <c:v>8075</c:v>
                </c:pt>
                <c:pt idx="8075">
                  <c:v>8076</c:v>
                </c:pt>
                <c:pt idx="8076">
                  <c:v>8077</c:v>
                </c:pt>
                <c:pt idx="8077">
                  <c:v>8078</c:v>
                </c:pt>
                <c:pt idx="8078">
                  <c:v>8079</c:v>
                </c:pt>
                <c:pt idx="8079">
                  <c:v>8080</c:v>
                </c:pt>
                <c:pt idx="8080">
                  <c:v>8081</c:v>
                </c:pt>
                <c:pt idx="8081">
                  <c:v>8082</c:v>
                </c:pt>
                <c:pt idx="8082">
                  <c:v>8083</c:v>
                </c:pt>
                <c:pt idx="8083">
                  <c:v>8084</c:v>
                </c:pt>
                <c:pt idx="8084">
                  <c:v>8085</c:v>
                </c:pt>
                <c:pt idx="8085">
                  <c:v>8086</c:v>
                </c:pt>
                <c:pt idx="8086">
                  <c:v>8087</c:v>
                </c:pt>
                <c:pt idx="8087">
                  <c:v>8088</c:v>
                </c:pt>
                <c:pt idx="8088">
                  <c:v>8089</c:v>
                </c:pt>
                <c:pt idx="8089">
                  <c:v>8090</c:v>
                </c:pt>
                <c:pt idx="8090">
                  <c:v>8091</c:v>
                </c:pt>
                <c:pt idx="8091">
                  <c:v>8092</c:v>
                </c:pt>
                <c:pt idx="8092">
                  <c:v>8093</c:v>
                </c:pt>
                <c:pt idx="8093">
                  <c:v>8094</c:v>
                </c:pt>
                <c:pt idx="8094">
                  <c:v>8095</c:v>
                </c:pt>
                <c:pt idx="8095">
                  <c:v>8096</c:v>
                </c:pt>
                <c:pt idx="8096">
                  <c:v>8097</c:v>
                </c:pt>
                <c:pt idx="8097">
                  <c:v>8098</c:v>
                </c:pt>
                <c:pt idx="8098">
                  <c:v>8099</c:v>
                </c:pt>
                <c:pt idx="8099">
                  <c:v>8100</c:v>
                </c:pt>
                <c:pt idx="8100">
                  <c:v>8101</c:v>
                </c:pt>
                <c:pt idx="8101">
                  <c:v>8102</c:v>
                </c:pt>
                <c:pt idx="8102">
                  <c:v>8103</c:v>
                </c:pt>
                <c:pt idx="8103">
                  <c:v>8104</c:v>
                </c:pt>
                <c:pt idx="8104">
                  <c:v>8105</c:v>
                </c:pt>
                <c:pt idx="8105">
                  <c:v>8106</c:v>
                </c:pt>
                <c:pt idx="8106">
                  <c:v>8107</c:v>
                </c:pt>
                <c:pt idx="8107">
                  <c:v>8108</c:v>
                </c:pt>
                <c:pt idx="8108">
                  <c:v>8109</c:v>
                </c:pt>
                <c:pt idx="8109">
                  <c:v>8110</c:v>
                </c:pt>
                <c:pt idx="8110">
                  <c:v>8111</c:v>
                </c:pt>
                <c:pt idx="8111">
                  <c:v>8112</c:v>
                </c:pt>
                <c:pt idx="8112">
                  <c:v>8113</c:v>
                </c:pt>
                <c:pt idx="8113">
                  <c:v>8114</c:v>
                </c:pt>
                <c:pt idx="8114">
                  <c:v>8115</c:v>
                </c:pt>
                <c:pt idx="8115">
                  <c:v>8116</c:v>
                </c:pt>
                <c:pt idx="8116">
                  <c:v>8117</c:v>
                </c:pt>
                <c:pt idx="8117">
                  <c:v>8118</c:v>
                </c:pt>
                <c:pt idx="8118">
                  <c:v>8119</c:v>
                </c:pt>
                <c:pt idx="8119">
                  <c:v>8120</c:v>
                </c:pt>
                <c:pt idx="8120">
                  <c:v>8121</c:v>
                </c:pt>
                <c:pt idx="8121">
                  <c:v>8122</c:v>
                </c:pt>
                <c:pt idx="8122">
                  <c:v>8123</c:v>
                </c:pt>
                <c:pt idx="8123">
                  <c:v>8124</c:v>
                </c:pt>
                <c:pt idx="8124">
                  <c:v>8125</c:v>
                </c:pt>
                <c:pt idx="8125">
                  <c:v>8126</c:v>
                </c:pt>
                <c:pt idx="8126">
                  <c:v>8127</c:v>
                </c:pt>
                <c:pt idx="8127">
                  <c:v>8128</c:v>
                </c:pt>
                <c:pt idx="8128">
                  <c:v>8129</c:v>
                </c:pt>
                <c:pt idx="8129">
                  <c:v>8130</c:v>
                </c:pt>
                <c:pt idx="8130">
                  <c:v>8131</c:v>
                </c:pt>
                <c:pt idx="8131">
                  <c:v>8132</c:v>
                </c:pt>
                <c:pt idx="8132">
                  <c:v>8133</c:v>
                </c:pt>
                <c:pt idx="8133">
                  <c:v>8134</c:v>
                </c:pt>
                <c:pt idx="8134">
                  <c:v>8135</c:v>
                </c:pt>
                <c:pt idx="8135">
                  <c:v>8136</c:v>
                </c:pt>
                <c:pt idx="8136">
                  <c:v>8137</c:v>
                </c:pt>
                <c:pt idx="8137">
                  <c:v>8138</c:v>
                </c:pt>
                <c:pt idx="8138">
                  <c:v>8139</c:v>
                </c:pt>
                <c:pt idx="8139">
                  <c:v>8140</c:v>
                </c:pt>
                <c:pt idx="8140">
                  <c:v>8141</c:v>
                </c:pt>
                <c:pt idx="8141">
                  <c:v>8142</c:v>
                </c:pt>
                <c:pt idx="8142">
                  <c:v>8143</c:v>
                </c:pt>
                <c:pt idx="8143">
                  <c:v>8144</c:v>
                </c:pt>
                <c:pt idx="8144">
                  <c:v>8145</c:v>
                </c:pt>
                <c:pt idx="8145">
                  <c:v>8146</c:v>
                </c:pt>
                <c:pt idx="8146">
                  <c:v>8147</c:v>
                </c:pt>
                <c:pt idx="8147">
                  <c:v>8148</c:v>
                </c:pt>
                <c:pt idx="8148">
                  <c:v>8149</c:v>
                </c:pt>
                <c:pt idx="8149">
                  <c:v>8150</c:v>
                </c:pt>
                <c:pt idx="8150">
                  <c:v>8151</c:v>
                </c:pt>
                <c:pt idx="8151">
                  <c:v>8152</c:v>
                </c:pt>
                <c:pt idx="8152">
                  <c:v>8153</c:v>
                </c:pt>
                <c:pt idx="8153">
                  <c:v>8154</c:v>
                </c:pt>
                <c:pt idx="8154">
                  <c:v>8155</c:v>
                </c:pt>
                <c:pt idx="8155">
                  <c:v>8156</c:v>
                </c:pt>
                <c:pt idx="8156">
                  <c:v>8157</c:v>
                </c:pt>
                <c:pt idx="8157">
                  <c:v>8158</c:v>
                </c:pt>
                <c:pt idx="8158">
                  <c:v>8159</c:v>
                </c:pt>
                <c:pt idx="8159">
                  <c:v>8160</c:v>
                </c:pt>
                <c:pt idx="8160">
                  <c:v>8161</c:v>
                </c:pt>
                <c:pt idx="8161">
                  <c:v>8162</c:v>
                </c:pt>
                <c:pt idx="8162">
                  <c:v>8163</c:v>
                </c:pt>
                <c:pt idx="8163">
                  <c:v>8164</c:v>
                </c:pt>
                <c:pt idx="8164">
                  <c:v>8165</c:v>
                </c:pt>
                <c:pt idx="8165">
                  <c:v>8166</c:v>
                </c:pt>
                <c:pt idx="8166">
                  <c:v>8167</c:v>
                </c:pt>
                <c:pt idx="8167">
                  <c:v>8168</c:v>
                </c:pt>
                <c:pt idx="8168">
                  <c:v>8169</c:v>
                </c:pt>
                <c:pt idx="8169">
                  <c:v>8170</c:v>
                </c:pt>
                <c:pt idx="8170">
                  <c:v>8171</c:v>
                </c:pt>
                <c:pt idx="8171">
                  <c:v>8172</c:v>
                </c:pt>
                <c:pt idx="8172">
                  <c:v>8173</c:v>
                </c:pt>
                <c:pt idx="8173">
                  <c:v>8174</c:v>
                </c:pt>
                <c:pt idx="8174">
                  <c:v>8175</c:v>
                </c:pt>
                <c:pt idx="8175">
                  <c:v>8176</c:v>
                </c:pt>
                <c:pt idx="8176">
                  <c:v>8177</c:v>
                </c:pt>
                <c:pt idx="8177">
                  <c:v>8178</c:v>
                </c:pt>
                <c:pt idx="8178">
                  <c:v>8179</c:v>
                </c:pt>
                <c:pt idx="8179">
                  <c:v>8180</c:v>
                </c:pt>
                <c:pt idx="8180">
                  <c:v>8181</c:v>
                </c:pt>
                <c:pt idx="8181">
                  <c:v>8182</c:v>
                </c:pt>
                <c:pt idx="8182">
                  <c:v>8183</c:v>
                </c:pt>
                <c:pt idx="8183">
                  <c:v>8184</c:v>
                </c:pt>
                <c:pt idx="8184">
                  <c:v>8185</c:v>
                </c:pt>
                <c:pt idx="8185">
                  <c:v>8186</c:v>
                </c:pt>
                <c:pt idx="8186">
                  <c:v>8187</c:v>
                </c:pt>
                <c:pt idx="8187">
                  <c:v>8188</c:v>
                </c:pt>
                <c:pt idx="8188">
                  <c:v>8189</c:v>
                </c:pt>
                <c:pt idx="8189">
                  <c:v>8190</c:v>
                </c:pt>
                <c:pt idx="8190">
                  <c:v>8191</c:v>
                </c:pt>
                <c:pt idx="8191">
                  <c:v>8192</c:v>
                </c:pt>
                <c:pt idx="8192">
                  <c:v>8193</c:v>
                </c:pt>
                <c:pt idx="8193">
                  <c:v>8194</c:v>
                </c:pt>
                <c:pt idx="8194">
                  <c:v>8195</c:v>
                </c:pt>
                <c:pt idx="8195">
                  <c:v>8196</c:v>
                </c:pt>
                <c:pt idx="8196">
                  <c:v>8197</c:v>
                </c:pt>
                <c:pt idx="8197">
                  <c:v>8198</c:v>
                </c:pt>
                <c:pt idx="8198">
                  <c:v>8199</c:v>
                </c:pt>
                <c:pt idx="8199">
                  <c:v>8200</c:v>
                </c:pt>
                <c:pt idx="8200">
                  <c:v>8201</c:v>
                </c:pt>
                <c:pt idx="8201">
                  <c:v>8202</c:v>
                </c:pt>
                <c:pt idx="8202">
                  <c:v>8203</c:v>
                </c:pt>
                <c:pt idx="8203">
                  <c:v>8204</c:v>
                </c:pt>
                <c:pt idx="8204">
                  <c:v>8205</c:v>
                </c:pt>
                <c:pt idx="8205">
                  <c:v>8206</c:v>
                </c:pt>
                <c:pt idx="8206">
                  <c:v>8207</c:v>
                </c:pt>
                <c:pt idx="8207">
                  <c:v>8208</c:v>
                </c:pt>
                <c:pt idx="8208">
                  <c:v>8209</c:v>
                </c:pt>
                <c:pt idx="8209">
                  <c:v>8210</c:v>
                </c:pt>
                <c:pt idx="8210">
                  <c:v>8211</c:v>
                </c:pt>
                <c:pt idx="8211">
                  <c:v>8212</c:v>
                </c:pt>
                <c:pt idx="8212">
                  <c:v>8213</c:v>
                </c:pt>
                <c:pt idx="8213">
                  <c:v>8214</c:v>
                </c:pt>
                <c:pt idx="8214">
                  <c:v>8215</c:v>
                </c:pt>
                <c:pt idx="8215">
                  <c:v>8216</c:v>
                </c:pt>
                <c:pt idx="8216">
                  <c:v>8217</c:v>
                </c:pt>
                <c:pt idx="8217">
                  <c:v>8218</c:v>
                </c:pt>
                <c:pt idx="8218">
                  <c:v>8219</c:v>
                </c:pt>
                <c:pt idx="8219">
                  <c:v>8220</c:v>
                </c:pt>
                <c:pt idx="8220">
                  <c:v>8221</c:v>
                </c:pt>
                <c:pt idx="8221">
                  <c:v>8222</c:v>
                </c:pt>
                <c:pt idx="8222">
                  <c:v>8223</c:v>
                </c:pt>
                <c:pt idx="8223">
                  <c:v>8224</c:v>
                </c:pt>
                <c:pt idx="8224">
                  <c:v>8225</c:v>
                </c:pt>
                <c:pt idx="8225">
                  <c:v>8226</c:v>
                </c:pt>
                <c:pt idx="8226">
                  <c:v>8227</c:v>
                </c:pt>
                <c:pt idx="8227">
                  <c:v>8228</c:v>
                </c:pt>
                <c:pt idx="8228">
                  <c:v>8229</c:v>
                </c:pt>
                <c:pt idx="8229">
                  <c:v>8230</c:v>
                </c:pt>
                <c:pt idx="8230">
                  <c:v>8231</c:v>
                </c:pt>
                <c:pt idx="8231">
                  <c:v>8232</c:v>
                </c:pt>
                <c:pt idx="8232">
                  <c:v>8233</c:v>
                </c:pt>
                <c:pt idx="8233">
                  <c:v>8234</c:v>
                </c:pt>
                <c:pt idx="8234">
                  <c:v>8235</c:v>
                </c:pt>
                <c:pt idx="8235">
                  <c:v>8236</c:v>
                </c:pt>
                <c:pt idx="8236">
                  <c:v>8237</c:v>
                </c:pt>
                <c:pt idx="8237">
                  <c:v>8238</c:v>
                </c:pt>
                <c:pt idx="8238">
                  <c:v>8239</c:v>
                </c:pt>
                <c:pt idx="8239">
                  <c:v>8240</c:v>
                </c:pt>
                <c:pt idx="8240">
                  <c:v>8241</c:v>
                </c:pt>
                <c:pt idx="8241">
                  <c:v>8242</c:v>
                </c:pt>
                <c:pt idx="8242">
                  <c:v>8243</c:v>
                </c:pt>
                <c:pt idx="8243">
                  <c:v>8244</c:v>
                </c:pt>
                <c:pt idx="8244">
                  <c:v>8245</c:v>
                </c:pt>
                <c:pt idx="8245">
                  <c:v>8246</c:v>
                </c:pt>
                <c:pt idx="8246">
                  <c:v>8247</c:v>
                </c:pt>
                <c:pt idx="8247">
                  <c:v>8248</c:v>
                </c:pt>
                <c:pt idx="8248">
                  <c:v>8249</c:v>
                </c:pt>
                <c:pt idx="8249">
                  <c:v>8250</c:v>
                </c:pt>
                <c:pt idx="8250">
                  <c:v>8251</c:v>
                </c:pt>
                <c:pt idx="8251">
                  <c:v>8252</c:v>
                </c:pt>
                <c:pt idx="8252">
                  <c:v>8253</c:v>
                </c:pt>
                <c:pt idx="8253">
                  <c:v>8254</c:v>
                </c:pt>
                <c:pt idx="8254">
                  <c:v>8255</c:v>
                </c:pt>
                <c:pt idx="8255">
                  <c:v>8256</c:v>
                </c:pt>
                <c:pt idx="8256">
                  <c:v>8257</c:v>
                </c:pt>
                <c:pt idx="8257">
                  <c:v>8258</c:v>
                </c:pt>
                <c:pt idx="8258">
                  <c:v>8259</c:v>
                </c:pt>
                <c:pt idx="8259">
                  <c:v>8260</c:v>
                </c:pt>
                <c:pt idx="8260">
                  <c:v>8261</c:v>
                </c:pt>
                <c:pt idx="8261">
                  <c:v>8262</c:v>
                </c:pt>
                <c:pt idx="8262">
                  <c:v>8263</c:v>
                </c:pt>
                <c:pt idx="8263">
                  <c:v>8264</c:v>
                </c:pt>
                <c:pt idx="8264">
                  <c:v>8265</c:v>
                </c:pt>
                <c:pt idx="8265">
                  <c:v>8266</c:v>
                </c:pt>
                <c:pt idx="8266">
                  <c:v>8267</c:v>
                </c:pt>
                <c:pt idx="8267">
                  <c:v>8268</c:v>
                </c:pt>
                <c:pt idx="8268">
                  <c:v>8269</c:v>
                </c:pt>
                <c:pt idx="8269">
                  <c:v>8270</c:v>
                </c:pt>
                <c:pt idx="8270">
                  <c:v>8271</c:v>
                </c:pt>
                <c:pt idx="8271">
                  <c:v>8272</c:v>
                </c:pt>
                <c:pt idx="8272">
                  <c:v>8273</c:v>
                </c:pt>
                <c:pt idx="8273">
                  <c:v>8274</c:v>
                </c:pt>
                <c:pt idx="8274">
                  <c:v>8275</c:v>
                </c:pt>
                <c:pt idx="8275">
                  <c:v>8276</c:v>
                </c:pt>
                <c:pt idx="8276">
                  <c:v>8277</c:v>
                </c:pt>
                <c:pt idx="8277">
                  <c:v>8278</c:v>
                </c:pt>
                <c:pt idx="8278">
                  <c:v>8279</c:v>
                </c:pt>
                <c:pt idx="8279">
                  <c:v>8280</c:v>
                </c:pt>
                <c:pt idx="8280">
                  <c:v>8281</c:v>
                </c:pt>
                <c:pt idx="8281">
                  <c:v>8282</c:v>
                </c:pt>
                <c:pt idx="8282">
                  <c:v>8283</c:v>
                </c:pt>
                <c:pt idx="8283">
                  <c:v>8284</c:v>
                </c:pt>
                <c:pt idx="8284">
                  <c:v>8285</c:v>
                </c:pt>
                <c:pt idx="8285">
                  <c:v>8286</c:v>
                </c:pt>
                <c:pt idx="8286">
                  <c:v>8287</c:v>
                </c:pt>
                <c:pt idx="8287">
                  <c:v>8288</c:v>
                </c:pt>
                <c:pt idx="8288">
                  <c:v>8289</c:v>
                </c:pt>
                <c:pt idx="8289">
                  <c:v>8290</c:v>
                </c:pt>
                <c:pt idx="8290">
                  <c:v>8291</c:v>
                </c:pt>
                <c:pt idx="8291">
                  <c:v>8292</c:v>
                </c:pt>
                <c:pt idx="8292">
                  <c:v>8293</c:v>
                </c:pt>
                <c:pt idx="8293">
                  <c:v>8294</c:v>
                </c:pt>
                <c:pt idx="8294">
                  <c:v>8295</c:v>
                </c:pt>
                <c:pt idx="8295">
                  <c:v>8296</c:v>
                </c:pt>
                <c:pt idx="8296">
                  <c:v>8297</c:v>
                </c:pt>
                <c:pt idx="8297">
                  <c:v>8298</c:v>
                </c:pt>
                <c:pt idx="8298">
                  <c:v>8299</c:v>
                </c:pt>
                <c:pt idx="8299">
                  <c:v>8300</c:v>
                </c:pt>
                <c:pt idx="8300">
                  <c:v>8301</c:v>
                </c:pt>
                <c:pt idx="8301">
                  <c:v>8302</c:v>
                </c:pt>
                <c:pt idx="8302">
                  <c:v>8303</c:v>
                </c:pt>
                <c:pt idx="8303">
                  <c:v>8304</c:v>
                </c:pt>
                <c:pt idx="8304">
                  <c:v>8305</c:v>
                </c:pt>
                <c:pt idx="8305">
                  <c:v>8306</c:v>
                </c:pt>
                <c:pt idx="8306">
                  <c:v>8307</c:v>
                </c:pt>
                <c:pt idx="8307">
                  <c:v>8308</c:v>
                </c:pt>
                <c:pt idx="8308">
                  <c:v>8309</c:v>
                </c:pt>
                <c:pt idx="8309">
                  <c:v>8310</c:v>
                </c:pt>
                <c:pt idx="8310">
                  <c:v>8311</c:v>
                </c:pt>
                <c:pt idx="8311">
                  <c:v>8312</c:v>
                </c:pt>
                <c:pt idx="8312">
                  <c:v>8313</c:v>
                </c:pt>
                <c:pt idx="8313">
                  <c:v>8314</c:v>
                </c:pt>
                <c:pt idx="8314">
                  <c:v>8315</c:v>
                </c:pt>
                <c:pt idx="8315">
                  <c:v>8316</c:v>
                </c:pt>
                <c:pt idx="8316">
                  <c:v>8317</c:v>
                </c:pt>
                <c:pt idx="8317">
                  <c:v>8318</c:v>
                </c:pt>
                <c:pt idx="8318">
                  <c:v>8319</c:v>
                </c:pt>
                <c:pt idx="8319">
                  <c:v>8320</c:v>
                </c:pt>
                <c:pt idx="8320">
                  <c:v>8321</c:v>
                </c:pt>
                <c:pt idx="8321">
                  <c:v>8322</c:v>
                </c:pt>
                <c:pt idx="8322">
                  <c:v>8323</c:v>
                </c:pt>
                <c:pt idx="8323">
                  <c:v>8324</c:v>
                </c:pt>
                <c:pt idx="8324">
                  <c:v>8325</c:v>
                </c:pt>
                <c:pt idx="8325">
                  <c:v>8326</c:v>
                </c:pt>
                <c:pt idx="8326">
                  <c:v>8327</c:v>
                </c:pt>
                <c:pt idx="8327">
                  <c:v>8328</c:v>
                </c:pt>
                <c:pt idx="8328">
                  <c:v>8329</c:v>
                </c:pt>
                <c:pt idx="8329">
                  <c:v>8330</c:v>
                </c:pt>
                <c:pt idx="8330">
                  <c:v>8331</c:v>
                </c:pt>
                <c:pt idx="8331">
                  <c:v>8332</c:v>
                </c:pt>
                <c:pt idx="8332">
                  <c:v>8333</c:v>
                </c:pt>
                <c:pt idx="8333">
                  <c:v>8334</c:v>
                </c:pt>
                <c:pt idx="8334">
                  <c:v>8335</c:v>
                </c:pt>
                <c:pt idx="8335">
                  <c:v>8336</c:v>
                </c:pt>
                <c:pt idx="8336">
                  <c:v>8337</c:v>
                </c:pt>
                <c:pt idx="8337">
                  <c:v>8338</c:v>
                </c:pt>
                <c:pt idx="8338">
                  <c:v>8339</c:v>
                </c:pt>
                <c:pt idx="8339">
                  <c:v>8340</c:v>
                </c:pt>
                <c:pt idx="8340">
                  <c:v>8341</c:v>
                </c:pt>
                <c:pt idx="8341">
                  <c:v>8342</c:v>
                </c:pt>
                <c:pt idx="8342">
                  <c:v>8343</c:v>
                </c:pt>
                <c:pt idx="8343">
                  <c:v>8344</c:v>
                </c:pt>
                <c:pt idx="8344">
                  <c:v>8345</c:v>
                </c:pt>
                <c:pt idx="8345">
                  <c:v>8346</c:v>
                </c:pt>
                <c:pt idx="8346">
                  <c:v>8347</c:v>
                </c:pt>
                <c:pt idx="8347">
                  <c:v>8348</c:v>
                </c:pt>
                <c:pt idx="8348">
                  <c:v>8349</c:v>
                </c:pt>
                <c:pt idx="8349">
                  <c:v>8350</c:v>
                </c:pt>
                <c:pt idx="8350">
                  <c:v>8351</c:v>
                </c:pt>
                <c:pt idx="8351">
                  <c:v>8352</c:v>
                </c:pt>
                <c:pt idx="8352">
                  <c:v>8353</c:v>
                </c:pt>
                <c:pt idx="8353">
                  <c:v>8354</c:v>
                </c:pt>
                <c:pt idx="8354">
                  <c:v>8355</c:v>
                </c:pt>
                <c:pt idx="8355">
                  <c:v>8356</c:v>
                </c:pt>
                <c:pt idx="8356">
                  <c:v>8357</c:v>
                </c:pt>
                <c:pt idx="8357">
                  <c:v>8358</c:v>
                </c:pt>
                <c:pt idx="8358">
                  <c:v>8359</c:v>
                </c:pt>
                <c:pt idx="8359">
                  <c:v>8360</c:v>
                </c:pt>
                <c:pt idx="8360">
                  <c:v>8361</c:v>
                </c:pt>
                <c:pt idx="8361">
                  <c:v>8362</c:v>
                </c:pt>
                <c:pt idx="8362">
                  <c:v>8363</c:v>
                </c:pt>
                <c:pt idx="8363">
                  <c:v>8364</c:v>
                </c:pt>
                <c:pt idx="8364">
                  <c:v>8365</c:v>
                </c:pt>
                <c:pt idx="8365">
                  <c:v>8366</c:v>
                </c:pt>
                <c:pt idx="8366">
                  <c:v>8367</c:v>
                </c:pt>
                <c:pt idx="8367">
                  <c:v>8368</c:v>
                </c:pt>
                <c:pt idx="8368">
                  <c:v>8369</c:v>
                </c:pt>
                <c:pt idx="8369">
                  <c:v>8370</c:v>
                </c:pt>
                <c:pt idx="8370">
                  <c:v>8371</c:v>
                </c:pt>
                <c:pt idx="8371">
                  <c:v>8372</c:v>
                </c:pt>
                <c:pt idx="8372">
                  <c:v>8373</c:v>
                </c:pt>
                <c:pt idx="8373">
                  <c:v>8374</c:v>
                </c:pt>
                <c:pt idx="8374">
                  <c:v>8375</c:v>
                </c:pt>
                <c:pt idx="8375">
                  <c:v>8376</c:v>
                </c:pt>
                <c:pt idx="8376">
                  <c:v>8377</c:v>
                </c:pt>
                <c:pt idx="8377">
                  <c:v>8378</c:v>
                </c:pt>
                <c:pt idx="8378">
                  <c:v>8379</c:v>
                </c:pt>
                <c:pt idx="8379">
                  <c:v>8380</c:v>
                </c:pt>
                <c:pt idx="8380">
                  <c:v>8381</c:v>
                </c:pt>
                <c:pt idx="8381">
                  <c:v>8382</c:v>
                </c:pt>
                <c:pt idx="8382">
                  <c:v>8383</c:v>
                </c:pt>
                <c:pt idx="8383">
                  <c:v>8384</c:v>
                </c:pt>
                <c:pt idx="8384">
                  <c:v>8385</c:v>
                </c:pt>
                <c:pt idx="8385">
                  <c:v>8386</c:v>
                </c:pt>
                <c:pt idx="8386">
                  <c:v>8387</c:v>
                </c:pt>
                <c:pt idx="8387">
                  <c:v>8388</c:v>
                </c:pt>
                <c:pt idx="8388">
                  <c:v>8389</c:v>
                </c:pt>
                <c:pt idx="8389">
                  <c:v>8390</c:v>
                </c:pt>
                <c:pt idx="8390">
                  <c:v>8391</c:v>
                </c:pt>
                <c:pt idx="8391">
                  <c:v>8392</c:v>
                </c:pt>
                <c:pt idx="8392">
                  <c:v>8393</c:v>
                </c:pt>
                <c:pt idx="8393">
                  <c:v>8394</c:v>
                </c:pt>
                <c:pt idx="8394">
                  <c:v>8395</c:v>
                </c:pt>
                <c:pt idx="8395">
                  <c:v>8396</c:v>
                </c:pt>
                <c:pt idx="8396">
                  <c:v>8397</c:v>
                </c:pt>
                <c:pt idx="8397">
                  <c:v>8398</c:v>
                </c:pt>
                <c:pt idx="8398">
                  <c:v>8399</c:v>
                </c:pt>
                <c:pt idx="8399">
                  <c:v>8400</c:v>
                </c:pt>
                <c:pt idx="8400">
                  <c:v>8401</c:v>
                </c:pt>
                <c:pt idx="8401">
                  <c:v>8402</c:v>
                </c:pt>
                <c:pt idx="8402">
                  <c:v>8403</c:v>
                </c:pt>
                <c:pt idx="8403">
                  <c:v>8404</c:v>
                </c:pt>
                <c:pt idx="8404">
                  <c:v>8405</c:v>
                </c:pt>
                <c:pt idx="8405">
                  <c:v>8406</c:v>
                </c:pt>
                <c:pt idx="8406">
                  <c:v>8407</c:v>
                </c:pt>
                <c:pt idx="8407">
                  <c:v>8408</c:v>
                </c:pt>
                <c:pt idx="8408">
                  <c:v>8409</c:v>
                </c:pt>
                <c:pt idx="8409">
                  <c:v>8410</c:v>
                </c:pt>
                <c:pt idx="8410">
                  <c:v>8411</c:v>
                </c:pt>
                <c:pt idx="8411">
                  <c:v>8412</c:v>
                </c:pt>
                <c:pt idx="8412">
                  <c:v>8413</c:v>
                </c:pt>
                <c:pt idx="8413">
                  <c:v>8414</c:v>
                </c:pt>
                <c:pt idx="8414">
                  <c:v>8415</c:v>
                </c:pt>
                <c:pt idx="8415">
                  <c:v>8416</c:v>
                </c:pt>
                <c:pt idx="8416">
                  <c:v>8417</c:v>
                </c:pt>
                <c:pt idx="8417">
                  <c:v>8418</c:v>
                </c:pt>
                <c:pt idx="8418">
                  <c:v>8419</c:v>
                </c:pt>
                <c:pt idx="8419">
                  <c:v>8420</c:v>
                </c:pt>
                <c:pt idx="8420">
                  <c:v>8421</c:v>
                </c:pt>
                <c:pt idx="8421">
                  <c:v>8422</c:v>
                </c:pt>
                <c:pt idx="8422">
                  <c:v>8423</c:v>
                </c:pt>
                <c:pt idx="8423">
                  <c:v>8424</c:v>
                </c:pt>
                <c:pt idx="8424">
                  <c:v>8425</c:v>
                </c:pt>
                <c:pt idx="8425">
                  <c:v>8426</c:v>
                </c:pt>
                <c:pt idx="8426">
                  <c:v>8427</c:v>
                </c:pt>
                <c:pt idx="8427">
                  <c:v>8428</c:v>
                </c:pt>
                <c:pt idx="8428">
                  <c:v>8429</c:v>
                </c:pt>
                <c:pt idx="8429">
                  <c:v>8430</c:v>
                </c:pt>
                <c:pt idx="8430">
                  <c:v>8431</c:v>
                </c:pt>
                <c:pt idx="8431">
                  <c:v>8432</c:v>
                </c:pt>
                <c:pt idx="8432">
                  <c:v>8433</c:v>
                </c:pt>
                <c:pt idx="8433">
                  <c:v>8434</c:v>
                </c:pt>
                <c:pt idx="8434">
                  <c:v>8435</c:v>
                </c:pt>
                <c:pt idx="8435">
                  <c:v>8436</c:v>
                </c:pt>
                <c:pt idx="8436">
                  <c:v>8437</c:v>
                </c:pt>
                <c:pt idx="8437">
                  <c:v>8438</c:v>
                </c:pt>
                <c:pt idx="8438">
                  <c:v>8439</c:v>
                </c:pt>
                <c:pt idx="8439">
                  <c:v>8440</c:v>
                </c:pt>
                <c:pt idx="8440">
                  <c:v>8441</c:v>
                </c:pt>
                <c:pt idx="8441">
                  <c:v>8442</c:v>
                </c:pt>
                <c:pt idx="8442">
                  <c:v>8443</c:v>
                </c:pt>
                <c:pt idx="8443">
                  <c:v>8444</c:v>
                </c:pt>
                <c:pt idx="8444">
                  <c:v>8445</c:v>
                </c:pt>
                <c:pt idx="8445">
                  <c:v>8446</c:v>
                </c:pt>
                <c:pt idx="8446">
                  <c:v>8447</c:v>
                </c:pt>
                <c:pt idx="8447">
                  <c:v>8448</c:v>
                </c:pt>
                <c:pt idx="8448">
                  <c:v>8449</c:v>
                </c:pt>
                <c:pt idx="8449">
                  <c:v>8450</c:v>
                </c:pt>
                <c:pt idx="8450">
                  <c:v>8451</c:v>
                </c:pt>
                <c:pt idx="8451">
                  <c:v>8452</c:v>
                </c:pt>
                <c:pt idx="8452">
                  <c:v>8453</c:v>
                </c:pt>
                <c:pt idx="8453">
                  <c:v>8454</c:v>
                </c:pt>
                <c:pt idx="8454">
                  <c:v>8455</c:v>
                </c:pt>
                <c:pt idx="8455">
                  <c:v>8456</c:v>
                </c:pt>
                <c:pt idx="8456">
                  <c:v>8457</c:v>
                </c:pt>
                <c:pt idx="8457">
                  <c:v>8458</c:v>
                </c:pt>
                <c:pt idx="8458">
                  <c:v>8459</c:v>
                </c:pt>
                <c:pt idx="8459">
                  <c:v>8460</c:v>
                </c:pt>
                <c:pt idx="8460">
                  <c:v>8461</c:v>
                </c:pt>
                <c:pt idx="8461">
                  <c:v>8462</c:v>
                </c:pt>
                <c:pt idx="8462">
                  <c:v>8463</c:v>
                </c:pt>
                <c:pt idx="8463">
                  <c:v>8464</c:v>
                </c:pt>
                <c:pt idx="8464">
                  <c:v>8465</c:v>
                </c:pt>
                <c:pt idx="8465">
                  <c:v>8466</c:v>
                </c:pt>
                <c:pt idx="8466">
                  <c:v>8467</c:v>
                </c:pt>
                <c:pt idx="8467">
                  <c:v>8468</c:v>
                </c:pt>
                <c:pt idx="8468">
                  <c:v>8469</c:v>
                </c:pt>
                <c:pt idx="8469">
                  <c:v>8470</c:v>
                </c:pt>
                <c:pt idx="8470">
                  <c:v>8471</c:v>
                </c:pt>
                <c:pt idx="8471">
                  <c:v>8472</c:v>
                </c:pt>
                <c:pt idx="8472">
                  <c:v>8473</c:v>
                </c:pt>
                <c:pt idx="8473">
                  <c:v>8474</c:v>
                </c:pt>
                <c:pt idx="8474">
                  <c:v>8475</c:v>
                </c:pt>
                <c:pt idx="8475">
                  <c:v>8476</c:v>
                </c:pt>
                <c:pt idx="8476">
                  <c:v>8477</c:v>
                </c:pt>
                <c:pt idx="8477">
                  <c:v>8478</c:v>
                </c:pt>
                <c:pt idx="8478">
                  <c:v>8479</c:v>
                </c:pt>
                <c:pt idx="8479">
                  <c:v>8480</c:v>
                </c:pt>
                <c:pt idx="8480">
                  <c:v>8481</c:v>
                </c:pt>
                <c:pt idx="8481">
                  <c:v>8482</c:v>
                </c:pt>
                <c:pt idx="8482">
                  <c:v>8483</c:v>
                </c:pt>
                <c:pt idx="8483">
                  <c:v>8484</c:v>
                </c:pt>
                <c:pt idx="8484">
                  <c:v>8485</c:v>
                </c:pt>
                <c:pt idx="8485">
                  <c:v>8486</c:v>
                </c:pt>
                <c:pt idx="8486">
                  <c:v>8487</c:v>
                </c:pt>
                <c:pt idx="8487">
                  <c:v>8488</c:v>
                </c:pt>
                <c:pt idx="8488">
                  <c:v>8489</c:v>
                </c:pt>
                <c:pt idx="8489">
                  <c:v>8490</c:v>
                </c:pt>
                <c:pt idx="8490">
                  <c:v>8491</c:v>
                </c:pt>
                <c:pt idx="8491">
                  <c:v>8492</c:v>
                </c:pt>
                <c:pt idx="8492">
                  <c:v>8493</c:v>
                </c:pt>
                <c:pt idx="8493">
                  <c:v>8494</c:v>
                </c:pt>
                <c:pt idx="8494">
                  <c:v>8495</c:v>
                </c:pt>
                <c:pt idx="8495">
                  <c:v>8496</c:v>
                </c:pt>
                <c:pt idx="8496">
                  <c:v>8497</c:v>
                </c:pt>
                <c:pt idx="8497">
                  <c:v>8498</c:v>
                </c:pt>
                <c:pt idx="8498">
                  <c:v>8499</c:v>
                </c:pt>
                <c:pt idx="8499">
                  <c:v>8500</c:v>
                </c:pt>
                <c:pt idx="8500">
                  <c:v>8501</c:v>
                </c:pt>
                <c:pt idx="8501">
                  <c:v>8502</c:v>
                </c:pt>
                <c:pt idx="8502">
                  <c:v>8503</c:v>
                </c:pt>
                <c:pt idx="8503">
                  <c:v>8504</c:v>
                </c:pt>
                <c:pt idx="8504">
                  <c:v>8505</c:v>
                </c:pt>
                <c:pt idx="8505">
                  <c:v>8506</c:v>
                </c:pt>
                <c:pt idx="8506">
                  <c:v>8507</c:v>
                </c:pt>
                <c:pt idx="8507">
                  <c:v>8508</c:v>
                </c:pt>
                <c:pt idx="8508">
                  <c:v>8509</c:v>
                </c:pt>
                <c:pt idx="8509">
                  <c:v>8510</c:v>
                </c:pt>
                <c:pt idx="8510">
                  <c:v>8511</c:v>
                </c:pt>
                <c:pt idx="8511">
                  <c:v>8512</c:v>
                </c:pt>
                <c:pt idx="8512">
                  <c:v>8513</c:v>
                </c:pt>
                <c:pt idx="8513">
                  <c:v>8514</c:v>
                </c:pt>
                <c:pt idx="8514">
                  <c:v>8515</c:v>
                </c:pt>
                <c:pt idx="8515">
                  <c:v>8516</c:v>
                </c:pt>
                <c:pt idx="8516">
                  <c:v>8517</c:v>
                </c:pt>
                <c:pt idx="8517">
                  <c:v>8518</c:v>
                </c:pt>
                <c:pt idx="8518">
                  <c:v>8519</c:v>
                </c:pt>
                <c:pt idx="8519">
                  <c:v>8520</c:v>
                </c:pt>
                <c:pt idx="8520">
                  <c:v>8521</c:v>
                </c:pt>
                <c:pt idx="8521">
                  <c:v>8522</c:v>
                </c:pt>
                <c:pt idx="8522">
                  <c:v>8523</c:v>
                </c:pt>
                <c:pt idx="8523">
                  <c:v>8524</c:v>
                </c:pt>
                <c:pt idx="8524">
                  <c:v>8525</c:v>
                </c:pt>
                <c:pt idx="8525">
                  <c:v>8526</c:v>
                </c:pt>
                <c:pt idx="8526">
                  <c:v>8527</c:v>
                </c:pt>
                <c:pt idx="8527">
                  <c:v>8528</c:v>
                </c:pt>
                <c:pt idx="8528">
                  <c:v>8529</c:v>
                </c:pt>
                <c:pt idx="8529">
                  <c:v>8530</c:v>
                </c:pt>
                <c:pt idx="8530">
                  <c:v>8531</c:v>
                </c:pt>
                <c:pt idx="8531">
                  <c:v>8532</c:v>
                </c:pt>
                <c:pt idx="8532">
                  <c:v>8533</c:v>
                </c:pt>
                <c:pt idx="8533">
                  <c:v>8534</c:v>
                </c:pt>
                <c:pt idx="8534">
                  <c:v>8535</c:v>
                </c:pt>
                <c:pt idx="8535">
                  <c:v>8536</c:v>
                </c:pt>
                <c:pt idx="8536">
                  <c:v>8537</c:v>
                </c:pt>
                <c:pt idx="8537">
                  <c:v>8538</c:v>
                </c:pt>
                <c:pt idx="8538">
                  <c:v>8539</c:v>
                </c:pt>
                <c:pt idx="8539">
                  <c:v>8540</c:v>
                </c:pt>
                <c:pt idx="8540">
                  <c:v>8541</c:v>
                </c:pt>
                <c:pt idx="8541">
                  <c:v>8542</c:v>
                </c:pt>
                <c:pt idx="8542">
                  <c:v>8543</c:v>
                </c:pt>
                <c:pt idx="8543">
                  <c:v>8544</c:v>
                </c:pt>
                <c:pt idx="8544">
                  <c:v>8545</c:v>
                </c:pt>
                <c:pt idx="8545">
                  <c:v>8546</c:v>
                </c:pt>
                <c:pt idx="8546">
                  <c:v>8547</c:v>
                </c:pt>
                <c:pt idx="8547">
                  <c:v>8548</c:v>
                </c:pt>
                <c:pt idx="8548">
                  <c:v>8549</c:v>
                </c:pt>
                <c:pt idx="8549">
                  <c:v>8550</c:v>
                </c:pt>
                <c:pt idx="8550">
                  <c:v>8551</c:v>
                </c:pt>
                <c:pt idx="8551">
                  <c:v>8552</c:v>
                </c:pt>
                <c:pt idx="8552">
                  <c:v>8553</c:v>
                </c:pt>
                <c:pt idx="8553">
                  <c:v>8554</c:v>
                </c:pt>
                <c:pt idx="8554">
                  <c:v>8555</c:v>
                </c:pt>
                <c:pt idx="8555">
                  <c:v>8556</c:v>
                </c:pt>
                <c:pt idx="8556">
                  <c:v>8557</c:v>
                </c:pt>
                <c:pt idx="8557">
                  <c:v>8558</c:v>
                </c:pt>
                <c:pt idx="8558">
                  <c:v>8559</c:v>
                </c:pt>
                <c:pt idx="8559">
                  <c:v>8560</c:v>
                </c:pt>
                <c:pt idx="8560">
                  <c:v>8561</c:v>
                </c:pt>
                <c:pt idx="8561">
                  <c:v>8562</c:v>
                </c:pt>
                <c:pt idx="8562">
                  <c:v>8563</c:v>
                </c:pt>
                <c:pt idx="8563">
                  <c:v>8564</c:v>
                </c:pt>
                <c:pt idx="8564">
                  <c:v>8565</c:v>
                </c:pt>
                <c:pt idx="8565">
                  <c:v>8566</c:v>
                </c:pt>
                <c:pt idx="8566">
                  <c:v>8567</c:v>
                </c:pt>
                <c:pt idx="8567">
                  <c:v>8568</c:v>
                </c:pt>
                <c:pt idx="8568">
                  <c:v>8569</c:v>
                </c:pt>
                <c:pt idx="8569">
                  <c:v>8570</c:v>
                </c:pt>
                <c:pt idx="8570">
                  <c:v>8571</c:v>
                </c:pt>
                <c:pt idx="8571">
                  <c:v>8572</c:v>
                </c:pt>
                <c:pt idx="8572">
                  <c:v>8573</c:v>
                </c:pt>
                <c:pt idx="8573">
                  <c:v>8574</c:v>
                </c:pt>
                <c:pt idx="8574">
                  <c:v>8575</c:v>
                </c:pt>
                <c:pt idx="8575">
                  <c:v>8576</c:v>
                </c:pt>
                <c:pt idx="8576">
                  <c:v>8577</c:v>
                </c:pt>
                <c:pt idx="8577">
                  <c:v>8578</c:v>
                </c:pt>
                <c:pt idx="8578">
                  <c:v>8579</c:v>
                </c:pt>
                <c:pt idx="8579">
                  <c:v>8580</c:v>
                </c:pt>
                <c:pt idx="8580">
                  <c:v>8581</c:v>
                </c:pt>
                <c:pt idx="8581">
                  <c:v>8582</c:v>
                </c:pt>
                <c:pt idx="8582">
                  <c:v>8583</c:v>
                </c:pt>
                <c:pt idx="8583">
                  <c:v>8584</c:v>
                </c:pt>
                <c:pt idx="8584">
                  <c:v>8585</c:v>
                </c:pt>
                <c:pt idx="8585">
                  <c:v>8586</c:v>
                </c:pt>
                <c:pt idx="8586">
                  <c:v>8587</c:v>
                </c:pt>
                <c:pt idx="8587">
                  <c:v>8588</c:v>
                </c:pt>
                <c:pt idx="8588">
                  <c:v>8589</c:v>
                </c:pt>
                <c:pt idx="8589">
                  <c:v>8590</c:v>
                </c:pt>
                <c:pt idx="8590">
                  <c:v>8591</c:v>
                </c:pt>
                <c:pt idx="8591">
                  <c:v>8592</c:v>
                </c:pt>
                <c:pt idx="8592">
                  <c:v>8593</c:v>
                </c:pt>
                <c:pt idx="8593">
                  <c:v>8594</c:v>
                </c:pt>
                <c:pt idx="8594">
                  <c:v>8595</c:v>
                </c:pt>
                <c:pt idx="8595">
                  <c:v>8596</c:v>
                </c:pt>
                <c:pt idx="8596">
                  <c:v>8597</c:v>
                </c:pt>
                <c:pt idx="8597">
                  <c:v>8598</c:v>
                </c:pt>
                <c:pt idx="8598">
                  <c:v>8599</c:v>
                </c:pt>
                <c:pt idx="8599">
                  <c:v>8600</c:v>
                </c:pt>
                <c:pt idx="8600">
                  <c:v>8601</c:v>
                </c:pt>
                <c:pt idx="8601">
                  <c:v>8602</c:v>
                </c:pt>
                <c:pt idx="8602">
                  <c:v>8603</c:v>
                </c:pt>
                <c:pt idx="8603">
                  <c:v>8604</c:v>
                </c:pt>
                <c:pt idx="8604">
                  <c:v>8605</c:v>
                </c:pt>
                <c:pt idx="8605">
                  <c:v>8606</c:v>
                </c:pt>
                <c:pt idx="8606">
                  <c:v>8607</c:v>
                </c:pt>
                <c:pt idx="8607">
                  <c:v>8608</c:v>
                </c:pt>
                <c:pt idx="8608">
                  <c:v>8609</c:v>
                </c:pt>
                <c:pt idx="8609">
                  <c:v>8610</c:v>
                </c:pt>
                <c:pt idx="8610">
                  <c:v>8611</c:v>
                </c:pt>
                <c:pt idx="8611">
                  <c:v>8612</c:v>
                </c:pt>
                <c:pt idx="8612">
                  <c:v>8613</c:v>
                </c:pt>
                <c:pt idx="8613">
                  <c:v>8614</c:v>
                </c:pt>
                <c:pt idx="8614">
                  <c:v>8615</c:v>
                </c:pt>
                <c:pt idx="8615">
                  <c:v>8616</c:v>
                </c:pt>
                <c:pt idx="8616">
                  <c:v>8617</c:v>
                </c:pt>
                <c:pt idx="8617">
                  <c:v>8618</c:v>
                </c:pt>
                <c:pt idx="8618">
                  <c:v>8619</c:v>
                </c:pt>
                <c:pt idx="8619">
                  <c:v>8620</c:v>
                </c:pt>
                <c:pt idx="8620">
                  <c:v>8621</c:v>
                </c:pt>
                <c:pt idx="8621">
                  <c:v>8622</c:v>
                </c:pt>
                <c:pt idx="8622">
                  <c:v>8623</c:v>
                </c:pt>
                <c:pt idx="8623">
                  <c:v>8624</c:v>
                </c:pt>
                <c:pt idx="8624">
                  <c:v>8625</c:v>
                </c:pt>
                <c:pt idx="8625">
                  <c:v>8626</c:v>
                </c:pt>
                <c:pt idx="8626">
                  <c:v>8627</c:v>
                </c:pt>
                <c:pt idx="8627">
                  <c:v>8628</c:v>
                </c:pt>
                <c:pt idx="8628">
                  <c:v>8629</c:v>
                </c:pt>
                <c:pt idx="8629">
                  <c:v>8630</c:v>
                </c:pt>
                <c:pt idx="8630">
                  <c:v>8631</c:v>
                </c:pt>
                <c:pt idx="8631">
                  <c:v>8632</c:v>
                </c:pt>
                <c:pt idx="8632">
                  <c:v>8633</c:v>
                </c:pt>
                <c:pt idx="8633">
                  <c:v>8634</c:v>
                </c:pt>
                <c:pt idx="8634">
                  <c:v>8635</c:v>
                </c:pt>
                <c:pt idx="8635">
                  <c:v>8636</c:v>
                </c:pt>
                <c:pt idx="8636">
                  <c:v>8637</c:v>
                </c:pt>
                <c:pt idx="8637">
                  <c:v>8638</c:v>
                </c:pt>
                <c:pt idx="8638">
                  <c:v>8639</c:v>
                </c:pt>
                <c:pt idx="8639">
                  <c:v>8640</c:v>
                </c:pt>
                <c:pt idx="8640">
                  <c:v>8641</c:v>
                </c:pt>
                <c:pt idx="8641">
                  <c:v>8642</c:v>
                </c:pt>
                <c:pt idx="8642">
                  <c:v>8643</c:v>
                </c:pt>
                <c:pt idx="8643">
                  <c:v>8644</c:v>
                </c:pt>
                <c:pt idx="8644">
                  <c:v>8645</c:v>
                </c:pt>
                <c:pt idx="8645">
                  <c:v>8646</c:v>
                </c:pt>
                <c:pt idx="8646">
                  <c:v>8647</c:v>
                </c:pt>
                <c:pt idx="8647">
                  <c:v>8648</c:v>
                </c:pt>
                <c:pt idx="8648">
                  <c:v>8649</c:v>
                </c:pt>
                <c:pt idx="8649">
                  <c:v>8650</c:v>
                </c:pt>
                <c:pt idx="8650">
                  <c:v>8651</c:v>
                </c:pt>
                <c:pt idx="8651">
                  <c:v>8652</c:v>
                </c:pt>
                <c:pt idx="8652">
                  <c:v>8653</c:v>
                </c:pt>
                <c:pt idx="8653">
                  <c:v>8654</c:v>
                </c:pt>
                <c:pt idx="8654">
                  <c:v>8655</c:v>
                </c:pt>
                <c:pt idx="8655">
                  <c:v>8656</c:v>
                </c:pt>
                <c:pt idx="8656">
                  <c:v>8657</c:v>
                </c:pt>
                <c:pt idx="8657">
                  <c:v>8658</c:v>
                </c:pt>
                <c:pt idx="8658">
                  <c:v>8659</c:v>
                </c:pt>
                <c:pt idx="8659">
                  <c:v>8660</c:v>
                </c:pt>
                <c:pt idx="8660">
                  <c:v>8661</c:v>
                </c:pt>
                <c:pt idx="8661">
                  <c:v>8662</c:v>
                </c:pt>
                <c:pt idx="8662">
                  <c:v>8663</c:v>
                </c:pt>
                <c:pt idx="8663">
                  <c:v>8664</c:v>
                </c:pt>
                <c:pt idx="8664">
                  <c:v>8665</c:v>
                </c:pt>
                <c:pt idx="8665">
                  <c:v>8666</c:v>
                </c:pt>
                <c:pt idx="8666">
                  <c:v>8667</c:v>
                </c:pt>
                <c:pt idx="8667">
                  <c:v>8668</c:v>
                </c:pt>
                <c:pt idx="8668">
                  <c:v>8669</c:v>
                </c:pt>
                <c:pt idx="8669">
                  <c:v>8670</c:v>
                </c:pt>
                <c:pt idx="8670">
                  <c:v>8671</c:v>
                </c:pt>
                <c:pt idx="8671">
                  <c:v>8672</c:v>
                </c:pt>
                <c:pt idx="8672">
                  <c:v>8673</c:v>
                </c:pt>
                <c:pt idx="8673">
                  <c:v>8674</c:v>
                </c:pt>
                <c:pt idx="8674">
                  <c:v>8675</c:v>
                </c:pt>
                <c:pt idx="8675">
                  <c:v>8676</c:v>
                </c:pt>
                <c:pt idx="8676">
                  <c:v>8677</c:v>
                </c:pt>
                <c:pt idx="8677">
                  <c:v>8678</c:v>
                </c:pt>
                <c:pt idx="8678">
                  <c:v>8679</c:v>
                </c:pt>
                <c:pt idx="8679">
                  <c:v>8680</c:v>
                </c:pt>
                <c:pt idx="8680">
                  <c:v>8681</c:v>
                </c:pt>
                <c:pt idx="8681">
                  <c:v>8682</c:v>
                </c:pt>
                <c:pt idx="8682">
                  <c:v>8683</c:v>
                </c:pt>
                <c:pt idx="8683">
                  <c:v>8684</c:v>
                </c:pt>
                <c:pt idx="8684">
                  <c:v>8685</c:v>
                </c:pt>
                <c:pt idx="8685">
                  <c:v>8686</c:v>
                </c:pt>
                <c:pt idx="8686">
                  <c:v>8687</c:v>
                </c:pt>
                <c:pt idx="8687">
                  <c:v>8688</c:v>
                </c:pt>
                <c:pt idx="8688">
                  <c:v>8689</c:v>
                </c:pt>
                <c:pt idx="8689">
                  <c:v>8690</c:v>
                </c:pt>
                <c:pt idx="8690">
                  <c:v>8691</c:v>
                </c:pt>
                <c:pt idx="8691">
                  <c:v>8692</c:v>
                </c:pt>
                <c:pt idx="8692">
                  <c:v>8693</c:v>
                </c:pt>
                <c:pt idx="8693">
                  <c:v>8694</c:v>
                </c:pt>
                <c:pt idx="8694">
                  <c:v>8695</c:v>
                </c:pt>
                <c:pt idx="8695">
                  <c:v>8696</c:v>
                </c:pt>
                <c:pt idx="8696">
                  <c:v>8697</c:v>
                </c:pt>
                <c:pt idx="8697">
                  <c:v>8698</c:v>
                </c:pt>
                <c:pt idx="8698">
                  <c:v>8699</c:v>
                </c:pt>
                <c:pt idx="8699">
                  <c:v>8700</c:v>
                </c:pt>
                <c:pt idx="8700">
                  <c:v>8701</c:v>
                </c:pt>
                <c:pt idx="8701">
                  <c:v>8702</c:v>
                </c:pt>
                <c:pt idx="8702">
                  <c:v>8703</c:v>
                </c:pt>
                <c:pt idx="8703">
                  <c:v>8704</c:v>
                </c:pt>
                <c:pt idx="8704">
                  <c:v>8705</c:v>
                </c:pt>
                <c:pt idx="8705">
                  <c:v>8706</c:v>
                </c:pt>
                <c:pt idx="8706">
                  <c:v>8707</c:v>
                </c:pt>
                <c:pt idx="8707">
                  <c:v>8708</c:v>
                </c:pt>
                <c:pt idx="8708">
                  <c:v>8709</c:v>
                </c:pt>
                <c:pt idx="8709">
                  <c:v>8710</c:v>
                </c:pt>
                <c:pt idx="8710">
                  <c:v>8711</c:v>
                </c:pt>
                <c:pt idx="8711">
                  <c:v>8712</c:v>
                </c:pt>
                <c:pt idx="8712">
                  <c:v>8713</c:v>
                </c:pt>
                <c:pt idx="8713">
                  <c:v>8714</c:v>
                </c:pt>
                <c:pt idx="8714">
                  <c:v>8715</c:v>
                </c:pt>
                <c:pt idx="8715">
                  <c:v>8716</c:v>
                </c:pt>
                <c:pt idx="8716">
                  <c:v>8717</c:v>
                </c:pt>
                <c:pt idx="8717">
                  <c:v>8718</c:v>
                </c:pt>
                <c:pt idx="8718">
                  <c:v>8719</c:v>
                </c:pt>
                <c:pt idx="8719">
                  <c:v>8720</c:v>
                </c:pt>
                <c:pt idx="8720">
                  <c:v>8721</c:v>
                </c:pt>
                <c:pt idx="8721">
                  <c:v>8722</c:v>
                </c:pt>
                <c:pt idx="8722">
                  <c:v>8723</c:v>
                </c:pt>
                <c:pt idx="8723">
                  <c:v>8724</c:v>
                </c:pt>
                <c:pt idx="8724">
                  <c:v>8725</c:v>
                </c:pt>
                <c:pt idx="8725">
                  <c:v>8726</c:v>
                </c:pt>
                <c:pt idx="8726">
                  <c:v>8727</c:v>
                </c:pt>
                <c:pt idx="8727">
                  <c:v>8728</c:v>
                </c:pt>
                <c:pt idx="8728">
                  <c:v>8729</c:v>
                </c:pt>
                <c:pt idx="8729">
                  <c:v>8730</c:v>
                </c:pt>
                <c:pt idx="8730">
                  <c:v>8731</c:v>
                </c:pt>
                <c:pt idx="8731">
                  <c:v>8732</c:v>
                </c:pt>
                <c:pt idx="8732">
                  <c:v>8733</c:v>
                </c:pt>
                <c:pt idx="8733">
                  <c:v>8734</c:v>
                </c:pt>
                <c:pt idx="8734">
                  <c:v>8735</c:v>
                </c:pt>
                <c:pt idx="8735">
                  <c:v>8736</c:v>
                </c:pt>
                <c:pt idx="8736">
                  <c:v>8737</c:v>
                </c:pt>
                <c:pt idx="8737">
                  <c:v>8738</c:v>
                </c:pt>
                <c:pt idx="8738">
                  <c:v>8739</c:v>
                </c:pt>
                <c:pt idx="8739">
                  <c:v>8740</c:v>
                </c:pt>
                <c:pt idx="8740">
                  <c:v>8741</c:v>
                </c:pt>
                <c:pt idx="8741">
                  <c:v>8742</c:v>
                </c:pt>
                <c:pt idx="8742">
                  <c:v>8743</c:v>
                </c:pt>
                <c:pt idx="8743">
                  <c:v>8744</c:v>
                </c:pt>
                <c:pt idx="8744">
                  <c:v>8745</c:v>
                </c:pt>
                <c:pt idx="8745">
                  <c:v>8746</c:v>
                </c:pt>
                <c:pt idx="8746">
                  <c:v>8747</c:v>
                </c:pt>
                <c:pt idx="8747">
                  <c:v>8748</c:v>
                </c:pt>
                <c:pt idx="8748">
                  <c:v>8749</c:v>
                </c:pt>
                <c:pt idx="8749">
                  <c:v>8750</c:v>
                </c:pt>
                <c:pt idx="8750">
                  <c:v>8751</c:v>
                </c:pt>
                <c:pt idx="8751">
                  <c:v>8752</c:v>
                </c:pt>
                <c:pt idx="8752">
                  <c:v>8753</c:v>
                </c:pt>
                <c:pt idx="8753">
                  <c:v>8754</c:v>
                </c:pt>
                <c:pt idx="8754">
                  <c:v>8755</c:v>
                </c:pt>
                <c:pt idx="8755">
                  <c:v>8756</c:v>
                </c:pt>
                <c:pt idx="8756">
                  <c:v>8757</c:v>
                </c:pt>
                <c:pt idx="8757">
                  <c:v>8758</c:v>
                </c:pt>
                <c:pt idx="8758">
                  <c:v>8759</c:v>
                </c:pt>
                <c:pt idx="8759">
                  <c:v>8760</c:v>
                </c:pt>
                <c:pt idx="8760">
                  <c:v>8761</c:v>
                </c:pt>
                <c:pt idx="8761">
                  <c:v>8762</c:v>
                </c:pt>
                <c:pt idx="8762">
                  <c:v>8763</c:v>
                </c:pt>
                <c:pt idx="8763">
                  <c:v>8764</c:v>
                </c:pt>
                <c:pt idx="8764">
                  <c:v>8765</c:v>
                </c:pt>
                <c:pt idx="8765">
                  <c:v>8766</c:v>
                </c:pt>
                <c:pt idx="8766">
                  <c:v>8767</c:v>
                </c:pt>
                <c:pt idx="8767">
                  <c:v>8768</c:v>
                </c:pt>
                <c:pt idx="8768">
                  <c:v>8769</c:v>
                </c:pt>
                <c:pt idx="8769">
                  <c:v>8770</c:v>
                </c:pt>
                <c:pt idx="8770">
                  <c:v>8771</c:v>
                </c:pt>
                <c:pt idx="8771">
                  <c:v>8772</c:v>
                </c:pt>
                <c:pt idx="8772">
                  <c:v>8773</c:v>
                </c:pt>
                <c:pt idx="8773">
                  <c:v>8774</c:v>
                </c:pt>
                <c:pt idx="8774">
                  <c:v>8775</c:v>
                </c:pt>
                <c:pt idx="8775">
                  <c:v>8776</c:v>
                </c:pt>
                <c:pt idx="8776">
                  <c:v>8777</c:v>
                </c:pt>
                <c:pt idx="8777">
                  <c:v>8778</c:v>
                </c:pt>
                <c:pt idx="8778">
                  <c:v>8779</c:v>
                </c:pt>
                <c:pt idx="8779">
                  <c:v>8780</c:v>
                </c:pt>
                <c:pt idx="8780">
                  <c:v>8781</c:v>
                </c:pt>
                <c:pt idx="8781">
                  <c:v>8782</c:v>
                </c:pt>
                <c:pt idx="8782">
                  <c:v>8783</c:v>
                </c:pt>
                <c:pt idx="8783">
                  <c:v>8784</c:v>
                </c:pt>
                <c:pt idx="8784">
                  <c:v>8785</c:v>
                </c:pt>
                <c:pt idx="8785">
                  <c:v>8786</c:v>
                </c:pt>
                <c:pt idx="8786">
                  <c:v>8787</c:v>
                </c:pt>
                <c:pt idx="8787">
                  <c:v>8788</c:v>
                </c:pt>
                <c:pt idx="8788">
                  <c:v>8789</c:v>
                </c:pt>
                <c:pt idx="8789">
                  <c:v>8790</c:v>
                </c:pt>
                <c:pt idx="8790">
                  <c:v>8791</c:v>
                </c:pt>
                <c:pt idx="8791">
                  <c:v>8792</c:v>
                </c:pt>
                <c:pt idx="8792">
                  <c:v>8793</c:v>
                </c:pt>
                <c:pt idx="8793">
                  <c:v>8794</c:v>
                </c:pt>
                <c:pt idx="8794">
                  <c:v>8795</c:v>
                </c:pt>
                <c:pt idx="8795">
                  <c:v>8796</c:v>
                </c:pt>
                <c:pt idx="8796">
                  <c:v>8797</c:v>
                </c:pt>
                <c:pt idx="8797">
                  <c:v>8798</c:v>
                </c:pt>
                <c:pt idx="8798">
                  <c:v>8799</c:v>
                </c:pt>
                <c:pt idx="8799">
                  <c:v>8800</c:v>
                </c:pt>
                <c:pt idx="8800">
                  <c:v>8801</c:v>
                </c:pt>
                <c:pt idx="8801">
                  <c:v>8802</c:v>
                </c:pt>
                <c:pt idx="8802">
                  <c:v>8803</c:v>
                </c:pt>
                <c:pt idx="8803">
                  <c:v>8804</c:v>
                </c:pt>
                <c:pt idx="8804">
                  <c:v>8805</c:v>
                </c:pt>
                <c:pt idx="8805">
                  <c:v>8806</c:v>
                </c:pt>
                <c:pt idx="8806">
                  <c:v>8807</c:v>
                </c:pt>
                <c:pt idx="8807">
                  <c:v>8808</c:v>
                </c:pt>
                <c:pt idx="8808">
                  <c:v>8809</c:v>
                </c:pt>
                <c:pt idx="8809">
                  <c:v>8810</c:v>
                </c:pt>
                <c:pt idx="8810">
                  <c:v>8811</c:v>
                </c:pt>
                <c:pt idx="8811">
                  <c:v>8812</c:v>
                </c:pt>
                <c:pt idx="8812">
                  <c:v>8813</c:v>
                </c:pt>
                <c:pt idx="8813">
                  <c:v>8814</c:v>
                </c:pt>
                <c:pt idx="8814">
                  <c:v>8815</c:v>
                </c:pt>
                <c:pt idx="8815">
                  <c:v>8816</c:v>
                </c:pt>
                <c:pt idx="8816">
                  <c:v>8817</c:v>
                </c:pt>
                <c:pt idx="8817">
                  <c:v>8818</c:v>
                </c:pt>
                <c:pt idx="8818">
                  <c:v>8819</c:v>
                </c:pt>
                <c:pt idx="8819">
                  <c:v>8820</c:v>
                </c:pt>
                <c:pt idx="8820">
                  <c:v>8821</c:v>
                </c:pt>
                <c:pt idx="8821">
                  <c:v>8822</c:v>
                </c:pt>
                <c:pt idx="8822">
                  <c:v>8823</c:v>
                </c:pt>
              </c:numCache>
            </c:numRef>
          </c:cat>
          <c:val>
            <c:numRef>
              <c:f>'температура и тики'!$C$2:$C$8824</c:f>
              <c:numCache>
                <c:formatCode>General</c:formatCode>
                <c:ptCount val="8823"/>
                <c:pt idx="0">
                  <c:v>0</c:v>
                </c:pt>
                <c:pt idx="1">
                  <c:v>1879774</c:v>
                </c:pt>
                <c:pt idx="2">
                  <c:v>1921014</c:v>
                </c:pt>
                <c:pt idx="3">
                  <c:v>1955017</c:v>
                </c:pt>
                <c:pt idx="4">
                  <c:v>1986017</c:v>
                </c:pt>
                <c:pt idx="5">
                  <c:v>2017016</c:v>
                </c:pt>
                <c:pt idx="6">
                  <c:v>2048017</c:v>
                </c:pt>
                <c:pt idx="7">
                  <c:v>2082014</c:v>
                </c:pt>
                <c:pt idx="8">
                  <c:v>2113017</c:v>
                </c:pt>
                <c:pt idx="9">
                  <c:v>2144017</c:v>
                </c:pt>
                <c:pt idx="10">
                  <c:v>2175017</c:v>
                </c:pt>
                <c:pt idx="11">
                  <c:v>2216018</c:v>
                </c:pt>
                <c:pt idx="12">
                  <c:v>2246015</c:v>
                </c:pt>
                <c:pt idx="13">
                  <c:v>2276017</c:v>
                </c:pt>
                <c:pt idx="14">
                  <c:v>2436767</c:v>
                </c:pt>
                <c:pt idx="15">
                  <c:v>2470016</c:v>
                </c:pt>
                <c:pt idx="16">
                  <c:v>2500017</c:v>
                </c:pt>
                <c:pt idx="17">
                  <c:v>2530014</c:v>
                </c:pt>
                <c:pt idx="18">
                  <c:v>2560014</c:v>
                </c:pt>
                <c:pt idx="19">
                  <c:v>2593016</c:v>
                </c:pt>
                <c:pt idx="20">
                  <c:v>2623017</c:v>
                </c:pt>
                <c:pt idx="21">
                  <c:v>2662014</c:v>
                </c:pt>
                <c:pt idx="22">
                  <c:v>2699018</c:v>
                </c:pt>
                <c:pt idx="23">
                  <c:v>2732014</c:v>
                </c:pt>
                <c:pt idx="24">
                  <c:v>2762014</c:v>
                </c:pt>
                <c:pt idx="25">
                  <c:v>2792017</c:v>
                </c:pt>
                <c:pt idx="26">
                  <c:v>2822018</c:v>
                </c:pt>
                <c:pt idx="27">
                  <c:v>2855014</c:v>
                </c:pt>
                <c:pt idx="28">
                  <c:v>2885014</c:v>
                </c:pt>
                <c:pt idx="29">
                  <c:v>2915017</c:v>
                </c:pt>
                <c:pt idx="30">
                  <c:v>2948777</c:v>
                </c:pt>
                <c:pt idx="31">
                  <c:v>2982014</c:v>
                </c:pt>
                <c:pt idx="32">
                  <c:v>3012014</c:v>
                </c:pt>
                <c:pt idx="33">
                  <c:v>3032017</c:v>
                </c:pt>
                <c:pt idx="34">
                  <c:v>3062017</c:v>
                </c:pt>
                <c:pt idx="35">
                  <c:v>3095017</c:v>
                </c:pt>
                <c:pt idx="36">
                  <c:v>3125018</c:v>
                </c:pt>
                <c:pt idx="37">
                  <c:v>3277014</c:v>
                </c:pt>
                <c:pt idx="38">
                  <c:v>3310017</c:v>
                </c:pt>
                <c:pt idx="39">
                  <c:v>3340014</c:v>
                </c:pt>
                <c:pt idx="40">
                  <c:v>3370016</c:v>
                </c:pt>
                <c:pt idx="41">
                  <c:v>3400014</c:v>
                </c:pt>
                <c:pt idx="42">
                  <c:v>3433017</c:v>
                </c:pt>
                <c:pt idx="43">
                  <c:v>3481768</c:v>
                </c:pt>
                <c:pt idx="44">
                  <c:v>3512017</c:v>
                </c:pt>
                <c:pt idx="45">
                  <c:v>3545014</c:v>
                </c:pt>
                <c:pt idx="46">
                  <c:v>3575014</c:v>
                </c:pt>
                <c:pt idx="47">
                  <c:v>3606014</c:v>
                </c:pt>
                <c:pt idx="48">
                  <c:v>3636014</c:v>
                </c:pt>
                <c:pt idx="49">
                  <c:v>3669017</c:v>
                </c:pt>
                <c:pt idx="50">
                  <c:v>3699017</c:v>
                </c:pt>
                <c:pt idx="51">
                  <c:v>3729014</c:v>
                </c:pt>
                <c:pt idx="52">
                  <c:v>3759014</c:v>
                </c:pt>
                <c:pt idx="53">
                  <c:v>3792017</c:v>
                </c:pt>
                <c:pt idx="54">
                  <c:v>3829014</c:v>
                </c:pt>
                <c:pt idx="55">
                  <c:v>3859018</c:v>
                </c:pt>
                <c:pt idx="56">
                  <c:v>3889014</c:v>
                </c:pt>
                <c:pt idx="57">
                  <c:v>3922014</c:v>
                </c:pt>
                <c:pt idx="58">
                  <c:v>3952014</c:v>
                </c:pt>
                <c:pt idx="59">
                  <c:v>3985775</c:v>
                </c:pt>
                <c:pt idx="60">
                  <c:v>4139017</c:v>
                </c:pt>
                <c:pt idx="61">
                  <c:v>4172014</c:v>
                </c:pt>
                <c:pt idx="62">
                  <c:v>4202017</c:v>
                </c:pt>
                <c:pt idx="63">
                  <c:v>4232018</c:v>
                </c:pt>
                <c:pt idx="64">
                  <c:v>4262017</c:v>
                </c:pt>
                <c:pt idx="65">
                  <c:v>4293016</c:v>
                </c:pt>
                <c:pt idx="66">
                  <c:v>4323017</c:v>
                </c:pt>
                <c:pt idx="67">
                  <c:v>4353014</c:v>
                </c:pt>
                <c:pt idx="68">
                  <c:v>4383014</c:v>
                </c:pt>
                <c:pt idx="69">
                  <c:v>4416016</c:v>
                </c:pt>
                <c:pt idx="70">
                  <c:v>4446017</c:v>
                </c:pt>
                <c:pt idx="71">
                  <c:v>4476014</c:v>
                </c:pt>
                <c:pt idx="72">
                  <c:v>4509768</c:v>
                </c:pt>
                <c:pt idx="73">
                  <c:v>4543014</c:v>
                </c:pt>
                <c:pt idx="74">
                  <c:v>4573017</c:v>
                </c:pt>
                <c:pt idx="75">
                  <c:v>4610018</c:v>
                </c:pt>
                <c:pt idx="76">
                  <c:v>4640017</c:v>
                </c:pt>
                <c:pt idx="77">
                  <c:v>4673014</c:v>
                </c:pt>
                <c:pt idx="78">
                  <c:v>4703017</c:v>
                </c:pt>
                <c:pt idx="79">
                  <c:v>4733018</c:v>
                </c:pt>
                <c:pt idx="80">
                  <c:v>4763017</c:v>
                </c:pt>
                <c:pt idx="81">
                  <c:v>4796014</c:v>
                </c:pt>
                <c:pt idx="82">
                  <c:v>4827014</c:v>
                </c:pt>
                <c:pt idx="83">
                  <c:v>4857014</c:v>
                </c:pt>
                <c:pt idx="84">
                  <c:v>5014770</c:v>
                </c:pt>
                <c:pt idx="85">
                  <c:v>6155000</c:v>
                </c:pt>
                <c:pt idx="86">
                  <c:v>6434014</c:v>
                </c:pt>
                <c:pt idx="87">
                  <c:v>6724000</c:v>
                </c:pt>
                <c:pt idx="88">
                  <c:v>6988015</c:v>
                </c:pt>
                <c:pt idx="89">
                  <c:v>7286003</c:v>
                </c:pt>
                <c:pt idx="90">
                  <c:v>7550014</c:v>
                </c:pt>
                <c:pt idx="91">
                  <c:v>7840000</c:v>
                </c:pt>
                <c:pt idx="92">
                  <c:v>8112014</c:v>
                </c:pt>
                <c:pt idx="93">
                  <c:v>8402000</c:v>
                </c:pt>
                <c:pt idx="94">
                  <c:v>8666014</c:v>
                </c:pt>
                <c:pt idx="95">
                  <c:v>8964003</c:v>
                </c:pt>
                <c:pt idx="96">
                  <c:v>9229014</c:v>
                </c:pt>
                <c:pt idx="97">
                  <c:v>9509000</c:v>
                </c:pt>
                <c:pt idx="98">
                  <c:v>9782014</c:v>
                </c:pt>
                <c:pt idx="99">
                  <c:v>10073000</c:v>
                </c:pt>
                <c:pt idx="100">
                  <c:v>10364015</c:v>
                </c:pt>
                <c:pt idx="101">
                  <c:v>10663000</c:v>
                </c:pt>
                <c:pt idx="102">
                  <c:v>10928015</c:v>
                </c:pt>
                <c:pt idx="103">
                  <c:v>11218000</c:v>
                </c:pt>
                <c:pt idx="104">
                  <c:v>11614014</c:v>
                </c:pt>
                <c:pt idx="105">
                  <c:v>11905000</c:v>
                </c:pt>
                <c:pt idx="106">
                  <c:v>12169014</c:v>
                </c:pt>
                <c:pt idx="107">
                  <c:v>12474003</c:v>
                </c:pt>
                <c:pt idx="108">
                  <c:v>12738015</c:v>
                </c:pt>
                <c:pt idx="109">
                  <c:v>13028001</c:v>
                </c:pt>
                <c:pt idx="110">
                  <c:v>13300014</c:v>
                </c:pt>
                <c:pt idx="111">
                  <c:v>13590000</c:v>
                </c:pt>
                <c:pt idx="112">
                  <c:v>13854014</c:v>
                </c:pt>
                <c:pt idx="113">
                  <c:v>14152004</c:v>
                </c:pt>
                <c:pt idx="114">
                  <c:v>14416014</c:v>
                </c:pt>
                <c:pt idx="115">
                  <c:v>14706000</c:v>
                </c:pt>
                <c:pt idx="116">
                  <c:v>14978016</c:v>
                </c:pt>
                <c:pt idx="117">
                  <c:v>15268001</c:v>
                </c:pt>
                <c:pt idx="118">
                  <c:v>15565017</c:v>
                </c:pt>
                <c:pt idx="119">
                  <c:v>15863000</c:v>
                </c:pt>
                <c:pt idx="120">
                  <c:v>16127014</c:v>
                </c:pt>
                <c:pt idx="121">
                  <c:v>16417003</c:v>
                </c:pt>
                <c:pt idx="122">
                  <c:v>16689017</c:v>
                </c:pt>
                <c:pt idx="123">
                  <c:v>16979000</c:v>
                </c:pt>
                <c:pt idx="124">
                  <c:v>17243017</c:v>
                </c:pt>
                <c:pt idx="125">
                  <c:v>17541000</c:v>
                </c:pt>
                <c:pt idx="126">
                  <c:v>17805015</c:v>
                </c:pt>
                <c:pt idx="127">
                  <c:v>18218001</c:v>
                </c:pt>
                <c:pt idx="128">
                  <c:v>18491014</c:v>
                </c:pt>
                <c:pt idx="129">
                  <c:v>18771000</c:v>
                </c:pt>
                <c:pt idx="130">
                  <c:v>19035015</c:v>
                </c:pt>
                <c:pt idx="131">
                  <c:v>19333000</c:v>
                </c:pt>
                <c:pt idx="132">
                  <c:v>19598019</c:v>
                </c:pt>
                <c:pt idx="133">
                  <c:v>19888000</c:v>
                </c:pt>
                <c:pt idx="134">
                  <c:v>20160016</c:v>
                </c:pt>
                <c:pt idx="135">
                  <c:v>20450001</c:v>
                </c:pt>
                <c:pt idx="136">
                  <c:v>20741017</c:v>
                </c:pt>
                <c:pt idx="137">
                  <c:v>21039000</c:v>
                </c:pt>
                <c:pt idx="138">
                  <c:v>21303018</c:v>
                </c:pt>
                <c:pt idx="139">
                  <c:v>21600000</c:v>
                </c:pt>
                <c:pt idx="140">
                  <c:v>21872014</c:v>
                </c:pt>
                <c:pt idx="141">
                  <c:v>22162000</c:v>
                </c:pt>
                <c:pt idx="142">
                  <c:v>22426017</c:v>
                </c:pt>
                <c:pt idx="143">
                  <c:v>22724000</c:v>
                </c:pt>
                <c:pt idx="144">
                  <c:v>22988018</c:v>
                </c:pt>
                <c:pt idx="145">
                  <c:v>23278001</c:v>
                </c:pt>
                <c:pt idx="146">
                  <c:v>23550014</c:v>
                </c:pt>
                <c:pt idx="147">
                  <c:v>23840000</c:v>
                </c:pt>
                <c:pt idx="148">
                  <c:v>24104017</c:v>
                </c:pt>
                <c:pt idx="149">
                  <c:v>24402000</c:v>
                </c:pt>
                <c:pt idx="150">
                  <c:v>24797014</c:v>
                </c:pt>
                <c:pt idx="151">
                  <c:v>25088001</c:v>
                </c:pt>
                <c:pt idx="152">
                  <c:v>25360017</c:v>
                </c:pt>
                <c:pt idx="153">
                  <c:v>25651003</c:v>
                </c:pt>
                <c:pt idx="154">
                  <c:v>25941016</c:v>
                </c:pt>
                <c:pt idx="155">
                  <c:v>26239000</c:v>
                </c:pt>
                <c:pt idx="156">
                  <c:v>26503017</c:v>
                </c:pt>
                <c:pt idx="157">
                  <c:v>26793003</c:v>
                </c:pt>
                <c:pt idx="158">
                  <c:v>27065017</c:v>
                </c:pt>
                <c:pt idx="159">
                  <c:v>27355000</c:v>
                </c:pt>
                <c:pt idx="160">
                  <c:v>27619017</c:v>
                </c:pt>
                <c:pt idx="161">
                  <c:v>27907000</c:v>
                </c:pt>
                <c:pt idx="162">
                  <c:v>28172017</c:v>
                </c:pt>
                <c:pt idx="163">
                  <c:v>28462000</c:v>
                </c:pt>
                <c:pt idx="164">
                  <c:v>28734017</c:v>
                </c:pt>
                <c:pt idx="165">
                  <c:v>29024000</c:v>
                </c:pt>
                <c:pt idx="166">
                  <c:v>29288018</c:v>
                </c:pt>
                <c:pt idx="167">
                  <c:v>29587003</c:v>
                </c:pt>
                <c:pt idx="168">
                  <c:v>29852017</c:v>
                </c:pt>
                <c:pt idx="169">
                  <c:v>32976000</c:v>
                </c:pt>
                <c:pt idx="170">
                  <c:v>33274017</c:v>
                </c:pt>
                <c:pt idx="171">
                  <c:v>33571000</c:v>
                </c:pt>
                <c:pt idx="172">
                  <c:v>33835016</c:v>
                </c:pt>
                <c:pt idx="173">
                  <c:v>34133000</c:v>
                </c:pt>
                <c:pt idx="174">
                  <c:v>34397017</c:v>
                </c:pt>
                <c:pt idx="175">
                  <c:v>34687003</c:v>
                </c:pt>
                <c:pt idx="176">
                  <c:v>34959017</c:v>
                </c:pt>
                <c:pt idx="177">
                  <c:v>35249000</c:v>
                </c:pt>
                <c:pt idx="178">
                  <c:v>35513017</c:v>
                </c:pt>
                <c:pt idx="179">
                  <c:v>35831000</c:v>
                </c:pt>
                <c:pt idx="180">
                  <c:v>36095014</c:v>
                </c:pt>
                <c:pt idx="181">
                  <c:v>36386000</c:v>
                </c:pt>
                <c:pt idx="182">
                  <c:v>36665016</c:v>
                </c:pt>
                <c:pt idx="183">
                  <c:v>36956000</c:v>
                </c:pt>
                <c:pt idx="184">
                  <c:v>37220014</c:v>
                </c:pt>
                <c:pt idx="185">
                  <c:v>37519000</c:v>
                </c:pt>
                <c:pt idx="186">
                  <c:v>37783017</c:v>
                </c:pt>
                <c:pt idx="187">
                  <c:v>38074003</c:v>
                </c:pt>
                <c:pt idx="188">
                  <c:v>38372017</c:v>
                </c:pt>
                <c:pt idx="189">
                  <c:v>38662000</c:v>
                </c:pt>
                <c:pt idx="190">
                  <c:v>38926017</c:v>
                </c:pt>
                <c:pt idx="191">
                  <c:v>39224000</c:v>
                </c:pt>
                <c:pt idx="192">
                  <c:v>39488018</c:v>
                </c:pt>
                <c:pt idx="193">
                  <c:v>39768001</c:v>
                </c:pt>
                <c:pt idx="194">
                  <c:v>40041017</c:v>
                </c:pt>
                <c:pt idx="195">
                  <c:v>40331000</c:v>
                </c:pt>
                <c:pt idx="196">
                  <c:v>40596018</c:v>
                </c:pt>
                <c:pt idx="197">
                  <c:v>40894003</c:v>
                </c:pt>
                <c:pt idx="198">
                  <c:v>41159017</c:v>
                </c:pt>
                <c:pt idx="199">
                  <c:v>41450000</c:v>
                </c:pt>
                <c:pt idx="200">
                  <c:v>41723014</c:v>
                </c:pt>
                <c:pt idx="201">
                  <c:v>42013000</c:v>
                </c:pt>
                <c:pt idx="202">
                  <c:v>42277017</c:v>
                </c:pt>
                <c:pt idx="203">
                  <c:v>42582000</c:v>
                </c:pt>
                <c:pt idx="204">
                  <c:v>42846017</c:v>
                </c:pt>
                <c:pt idx="205">
                  <c:v>43136003</c:v>
                </c:pt>
                <c:pt idx="206">
                  <c:v>43434018</c:v>
                </c:pt>
                <c:pt idx="207">
                  <c:v>43724000</c:v>
                </c:pt>
                <c:pt idx="208">
                  <c:v>43988018</c:v>
                </c:pt>
                <c:pt idx="209">
                  <c:v>44287003</c:v>
                </c:pt>
                <c:pt idx="210">
                  <c:v>44551014</c:v>
                </c:pt>
                <c:pt idx="211">
                  <c:v>44841000</c:v>
                </c:pt>
                <c:pt idx="212">
                  <c:v>45113015</c:v>
                </c:pt>
                <c:pt idx="213">
                  <c:v>45403000</c:v>
                </c:pt>
                <c:pt idx="214">
                  <c:v>45674014</c:v>
                </c:pt>
                <c:pt idx="215">
                  <c:v>45972000</c:v>
                </c:pt>
                <c:pt idx="216">
                  <c:v>46236016</c:v>
                </c:pt>
                <c:pt idx="217">
                  <c:v>46527000</c:v>
                </c:pt>
                <c:pt idx="218">
                  <c:v>46799018</c:v>
                </c:pt>
                <c:pt idx="219">
                  <c:v>47090000</c:v>
                </c:pt>
                <c:pt idx="220">
                  <c:v>47354014</c:v>
                </c:pt>
                <c:pt idx="221">
                  <c:v>47653000</c:v>
                </c:pt>
                <c:pt idx="222">
                  <c:v>47918016</c:v>
                </c:pt>
                <c:pt idx="223">
                  <c:v>48208001</c:v>
                </c:pt>
                <c:pt idx="224">
                  <c:v>48506017</c:v>
                </c:pt>
                <c:pt idx="225">
                  <c:v>48786000</c:v>
                </c:pt>
                <c:pt idx="226">
                  <c:v>49051017</c:v>
                </c:pt>
                <c:pt idx="227">
                  <c:v>49349000</c:v>
                </c:pt>
                <c:pt idx="228">
                  <c:v>49613017</c:v>
                </c:pt>
                <c:pt idx="229">
                  <c:v>49904003</c:v>
                </c:pt>
                <c:pt idx="230">
                  <c:v>50176014</c:v>
                </c:pt>
                <c:pt idx="231">
                  <c:v>50467000</c:v>
                </c:pt>
                <c:pt idx="232">
                  <c:v>50732014</c:v>
                </c:pt>
                <c:pt idx="233">
                  <c:v>51031000</c:v>
                </c:pt>
                <c:pt idx="234">
                  <c:v>51295014</c:v>
                </c:pt>
                <c:pt idx="235">
                  <c:v>51593000</c:v>
                </c:pt>
                <c:pt idx="236">
                  <c:v>51865014</c:v>
                </c:pt>
                <c:pt idx="237">
                  <c:v>52155000</c:v>
                </c:pt>
                <c:pt idx="238">
                  <c:v>52419014</c:v>
                </c:pt>
                <c:pt idx="239">
                  <c:v>52717002</c:v>
                </c:pt>
                <c:pt idx="240">
                  <c:v>52981014</c:v>
                </c:pt>
                <c:pt idx="241">
                  <c:v>53271000</c:v>
                </c:pt>
                <c:pt idx="242">
                  <c:v>53569017</c:v>
                </c:pt>
                <c:pt idx="243">
                  <c:v>53859003</c:v>
                </c:pt>
                <c:pt idx="244">
                  <c:v>54124014</c:v>
                </c:pt>
                <c:pt idx="245">
                  <c:v>54422000</c:v>
                </c:pt>
                <c:pt idx="246">
                  <c:v>54693018</c:v>
                </c:pt>
                <c:pt idx="247">
                  <c:v>54983000</c:v>
                </c:pt>
                <c:pt idx="248">
                  <c:v>55256017</c:v>
                </c:pt>
                <c:pt idx="249">
                  <c:v>55547000</c:v>
                </c:pt>
                <c:pt idx="250">
                  <c:v>55812015</c:v>
                </c:pt>
                <c:pt idx="251">
                  <c:v>56110000</c:v>
                </c:pt>
                <c:pt idx="252">
                  <c:v>56374017</c:v>
                </c:pt>
                <c:pt idx="253">
                  <c:v>56664000</c:v>
                </c:pt>
                <c:pt idx="254">
                  <c:v>56936017</c:v>
                </c:pt>
                <c:pt idx="255">
                  <c:v>57226000</c:v>
                </c:pt>
                <c:pt idx="256">
                  <c:v>57490016</c:v>
                </c:pt>
                <c:pt idx="257">
                  <c:v>57779000</c:v>
                </c:pt>
                <c:pt idx="258">
                  <c:v>58043017</c:v>
                </c:pt>
                <c:pt idx="259">
                  <c:v>58333000</c:v>
                </c:pt>
                <c:pt idx="260">
                  <c:v>58632017</c:v>
                </c:pt>
                <c:pt idx="261">
                  <c:v>58922000</c:v>
                </c:pt>
                <c:pt idx="262">
                  <c:v>59186017</c:v>
                </c:pt>
                <c:pt idx="263">
                  <c:v>59484000</c:v>
                </c:pt>
                <c:pt idx="264">
                  <c:v>59748015</c:v>
                </c:pt>
                <c:pt idx="265">
                  <c:v>60038001</c:v>
                </c:pt>
                <c:pt idx="266">
                  <c:v>60311014</c:v>
                </c:pt>
                <c:pt idx="267">
                  <c:v>60608001</c:v>
                </c:pt>
                <c:pt idx="268">
                  <c:v>60872017</c:v>
                </c:pt>
                <c:pt idx="269">
                  <c:v>61170000</c:v>
                </c:pt>
                <c:pt idx="270">
                  <c:v>61435017</c:v>
                </c:pt>
                <c:pt idx="271">
                  <c:v>61725003</c:v>
                </c:pt>
                <c:pt idx="272">
                  <c:v>61997017</c:v>
                </c:pt>
                <c:pt idx="273">
                  <c:v>62287000</c:v>
                </c:pt>
                <c:pt idx="274">
                  <c:v>62551017</c:v>
                </c:pt>
                <c:pt idx="275">
                  <c:v>62849000</c:v>
                </c:pt>
                <c:pt idx="276">
                  <c:v>66791000</c:v>
                </c:pt>
                <c:pt idx="277">
                  <c:v>67089014</c:v>
                </c:pt>
                <c:pt idx="278">
                  <c:v>67386000</c:v>
                </c:pt>
                <c:pt idx="279">
                  <c:v>67650014</c:v>
                </c:pt>
                <c:pt idx="280">
                  <c:v>67949000</c:v>
                </c:pt>
                <c:pt idx="281">
                  <c:v>68213016</c:v>
                </c:pt>
                <c:pt idx="282">
                  <c:v>68503000</c:v>
                </c:pt>
                <c:pt idx="283">
                  <c:v>68776014</c:v>
                </c:pt>
                <c:pt idx="284">
                  <c:v>69066000</c:v>
                </c:pt>
                <c:pt idx="285">
                  <c:v>69330018</c:v>
                </c:pt>
                <c:pt idx="286">
                  <c:v>69629000</c:v>
                </c:pt>
                <c:pt idx="287">
                  <c:v>69893017</c:v>
                </c:pt>
                <c:pt idx="288">
                  <c:v>70184000</c:v>
                </c:pt>
                <c:pt idx="289">
                  <c:v>70446017</c:v>
                </c:pt>
                <c:pt idx="290">
                  <c:v>70476014</c:v>
                </c:pt>
                <c:pt idx="291">
                  <c:v>70766000</c:v>
                </c:pt>
                <c:pt idx="292">
                  <c:v>71030018</c:v>
                </c:pt>
                <c:pt idx="293">
                  <c:v>71329000</c:v>
                </c:pt>
                <c:pt idx="294">
                  <c:v>71594014</c:v>
                </c:pt>
                <c:pt idx="295">
                  <c:v>71885000</c:v>
                </c:pt>
                <c:pt idx="296">
                  <c:v>72183014</c:v>
                </c:pt>
                <c:pt idx="297">
                  <c:v>72473000</c:v>
                </c:pt>
                <c:pt idx="298">
                  <c:v>72737017</c:v>
                </c:pt>
                <c:pt idx="299">
                  <c:v>73043000</c:v>
                </c:pt>
                <c:pt idx="300">
                  <c:v>73307014</c:v>
                </c:pt>
                <c:pt idx="301">
                  <c:v>73597000</c:v>
                </c:pt>
                <c:pt idx="302">
                  <c:v>73869014</c:v>
                </c:pt>
                <c:pt idx="303">
                  <c:v>74159000</c:v>
                </c:pt>
                <c:pt idx="304">
                  <c:v>74423014</c:v>
                </c:pt>
                <c:pt idx="305">
                  <c:v>74721000</c:v>
                </c:pt>
                <c:pt idx="306">
                  <c:v>74985014</c:v>
                </c:pt>
                <c:pt idx="307">
                  <c:v>75275000</c:v>
                </c:pt>
                <c:pt idx="308">
                  <c:v>75548015</c:v>
                </c:pt>
                <c:pt idx="309">
                  <c:v>75838000</c:v>
                </c:pt>
                <c:pt idx="310">
                  <c:v>76109015</c:v>
                </c:pt>
                <c:pt idx="311">
                  <c:v>76407000</c:v>
                </c:pt>
                <c:pt idx="312">
                  <c:v>76672014</c:v>
                </c:pt>
                <c:pt idx="313">
                  <c:v>76963000</c:v>
                </c:pt>
                <c:pt idx="314">
                  <c:v>77261014</c:v>
                </c:pt>
                <c:pt idx="315">
                  <c:v>77551000</c:v>
                </c:pt>
                <c:pt idx="316">
                  <c:v>77815014</c:v>
                </c:pt>
                <c:pt idx="317">
                  <c:v>78114000</c:v>
                </c:pt>
                <c:pt idx="318">
                  <c:v>78378017</c:v>
                </c:pt>
                <c:pt idx="319">
                  <c:v>78668001</c:v>
                </c:pt>
                <c:pt idx="320">
                  <c:v>78940017</c:v>
                </c:pt>
                <c:pt idx="321">
                  <c:v>79221000</c:v>
                </c:pt>
                <c:pt idx="322">
                  <c:v>79485017</c:v>
                </c:pt>
                <c:pt idx="323">
                  <c:v>79783000</c:v>
                </c:pt>
                <c:pt idx="324">
                  <c:v>80047017</c:v>
                </c:pt>
                <c:pt idx="325">
                  <c:v>80337000</c:v>
                </c:pt>
                <c:pt idx="326">
                  <c:v>80609017</c:v>
                </c:pt>
                <c:pt idx="327">
                  <c:v>80899000</c:v>
                </c:pt>
                <c:pt idx="328">
                  <c:v>81163017</c:v>
                </c:pt>
                <c:pt idx="329">
                  <c:v>81461000</c:v>
                </c:pt>
                <c:pt idx="330">
                  <c:v>81726014</c:v>
                </c:pt>
                <c:pt idx="331">
                  <c:v>82023000</c:v>
                </c:pt>
                <c:pt idx="332">
                  <c:v>82321014</c:v>
                </c:pt>
                <c:pt idx="333">
                  <c:v>82611000</c:v>
                </c:pt>
                <c:pt idx="334">
                  <c:v>82876017</c:v>
                </c:pt>
                <c:pt idx="335">
                  <c:v>83174000</c:v>
                </c:pt>
                <c:pt idx="336">
                  <c:v>83438018</c:v>
                </c:pt>
                <c:pt idx="337">
                  <c:v>83728000</c:v>
                </c:pt>
                <c:pt idx="338">
                  <c:v>84000014</c:v>
                </c:pt>
                <c:pt idx="339">
                  <c:v>84290000</c:v>
                </c:pt>
                <c:pt idx="340">
                  <c:v>84554017</c:v>
                </c:pt>
                <c:pt idx="341">
                  <c:v>84852000</c:v>
                </c:pt>
                <c:pt idx="342">
                  <c:v>85123017</c:v>
                </c:pt>
                <c:pt idx="343">
                  <c:v>85414000</c:v>
                </c:pt>
                <c:pt idx="344">
                  <c:v>0</c:v>
                </c:pt>
                <c:pt idx="345">
                  <c:v>1837760</c:v>
                </c:pt>
                <c:pt idx="346">
                  <c:v>1868017</c:v>
                </c:pt>
                <c:pt idx="347">
                  <c:v>1898018</c:v>
                </c:pt>
                <c:pt idx="348">
                  <c:v>1928015</c:v>
                </c:pt>
                <c:pt idx="349">
                  <c:v>1961018</c:v>
                </c:pt>
                <c:pt idx="350">
                  <c:v>1991017</c:v>
                </c:pt>
                <c:pt idx="351">
                  <c:v>2021017</c:v>
                </c:pt>
                <c:pt idx="352">
                  <c:v>2051014</c:v>
                </c:pt>
                <c:pt idx="353">
                  <c:v>2074017</c:v>
                </c:pt>
                <c:pt idx="354">
                  <c:v>2104014</c:v>
                </c:pt>
                <c:pt idx="355">
                  <c:v>2134014</c:v>
                </c:pt>
                <c:pt idx="356">
                  <c:v>2164016</c:v>
                </c:pt>
                <c:pt idx="357">
                  <c:v>2197017</c:v>
                </c:pt>
                <c:pt idx="358">
                  <c:v>2227014</c:v>
                </c:pt>
                <c:pt idx="359">
                  <c:v>2257014</c:v>
                </c:pt>
                <c:pt idx="360">
                  <c:v>2287016</c:v>
                </c:pt>
                <c:pt idx="361">
                  <c:v>2320017</c:v>
                </c:pt>
                <c:pt idx="362">
                  <c:v>2353771</c:v>
                </c:pt>
                <c:pt idx="363">
                  <c:v>2391014</c:v>
                </c:pt>
                <c:pt idx="364">
                  <c:v>2424014</c:v>
                </c:pt>
                <c:pt idx="365">
                  <c:v>2454014</c:v>
                </c:pt>
                <c:pt idx="366">
                  <c:v>2484018</c:v>
                </c:pt>
                <c:pt idx="367">
                  <c:v>2514014</c:v>
                </c:pt>
                <c:pt idx="368">
                  <c:v>2548018</c:v>
                </c:pt>
                <c:pt idx="369">
                  <c:v>2578015</c:v>
                </c:pt>
                <c:pt idx="370">
                  <c:v>2609014</c:v>
                </c:pt>
                <c:pt idx="371">
                  <c:v>2651017</c:v>
                </c:pt>
                <c:pt idx="372">
                  <c:v>2681014</c:v>
                </c:pt>
                <c:pt idx="373">
                  <c:v>2712018</c:v>
                </c:pt>
                <c:pt idx="374">
                  <c:v>2750017</c:v>
                </c:pt>
                <c:pt idx="375">
                  <c:v>2784014</c:v>
                </c:pt>
                <c:pt idx="376">
                  <c:v>2814017</c:v>
                </c:pt>
                <c:pt idx="377">
                  <c:v>2845014</c:v>
                </c:pt>
                <c:pt idx="378">
                  <c:v>2878760</c:v>
                </c:pt>
                <c:pt idx="379">
                  <c:v>2912014</c:v>
                </c:pt>
                <c:pt idx="380">
                  <c:v>2942014</c:v>
                </c:pt>
                <c:pt idx="381">
                  <c:v>2972017</c:v>
                </c:pt>
                <c:pt idx="382">
                  <c:v>3002018</c:v>
                </c:pt>
                <c:pt idx="383">
                  <c:v>3035014</c:v>
                </c:pt>
                <c:pt idx="384">
                  <c:v>3065014</c:v>
                </c:pt>
                <c:pt idx="385">
                  <c:v>3085016</c:v>
                </c:pt>
                <c:pt idx="386">
                  <c:v>3116014</c:v>
                </c:pt>
                <c:pt idx="387">
                  <c:v>3149014</c:v>
                </c:pt>
                <c:pt idx="388">
                  <c:v>3179014</c:v>
                </c:pt>
                <c:pt idx="389">
                  <c:v>3209016</c:v>
                </c:pt>
                <c:pt idx="390">
                  <c:v>3239014</c:v>
                </c:pt>
                <c:pt idx="391">
                  <c:v>3272014</c:v>
                </c:pt>
                <c:pt idx="392">
                  <c:v>3302014</c:v>
                </c:pt>
                <c:pt idx="393">
                  <c:v>3332016</c:v>
                </c:pt>
                <c:pt idx="394">
                  <c:v>3362014</c:v>
                </c:pt>
                <c:pt idx="395">
                  <c:v>3405764</c:v>
                </c:pt>
                <c:pt idx="396">
                  <c:v>3436014</c:v>
                </c:pt>
                <c:pt idx="397">
                  <c:v>3474014</c:v>
                </c:pt>
                <c:pt idx="398">
                  <c:v>3508018</c:v>
                </c:pt>
                <c:pt idx="399">
                  <c:v>3539015</c:v>
                </c:pt>
                <c:pt idx="400">
                  <c:v>3569018</c:v>
                </c:pt>
                <c:pt idx="401">
                  <c:v>3599015</c:v>
                </c:pt>
                <c:pt idx="402">
                  <c:v>3632014</c:v>
                </c:pt>
                <c:pt idx="403">
                  <c:v>3663014</c:v>
                </c:pt>
                <c:pt idx="404">
                  <c:v>3694014</c:v>
                </c:pt>
                <c:pt idx="405">
                  <c:v>3724014</c:v>
                </c:pt>
                <c:pt idx="406">
                  <c:v>3764014</c:v>
                </c:pt>
                <c:pt idx="407">
                  <c:v>3794014</c:v>
                </c:pt>
                <c:pt idx="408">
                  <c:v>3824016</c:v>
                </c:pt>
                <c:pt idx="409">
                  <c:v>3854014</c:v>
                </c:pt>
                <c:pt idx="410">
                  <c:v>3887014</c:v>
                </c:pt>
                <c:pt idx="411">
                  <c:v>3920767</c:v>
                </c:pt>
                <c:pt idx="412">
                  <c:v>3952014</c:v>
                </c:pt>
                <c:pt idx="413">
                  <c:v>3982018</c:v>
                </c:pt>
                <c:pt idx="414">
                  <c:v>4015014</c:v>
                </c:pt>
                <c:pt idx="415">
                  <c:v>4045014</c:v>
                </c:pt>
                <c:pt idx="416">
                  <c:v>4075014</c:v>
                </c:pt>
                <c:pt idx="417">
                  <c:v>4095017</c:v>
                </c:pt>
                <c:pt idx="418">
                  <c:v>4128015</c:v>
                </c:pt>
                <c:pt idx="419">
                  <c:v>4158018</c:v>
                </c:pt>
                <c:pt idx="420">
                  <c:v>4188019</c:v>
                </c:pt>
                <c:pt idx="421">
                  <c:v>4219018</c:v>
                </c:pt>
                <c:pt idx="422">
                  <c:v>4252014</c:v>
                </c:pt>
                <c:pt idx="423">
                  <c:v>4290017</c:v>
                </c:pt>
                <c:pt idx="424">
                  <c:v>4320018</c:v>
                </c:pt>
                <c:pt idx="425">
                  <c:v>4350017</c:v>
                </c:pt>
                <c:pt idx="426">
                  <c:v>4383014</c:v>
                </c:pt>
                <c:pt idx="427">
                  <c:v>4423757</c:v>
                </c:pt>
                <c:pt idx="428">
                  <c:v>4454014</c:v>
                </c:pt>
                <c:pt idx="429">
                  <c:v>4487018</c:v>
                </c:pt>
                <c:pt idx="430">
                  <c:v>4517017</c:v>
                </c:pt>
                <c:pt idx="431">
                  <c:v>4547017</c:v>
                </c:pt>
                <c:pt idx="432">
                  <c:v>4577014</c:v>
                </c:pt>
                <c:pt idx="433">
                  <c:v>4610018</c:v>
                </c:pt>
                <c:pt idx="434">
                  <c:v>4641017</c:v>
                </c:pt>
                <c:pt idx="435">
                  <c:v>4671014</c:v>
                </c:pt>
                <c:pt idx="436">
                  <c:v>4701017</c:v>
                </c:pt>
                <c:pt idx="437">
                  <c:v>4735014</c:v>
                </c:pt>
                <c:pt idx="438">
                  <c:v>4773017</c:v>
                </c:pt>
                <c:pt idx="439">
                  <c:v>4803018</c:v>
                </c:pt>
                <c:pt idx="440">
                  <c:v>4833017</c:v>
                </c:pt>
                <c:pt idx="441">
                  <c:v>4866014</c:v>
                </c:pt>
                <c:pt idx="442">
                  <c:v>4896017</c:v>
                </c:pt>
                <c:pt idx="443">
                  <c:v>4929749</c:v>
                </c:pt>
                <c:pt idx="444">
                  <c:v>6019000</c:v>
                </c:pt>
                <c:pt idx="445">
                  <c:v>6291017</c:v>
                </c:pt>
                <c:pt idx="446">
                  <c:v>6582000</c:v>
                </c:pt>
                <c:pt idx="447">
                  <c:v>6846018</c:v>
                </c:pt>
                <c:pt idx="448">
                  <c:v>7144002</c:v>
                </c:pt>
                <c:pt idx="449">
                  <c:v>7398018</c:v>
                </c:pt>
                <c:pt idx="450">
                  <c:v>7428015</c:v>
                </c:pt>
                <c:pt idx="451">
                  <c:v>7718001</c:v>
                </c:pt>
                <c:pt idx="452">
                  <c:v>7990014</c:v>
                </c:pt>
                <c:pt idx="453">
                  <c:v>8280000</c:v>
                </c:pt>
                <c:pt idx="454">
                  <c:v>8544014</c:v>
                </c:pt>
                <c:pt idx="455">
                  <c:v>8843000</c:v>
                </c:pt>
                <c:pt idx="456">
                  <c:v>9107017</c:v>
                </c:pt>
                <c:pt idx="457">
                  <c:v>9397000</c:v>
                </c:pt>
                <c:pt idx="458">
                  <c:v>9669017</c:v>
                </c:pt>
                <c:pt idx="459">
                  <c:v>9966000</c:v>
                </c:pt>
                <c:pt idx="460">
                  <c:v>10257014</c:v>
                </c:pt>
                <c:pt idx="461">
                  <c:v>10555000</c:v>
                </c:pt>
                <c:pt idx="462">
                  <c:v>10819014</c:v>
                </c:pt>
                <c:pt idx="463">
                  <c:v>11109000</c:v>
                </c:pt>
                <c:pt idx="464">
                  <c:v>11381014</c:v>
                </c:pt>
                <c:pt idx="465">
                  <c:v>11671000</c:v>
                </c:pt>
                <c:pt idx="466">
                  <c:v>11935014</c:v>
                </c:pt>
                <c:pt idx="467">
                  <c:v>12233000</c:v>
                </c:pt>
                <c:pt idx="468">
                  <c:v>12498018</c:v>
                </c:pt>
                <c:pt idx="469">
                  <c:v>12788001</c:v>
                </c:pt>
                <c:pt idx="470">
                  <c:v>13067017</c:v>
                </c:pt>
                <c:pt idx="471">
                  <c:v>13357002</c:v>
                </c:pt>
                <c:pt idx="472">
                  <c:v>13622014</c:v>
                </c:pt>
                <c:pt idx="473">
                  <c:v>13920000</c:v>
                </c:pt>
                <c:pt idx="474">
                  <c:v>14184014</c:v>
                </c:pt>
                <c:pt idx="475">
                  <c:v>14474000</c:v>
                </c:pt>
                <c:pt idx="476">
                  <c:v>14746014</c:v>
                </c:pt>
                <c:pt idx="477">
                  <c:v>15036000</c:v>
                </c:pt>
                <c:pt idx="478">
                  <c:v>15326014</c:v>
                </c:pt>
                <c:pt idx="479">
                  <c:v>15624000</c:v>
                </c:pt>
                <c:pt idx="480">
                  <c:v>15888015</c:v>
                </c:pt>
                <c:pt idx="481">
                  <c:v>16169000</c:v>
                </c:pt>
                <c:pt idx="482">
                  <c:v>16441014</c:v>
                </c:pt>
                <c:pt idx="483">
                  <c:v>16731000</c:v>
                </c:pt>
                <c:pt idx="484">
                  <c:v>16995014</c:v>
                </c:pt>
                <c:pt idx="485">
                  <c:v>17293002</c:v>
                </c:pt>
                <c:pt idx="486">
                  <c:v>17557014</c:v>
                </c:pt>
                <c:pt idx="487">
                  <c:v>17847000</c:v>
                </c:pt>
                <c:pt idx="488">
                  <c:v>18119014</c:v>
                </c:pt>
                <c:pt idx="489">
                  <c:v>18409000</c:v>
                </c:pt>
                <c:pt idx="490">
                  <c:v>18674014</c:v>
                </c:pt>
                <c:pt idx="491">
                  <c:v>18998001</c:v>
                </c:pt>
                <c:pt idx="492">
                  <c:v>19263017</c:v>
                </c:pt>
                <c:pt idx="493">
                  <c:v>19554000</c:v>
                </c:pt>
                <c:pt idx="494">
                  <c:v>19827018</c:v>
                </c:pt>
                <c:pt idx="495">
                  <c:v>20118000</c:v>
                </c:pt>
                <c:pt idx="496">
                  <c:v>20409014</c:v>
                </c:pt>
                <c:pt idx="497">
                  <c:v>20708001</c:v>
                </c:pt>
                <c:pt idx="498">
                  <c:v>20972017</c:v>
                </c:pt>
                <c:pt idx="499">
                  <c:v>21263000</c:v>
                </c:pt>
                <c:pt idx="500">
                  <c:v>21536016</c:v>
                </c:pt>
                <c:pt idx="501">
                  <c:v>21826000</c:v>
                </c:pt>
                <c:pt idx="502">
                  <c:v>22097017</c:v>
                </c:pt>
                <c:pt idx="503">
                  <c:v>22395000</c:v>
                </c:pt>
                <c:pt idx="504">
                  <c:v>22660018</c:v>
                </c:pt>
                <c:pt idx="505">
                  <c:v>22950000</c:v>
                </c:pt>
                <c:pt idx="506">
                  <c:v>23222014</c:v>
                </c:pt>
                <c:pt idx="507">
                  <c:v>23512000</c:v>
                </c:pt>
                <c:pt idx="508">
                  <c:v>23776018</c:v>
                </c:pt>
                <c:pt idx="509">
                  <c:v>24074003</c:v>
                </c:pt>
                <c:pt idx="510">
                  <c:v>24338019</c:v>
                </c:pt>
                <c:pt idx="511">
                  <c:v>24628001</c:v>
                </c:pt>
                <c:pt idx="512">
                  <c:v>24900014</c:v>
                </c:pt>
                <c:pt idx="513">
                  <c:v>25181003</c:v>
                </c:pt>
                <c:pt idx="514">
                  <c:v>25471016</c:v>
                </c:pt>
                <c:pt idx="515">
                  <c:v>25769000</c:v>
                </c:pt>
                <c:pt idx="516">
                  <c:v>26033017</c:v>
                </c:pt>
                <c:pt idx="517">
                  <c:v>26323003</c:v>
                </c:pt>
                <c:pt idx="518">
                  <c:v>26595017</c:v>
                </c:pt>
                <c:pt idx="519">
                  <c:v>26885000</c:v>
                </c:pt>
                <c:pt idx="520">
                  <c:v>27149017</c:v>
                </c:pt>
                <c:pt idx="521">
                  <c:v>27447000</c:v>
                </c:pt>
                <c:pt idx="522">
                  <c:v>27712018</c:v>
                </c:pt>
                <c:pt idx="523">
                  <c:v>28009000</c:v>
                </c:pt>
                <c:pt idx="524">
                  <c:v>28281014</c:v>
                </c:pt>
                <c:pt idx="525">
                  <c:v>28571000</c:v>
                </c:pt>
                <c:pt idx="526">
                  <c:v>28836014</c:v>
                </c:pt>
                <c:pt idx="527">
                  <c:v>29134000</c:v>
                </c:pt>
                <c:pt idx="528">
                  <c:v>29398017</c:v>
                </c:pt>
                <c:pt idx="529">
                  <c:v>29688004</c:v>
                </c:pt>
                <c:pt idx="530">
                  <c:v>35525000</c:v>
                </c:pt>
                <c:pt idx="531">
                  <c:v>35824017</c:v>
                </c:pt>
                <c:pt idx="532">
                  <c:v>36114000</c:v>
                </c:pt>
                <c:pt idx="533">
                  <c:v>36379018</c:v>
                </c:pt>
                <c:pt idx="534">
                  <c:v>36684000</c:v>
                </c:pt>
                <c:pt idx="535">
                  <c:v>36948015</c:v>
                </c:pt>
                <c:pt idx="536">
                  <c:v>37238001</c:v>
                </c:pt>
                <c:pt idx="537">
                  <c:v>37511017</c:v>
                </c:pt>
                <c:pt idx="538">
                  <c:v>37801000</c:v>
                </c:pt>
                <c:pt idx="539">
                  <c:v>38065017</c:v>
                </c:pt>
                <c:pt idx="540">
                  <c:v>38363000</c:v>
                </c:pt>
                <c:pt idx="541">
                  <c:v>38627017</c:v>
                </c:pt>
                <c:pt idx="542">
                  <c:v>38917000</c:v>
                </c:pt>
                <c:pt idx="543">
                  <c:v>39189017</c:v>
                </c:pt>
                <c:pt idx="544">
                  <c:v>39479000</c:v>
                </c:pt>
                <c:pt idx="545">
                  <c:v>39733014</c:v>
                </c:pt>
                <c:pt idx="546">
                  <c:v>40032000</c:v>
                </c:pt>
                <c:pt idx="547">
                  <c:v>40296017</c:v>
                </c:pt>
                <c:pt idx="548">
                  <c:v>40586000</c:v>
                </c:pt>
                <c:pt idx="549">
                  <c:v>40884014</c:v>
                </c:pt>
                <c:pt idx="550">
                  <c:v>41174000</c:v>
                </c:pt>
                <c:pt idx="551">
                  <c:v>41438018</c:v>
                </c:pt>
                <c:pt idx="552">
                  <c:v>41736000</c:v>
                </c:pt>
                <c:pt idx="553">
                  <c:v>42000014</c:v>
                </c:pt>
                <c:pt idx="554">
                  <c:v>42290000</c:v>
                </c:pt>
                <c:pt idx="555">
                  <c:v>42569016</c:v>
                </c:pt>
                <c:pt idx="556">
                  <c:v>42859000</c:v>
                </c:pt>
                <c:pt idx="557">
                  <c:v>43124014</c:v>
                </c:pt>
                <c:pt idx="558">
                  <c:v>43422000</c:v>
                </c:pt>
                <c:pt idx="559">
                  <c:v>43687017</c:v>
                </c:pt>
                <c:pt idx="560">
                  <c:v>43977000</c:v>
                </c:pt>
                <c:pt idx="561">
                  <c:v>44249014</c:v>
                </c:pt>
                <c:pt idx="562">
                  <c:v>44539000</c:v>
                </c:pt>
                <c:pt idx="563">
                  <c:v>44803017</c:v>
                </c:pt>
                <c:pt idx="564">
                  <c:v>45101000</c:v>
                </c:pt>
                <c:pt idx="565">
                  <c:v>45365014</c:v>
                </c:pt>
                <c:pt idx="566">
                  <c:v>45662003</c:v>
                </c:pt>
                <c:pt idx="567">
                  <c:v>45960018</c:v>
                </c:pt>
                <c:pt idx="568">
                  <c:v>46250000</c:v>
                </c:pt>
                <c:pt idx="569">
                  <c:v>46514017</c:v>
                </c:pt>
                <c:pt idx="570">
                  <c:v>46812000</c:v>
                </c:pt>
                <c:pt idx="571">
                  <c:v>47076017</c:v>
                </c:pt>
                <c:pt idx="572">
                  <c:v>47367000</c:v>
                </c:pt>
                <c:pt idx="573">
                  <c:v>47639014</c:v>
                </c:pt>
                <c:pt idx="574">
                  <c:v>47929000</c:v>
                </c:pt>
                <c:pt idx="575">
                  <c:v>48193014</c:v>
                </c:pt>
                <c:pt idx="576">
                  <c:v>48491003</c:v>
                </c:pt>
                <c:pt idx="577">
                  <c:v>48745018</c:v>
                </c:pt>
                <c:pt idx="578">
                  <c:v>48775017</c:v>
                </c:pt>
                <c:pt idx="579">
                  <c:v>49065002</c:v>
                </c:pt>
                <c:pt idx="580">
                  <c:v>49337014</c:v>
                </c:pt>
                <c:pt idx="581">
                  <c:v>49628001</c:v>
                </c:pt>
                <c:pt idx="582">
                  <c:v>49892017</c:v>
                </c:pt>
                <c:pt idx="583">
                  <c:v>50190000</c:v>
                </c:pt>
                <c:pt idx="584">
                  <c:v>50454018</c:v>
                </c:pt>
                <c:pt idx="585">
                  <c:v>50744000</c:v>
                </c:pt>
                <c:pt idx="586">
                  <c:v>51042014</c:v>
                </c:pt>
                <c:pt idx="587">
                  <c:v>51339000</c:v>
                </c:pt>
                <c:pt idx="588">
                  <c:v>51603017</c:v>
                </c:pt>
                <c:pt idx="589">
                  <c:v>51901000</c:v>
                </c:pt>
                <c:pt idx="590">
                  <c:v>52165014</c:v>
                </c:pt>
                <c:pt idx="591">
                  <c:v>52455000</c:v>
                </c:pt>
                <c:pt idx="592">
                  <c:v>52727014</c:v>
                </c:pt>
                <c:pt idx="593">
                  <c:v>53017000</c:v>
                </c:pt>
                <c:pt idx="594">
                  <c:v>53282017</c:v>
                </c:pt>
                <c:pt idx="595">
                  <c:v>53580000</c:v>
                </c:pt>
                <c:pt idx="596">
                  <c:v>53844015</c:v>
                </c:pt>
                <c:pt idx="597">
                  <c:v>54134000</c:v>
                </c:pt>
                <c:pt idx="598">
                  <c:v>54414014</c:v>
                </c:pt>
                <c:pt idx="599">
                  <c:v>54704000</c:v>
                </c:pt>
                <c:pt idx="600">
                  <c:v>54968018</c:v>
                </c:pt>
                <c:pt idx="601">
                  <c:v>55266000</c:v>
                </c:pt>
                <c:pt idx="602">
                  <c:v>55530014</c:v>
                </c:pt>
                <c:pt idx="603">
                  <c:v>55820000</c:v>
                </c:pt>
                <c:pt idx="604">
                  <c:v>56118015</c:v>
                </c:pt>
                <c:pt idx="605">
                  <c:v>56408001</c:v>
                </c:pt>
                <c:pt idx="606">
                  <c:v>56672014</c:v>
                </c:pt>
                <c:pt idx="607">
                  <c:v>56971000</c:v>
                </c:pt>
                <c:pt idx="608">
                  <c:v>57235017</c:v>
                </c:pt>
                <c:pt idx="609">
                  <c:v>57515000</c:v>
                </c:pt>
                <c:pt idx="610">
                  <c:v>57787014</c:v>
                </c:pt>
                <c:pt idx="611">
                  <c:v>58077000</c:v>
                </c:pt>
                <c:pt idx="612">
                  <c:v>58341014</c:v>
                </c:pt>
                <c:pt idx="613">
                  <c:v>58639000</c:v>
                </c:pt>
                <c:pt idx="614">
                  <c:v>58903014</c:v>
                </c:pt>
                <c:pt idx="615">
                  <c:v>59193000</c:v>
                </c:pt>
                <c:pt idx="616">
                  <c:v>59466014</c:v>
                </c:pt>
                <c:pt idx="617">
                  <c:v>59756000</c:v>
                </c:pt>
                <c:pt idx="618">
                  <c:v>60020017</c:v>
                </c:pt>
                <c:pt idx="619">
                  <c:v>60325000</c:v>
                </c:pt>
                <c:pt idx="620">
                  <c:v>60590014</c:v>
                </c:pt>
                <c:pt idx="621">
                  <c:v>60880000</c:v>
                </c:pt>
                <c:pt idx="622">
                  <c:v>61179014</c:v>
                </c:pt>
                <c:pt idx="623">
                  <c:v>61469000</c:v>
                </c:pt>
                <c:pt idx="624">
                  <c:v>61733017</c:v>
                </c:pt>
                <c:pt idx="625">
                  <c:v>62031000</c:v>
                </c:pt>
                <c:pt idx="626">
                  <c:v>62295014</c:v>
                </c:pt>
                <c:pt idx="627">
                  <c:v>62585000</c:v>
                </c:pt>
                <c:pt idx="628">
                  <c:v>62857014</c:v>
                </c:pt>
                <c:pt idx="629">
                  <c:v>63148001</c:v>
                </c:pt>
                <c:pt idx="630">
                  <c:v>63419014</c:v>
                </c:pt>
                <c:pt idx="631">
                  <c:v>63717000</c:v>
                </c:pt>
                <c:pt idx="632">
                  <c:v>63981014</c:v>
                </c:pt>
                <c:pt idx="633">
                  <c:v>64272000</c:v>
                </c:pt>
                <c:pt idx="634">
                  <c:v>64544014</c:v>
                </c:pt>
                <c:pt idx="635">
                  <c:v>64834000</c:v>
                </c:pt>
                <c:pt idx="636">
                  <c:v>65098018</c:v>
                </c:pt>
                <c:pt idx="637">
                  <c:v>65396000</c:v>
                </c:pt>
                <c:pt idx="638">
                  <c:v>71340000</c:v>
                </c:pt>
                <c:pt idx="639">
                  <c:v>71638015</c:v>
                </c:pt>
                <c:pt idx="640">
                  <c:v>71928001</c:v>
                </c:pt>
                <c:pt idx="641">
                  <c:v>72182014</c:v>
                </c:pt>
                <c:pt idx="642">
                  <c:v>72481000</c:v>
                </c:pt>
                <c:pt idx="643">
                  <c:v>72745014</c:v>
                </c:pt>
                <c:pt idx="644">
                  <c:v>73035000</c:v>
                </c:pt>
                <c:pt idx="645">
                  <c:v>73307014</c:v>
                </c:pt>
                <c:pt idx="646">
                  <c:v>73597000</c:v>
                </c:pt>
                <c:pt idx="647">
                  <c:v>73861014</c:v>
                </c:pt>
                <c:pt idx="648">
                  <c:v>74159000</c:v>
                </c:pt>
                <c:pt idx="649">
                  <c:v>74423014</c:v>
                </c:pt>
                <c:pt idx="650">
                  <c:v>74713000</c:v>
                </c:pt>
                <c:pt idx="651">
                  <c:v>74992018</c:v>
                </c:pt>
                <c:pt idx="652">
                  <c:v>75282000</c:v>
                </c:pt>
                <c:pt idx="653">
                  <c:v>75546018</c:v>
                </c:pt>
                <c:pt idx="654">
                  <c:v>75844000</c:v>
                </c:pt>
                <c:pt idx="655">
                  <c:v>76109015</c:v>
                </c:pt>
                <c:pt idx="656">
                  <c:v>76399000</c:v>
                </c:pt>
                <c:pt idx="657">
                  <c:v>76697017</c:v>
                </c:pt>
                <c:pt idx="658">
                  <c:v>76987000</c:v>
                </c:pt>
                <c:pt idx="659">
                  <c:v>77251017</c:v>
                </c:pt>
                <c:pt idx="660">
                  <c:v>77549000</c:v>
                </c:pt>
                <c:pt idx="661">
                  <c:v>77813017</c:v>
                </c:pt>
                <c:pt idx="662">
                  <c:v>78110000</c:v>
                </c:pt>
                <c:pt idx="663">
                  <c:v>78382017</c:v>
                </c:pt>
                <c:pt idx="664">
                  <c:v>78672000</c:v>
                </c:pt>
                <c:pt idx="665">
                  <c:v>78936015</c:v>
                </c:pt>
                <c:pt idx="666">
                  <c:v>79234000</c:v>
                </c:pt>
                <c:pt idx="667">
                  <c:v>79498018</c:v>
                </c:pt>
                <c:pt idx="668">
                  <c:v>79789000</c:v>
                </c:pt>
                <c:pt idx="669">
                  <c:v>80061016</c:v>
                </c:pt>
                <c:pt idx="670">
                  <c:v>80351001</c:v>
                </c:pt>
                <c:pt idx="671">
                  <c:v>80615018</c:v>
                </c:pt>
                <c:pt idx="672">
                  <c:v>80913003</c:v>
                </c:pt>
                <c:pt idx="673">
                  <c:v>81167017</c:v>
                </c:pt>
                <c:pt idx="674">
                  <c:v>81197014</c:v>
                </c:pt>
                <c:pt idx="675">
                  <c:v>81487000</c:v>
                </c:pt>
                <c:pt idx="676">
                  <c:v>81785014</c:v>
                </c:pt>
                <c:pt idx="677">
                  <c:v>82076000</c:v>
                </c:pt>
                <c:pt idx="678">
                  <c:v>82340017</c:v>
                </c:pt>
                <c:pt idx="679">
                  <c:v>82638001</c:v>
                </c:pt>
                <c:pt idx="680">
                  <c:v>82902014</c:v>
                </c:pt>
                <c:pt idx="681">
                  <c:v>83192000</c:v>
                </c:pt>
                <c:pt idx="682">
                  <c:v>83464014</c:v>
                </c:pt>
                <c:pt idx="683">
                  <c:v>83794000</c:v>
                </c:pt>
                <c:pt idx="684">
                  <c:v>84060016</c:v>
                </c:pt>
                <c:pt idx="685">
                  <c:v>84361000</c:v>
                </c:pt>
                <c:pt idx="686">
                  <c:v>84628015</c:v>
                </c:pt>
                <c:pt idx="687">
                  <c:v>84920000</c:v>
                </c:pt>
                <c:pt idx="688">
                  <c:v>85195014</c:v>
                </c:pt>
                <c:pt idx="689">
                  <c:v>85487000</c:v>
                </c:pt>
                <c:pt idx="690">
                  <c:v>85754017</c:v>
                </c:pt>
                <c:pt idx="691">
                  <c:v>86054000</c:v>
                </c:pt>
                <c:pt idx="692">
                  <c:v>86320017</c:v>
                </c:pt>
                <c:pt idx="693">
                  <c:v>86611000</c:v>
                </c:pt>
                <c:pt idx="694">
                  <c:v>86918017</c:v>
                </c:pt>
                <c:pt idx="695">
                  <c:v>87208004</c:v>
                </c:pt>
                <c:pt idx="696">
                  <c:v>87472014</c:v>
                </c:pt>
                <c:pt idx="697">
                  <c:v>87770000</c:v>
                </c:pt>
                <c:pt idx="698">
                  <c:v>88034017</c:v>
                </c:pt>
                <c:pt idx="699">
                  <c:v>88324002</c:v>
                </c:pt>
                <c:pt idx="700">
                  <c:v>88597018</c:v>
                </c:pt>
                <c:pt idx="701">
                  <c:v>88887000</c:v>
                </c:pt>
                <c:pt idx="702">
                  <c:v>89152014</c:v>
                </c:pt>
                <c:pt idx="703">
                  <c:v>89451000</c:v>
                </c:pt>
                <c:pt idx="704">
                  <c:v>89715014</c:v>
                </c:pt>
                <c:pt idx="705">
                  <c:v>89995000</c:v>
                </c:pt>
                <c:pt idx="706">
                  <c:v>90267017</c:v>
                </c:pt>
                <c:pt idx="707">
                  <c:v>90558000</c:v>
                </c:pt>
                <c:pt idx="708">
                  <c:v>90822014</c:v>
                </c:pt>
                <c:pt idx="709">
                  <c:v>91121000</c:v>
                </c:pt>
                <c:pt idx="710">
                  <c:v>91385017</c:v>
                </c:pt>
                <c:pt idx="711">
                  <c:v>91675000</c:v>
                </c:pt>
                <c:pt idx="712">
                  <c:v>91973014</c:v>
                </c:pt>
                <c:pt idx="713">
                  <c:v>92263000</c:v>
                </c:pt>
                <c:pt idx="714">
                  <c:v>92527017</c:v>
                </c:pt>
                <c:pt idx="715">
                  <c:v>92832000</c:v>
                </c:pt>
                <c:pt idx="716">
                  <c:v>93096017</c:v>
                </c:pt>
                <c:pt idx="717">
                  <c:v>93386003</c:v>
                </c:pt>
                <c:pt idx="718">
                  <c:v>93658018</c:v>
                </c:pt>
                <c:pt idx="719">
                  <c:v>93948004</c:v>
                </c:pt>
                <c:pt idx="720">
                  <c:v>94212014</c:v>
                </c:pt>
                <c:pt idx="721">
                  <c:v>94510000</c:v>
                </c:pt>
                <c:pt idx="722">
                  <c:v>94775014</c:v>
                </c:pt>
                <c:pt idx="723">
                  <c:v>95065000</c:v>
                </c:pt>
                <c:pt idx="724">
                  <c:v>95337014</c:v>
                </c:pt>
                <c:pt idx="725">
                  <c:v>95627000</c:v>
                </c:pt>
                <c:pt idx="726">
                  <c:v>95898018</c:v>
                </c:pt>
                <c:pt idx="727">
                  <c:v>96196002</c:v>
                </c:pt>
                <c:pt idx="728">
                  <c:v>96460018</c:v>
                </c:pt>
                <c:pt idx="729">
                  <c:v>96750000</c:v>
                </c:pt>
                <c:pt idx="730">
                  <c:v>97048017</c:v>
                </c:pt>
                <c:pt idx="731">
                  <c:v>97338004</c:v>
                </c:pt>
                <c:pt idx="732">
                  <c:v>97603017</c:v>
                </c:pt>
                <c:pt idx="733">
                  <c:v>97901000</c:v>
                </c:pt>
                <c:pt idx="734">
                  <c:v>98165016</c:v>
                </c:pt>
                <c:pt idx="735">
                  <c:v>98456000</c:v>
                </c:pt>
                <c:pt idx="736">
                  <c:v>98729014</c:v>
                </c:pt>
                <c:pt idx="737">
                  <c:v>99009001</c:v>
                </c:pt>
                <c:pt idx="738">
                  <c:v>99273014</c:v>
                </c:pt>
                <c:pt idx="739">
                  <c:v>99572000</c:v>
                </c:pt>
                <c:pt idx="740">
                  <c:v>99836014</c:v>
                </c:pt>
                <c:pt idx="741">
                  <c:v>100126000</c:v>
                </c:pt>
                <c:pt idx="742">
                  <c:v>100398015</c:v>
                </c:pt>
                <c:pt idx="743">
                  <c:v>100688001</c:v>
                </c:pt>
                <c:pt idx="744">
                  <c:v>100953015</c:v>
                </c:pt>
                <c:pt idx="745">
                  <c:v>101251000</c:v>
                </c:pt>
                <c:pt idx="746">
                  <c:v>108979003</c:v>
                </c:pt>
                <c:pt idx="747">
                  <c:v>109284014</c:v>
                </c:pt>
                <c:pt idx="748">
                  <c:v>109574000</c:v>
                </c:pt>
                <c:pt idx="749">
                  <c:v>109839014</c:v>
                </c:pt>
                <c:pt idx="750">
                  <c:v>110137000</c:v>
                </c:pt>
                <c:pt idx="751">
                  <c:v>110401014</c:v>
                </c:pt>
                <c:pt idx="752">
                  <c:v>110691000</c:v>
                </c:pt>
                <c:pt idx="753">
                  <c:v>110963014</c:v>
                </c:pt>
                <c:pt idx="754">
                  <c:v>111253000</c:v>
                </c:pt>
                <c:pt idx="755">
                  <c:v>111517014</c:v>
                </c:pt>
                <c:pt idx="756">
                  <c:v>111815000</c:v>
                </c:pt>
                <c:pt idx="757">
                  <c:v>112079014</c:v>
                </c:pt>
                <c:pt idx="758">
                  <c:v>112376000</c:v>
                </c:pt>
                <c:pt idx="759">
                  <c:v>112648018</c:v>
                </c:pt>
                <c:pt idx="760">
                  <c:v>112938001</c:v>
                </c:pt>
                <c:pt idx="761">
                  <c:v>113202017</c:v>
                </c:pt>
                <c:pt idx="762">
                  <c:v>113501001</c:v>
                </c:pt>
                <c:pt idx="763">
                  <c:v>113765014</c:v>
                </c:pt>
                <c:pt idx="764">
                  <c:v>114055000</c:v>
                </c:pt>
                <c:pt idx="765">
                  <c:v>114353017</c:v>
                </c:pt>
                <c:pt idx="766">
                  <c:v>114643004</c:v>
                </c:pt>
                <c:pt idx="767">
                  <c:v>114907014</c:v>
                </c:pt>
                <c:pt idx="768">
                  <c:v>115205000</c:v>
                </c:pt>
                <c:pt idx="769">
                  <c:v>115460017</c:v>
                </c:pt>
                <c:pt idx="770">
                  <c:v>115490018</c:v>
                </c:pt>
                <c:pt idx="771">
                  <c:v>115781000</c:v>
                </c:pt>
                <c:pt idx="772">
                  <c:v>116053017</c:v>
                </c:pt>
                <c:pt idx="773">
                  <c:v>116343004</c:v>
                </c:pt>
                <c:pt idx="774">
                  <c:v>116607014</c:v>
                </c:pt>
                <c:pt idx="775">
                  <c:v>116905000</c:v>
                </c:pt>
                <c:pt idx="776">
                  <c:v>117169016</c:v>
                </c:pt>
                <c:pt idx="777">
                  <c:v>117459001</c:v>
                </c:pt>
                <c:pt idx="778">
                  <c:v>117731017</c:v>
                </c:pt>
                <c:pt idx="779">
                  <c:v>118028001</c:v>
                </c:pt>
                <c:pt idx="780">
                  <c:v>118292017</c:v>
                </c:pt>
                <c:pt idx="781">
                  <c:v>118590000</c:v>
                </c:pt>
                <c:pt idx="782">
                  <c:v>118854017</c:v>
                </c:pt>
                <c:pt idx="783">
                  <c:v>119144003</c:v>
                </c:pt>
                <c:pt idx="784">
                  <c:v>119443016</c:v>
                </c:pt>
                <c:pt idx="785">
                  <c:v>119733001</c:v>
                </c:pt>
                <c:pt idx="786">
                  <c:v>119997018</c:v>
                </c:pt>
                <c:pt idx="787">
                  <c:v>120295003</c:v>
                </c:pt>
                <c:pt idx="788">
                  <c:v>120559014</c:v>
                </c:pt>
                <c:pt idx="789">
                  <c:v>120849000</c:v>
                </c:pt>
                <c:pt idx="790">
                  <c:v>121128015</c:v>
                </c:pt>
                <c:pt idx="791">
                  <c:v>121418000</c:v>
                </c:pt>
                <c:pt idx="792">
                  <c:v>121682014</c:v>
                </c:pt>
                <c:pt idx="793">
                  <c:v>121980000</c:v>
                </c:pt>
                <c:pt idx="794">
                  <c:v>122244014</c:v>
                </c:pt>
                <c:pt idx="795">
                  <c:v>122534000</c:v>
                </c:pt>
                <c:pt idx="796">
                  <c:v>122806014</c:v>
                </c:pt>
                <c:pt idx="797">
                  <c:v>123097000</c:v>
                </c:pt>
                <c:pt idx="798">
                  <c:v>123361014</c:v>
                </c:pt>
                <c:pt idx="799">
                  <c:v>123659000</c:v>
                </c:pt>
                <c:pt idx="800">
                  <c:v>123923017</c:v>
                </c:pt>
                <c:pt idx="801">
                  <c:v>124203000</c:v>
                </c:pt>
                <c:pt idx="802">
                  <c:v>124501014</c:v>
                </c:pt>
                <c:pt idx="803">
                  <c:v>124791000</c:v>
                </c:pt>
                <c:pt idx="804">
                  <c:v>125055014</c:v>
                </c:pt>
                <c:pt idx="805">
                  <c:v>125353000</c:v>
                </c:pt>
                <c:pt idx="806">
                  <c:v>125618015</c:v>
                </c:pt>
                <c:pt idx="807">
                  <c:v>125908000</c:v>
                </c:pt>
                <c:pt idx="808">
                  <c:v>126180014</c:v>
                </c:pt>
                <c:pt idx="809">
                  <c:v>126470000</c:v>
                </c:pt>
                <c:pt idx="810">
                  <c:v>126734017</c:v>
                </c:pt>
                <c:pt idx="811">
                  <c:v>127039000</c:v>
                </c:pt>
                <c:pt idx="812">
                  <c:v>127303017</c:v>
                </c:pt>
                <c:pt idx="813">
                  <c:v>127593003</c:v>
                </c:pt>
                <c:pt idx="814">
                  <c:v>127865017</c:v>
                </c:pt>
                <c:pt idx="815">
                  <c:v>128155000</c:v>
                </c:pt>
                <c:pt idx="816">
                  <c:v>128419017</c:v>
                </c:pt>
                <c:pt idx="817">
                  <c:v>128717000</c:v>
                </c:pt>
                <c:pt idx="818">
                  <c:v>128981017</c:v>
                </c:pt>
                <c:pt idx="819">
                  <c:v>129272000</c:v>
                </c:pt>
                <c:pt idx="820">
                  <c:v>129570016</c:v>
                </c:pt>
                <c:pt idx="821">
                  <c:v>129860001</c:v>
                </c:pt>
                <c:pt idx="822">
                  <c:v>130131014</c:v>
                </c:pt>
                <c:pt idx="823">
                  <c:v>130430000</c:v>
                </c:pt>
                <c:pt idx="824">
                  <c:v>130694017</c:v>
                </c:pt>
                <c:pt idx="825">
                  <c:v>130984000</c:v>
                </c:pt>
                <c:pt idx="826">
                  <c:v>131256018</c:v>
                </c:pt>
                <c:pt idx="827">
                  <c:v>131546000</c:v>
                </c:pt>
                <c:pt idx="828">
                  <c:v>131810017</c:v>
                </c:pt>
                <c:pt idx="829">
                  <c:v>132108001</c:v>
                </c:pt>
                <c:pt idx="830">
                  <c:v>132372018</c:v>
                </c:pt>
                <c:pt idx="831">
                  <c:v>132662000</c:v>
                </c:pt>
                <c:pt idx="832">
                  <c:v>132935015</c:v>
                </c:pt>
                <c:pt idx="833">
                  <c:v>133215000</c:v>
                </c:pt>
                <c:pt idx="834">
                  <c:v>133479018</c:v>
                </c:pt>
                <c:pt idx="835">
                  <c:v>133777000</c:v>
                </c:pt>
                <c:pt idx="836">
                  <c:v>134042015</c:v>
                </c:pt>
                <c:pt idx="837">
                  <c:v>134332000</c:v>
                </c:pt>
                <c:pt idx="838">
                  <c:v>134631014</c:v>
                </c:pt>
                <c:pt idx="839">
                  <c:v>134922000</c:v>
                </c:pt>
                <c:pt idx="840">
                  <c:v>135186017</c:v>
                </c:pt>
                <c:pt idx="841">
                  <c:v>135485000</c:v>
                </c:pt>
                <c:pt idx="842">
                  <c:v>135749017</c:v>
                </c:pt>
                <c:pt idx="843">
                  <c:v>136047000</c:v>
                </c:pt>
                <c:pt idx="844">
                  <c:v>136319014</c:v>
                </c:pt>
                <c:pt idx="845">
                  <c:v>136609000</c:v>
                </c:pt>
                <c:pt idx="846">
                  <c:v>136873017</c:v>
                </c:pt>
                <c:pt idx="847">
                  <c:v>137171000</c:v>
                </c:pt>
                <c:pt idx="848">
                  <c:v>137435017</c:v>
                </c:pt>
                <c:pt idx="849">
                  <c:v>137725000</c:v>
                </c:pt>
                <c:pt idx="850">
                  <c:v>137997014</c:v>
                </c:pt>
                <c:pt idx="851">
                  <c:v>138287000</c:v>
                </c:pt>
                <c:pt idx="852">
                  <c:v>138551017</c:v>
                </c:pt>
                <c:pt idx="853">
                  <c:v>138849000</c:v>
                </c:pt>
                <c:pt idx="854">
                  <c:v>143946000</c:v>
                </c:pt>
                <c:pt idx="855">
                  <c:v>144244017</c:v>
                </c:pt>
                <c:pt idx="856">
                  <c:v>144534000</c:v>
                </c:pt>
                <c:pt idx="857">
                  <c:v>144798017</c:v>
                </c:pt>
                <c:pt idx="858">
                  <c:v>145096000</c:v>
                </c:pt>
                <c:pt idx="859">
                  <c:v>145360017</c:v>
                </c:pt>
                <c:pt idx="860">
                  <c:v>145650000</c:v>
                </c:pt>
                <c:pt idx="861">
                  <c:v>145922017</c:v>
                </c:pt>
                <c:pt idx="862">
                  <c:v>146212000</c:v>
                </c:pt>
                <c:pt idx="863">
                  <c:v>146477018</c:v>
                </c:pt>
                <c:pt idx="864">
                  <c:v>146775000</c:v>
                </c:pt>
                <c:pt idx="865">
                  <c:v>147029017</c:v>
                </c:pt>
                <c:pt idx="866">
                  <c:v>147059014</c:v>
                </c:pt>
                <c:pt idx="867">
                  <c:v>147349000</c:v>
                </c:pt>
                <c:pt idx="868">
                  <c:v>147621014</c:v>
                </c:pt>
                <c:pt idx="869">
                  <c:v>147911000</c:v>
                </c:pt>
                <c:pt idx="870">
                  <c:v>148175014</c:v>
                </c:pt>
                <c:pt idx="871">
                  <c:v>148473000</c:v>
                </c:pt>
                <c:pt idx="872">
                  <c:v>148738018</c:v>
                </c:pt>
                <c:pt idx="873">
                  <c:v>149028001</c:v>
                </c:pt>
                <c:pt idx="874">
                  <c:v>149326014</c:v>
                </c:pt>
                <c:pt idx="875">
                  <c:v>149623000</c:v>
                </c:pt>
                <c:pt idx="876">
                  <c:v>149888015</c:v>
                </c:pt>
                <c:pt idx="877">
                  <c:v>150186000</c:v>
                </c:pt>
                <c:pt idx="878">
                  <c:v>150450014</c:v>
                </c:pt>
                <c:pt idx="879">
                  <c:v>150740000</c:v>
                </c:pt>
                <c:pt idx="880">
                  <c:v>151012014</c:v>
                </c:pt>
                <c:pt idx="881">
                  <c:v>151302000</c:v>
                </c:pt>
                <c:pt idx="882">
                  <c:v>151566014</c:v>
                </c:pt>
                <c:pt idx="883">
                  <c:v>151864000</c:v>
                </c:pt>
                <c:pt idx="884">
                  <c:v>152128015</c:v>
                </c:pt>
                <c:pt idx="885">
                  <c:v>152419000</c:v>
                </c:pt>
                <c:pt idx="886">
                  <c:v>152698018</c:v>
                </c:pt>
                <c:pt idx="887">
                  <c:v>152988004</c:v>
                </c:pt>
                <c:pt idx="888">
                  <c:v>153252014</c:v>
                </c:pt>
                <c:pt idx="889">
                  <c:v>153550000</c:v>
                </c:pt>
                <c:pt idx="890">
                  <c:v>153814017</c:v>
                </c:pt>
                <c:pt idx="891">
                  <c:v>154104003</c:v>
                </c:pt>
                <c:pt idx="892">
                  <c:v>154402018</c:v>
                </c:pt>
                <c:pt idx="893">
                  <c:v>154692000</c:v>
                </c:pt>
                <c:pt idx="894">
                  <c:v>154956017</c:v>
                </c:pt>
                <c:pt idx="895">
                  <c:v>155254000</c:v>
                </c:pt>
                <c:pt idx="896">
                  <c:v>155518018</c:v>
                </c:pt>
                <c:pt idx="897">
                  <c:v>155798003</c:v>
                </c:pt>
                <c:pt idx="898">
                  <c:v>156070017</c:v>
                </c:pt>
                <c:pt idx="899">
                  <c:v>156361000</c:v>
                </c:pt>
                <c:pt idx="900">
                  <c:v>156645017</c:v>
                </c:pt>
                <c:pt idx="901">
                  <c:v>156943000</c:v>
                </c:pt>
                <c:pt idx="902">
                  <c:v>157208018</c:v>
                </c:pt>
                <c:pt idx="903">
                  <c:v>157499000</c:v>
                </c:pt>
                <c:pt idx="904">
                  <c:v>157772017</c:v>
                </c:pt>
                <c:pt idx="905">
                  <c:v>158063000</c:v>
                </c:pt>
                <c:pt idx="906">
                  <c:v>158328017</c:v>
                </c:pt>
                <c:pt idx="907">
                  <c:v>158633003</c:v>
                </c:pt>
                <c:pt idx="908">
                  <c:v>158898015</c:v>
                </c:pt>
                <c:pt idx="909">
                  <c:v>159188001</c:v>
                </c:pt>
                <c:pt idx="910">
                  <c:v>159486014</c:v>
                </c:pt>
                <c:pt idx="911">
                  <c:v>159776000</c:v>
                </c:pt>
                <c:pt idx="912">
                  <c:v>160040014</c:v>
                </c:pt>
                <c:pt idx="913">
                  <c:v>160338000</c:v>
                </c:pt>
                <c:pt idx="914">
                  <c:v>160602014</c:v>
                </c:pt>
                <c:pt idx="915">
                  <c:v>160892000</c:v>
                </c:pt>
                <c:pt idx="916">
                  <c:v>161164014</c:v>
                </c:pt>
                <c:pt idx="917">
                  <c:v>161455000</c:v>
                </c:pt>
                <c:pt idx="918">
                  <c:v>161726014</c:v>
                </c:pt>
                <c:pt idx="919">
                  <c:v>162024000</c:v>
                </c:pt>
                <c:pt idx="920">
                  <c:v>162288017</c:v>
                </c:pt>
                <c:pt idx="921">
                  <c:v>162578002</c:v>
                </c:pt>
                <c:pt idx="922">
                  <c:v>162850017</c:v>
                </c:pt>
                <c:pt idx="923">
                  <c:v>163140003</c:v>
                </c:pt>
                <c:pt idx="924">
                  <c:v>163404014</c:v>
                </c:pt>
                <c:pt idx="925">
                  <c:v>163702000</c:v>
                </c:pt>
                <c:pt idx="926">
                  <c:v>163966017</c:v>
                </c:pt>
                <c:pt idx="927">
                  <c:v>164256003</c:v>
                </c:pt>
                <c:pt idx="928">
                  <c:v>164554018</c:v>
                </c:pt>
                <c:pt idx="929">
                  <c:v>164834000</c:v>
                </c:pt>
                <c:pt idx="930">
                  <c:v>165098016</c:v>
                </c:pt>
                <c:pt idx="931">
                  <c:v>165396000</c:v>
                </c:pt>
                <c:pt idx="932">
                  <c:v>165660017</c:v>
                </c:pt>
                <c:pt idx="933">
                  <c:v>165950003</c:v>
                </c:pt>
                <c:pt idx="934">
                  <c:v>166222016</c:v>
                </c:pt>
                <c:pt idx="935">
                  <c:v>166512000</c:v>
                </c:pt>
                <c:pt idx="936">
                  <c:v>166776016</c:v>
                </c:pt>
                <c:pt idx="937">
                  <c:v>167074000</c:v>
                </c:pt>
                <c:pt idx="938">
                  <c:v>167338017</c:v>
                </c:pt>
                <c:pt idx="939">
                  <c:v>167635000</c:v>
                </c:pt>
                <c:pt idx="940">
                  <c:v>167907014</c:v>
                </c:pt>
                <c:pt idx="941">
                  <c:v>168197000</c:v>
                </c:pt>
                <c:pt idx="942">
                  <c:v>168461014</c:v>
                </c:pt>
                <c:pt idx="943">
                  <c:v>168760000</c:v>
                </c:pt>
                <c:pt idx="944">
                  <c:v>169024017</c:v>
                </c:pt>
                <c:pt idx="945">
                  <c:v>169314000</c:v>
                </c:pt>
                <c:pt idx="946">
                  <c:v>169612014</c:v>
                </c:pt>
                <c:pt idx="947">
                  <c:v>169902000</c:v>
                </c:pt>
                <c:pt idx="948">
                  <c:v>170166014</c:v>
                </c:pt>
                <c:pt idx="949">
                  <c:v>170464000</c:v>
                </c:pt>
                <c:pt idx="950">
                  <c:v>170735016</c:v>
                </c:pt>
                <c:pt idx="951">
                  <c:v>171025000</c:v>
                </c:pt>
                <c:pt idx="952">
                  <c:v>171297018</c:v>
                </c:pt>
                <c:pt idx="953">
                  <c:v>171587000</c:v>
                </c:pt>
                <c:pt idx="954">
                  <c:v>171851017</c:v>
                </c:pt>
                <c:pt idx="955">
                  <c:v>172149000</c:v>
                </c:pt>
                <c:pt idx="956">
                  <c:v>172414014</c:v>
                </c:pt>
                <c:pt idx="957">
                  <c:v>172704000</c:v>
                </c:pt>
                <c:pt idx="958">
                  <c:v>172976014</c:v>
                </c:pt>
                <c:pt idx="959">
                  <c:v>173266000</c:v>
                </c:pt>
                <c:pt idx="960">
                  <c:v>173530014</c:v>
                </c:pt>
                <c:pt idx="961">
                  <c:v>173818001</c:v>
                </c:pt>
                <c:pt idx="962">
                  <c:v>180122000</c:v>
                </c:pt>
                <c:pt idx="963">
                  <c:v>180420017</c:v>
                </c:pt>
                <c:pt idx="964">
                  <c:v>180710003</c:v>
                </c:pt>
                <c:pt idx="965">
                  <c:v>180974014</c:v>
                </c:pt>
                <c:pt idx="966">
                  <c:v>181272000</c:v>
                </c:pt>
                <c:pt idx="967">
                  <c:v>181536016</c:v>
                </c:pt>
                <c:pt idx="968">
                  <c:v>181826001</c:v>
                </c:pt>
                <c:pt idx="969">
                  <c:v>182098017</c:v>
                </c:pt>
                <c:pt idx="970">
                  <c:v>182388003</c:v>
                </c:pt>
                <c:pt idx="971">
                  <c:v>182659014</c:v>
                </c:pt>
                <c:pt idx="972">
                  <c:v>182957000</c:v>
                </c:pt>
                <c:pt idx="973">
                  <c:v>183221014</c:v>
                </c:pt>
                <c:pt idx="974">
                  <c:v>183511000</c:v>
                </c:pt>
                <c:pt idx="975">
                  <c:v>183783014</c:v>
                </c:pt>
                <c:pt idx="976">
                  <c:v>184073000</c:v>
                </c:pt>
                <c:pt idx="977">
                  <c:v>184337014</c:v>
                </c:pt>
                <c:pt idx="978">
                  <c:v>184635000</c:v>
                </c:pt>
                <c:pt idx="979">
                  <c:v>184899014</c:v>
                </c:pt>
                <c:pt idx="980">
                  <c:v>185190000</c:v>
                </c:pt>
                <c:pt idx="981">
                  <c:v>185488015</c:v>
                </c:pt>
                <c:pt idx="982">
                  <c:v>185785000</c:v>
                </c:pt>
                <c:pt idx="983">
                  <c:v>186049016</c:v>
                </c:pt>
                <c:pt idx="984">
                  <c:v>186348000</c:v>
                </c:pt>
                <c:pt idx="985">
                  <c:v>186612014</c:v>
                </c:pt>
                <c:pt idx="986">
                  <c:v>186902000</c:v>
                </c:pt>
                <c:pt idx="987">
                  <c:v>187174014</c:v>
                </c:pt>
                <c:pt idx="988">
                  <c:v>187464000</c:v>
                </c:pt>
                <c:pt idx="989">
                  <c:v>187728015</c:v>
                </c:pt>
                <c:pt idx="990">
                  <c:v>188026000</c:v>
                </c:pt>
                <c:pt idx="991">
                  <c:v>188290014</c:v>
                </c:pt>
                <c:pt idx="992">
                  <c:v>188580000</c:v>
                </c:pt>
                <c:pt idx="993">
                  <c:v>188843014</c:v>
                </c:pt>
                <c:pt idx="994">
                  <c:v>188873017</c:v>
                </c:pt>
                <c:pt idx="995">
                  <c:v>189163000</c:v>
                </c:pt>
                <c:pt idx="996">
                  <c:v>189427017</c:v>
                </c:pt>
                <c:pt idx="997">
                  <c:v>189725000</c:v>
                </c:pt>
                <c:pt idx="998">
                  <c:v>189989017</c:v>
                </c:pt>
                <c:pt idx="999">
                  <c:v>190279004</c:v>
                </c:pt>
                <c:pt idx="1000">
                  <c:v>190577018</c:v>
                </c:pt>
                <c:pt idx="1001">
                  <c:v>190867000</c:v>
                </c:pt>
                <c:pt idx="1002">
                  <c:v>191132014</c:v>
                </c:pt>
                <c:pt idx="1003">
                  <c:v>191437000</c:v>
                </c:pt>
                <c:pt idx="1004">
                  <c:v>191701017</c:v>
                </c:pt>
                <c:pt idx="1005">
                  <c:v>191991002</c:v>
                </c:pt>
                <c:pt idx="1006">
                  <c:v>192264018</c:v>
                </c:pt>
                <c:pt idx="1007">
                  <c:v>192554000</c:v>
                </c:pt>
                <c:pt idx="1008">
                  <c:v>192818018</c:v>
                </c:pt>
                <c:pt idx="1009">
                  <c:v>193116000</c:v>
                </c:pt>
                <c:pt idx="1010">
                  <c:v>193380018</c:v>
                </c:pt>
                <c:pt idx="1011">
                  <c:v>193670000</c:v>
                </c:pt>
                <c:pt idx="1012">
                  <c:v>193942018</c:v>
                </c:pt>
                <c:pt idx="1013">
                  <c:v>194232000</c:v>
                </c:pt>
                <c:pt idx="1014">
                  <c:v>194503017</c:v>
                </c:pt>
                <c:pt idx="1015">
                  <c:v>194801000</c:v>
                </c:pt>
                <c:pt idx="1016">
                  <c:v>195065017</c:v>
                </c:pt>
                <c:pt idx="1017">
                  <c:v>195355000</c:v>
                </c:pt>
                <c:pt idx="1018">
                  <c:v>195653014</c:v>
                </c:pt>
                <c:pt idx="1019">
                  <c:v>195943000</c:v>
                </c:pt>
                <c:pt idx="1020">
                  <c:v>196207017</c:v>
                </c:pt>
                <c:pt idx="1021">
                  <c:v>196505000</c:v>
                </c:pt>
                <c:pt idx="1022">
                  <c:v>196769014</c:v>
                </c:pt>
                <c:pt idx="1023">
                  <c:v>197059000</c:v>
                </c:pt>
                <c:pt idx="1024">
                  <c:v>197331014</c:v>
                </c:pt>
                <c:pt idx="1025">
                  <c:v>197611002</c:v>
                </c:pt>
                <c:pt idx="1026">
                  <c:v>197875014</c:v>
                </c:pt>
                <c:pt idx="1027">
                  <c:v>198173004</c:v>
                </c:pt>
                <c:pt idx="1028">
                  <c:v>198438015</c:v>
                </c:pt>
                <c:pt idx="1029">
                  <c:v>198728001</c:v>
                </c:pt>
                <c:pt idx="1030">
                  <c:v>199000014</c:v>
                </c:pt>
                <c:pt idx="1031">
                  <c:v>199290000</c:v>
                </c:pt>
                <c:pt idx="1032">
                  <c:v>199554014</c:v>
                </c:pt>
                <c:pt idx="1033">
                  <c:v>199852000</c:v>
                </c:pt>
                <c:pt idx="1034">
                  <c:v>200116014</c:v>
                </c:pt>
                <c:pt idx="1035">
                  <c:v>200413000</c:v>
                </c:pt>
                <c:pt idx="1036">
                  <c:v>200711014</c:v>
                </c:pt>
                <c:pt idx="1037">
                  <c:v>201001000</c:v>
                </c:pt>
                <c:pt idx="1038">
                  <c:v>201265018</c:v>
                </c:pt>
                <c:pt idx="1039">
                  <c:v>201563003</c:v>
                </c:pt>
                <c:pt idx="1040">
                  <c:v>201827018</c:v>
                </c:pt>
                <c:pt idx="1041">
                  <c:v>202118004</c:v>
                </c:pt>
                <c:pt idx="1042">
                  <c:v>202390015</c:v>
                </c:pt>
                <c:pt idx="1043">
                  <c:v>202680000</c:v>
                </c:pt>
                <c:pt idx="1044">
                  <c:v>202944014</c:v>
                </c:pt>
                <c:pt idx="1045">
                  <c:v>203242000</c:v>
                </c:pt>
                <c:pt idx="1046">
                  <c:v>203513016</c:v>
                </c:pt>
                <c:pt idx="1047">
                  <c:v>203803000</c:v>
                </c:pt>
                <c:pt idx="1048">
                  <c:v>204075017</c:v>
                </c:pt>
                <c:pt idx="1049">
                  <c:v>204365000</c:v>
                </c:pt>
                <c:pt idx="1050">
                  <c:v>204629017</c:v>
                </c:pt>
                <c:pt idx="1051">
                  <c:v>204927000</c:v>
                </c:pt>
                <c:pt idx="1052">
                  <c:v>205191017</c:v>
                </c:pt>
                <c:pt idx="1053">
                  <c:v>205481000</c:v>
                </c:pt>
                <c:pt idx="1054">
                  <c:v>205779014</c:v>
                </c:pt>
                <c:pt idx="1055">
                  <c:v>206069000</c:v>
                </c:pt>
                <c:pt idx="1056">
                  <c:v>206333017</c:v>
                </c:pt>
                <c:pt idx="1057">
                  <c:v>206621000</c:v>
                </c:pt>
                <c:pt idx="1058">
                  <c:v>206885014</c:v>
                </c:pt>
                <c:pt idx="1059">
                  <c:v>207175000</c:v>
                </c:pt>
                <c:pt idx="1060">
                  <c:v>207447014</c:v>
                </c:pt>
                <c:pt idx="1061">
                  <c:v>207737000</c:v>
                </c:pt>
                <c:pt idx="1062">
                  <c:v>208001014</c:v>
                </c:pt>
                <c:pt idx="1063">
                  <c:v>208300000</c:v>
                </c:pt>
                <c:pt idx="1064">
                  <c:v>208564014</c:v>
                </c:pt>
                <c:pt idx="1065">
                  <c:v>208854000</c:v>
                </c:pt>
                <c:pt idx="1066">
                  <c:v>209126014</c:v>
                </c:pt>
                <c:pt idx="1067">
                  <c:v>209423000</c:v>
                </c:pt>
                <c:pt idx="1068">
                  <c:v>209687015</c:v>
                </c:pt>
                <c:pt idx="1069">
                  <c:v>209985000</c:v>
                </c:pt>
                <c:pt idx="1070">
                  <c:v>214887000</c:v>
                </c:pt>
                <c:pt idx="1071">
                  <c:v>215185017</c:v>
                </c:pt>
                <c:pt idx="1072">
                  <c:v>215475003</c:v>
                </c:pt>
                <c:pt idx="1073">
                  <c:v>215739014</c:v>
                </c:pt>
                <c:pt idx="1074">
                  <c:v>216037000</c:v>
                </c:pt>
                <c:pt idx="1075">
                  <c:v>216301017</c:v>
                </c:pt>
                <c:pt idx="1076">
                  <c:v>216591002</c:v>
                </c:pt>
                <c:pt idx="1077">
                  <c:v>216863014</c:v>
                </c:pt>
                <c:pt idx="1078">
                  <c:v>217160000</c:v>
                </c:pt>
                <c:pt idx="1079">
                  <c:v>217424014</c:v>
                </c:pt>
                <c:pt idx="1080">
                  <c:v>217722000</c:v>
                </c:pt>
                <c:pt idx="1081">
                  <c:v>217986014</c:v>
                </c:pt>
                <c:pt idx="1082">
                  <c:v>218276000</c:v>
                </c:pt>
                <c:pt idx="1083">
                  <c:v>218549014</c:v>
                </c:pt>
                <c:pt idx="1084">
                  <c:v>218839000</c:v>
                </c:pt>
                <c:pt idx="1085">
                  <c:v>219103017</c:v>
                </c:pt>
                <c:pt idx="1086">
                  <c:v>219401000</c:v>
                </c:pt>
                <c:pt idx="1087">
                  <c:v>219665017</c:v>
                </c:pt>
                <c:pt idx="1088">
                  <c:v>219955000</c:v>
                </c:pt>
                <c:pt idx="1089">
                  <c:v>220243016</c:v>
                </c:pt>
                <c:pt idx="1090">
                  <c:v>220533000</c:v>
                </c:pt>
                <c:pt idx="1091">
                  <c:v>220797014</c:v>
                </c:pt>
                <c:pt idx="1092">
                  <c:v>221096000</c:v>
                </c:pt>
                <c:pt idx="1093">
                  <c:v>221360014</c:v>
                </c:pt>
                <c:pt idx="1094">
                  <c:v>221650000</c:v>
                </c:pt>
                <c:pt idx="1095">
                  <c:v>221922014</c:v>
                </c:pt>
                <c:pt idx="1096">
                  <c:v>222212000</c:v>
                </c:pt>
                <c:pt idx="1097">
                  <c:v>222476014</c:v>
                </c:pt>
                <c:pt idx="1098">
                  <c:v>222774000</c:v>
                </c:pt>
                <c:pt idx="1099">
                  <c:v>223045018</c:v>
                </c:pt>
                <c:pt idx="1100">
                  <c:v>223335000</c:v>
                </c:pt>
                <c:pt idx="1101">
                  <c:v>223607018</c:v>
                </c:pt>
                <c:pt idx="1102">
                  <c:v>223897000</c:v>
                </c:pt>
                <c:pt idx="1103">
                  <c:v>224161015</c:v>
                </c:pt>
                <c:pt idx="1104">
                  <c:v>224459000</c:v>
                </c:pt>
                <c:pt idx="1105">
                  <c:v>224724014</c:v>
                </c:pt>
                <c:pt idx="1106">
                  <c:v>225014000</c:v>
                </c:pt>
                <c:pt idx="1107">
                  <c:v>225312017</c:v>
                </c:pt>
                <c:pt idx="1108">
                  <c:v>225602003</c:v>
                </c:pt>
                <c:pt idx="1109">
                  <c:v>225866014</c:v>
                </c:pt>
                <c:pt idx="1110">
                  <c:v>226171000</c:v>
                </c:pt>
                <c:pt idx="1111">
                  <c:v>226435014</c:v>
                </c:pt>
                <c:pt idx="1112">
                  <c:v>226725000</c:v>
                </c:pt>
                <c:pt idx="1113">
                  <c:v>226997017</c:v>
                </c:pt>
                <c:pt idx="1114">
                  <c:v>227287000</c:v>
                </c:pt>
                <c:pt idx="1115">
                  <c:v>227551017</c:v>
                </c:pt>
                <c:pt idx="1116">
                  <c:v>227849000</c:v>
                </c:pt>
                <c:pt idx="1117">
                  <c:v>228113016</c:v>
                </c:pt>
                <c:pt idx="1118">
                  <c:v>228404000</c:v>
                </c:pt>
                <c:pt idx="1119">
                  <c:v>228676014</c:v>
                </c:pt>
                <c:pt idx="1120">
                  <c:v>228966000</c:v>
                </c:pt>
                <c:pt idx="1121">
                  <c:v>229220016</c:v>
                </c:pt>
                <c:pt idx="1122">
                  <c:v>229518001</c:v>
                </c:pt>
                <c:pt idx="1123">
                  <c:v>229782017</c:v>
                </c:pt>
                <c:pt idx="1124">
                  <c:v>230072000</c:v>
                </c:pt>
                <c:pt idx="1125">
                  <c:v>230370014</c:v>
                </c:pt>
                <c:pt idx="1126">
                  <c:v>230660000</c:v>
                </c:pt>
                <c:pt idx="1127">
                  <c:v>230925014</c:v>
                </c:pt>
                <c:pt idx="1128">
                  <c:v>231223000</c:v>
                </c:pt>
                <c:pt idx="1129">
                  <c:v>231487017</c:v>
                </c:pt>
                <c:pt idx="1130">
                  <c:v>231777003</c:v>
                </c:pt>
                <c:pt idx="1131">
                  <c:v>232056014</c:v>
                </c:pt>
                <c:pt idx="1132">
                  <c:v>232346000</c:v>
                </c:pt>
                <c:pt idx="1133">
                  <c:v>232610014</c:v>
                </c:pt>
                <c:pt idx="1134">
                  <c:v>232908000</c:v>
                </c:pt>
                <c:pt idx="1135">
                  <c:v>233172014</c:v>
                </c:pt>
                <c:pt idx="1136">
                  <c:v>233462000</c:v>
                </c:pt>
                <c:pt idx="1137">
                  <c:v>233753017</c:v>
                </c:pt>
                <c:pt idx="1138">
                  <c:v>234043000</c:v>
                </c:pt>
                <c:pt idx="1139">
                  <c:v>234308018</c:v>
                </c:pt>
                <c:pt idx="1140">
                  <c:v>234607000</c:v>
                </c:pt>
                <c:pt idx="1141">
                  <c:v>234872014</c:v>
                </c:pt>
                <c:pt idx="1142">
                  <c:v>235170000</c:v>
                </c:pt>
                <c:pt idx="1143">
                  <c:v>235469014</c:v>
                </c:pt>
                <c:pt idx="1144">
                  <c:v>235759000</c:v>
                </c:pt>
                <c:pt idx="1145">
                  <c:v>236024017</c:v>
                </c:pt>
                <c:pt idx="1146">
                  <c:v>236322000</c:v>
                </c:pt>
                <c:pt idx="1147">
                  <c:v>236586014</c:v>
                </c:pt>
                <c:pt idx="1148">
                  <c:v>236876000</c:v>
                </c:pt>
                <c:pt idx="1149">
                  <c:v>237148015</c:v>
                </c:pt>
                <c:pt idx="1150">
                  <c:v>237438001</c:v>
                </c:pt>
                <c:pt idx="1151">
                  <c:v>237702017</c:v>
                </c:pt>
                <c:pt idx="1152">
                  <c:v>238000000</c:v>
                </c:pt>
                <c:pt idx="1153">
                  <c:v>238254014</c:v>
                </c:pt>
                <c:pt idx="1154">
                  <c:v>238284016</c:v>
                </c:pt>
                <c:pt idx="1155">
                  <c:v>238574000</c:v>
                </c:pt>
                <c:pt idx="1156">
                  <c:v>238846018</c:v>
                </c:pt>
                <c:pt idx="1157">
                  <c:v>239136000</c:v>
                </c:pt>
                <c:pt idx="1158">
                  <c:v>239400017</c:v>
                </c:pt>
                <c:pt idx="1159">
                  <c:v>239699001</c:v>
                </c:pt>
                <c:pt idx="1160">
                  <c:v>239963014</c:v>
                </c:pt>
                <c:pt idx="1161">
                  <c:v>240253000</c:v>
                </c:pt>
                <c:pt idx="1162">
                  <c:v>240551017</c:v>
                </c:pt>
                <c:pt idx="1163">
                  <c:v>240848001</c:v>
                </c:pt>
                <c:pt idx="1164">
                  <c:v>241112015</c:v>
                </c:pt>
                <c:pt idx="1165">
                  <c:v>241410000</c:v>
                </c:pt>
                <c:pt idx="1166">
                  <c:v>241674017</c:v>
                </c:pt>
                <c:pt idx="1167">
                  <c:v>241964003</c:v>
                </c:pt>
                <c:pt idx="1168">
                  <c:v>242236016</c:v>
                </c:pt>
                <c:pt idx="1169">
                  <c:v>242526000</c:v>
                </c:pt>
                <c:pt idx="1170">
                  <c:v>242790016</c:v>
                </c:pt>
                <c:pt idx="1171">
                  <c:v>243088001</c:v>
                </c:pt>
                <c:pt idx="1172">
                  <c:v>243353018</c:v>
                </c:pt>
                <c:pt idx="1173">
                  <c:v>243643000</c:v>
                </c:pt>
                <c:pt idx="1174">
                  <c:v>243922014</c:v>
                </c:pt>
                <c:pt idx="1175">
                  <c:v>244212000</c:v>
                </c:pt>
                <c:pt idx="1176">
                  <c:v>244477014</c:v>
                </c:pt>
                <c:pt idx="1177">
                  <c:v>244775000</c:v>
                </c:pt>
                <c:pt idx="1178">
                  <c:v>251018001</c:v>
                </c:pt>
                <c:pt idx="1179">
                  <c:v>251316017</c:v>
                </c:pt>
                <c:pt idx="1180">
                  <c:v>251606000</c:v>
                </c:pt>
                <c:pt idx="1181">
                  <c:v>251870017</c:v>
                </c:pt>
                <c:pt idx="1182">
                  <c:v>252168001</c:v>
                </c:pt>
                <c:pt idx="1183">
                  <c:v>252432017</c:v>
                </c:pt>
                <c:pt idx="1184">
                  <c:v>252722003</c:v>
                </c:pt>
                <c:pt idx="1185">
                  <c:v>252985017</c:v>
                </c:pt>
                <c:pt idx="1186">
                  <c:v>253016017</c:v>
                </c:pt>
                <c:pt idx="1187">
                  <c:v>253306000</c:v>
                </c:pt>
                <c:pt idx="1188">
                  <c:v>253571017</c:v>
                </c:pt>
                <c:pt idx="1189">
                  <c:v>253870003</c:v>
                </c:pt>
                <c:pt idx="1190">
                  <c:v>254134014</c:v>
                </c:pt>
                <c:pt idx="1191">
                  <c:v>254425000</c:v>
                </c:pt>
                <c:pt idx="1192">
                  <c:v>254697014</c:v>
                </c:pt>
                <c:pt idx="1193">
                  <c:v>254988001</c:v>
                </c:pt>
                <c:pt idx="1194">
                  <c:v>255252017</c:v>
                </c:pt>
                <c:pt idx="1195">
                  <c:v>255557003</c:v>
                </c:pt>
                <c:pt idx="1196">
                  <c:v>255821014</c:v>
                </c:pt>
                <c:pt idx="1197">
                  <c:v>256111000</c:v>
                </c:pt>
                <c:pt idx="1198">
                  <c:v>256409017</c:v>
                </c:pt>
                <c:pt idx="1199">
                  <c:v>256699004</c:v>
                </c:pt>
                <c:pt idx="1200">
                  <c:v>256963014</c:v>
                </c:pt>
                <c:pt idx="1201">
                  <c:v>257262000</c:v>
                </c:pt>
                <c:pt idx="1202">
                  <c:v>257526014</c:v>
                </c:pt>
                <c:pt idx="1203">
                  <c:v>257816000</c:v>
                </c:pt>
                <c:pt idx="1204">
                  <c:v>258088015</c:v>
                </c:pt>
                <c:pt idx="1205">
                  <c:v>258378000</c:v>
                </c:pt>
                <c:pt idx="1206">
                  <c:v>258649018</c:v>
                </c:pt>
                <c:pt idx="1207">
                  <c:v>258947001</c:v>
                </c:pt>
                <c:pt idx="1208">
                  <c:v>259211018</c:v>
                </c:pt>
                <c:pt idx="1209">
                  <c:v>259501000</c:v>
                </c:pt>
                <c:pt idx="1210">
                  <c:v>259773014</c:v>
                </c:pt>
                <c:pt idx="1211">
                  <c:v>260063000</c:v>
                </c:pt>
                <c:pt idx="1212">
                  <c:v>260327018</c:v>
                </c:pt>
                <c:pt idx="1213">
                  <c:v>260625002</c:v>
                </c:pt>
                <c:pt idx="1214">
                  <c:v>260890017</c:v>
                </c:pt>
                <c:pt idx="1215">
                  <c:v>261180002</c:v>
                </c:pt>
                <c:pt idx="1216">
                  <c:v>261478018</c:v>
                </c:pt>
                <c:pt idx="1217">
                  <c:v>261758001</c:v>
                </c:pt>
                <c:pt idx="1218">
                  <c:v>262022015</c:v>
                </c:pt>
                <c:pt idx="1219">
                  <c:v>262320000</c:v>
                </c:pt>
                <c:pt idx="1220">
                  <c:v>262584017</c:v>
                </c:pt>
                <c:pt idx="1221">
                  <c:v>262874003</c:v>
                </c:pt>
                <c:pt idx="1222">
                  <c:v>263146016</c:v>
                </c:pt>
                <c:pt idx="1223">
                  <c:v>263436000</c:v>
                </c:pt>
                <c:pt idx="1224">
                  <c:v>263700016</c:v>
                </c:pt>
                <c:pt idx="1225">
                  <c:v>263998001</c:v>
                </c:pt>
                <c:pt idx="1226">
                  <c:v>264262017</c:v>
                </c:pt>
                <c:pt idx="1227">
                  <c:v>264559000</c:v>
                </c:pt>
                <c:pt idx="1228">
                  <c:v>264831014</c:v>
                </c:pt>
                <c:pt idx="1229">
                  <c:v>265121000</c:v>
                </c:pt>
                <c:pt idx="1230">
                  <c:v>265385014</c:v>
                </c:pt>
                <c:pt idx="1231">
                  <c:v>265683000</c:v>
                </c:pt>
                <c:pt idx="1232">
                  <c:v>265947014</c:v>
                </c:pt>
                <c:pt idx="1233">
                  <c:v>266237000</c:v>
                </c:pt>
                <c:pt idx="1234">
                  <c:v>266535014</c:v>
                </c:pt>
                <c:pt idx="1235">
                  <c:v>266825000</c:v>
                </c:pt>
                <c:pt idx="1236">
                  <c:v>267090014</c:v>
                </c:pt>
                <c:pt idx="1237">
                  <c:v>267388001</c:v>
                </c:pt>
                <c:pt idx="1238">
                  <c:v>267659016</c:v>
                </c:pt>
                <c:pt idx="1239">
                  <c:v>267949000</c:v>
                </c:pt>
                <c:pt idx="1240">
                  <c:v>268221018</c:v>
                </c:pt>
                <c:pt idx="1241">
                  <c:v>268511000</c:v>
                </c:pt>
                <c:pt idx="1242">
                  <c:v>268775017</c:v>
                </c:pt>
                <c:pt idx="1243">
                  <c:v>269073000</c:v>
                </c:pt>
                <c:pt idx="1244">
                  <c:v>269337017</c:v>
                </c:pt>
                <c:pt idx="1245">
                  <c:v>269627000</c:v>
                </c:pt>
                <c:pt idx="1246">
                  <c:v>269899018</c:v>
                </c:pt>
                <c:pt idx="1247">
                  <c:v>270189000</c:v>
                </c:pt>
                <c:pt idx="1248">
                  <c:v>270453017</c:v>
                </c:pt>
                <c:pt idx="1249">
                  <c:v>270742000</c:v>
                </c:pt>
                <c:pt idx="1250">
                  <c:v>271006018</c:v>
                </c:pt>
                <c:pt idx="1251">
                  <c:v>271296000</c:v>
                </c:pt>
                <c:pt idx="1252">
                  <c:v>271594016</c:v>
                </c:pt>
                <c:pt idx="1253">
                  <c:v>271884000</c:v>
                </c:pt>
                <c:pt idx="1254">
                  <c:v>272148018</c:v>
                </c:pt>
                <c:pt idx="1255">
                  <c:v>272446003</c:v>
                </c:pt>
                <c:pt idx="1256">
                  <c:v>272710014</c:v>
                </c:pt>
                <c:pt idx="1257">
                  <c:v>273000000</c:v>
                </c:pt>
                <c:pt idx="1258">
                  <c:v>273273017</c:v>
                </c:pt>
                <c:pt idx="1259">
                  <c:v>273570000</c:v>
                </c:pt>
                <c:pt idx="1260">
                  <c:v>273834017</c:v>
                </c:pt>
                <c:pt idx="1261">
                  <c:v>274132000</c:v>
                </c:pt>
                <c:pt idx="1262">
                  <c:v>274397018</c:v>
                </c:pt>
                <c:pt idx="1263">
                  <c:v>274687000</c:v>
                </c:pt>
                <c:pt idx="1264">
                  <c:v>274959014</c:v>
                </c:pt>
                <c:pt idx="1265">
                  <c:v>275249000</c:v>
                </c:pt>
                <c:pt idx="1266">
                  <c:v>275513018</c:v>
                </c:pt>
                <c:pt idx="1267">
                  <c:v>275811003</c:v>
                </c:pt>
                <c:pt idx="1268">
                  <c:v>276075018</c:v>
                </c:pt>
                <c:pt idx="1269">
                  <c:v>276365000</c:v>
                </c:pt>
                <c:pt idx="1270">
                  <c:v>276670014</c:v>
                </c:pt>
                <c:pt idx="1271">
                  <c:v>276960000</c:v>
                </c:pt>
                <c:pt idx="1272">
                  <c:v>277224014</c:v>
                </c:pt>
                <c:pt idx="1273">
                  <c:v>277522000</c:v>
                </c:pt>
                <c:pt idx="1274">
                  <c:v>277786014</c:v>
                </c:pt>
                <c:pt idx="1275">
                  <c:v>278077000</c:v>
                </c:pt>
                <c:pt idx="1276">
                  <c:v>278349014</c:v>
                </c:pt>
                <c:pt idx="1277">
                  <c:v>278639000</c:v>
                </c:pt>
                <c:pt idx="1278">
                  <c:v>278903017</c:v>
                </c:pt>
                <c:pt idx="1279">
                  <c:v>279201000</c:v>
                </c:pt>
                <c:pt idx="1280">
                  <c:v>279465017</c:v>
                </c:pt>
                <c:pt idx="1281">
                  <c:v>279745000</c:v>
                </c:pt>
                <c:pt idx="1282">
                  <c:v>280017014</c:v>
                </c:pt>
                <c:pt idx="1283">
                  <c:v>280307000</c:v>
                </c:pt>
                <c:pt idx="1284">
                  <c:v>280572017</c:v>
                </c:pt>
                <c:pt idx="1285">
                  <c:v>280870000</c:v>
                </c:pt>
                <c:pt idx="1286">
                  <c:v>286582000</c:v>
                </c:pt>
                <c:pt idx="1287">
                  <c:v>286880017</c:v>
                </c:pt>
                <c:pt idx="1288">
                  <c:v>287170000</c:v>
                </c:pt>
                <c:pt idx="1289">
                  <c:v>287434017</c:v>
                </c:pt>
                <c:pt idx="1290">
                  <c:v>287733000</c:v>
                </c:pt>
                <c:pt idx="1291">
                  <c:v>288004014</c:v>
                </c:pt>
                <c:pt idx="1292">
                  <c:v>288294000</c:v>
                </c:pt>
                <c:pt idx="1293">
                  <c:v>288566014</c:v>
                </c:pt>
                <c:pt idx="1294">
                  <c:v>288857000</c:v>
                </c:pt>
                <c:pt idx="1295">
                  <c:v>289121016</c:v>
                </c:pt>
                <c:pt idx="1296">
                  <c:v>289419000</c:v>
                </c:pt>
                <c:pt idx="1297">
                  <c:v>289683017</c:v>
                </c:pt>
                <c:pt idx="1298">
                  <c:v>289973000</c:v>
                </c:pt>
                <c:pt idx="1299">
                  <c:v>290245017</c:v>
                </c:pt>
                <c:pt idx="1300">
                  <c:v>290535000</c:v>
                </c:pt>
                <c:pt idx="1301">
                  <c:v>290799017</c:v>
                </c:pt>
                <c:pt idx="1302">
                  <c:v>291104003</c:v>
                </c:pt>
                <c:pt idx="1303">
                  <c:v>291368015</c:v>
                </c:pt>
                <c:pt idx="1304">
                  <c:v>291658000</c:v>
                </c:pt>
                <c:pt idx="1305">
                  <c:v>291956017</c:v>
                </c:pt>
                <c:pt idx="1306">
                  <c:v>292246003</c:v>
                </c:pt>
                <c:pt idx="1307">
                  <c:v>292511014</c:v>
                </c:pt>
                <c:pt idx="1308">
                  <c:v>292809000</c:v>
                </c:pt>
                <c:pt idx="1309">
                  <c:v>293073014</c:v>
                </c:pt>
                <c:pt idx="1310">
                  <c:v>293363000</c:v>
                </c:pt>
                <c:pt idx="1311">
                  <c:v>293635014</c:v>
                </c:pt>
                <c:pt idx="1312">
                  <c:v>293925000</c:v>
                </c:pt>
                <c:pt idx="1313">
                  <c:v>294179017</c:v>
                </c:pt>
                <c:pt idx="1314">
                  <c:v>294477000</c:v>
                </c:pt>
                <c:pt idx="1315">
                  <c:v>294741016</c:v>
                </c:pt>
                <c:pt idx="1316">
                  <c:v>295032000</c:v>
                </c:pt>
                <c:pt idx="1317">
                  <c:v>295304014</c:v>
                </c:pt>
                <c:pt idx="1318">
                  <c:v>295594000</c:v>
                </c:pt>
                <c:pt idx="1319">
                  <c:v>295858015</c:v>
                </c:pt>
                <c:pt idx="1320">
                  <c:v>296156001</c:v>
                </c:pt>
                <c:pt idx="1321">
                  <c:v>296420014</c:v>
                </c:pt>
                <c:pt idx="1322">
                  <c:v>296710000</c:v>
                </c:pt>
                <c:pt idx="1323">
                  <c:v>297015015</c:v>
                </c:pt>
                <c:pt idx="1324">
                  <c:v>297305000</c:v>
                </c:pt>
                <c:pt idx="1325">
                  <c:v>297569015</c:v>
                </c:pt>
                <c:pt idx="1326">
                  <c:v>297867000</c:v>
                </c:pt>
                <c:pt idx="1327">
                  <c:v>298131017</c:v>
                </c:pt>
                <c:pt idx="1328">
                  <c:v>298421003</c:v>
                </c:pt>
                <c:pt idx="1329">
                  <c:v>298693016</c:v>
                </c:pt>
                <c:pt idx="1330">
                  <c:v>298983000</c:v>
                </c:pt>
                <c:pt idx="1331">
                  <c:v>299247016</c:v>
                </c:pt>
                <c:pt idx="1332">
                  <c:v>299545000</c:v>
                </c:pt>
                <c:pt idx="1333">
                  <c:v>299809017</c:v>
                </c:pt>
                <c:pt idx="1334">
                  <c:v>300106000</c:v>
                </c:pt>
                <c:pt idx="1335">
                  <c:v>300378015</c:v>
                </c:pt>
                <c:pt idx="1336">
                  <c:v>300668001</c:v>
                </c:pt>
                <c:pt idx="1337">
                  <c:v>300932014</c:v>
                </c:pt>
                <c:pt idx="1338">
                  <c:v>301230000</c:v>
                </c:pt>
                <c:pt idx="1339">
                  <c:v>301494014</c:v>
                </c:pt>
                <c:pt idx="1340">
                  <c:v>301784000</c:v>
                </c:pt>
                <c:pt idx="1341">
                  <c:v>302082014</c:v>
                </c:pt>
                <c:pt idx="1342">
                  <c:v>302373000</c:v>
                </c:pt>
                <c:pt idx="1343">
                  <c:v>302637014</c:v>
                </c:pt>
                <c:pt idx="1344">
                  <c:v>302935000</c:v>
                </c:pt>
                <c:pt idx="1345">
                  <c:v>303190014</c:v>
                </c:pt>
                <c:pt idx="1346">
                  <c:v>303220014</c:v>
                </c:pt>
                <c:pt idx="1347">
                  <c:v>303510000</c:v>
                </c:pt>
                <c:pt idx="1348">
                  <c:v>303782015</c:v>
                </c:pt>
                <c:pt idx="1349">
                  <c:v>304072000</c:v>
                </c:pt>
                <c:pt idx="1350">
                  <c:v>304336014</c:v>
                </c:pt>
                <c:pt idx="1351">
                  <c:v>304635000</c:v>
                </c:pt>
                <c:pt idx="1352">
                  <c:v>304899014</c:v>
                </c:pt>
                <c:pt idx="1353">
                  <c:v>305189000</c:v>
                </c:pt>
                <c:pt idx="1354">
                  <c:v>305461014</c:v>
                </c:pt>
                <c:pt idx="1355">
                  <c:v>305758001</c:v>
                </c:pt>
                <c:pt idx="1356">
                  <c:v>306022017</c:v>
                </c:pt>
                <c:pt idx="1357">
                  <c:v>306320000</c:v>
                </c:pt>
                <c:pt idx="1358">
                  <c:v>306584017</c:v>
                </c:pt>
                <c:pt idx="1359">
                  <c:v>306874000</c:v>
                </c:pt>
                <c:pt idx="1360">
                  <c:v>307172014</c:v>
                </c:pt>
                <c:pt idx="1361">
                  <c:v>307462000</c:v>
                </c:pt>
                <c:pt idx="1362">
                  <c:v>307726018</c:v>
                </c:pt>
                <c:pt idx="1363">
                  <c:v>308024001</c:v>
                </c:pt>
                <c:pt idx="1364">
                  <c:v>308288018</c:v>
                </c:pt>
                <c:pt idx="1365">
                  <c:v>308578001</c:v>
                </c:pt>
                <c:pt idx="1366">
                  <c:v>308920017</c:v>
                </c:pt>
                <c:pt idx="1367">
                  <c:v>309241000</c:v>
                </c:pt>
                <c:pt idx="1368">
                  <c:v>309526017</c:v>
                </c:pt>
                <c:pt idx="1369">
                  <c:v>309846000</c:v>
                </c:pt>
                <c:pt idx="1370">
                  <c:v>310131014</c:v>
                </c:pt>
                <c:pt idx="1371">
                  <c:v>310443000</c:v>
                </c:pt>
                <c:pt idx="1372">
                  <c:v>310736014</c:v>
                </c:pt>
                <c:pt idx="1373">
                  <c:v>311048001</c:v>
                </c:pt>
                <c:pt idx="1374">
                  <c:v>311333017</c:v>
                </c:pt>
                <c:pt idx="1375">
                  <c:v>311652000</c:v>
                </c:pt>
                <c:pt idx="1376">
                  <c:v>311937017</c:v>
                </c:pt>
                <c:pt idx="1377">
                  <c:v>312264000</c:v>
                </c:pt>
                <c:pt idx="1378">
                  <c:v>312556014</c:v>
                </c:pt>
                <c:pt idx="1379">
                  <c:v>312866000</c:v>
                </c:pt>
                <c:pt idx="1380">
                  <c:v>313150014</c:v>
                </c:pt>
                <c:pt idx="1381">
                  <c:v>313468004</c:v>
                </c:pt>
                <c:pt idx="1382">
                  <c:v>313752017</c:v>
                </c:pt>
                <c:pt idx="1383">
                  <c:v>314062000</c:v>
                </c:pt>
                <c:pt idx="1384">
                  <c:v>314354017</c:v>
                </c:pt>
                <c:pt idx="1385">
                  <c:v>314664000</c:v>
                </c:pt>
                <c:pt idx="1386">
                  <c:v>314949014</c:v>
                </c:pt>
                <c:pt idx="1387">
                  <c:v>315274000</c:v>
                </c:pt>
                <c:pt idx="1388">
                  <c:v>315558019</c:v>
                </c:pt>
                <c:pt idx="1389">
                  <c:v>315868001</c:v>
                </c:pt>
                <c:pt idx="1390">
                  <c:v>316161016</c:v>
                </c:pt>
                <c:pt idx="1391">
                  <c:v>316471000</c:v>
                </c:pt>
                <c:pt idx="1392">
                  <c:v>322553000</c:v>
                </c:pt>
                <c:pt idx="1393">
                  <c:v>322871017</c:v>
                </c:pt>
                <c:pt idx="1394">
                  <c:v>323181000</c:v>
                </c:pt>
                <c:pt idx="1395">
                  <c:v>323465014</c:v>
                </c:pt>
                <c:pt idx="1396">
                  <c:v>323783000</c:v>
                </c:pt>
                <c:pt idx="1397">
                  <c:v>324067018</c:v>
                </c:pt>
                <c:pt idx="1398">
                  <c:v>324384000</c:v>
                </c:pt>
                <c:pt idx="1399">
                  <c:v>324676014</c:v>
                </c:pt>
                <c:pt idx="1400">
                  <c:v>324986003</c:v>
                </c:pt>
                <c:pt idx="1401">
                  <c:v>325270017</c:v>
                </c:pt>
                <c:pt idx="1402">
                  <c:v>325588004</c:v>
                </c:pt>
                <c:pt idx="1403">
                  <c:v>325872017</c:v>
                </c:pt>
                <c:pt idx="1404">
                  <c:v>326183000</c:v>
                </c:pt>
                <c:pt idx="1405">
                  <c:v>326475016</c:v>
                </c:pt>
                <c:pt idx="1406">
                  <c:v>326785000</c:v>
                </c:pt>
                <c:pt idx="1407">
                  <c:v>327069014</c:v>
                </c:pt>
                <c:pt idx="1408">
                  <c:v>327387000</c:v>
                </c:pt>
                <c:pt idx="1409">
                  <c:v>327661017</c:v>
                </c:pt>
                <c:pt idx="1410">
                  <c:v>327997000</c:v>
                </c:pt>
                <c:pt idx="1411">
                  <c:v>328289018</c:v>
                </c:pt>
                <c:pt idx="1412">
                  <c:v>328599000</c:v>
                </c:pt>
                <c:pt idx="1413">
                  <c:v>328884014</c:v>
                </c:pt>
                <c:pt idx="1414">
                  <c:v>329202001</c:v>
                </c:pt>
                <c:pt idx="1415">
                  <c:v>329487015</c:v>
                </c:pt>
                <c:pt idx="1416">
                  <c:v>329797000</c:v>
                </c:pt>
                <c:pt idx="1417">
                  <c:v>330090018</c:v>
                </c:pt>
                <c:pt idx="1418">
                  <c:v>330401003</c:v>
                </c:pt>
                <c:pt idx="1419">
                  <c:v>330692017</c:v>
                </c:pt>
                <c:pt idx="1420">
                  <c:v>331010000</c:v>
                </c:pt>
                <c:pt idx="1421">
                  <c:v>331294015</c:v>
                </c:pt>
                <c:pt idx="1422">
                  <c:v>331604000</c:v>
                </c:pt>
                <c:pt idx="1423">
                  <c:v>331896017</c:v>
                </c:pt>
                <c:pt idx="1424">
                  <c:v>332206000</c:v>
                </c:pt>
                <c:pt idx="1425">
                  <c:v>332490014</c:v>
                </c:pt>
                <c:pt idx="1426">
                  <c:v>332809000</c:v>
                </c:pt>
                <c:pt idx="1427">
                  <c:v>333119014</c:v>
                </c:pt>
                <c:pt idx="1428">
                  <c:v>333429000</c:v>
                </c:pt>
                <c:pt idx="1429">
                  <c:v>333721017</c:v>
                </c:pt>
                <c:pt idx="1430">
                  <c:v>334038001</c:v>
                </c:pt>
                <c:pt idx="1431">
                  <c:v>334322014</c:v>
                </c:pt>
                <c:pt idx="1432">
                  <c:v>334640003</c:v>
                </c:pt>
                <c:pt idx="1433">
                  <c:v>334924014</c:v>
                </c:pt>
                <c:pt idx="1434">
                  <c:v>335234000</c:v>
                </c:pt>
                <c:pt idx="1435">
                  <c:v>335526014</c:v>
                </c:pt>
                <c:pt idx="1436">
                  <c:v>335836000</c:v>
                </c:pt>
                <c:pt idx="1437">
                  <c:v>336120017</c:v>
                </c:pt>
                <c:pt idx="1438">
                  <c:v>336438001</c:v>
                </c:pt>
                <c:pt idx="1439">
                  <c:v>336723018</c:v>
                </c:pt>
                <c:pt idx="1440">
                  <c:v>337033000</c:v>
                </c:pt>
                <c:pt idx="1441">
                  <c:v>337315016</c:v>
                </c:pt>
                <c:pt idx="1442">
                  <c:v>337625000</c:v>
                </c:pt>
                <c:pt idx="1443">
                  <c:v>337909018</c:v>
                </c:pt>
                <c:pt idx="1444">
                  <c:v>338253000</c:v>
                </c:pt>
                <c:pt idx="1445">
                  <c:v>338537014</c:v>
                </c:pt>
                <c:pt idx="1446">
                  <c:v>338847000</c:v>
                </c:pt>
                <c:pt idx="1447">
                  <c:v>339139018</c:v>
                </c:pt>
                <c:pt idx="1448">
                  <c:v>339450000</c:v>
                </c:pt>
                <c:pt idx="1449">
                  <c:v>339734014</c:v>
                </c:pt>
                <c:pt idx="1450">
                  <c:v>340052003</c:v>
                </c:pt>
                <c:pt idx="1451">
                  <c:v>340343018</c:v>
                </c:pt>
                <c:pt idx="1452">
                  <c:v>340654003</c:v>
                </c:pt>
                <c:pt idx="1453">
                  <c:v>340946014</c:v>
                </c:pt>
                <c:pt idx="1454">
                  <c:v>341256001</c:v>
                </c:pt>
                <c:pt idx="1455">
                  <c:v>341540014</c:v>
                </c:pt>
                <c:pt idx="1456">
                  <c:v>341858001</c:v>
                </c:pt>
                <c:pt idx="1457">
                  <c:v>342142014</c:v>
                </c:pt>
                <c:pt idx="1458">
                  <c:v>342452003</c:v>
                </c:pt>
                <c:pt idx="1459">
                  <c:v>342744017</c:v>
                </c:pt>
                <c:pt idx="1460">
                  <c:v>343054003</c:v>
                </c:pt>
                <c:pt idx="1461">
                  <c:v>343365018</c:v>
                </c:pt>
                <c:pt idx="1462">
                  <c:v>343690000</c:v>
                </c:pt>
                <c:pt idx="1463">
                  <c:v>343974017</c:v>
                </c:pt>
                <c:pt idx="1464">
                  <c:v>344284003</c:v>
                </c:pt>
                <c:pt idx="1465">
                  <c:v>344577014</c:v>
                </c:pt>
                <c:pt idx="1466">
                  <c:v>344887000</c:v>
                </c:pt>
                <c:pt idx="1467">
                  <c:v>345171016</c:v>
                </c:pt>
                <c:pt idx="1468">
                  <c:v>345489000</c:v>
                </c:pt>
                <c:pt idx="1469">
                  <c:v>345773017</c:v>
                </c:pt>
                <c:pt idx="1470">
                  <c:v>346083000</c:v>
                </c:pt>
                <c:pt idx="1471">
                  <c:v>346375017</c:v>
                </c:pt>
                <c:pt idx="1472">
                  <c:v>346685000</c:v>
                </c:pt>
                <c:pt idx="1473">
                  <c:v>346959017</c:v>
                </c:pt>
                <c:pt idx="1474">
                  <c:v>347278001</c:v>
                </c:pt>
                <c:pt idx="1475">
                  <c:v>347562014</c:v>
                </c:pt>
                <c:pt idx="1476">
                  <c:v>347872000</c:v>
                </c:pt>
                <c:pt idx="1477">
                  <c:v>348164014</c:v>
                </c:pt>
                <c:pt idx="1478">
                  <c:v>348500000</c:v>
                </c:pt>
                <c:pt idx="1479">
                  <c:v>348784014</c:v>
                </c:pt>
                <c:pt idx="1480">
                  <c:v>349102000</c:v>
                </c:pt>
                <c:pt idx="1481">
                  <c:v>349386017</c:v>
                </c:pt>
                <c:pt idx="1482">
                  <c:v>349696003</c:v>
                </c:pt>
                <c:pt idx="1483">
                  <c:v>349995014</c:v>
                </c:pt>
                <c:pt idx="1484">
                  <c:v>350305003</c:v>
                </c:pt>
                <c:pt idx="1485">
                  <c:v>350589014</c:v>
                </c:pt>
                <c:pt idx="1486">
                  <c:v>350907002</c:v>
                </c:pt>
                <c:pt idx="1487">
                  <c:v>351192017</c:v>
                </c:pt>
                <c:pt idx="1488">
                  <c:v>351502000</c:v>
                </c:pt>
                <c:pt idx="1489">
                  <c:v>351794014</c:v>
                </c:pt>
                <c:pt idx="1490">
                  <c:v>352104000</c:v>
                </c:pt>
                <c:pt idx="1491">
                  <c:v>352388018</c:v>
                </c:pt>
                <c:pt idx="1492">
                  <c:v>358172000</c:v>
                </c:pt>
                <c:pt idx="1493">
                  <c:v>358490017</c:v>
                </c:pt>
                <c:pt idx="1494">
                  <c:v>358807000</c:v>
                </c:pt>
                <c:pt idx="1495">
                  <c:v>359091014</c:v>
                </c:pt>
                <c:pt idx="1496">
                  <c:v>359409000</c:v>
                </c:pt>
                <c:pt idx="1497">
                  <c:v>359693014</c:v>
                </c:pt>
                <c:pt idx="1498">
                  <c:v>360003000</c:v>
                </c:pt>
                <c:pt idx="1499">
                  <c:v>360295018</c:v>
                </c:pt>
                <c:pt idx="1500">
                  <c:v>360606000</c:v>
                </c:pt>
                <c:pt idx="1501">
                  <c:v>360890014</c:v>
                </c:pt>
                <c:pt idx="1502">
                  <c:v>361208003</c:v>
                </c:pt>
                <c:pt idx="1503">
                  <c:v>361492014</c:v>
                </c:pt>
                <c:pt idx="1504">
                  <c:v>361802000</c:v>
                </c:pt>
                <c:pt idx="1505">
                  <c:v>362084015</c:v>
                </c:pt>
                <c:pt idx="1506">
                  <c:v>362394000</c:v>
                </c:pt>
                <c:pt idx="1507">
                  <c:v>362678015</c:v>
                </c:pt>
                <c:pt idx="1508">
                  <c:v>362996003</c:v>
                </c:pt>
                <c:pt idx="1509">
                  <c:v>363281017</c:v>
                </c:pt>
                <c:pt idx="1510">
                  <c:v>363617003</c:v>
                </c:pt>
                <c:pt idx="1511">
                  <c:v>363909017</c:v>
                </c:pt>
                <c:pt idx="1512">
                  <c:v>364219000</c:v>
                </c:pt>
                <c:pt idx="1513">
                  <c:v>364503014</c:v>
                </c:pt>
                <c:pt idx="1514">
                  <c:v>364821000</c:v>
                </c:pt>
                <c:pt idx="1515">
                  <c:v>365112014</c:v>
                </c:pt>
                <c:pt idx="1516">
                  <c:v>365422000</c:v>
                </c:pt>
                <c:pt idx="1517">
                  <c:v>365714014</c:v>
                </c:pt>
                <c:pt idx="1518">
                  <c:v>366024004</c:v>
                </c:pt>
                <c:pt idx="1519">
                  <c:v>366308018</c:v>
                </c:pt>
                <c:pt idx="1520">
                  <c:v>366626003</c:v>
                </c:pt>
                <c:pt idx="1521">
                  <c:v>366910017</c:v>
                </c:pt>
                <c:pt idx="1522">
                  <c:v>367220000</c:v>
                </c:pt>
                <c:pt idx="1523">
                  <c:v>367512016</c:v>
                </c:pt>
                <c:pt idx="1524">
                  <c:v>367822000</c:v>
                </c:pt>
                <c:pt idx="1525">
                  <c:v>368106017</c:v>
                </c:pt>
                <c:pt idx="1526">
                  <c:v>368431000</c:v>
                </c:pt>
                <c:pt idx="1527">
                  <c:v>368741017</c:v>
                </c:pt>
                <c:pt idx="1528">
                  <c:v>369051003</c:v>
                </c:pt>
                <c:pt idx="1529">
                  <c:v>369343017</c:v>
                </c:pt>
                <c:pt idx="1530">
                  <c:v>369653000</c:v>
                </c:pt>
                <c:pt idx="1531">
                  <c:v>369937014</c:v>
                </c:pt>
                <c:pt idx="1532">
                  <c:v>370255000</c:v>
                </c:pt>
                <c:pt idx="1533">
                  <c:v>370539018</c:v>
                </c:pt>
                <c:pt idx="1534">
                  <c:v>370849000</c:v>
                </c:pt>
                <c:pt idx="1535">
                  <c:v>371142016</c:v>
                </c:pt>
                <c:pt idx="1536">
                  <c:v>371452000</c:v>
                </c:pt>
                <c:pt idx="1537">
                  <c:v>371726017</c:v>
                </c:pt>
                <c:pt idx="1538">
                  <c:v>372044000</c:v>
                </c:pt>
                <c:pt idx="1539">
                  <c:v>372328018</c:v>
                </c:pt>
                <c:pt idx="1540">
                  <c:v>372638001</c:v>
                </c:pt>
                <c:pt idx="1541">
                  <c:v>372930014</c:v>
                </c:pt>
                <c:pt idx="1542">
                  <c:v>373240003</c:v>
                </c:pt>
                <c:pt idx="1543">
                  <c:v>373524014</c:v>
                </c:pt>
                <c:pt idx="1544">
                  <c:v>373869000</c:v>
                </c:pt>
                <c:pt idx="1545">
                  <c:v>374153017</c:v>
                </c:pt>
                <c:pt idx="1546">
                  <c:v>374463002</c:v>
                </c:pt>
                <c:pt idx="1547">
                  <c:v>374762014</c:v>
                </c:pt>
                <c:pt idx="1548">
                  <c:v>375072003</c:v>
                </c:pt>
                <c:pt idx="1549">
                  <c:v>375356014</c:v>
                </c:pt>
                <c:pt idx="1550">
                  <c:v>375674001</c:v>
                </c:pt>
                <c:pt idx="1551">
                  <c:v>375958015</c:v>
                </c:pt>
                <c:pt idx="1552">
                  <c:v>376268001</c:v>
                </c:pt>
                <c:pt idx="1553">
                  <c:v>376560014</c:v>
                </c:pt>
                <c:pt idx="1554">
                  <c:v>376870003</c:v>
                </c:pt>
                <c:pt idx="1555">
                  <c:v>377154017</c:v>
                </c:pt>
                <c:pt idx="1556">
                  <c:v>377472004</c:v>
                </c:pt>
                <c:pt idx="1557">
                  <c:v>377757018</c:v>
                </c:pt>
                <c:pt idx="1558">
                  <c:v>378074001</c:v>
                </c:pt>
                <c:pt idx="1559">
                  <c:v>378366017</c:v>
                </c:pt>
                <c:pt idx="1560">
                  <c:v>378676000</c:v>
                </c:pt>
                <c:pt idx="1561">
                  <c:v>378987018</c:v>
                </c:pt>
                <c:pt idx="1562">
                  <c:v>379305000</c:v>
                </c:pt>
                <c:pt idx="1563">
                  <c:v>379589016</c:v>
                </c:pt>
                <c:pt idx="1564">
                  <c:v>379899000</c:v>
                </c:pt>
                <c:pt idx="1565">
                  <c:v>380191017</c:v>
                </c:pt>
                <c:pt idx="1566">
                  <c:v>380501000</c:v>
                </c:pt>
                <c:pt idx="1567">
                  <c:v>380785014</c:v>
                </c:pt>
                <c:pt idx="1568">
                  <c:v>381103000</c:v>
                </c:pt>
                <c:pt idx="1569">
                  <c:v>381377017</c:v>
                </c:pt>
                <c:pt idx="1570">
                  <c:v>381688001</c:v>
                </c:pt>
                <c:pt idx="1571">
                  <c:v>381980014</c:v>
                </c:pt>
                <c:pt idx="1572">
                  <c:v>382290000</c:v>
                </c:pt>
                <c:pt idx="1573">
                  <c:v>382574017</c:v>
                </c:pt>
                <c:pt idx="1574">
                  <c:v>382892000</c:v>
                </c:pt>
                <c:pt idx="1575">
                  <c:v>383176017</c:v>
                </c:pt>
                <c:pt idx="1576">
                  <c:v>383486001</c:v>
                </c:pt>
                <c:pt idx="1577">
                  <c:v>383778018</c:v>
                </c:pt>
                <c:pt idx="1578">
                  <c:v>384114003</c:v>
                </c:pt>
                <c:pt idx="1579">
                  <c:v>384405014</c:v>
                </c:pt>
                <c:pt idx="1580">
                  <c:v>384723003</c:v>
                </c:pt>
                <c:pt idx="1581">
                  <c:v>385007014</c:v>
                </c:pt>
                <c:pt idx="1582">
                  <c:v>385317000</c:v>
                </c:pt>
                <c:pt idx="1583">
                  <c:v>385609014</c:v>
                </c:pt>
                <c:pt idx="1584">
                  <c:v>385919000</c:v>
                </c:pt>
                <c:pt idx="1585">
                  <c:v>386203017</c:v>
                </c:pt>
                <c:pt idx="1586">
                  <c:v>386521000</c:v>
                </c:pt>
                <c:pt idx="1587">
                  <c:v>386805015</c:v>
                </c:pt>
                <c:pt idx="1588">
                  <c:v>387115000</c:v>
                </c:pt>
                <c:pt idx="1589">
                  <c:v>387407017</c:v>
                </c:pt>
                <c:pt idx="1590">
                  <c:v>387724000</c:v>
                </c:pt>
                <c:pt idx="1591">
                  <c:v>388008018</c:v>
                </c:pt>
                <c:pt idx="1592">
                  <c:v>394205000</c:v>
                </c:pt>
                <c:pt idx="1593">
                  <c:v>394523017</c:v>
                </c:pt>
                <c:pt idx="1594">
                  <c:v>394833000</c:v>
                </c:pt>
                <c:pt idx="1595">
                  <c:v>395117014</c:v>
                </c:pt>
                <c:pt idx="1596">
                  <c:v>395436000</c:v>
                </c:pt>
                <c:pt idx="1597">
                  <c:v>395720017</c:v>
                </c:pt>
                <c:pt idx="1598">
                  <c:v>396030000</c:v>
                </c:pt>
                <c:pt idx="1599">
                  <c:v>396322014</c:v>
                </c:pt>
                <c:pt idx="1600">
                  <c:v>396632003</c:v>
                </c:pt>
                <c:pt idx="1601">
                  <c:v>396906017</c:v>
                </c:pt>
                <c:pt idx="1602">
                  <c:v>397224000</c:v>
                </c:pt>
                <c:pt idx="1603">
                  <c:v>397508016</c:v>
                </c:pt>
                <c:pt idx="1604">
                  <c:v>397818004</c:v>
                </c:pt>
                <c:pt idx="1605">
                  <c:v>398111014</c:v>
                </c:pt>
                <c:pt idx="1606">
                  <c:v>398421000</c:v>
                </c:pt>
                <c:pt idx="1607">
                  <c:v>398705017</c:v>
                </c:pt>
                <c:pt idx="1608">
                  <c:v>399023000</c:v>
                </c:pt>
                <c:pt idx="1609">
                  <c:v>399307016</c:v>
                </c:pt>
                <c:pt idx="1610">
                  <c:v>399643000</c:v>
                </c:pt>
                <c:pt idx="1611">
                  <c:v>399942014</c:v>
                </c:pt>
                <c:pt idx="1612">
                  <c:v>400252002</c:v>
                </c:pt>
                <c:pt idx="1613">
                  <c:v>400536014</c:v>
                </c:pt>
                <c:pt idx="1614">
                  <c:v>400854000</c:v>
                </c:pt>
                <c:pt idx="1615">
                  <c:v>401138015</c:v>
                </c:pt>
                <c:pt idx="1616">
                  <c:v>401448004</c:v>
                </c:pt>
                <c:pt idx="1617">
                  <c:v>401740017</c:v>
                </c:pt>
                <c:pt idx="1618">
                  <c:v>402051000</c:v>
                </c:pt>
                <c:pt idx="1619">
                  <c:v>402335018</c:v>
                </c:pt>
                <c:pt idx="1620">
                  <c:v>402653000</c:v>
                </c:pt>
                <c:pt idx="1621">
                  <c:v>402937017</c:v>
                </c:pt>
                <c:pt idx="1622">
                  <c:v>403254000</c:v>
                </c:pt>
                <c:pt idx="1623">
                  <c:v>403546017</c:v>
                </c:pt>
                <c:pt idx="1624">
                  <c:v>403856000</c:v>
                </c:pt>
                <c:pt idx="1625">
                  <c:v>404140018</c:v>
                </c:pt>
                <c:pt idx="1626">
                  <c:v>404458000</c:v>
                </c:pt>
                <c:pt idx="1627">
                  <c:v>404768015</c:v>
                </c:pt>
                <c:pt idx="1628">
                  <c:v>405078001</c:v>
                </c:pt>
                <c:pt idx="1629">
                  <c:v>405370018</c:v>
                </c:pt>
                <c:pt idx="1630">
                  <c:v>405680000</c:v>
                </c:pt>
                <c:pt idx="1631">
                  <c:v>405965014</c:v>
                </c:pt>
                <c:pt idx="1632">
                  <c:v>406283000</c:v>
                </c:pt>
                <c:pt idx="1633">
                  <c:v>406557017</c:v>
                </c:pt>
                <c:pt idx="1634">
                  <c:v>406867000</c:v>
                </c:pt>
                <c:pt idx="1635">
                  <c:v>407159017</c:v>
                </c:pt>
                <c:pt idx="1636">
                  <c:v>407469000</c:v>
                </c:pt>
                <c:pt idx="1637">
                  <c:v>407753014</c:v>
                </c:pt>
                <c:pt idx="1638">
                  <c:v>408071003</c:v>
                </c:pt>
                <c:pt idx="1639">
                  <c:v>408355014</c:v>
                </c:pt>
                <c:pt idx="1640">
                  <c:v>408666000</c:v>
                </c:pt>
                <c:pt idx="1641">
                  <c:v>408958018</c:v>
                </c:pt>
                <c:pt idx="1642">
                  <c:v>409268001</c:v>
                </c:pt>
                <c:pt idx="1643">
                  <c:v>409559014</c:v>
                </c:pt>
                <c:pt idx="1644">
                  <c:v>409904000</c:v>
                </c:pt>
                <c:pt idx="1645">
                  <c:v>410188018</c:v>
                </c:pt>
                <c:pt idx="1646">
                  <c:v>410498001</c:v>
                </c:pt>
                <c:pt idx="1647">
                  <c:v>410790015</c:v>
                </c:pt>
                <c:pt idx="1648">
                  <c:v>411100000</c:v>
                </c:pt>
                <c:pt idx="1649">
                  <c:v>411384018</c:v>
                </c:pt>
                <c:pt idx="1650">
                  <c:v>411702000</c:v>
                </c:pt>
                <c:pt idx="1651">
                  <c:v>411987014</c:v>
                </c:pt>
                <c:pt idx="1652">
                  <c:v>412297003</c:v>
                </c:pt>
                <c:pt idx="1653">
                  <c:v>412590014</c:v>
                </c:pt>
                <c:pt idx="1654">
                  <c:v>412907000</c:v>
                </c:pt>
                <c:pt idx="1655">
                  <c:v>413192014</c:v>
                </c:pt>
                <c:pt idx="1656">
                  <c:v>413510000</c:v>
                </c:pt>
                <c:pt idx="1657">
                  <c:v>413795017</c:v>
                </c:pt>
                <c:pt idx="1658">
                  <c:v>414105000</c:v>
                </c:pt>
                <c:pt idx="1659">
                  <c:v>414397016</c:v>
                </c:pt>
                <c:pt idx="1660">
                  <c:v>414707000</c:v>
                </c:pt>
                <c:pt idx="1661">
                  <c:v>415017018</c:v>
                </c:pt>
                <c:pt idx="1662">
                  <c:v>415335000</c:v>
                </c:pt>
                <c:pt idx="1663">
                  <c:v>415619018</c:v>
                </c:pt>
                <c:pt idx="1664">
                  <c:v>415929000</c:v>
                </c:pt>
                <c:pt idx="1665">
                  <c:v>416211017</c:v>
                </c:pt>
                <c:pt idx="1666">
                  <c:v>416522000</c:v>
                </c:pt>
                <c:pt idx="1667">
                  <c:v>416806014</c:v>
                </c:pt>
                <c:pt idx="1668">
                  <c:v>417124000</c:v>
                </c:pt>
                <c:pt idx="1669">
                  <c:v>417408015</c:v>
                </c:pt>
                <c:pt idx="1670">
                  <c:v>417718002</c:v>
                </c:pt>
                <c:pt idx="1671">
                  <c:v>418010014</c:v>
                </c:pt>
                <c:pt idx="1672">
                  <c:v>418320000</c:v>
                </c:pt>
                <c:pt idx="1673">
                  <c:v>418604014</c:v>
                </c:pt>
                <c:pt idx="1674">
                  <c:v>418922000</c:v>
                </c:pt>
                <c:pt idx="1675">
                  <c:v>419213017</c:v>
                </c:pt>
                <c:pt idx="1676">
                  <c:v>419523000</c:v>
                </c:pt>
                <c:pt idx="1677">
                  <c:v>419815014</c:v>
                </c:pt>
                <c:pt idx="1678">
                  <c:v>420151000</c:v>
                </c:pt>
                <c:pt idx="1679">
                  <c:v>420435014</c:v>
                </c:pt>
                <c:pt idx="1680">
                  <c:v>420753000</c:v>
                </c:pt>
                <c:pt idx="1681">
                  <c:v>421037014</c:v>
                </c:pt>
                <c:pt idx="1682">
                  <c:v>421347000</c:v>
                </c:pt>
                <c:pt idx="1683">
                  <c:v>421639014</c:v>
                </c:pt>
                <c:pt idx="1684">
                  <c:v>421949000</c:v>
                </c:pt>
                <c:pt idx="1685">
                  <c:v>422233017</c:v>
                </c:pt>
                <c:pt idx="1686">
                  <c:v>422558001</c:v>
                </c:pt>
                <c:pt idx="1687">
                  <c:v>422842014</c:v>
                </c:pt>
                <c:pt idx="1688">
                  <c:v>423152001</c:v>
                </c:pt>
                <c:pt idx="1689">
                  <c:v>423444014</c:v>
                </c:pt>
                <c:pt idx="1690">
                  <c:v>423754000</c:v>
                </c:pt>
                <c:pt idx="1691">
                  <c:v>424038015</c:v>
                </c:pt>
                <c:pt idx="1692">
                  <c:v>429883003</c:v>
                </c:pt>
                <c:pt idx="1693">
                  <c:v>430201014</c:v>
                </c:pt>
                <c:pt idx="1694">
                  <c:v>430511000</c:v>
                </c:pt>
                <c:pt idx="1695">
                  <c:v>430796018</c:v>
                </c:pt>
                <c:pt idx="1696">
                  <c:v>431114000</c:v>
                </c:pt>
                <c:pt idx="1697">
                  <c:v>431388017</c:v>
                </c:pt>
                <c:pt idx="1698">
                  <c:v>431698000</c:v>
                </c:pt>
                <c:pt idx="1699">
                  <c:v>431990014</c:v>
                </c:pt>
                <c:pt idx="1700">
                  <c:v>432300000</c:v>
                </c:pt>
                <c:pt idx="1701">
                  <c:v>432584018</c:v>
                </c:pt>
                <c:pt idx="1702">
                  <c:v>432902000</c:v>
                </c:pt>
                <c:pt idx="1703">
                  <c:v>433186018</c:v>
                </c:pt>
                <c:pt idx="1704">
                  <c:v>433497003</c:v>
                </c:pt>
                <c:pt idx="1705">
                  <c:v>433789014</c:v>
                </c:pt>
                <c:pt idx="1706">
                  <c:v>434099001</c:v>
                </c:pt>
                <c:pt idx="1707">
                  <c:v>434390017</c:v>
                </c:pt>
                <c:pt idx="1708">
                  <c:v>434709000</c:v>
                </c:pt>
                <c:pt idx="1709">
                  <c:v>434993014</c:v>
                </c:pt>
                <c:pt idx="1710">
                  <c:v>435329001</c:v>
                </c:pt>
                <c:pt idx="1711">
                  <c:v>435622014</c:v>
                </c:pt>
                <c:pt idx="1712">
                  <c:v>435933000</c:v>
                </c:pt>
                <c:pt idx="1713">
                  <c:v>436217018</c:v>
                </c:pt>
                <c:pt idx="1714">
                  <c:v>436536000</c:v>
                </c:pt>
                <c:pt idx="1715">
                  <c:v>436821014</c:v>
                </c:pt>
                <c:pt idx="1716">
                  <c:v>437132000</c:v>
                </c:pt>
                <c:pt idx="1717">
                  <c:v>437425018</c:v>
                </c:pt>
                <c:pt idx="1718">
                  <c:v>437742004</c:v>
                </c:pt>
                <c:pt idx="1719">
                  <c:v>438026017</c:v>
                </c:pt>
                <c:pt idx="1720">
                  <c:v>438345000</c:v>
                </c:pt>
                <c:pt idx="1721">
                  <c:v>438630014</c:v>
                </c:pt>
                <c:pt idx="1722">
                  <c:v>438940000</c:v>
                </c:pt>
                <c:pt idx="1723">
                  <c:v>439232014</c:v>
                </c:pt>
                <c:pt idx="1724">
                  <c:v>439542000</c:v>
                </c:pt>
                <c:pt idx="1725">
                  <c:v>439826014</c:v>
                </c:pt>
                <c:pt idx="1726">
                  <c:v>440144000</c:v>
                </c:pt>
                <c:pt idx="1727">
                  <c:v>440454014</c:v>
                </c:pt>
                <c:pt idx="1728">
                  <c:v>440764000</c:v>
                </c:pt>
                <c:pt idx="1729">
                  <c:v>441046014</c:v>
                </c:pt>
                <c:pt idx="1730">
                  <c:v>441356001</c:v>
                </c:pt>
                <c:pt idx="1731">
                  <c:v>441640014</c:v>
                </c:pt>
                <c:pt idx="1732">
                  <c:v>441958001</c:v>
                </c:pt>
                <c:pt idx="1733">
                  <c:v>442242014</c:v>
                </c:pt>
                <c:pt idx="1734">
                  <c:v>442552003</c:v>
                </c:pt>
                <c:pt idx="1735">
                  <c:v>442844017</c:v>
                </c:pt>
                <c:pt idx="1736">
                  <c:v>443154003</c:v>
                </c:pt>
                <c:pt idx="1737">
                  <c:v>443438017</c:v>
                </c:pt>
                <c:pt idx="1738">
                  <c:v>443756001</c:v>
                </c:pt>
                <c:pt idx="1739">
                  <c:v>444047014</c:v>
                </c:pt>
                <c:pt idx="1740">
                  <c:v>444357000</c:v>
                </c:pt>
                <c:pt idx="1741">
                  <c:v>444649014</c:v>
                </c:pt>
                <c:pt idx="1742">
                  <c:v>444959000</c:v>
                </c:pt>
                <c:pt idx="1743">
                  <c:v>445244018</c:v>
                </c:pt>
                <c:pt idx="1744">
                  <c:v>445588001</c:v>
                </c:pt>
                <c:pt idx="1745">
                  <c:v>445872014</c:v>
                </c:pt>
                <c:pt idx="1746">
                  <c:v>446182000</c:v>
                </c:pt>
                <c:pt idx="1747">
                  <c:v>446474018</c:v>
                </c:pt>
                <c:pt idx="1748">
                  <c:v>446784000</c:v>
                </c:pt>
                <c:pt idx="1749">
                  <c:v>447068018</c:v>
                </c:pt>
                <c:pt idx="1750">
                  <c:v>447393003</c:v>
                </c:pt>
                <c:pt idx="1751">
                  <c:v>447677017</c:v>
                </c:pt>
                <c:pt idx="1752">
                  <c:v>447987000</c:v>
                </c:pt>
                <c:pt idx="1753">
                  <c:v>448279017</c:v>
                </c:pt>
                <c:pt idx="1754">
                  <c:v>448589000</c:v>
                </c:pt>
                <c:pt idx="1755">
                  <c:v>448873018</c:v>
                </c:pt>
                <c:pt idx="1756">
                  <c:v>449192000</c:v>
                </c:pt>
                <c:pt idx="1757">
                  <c:v>449476014</c:v>
                </c:pt>
                <c:pt idx="1758">
                  <c:v>449786000</c:v>
                </c:pt>
                <c:pt idx="1759">
                  <c:v>450078015</c:v>
                </c:pt>
                <c:pt idx="1760">
                  <c:v>450388000</c:v>
                </c:pt>
                <c:pt idx="1761">
                  <c:v>450688015</c:v>
                </c:pt>
                <c:pt idx="1762">
                  <c:v>451006000</c:v>
                </c:pt>
                <c:pt idx="1763">
                  <c:v>451290014</c:v>
                </c:pt>
                <c:pt idx="1764">
                  <c:v>451600003</c:v>
                </c:pt>
                <c:pt idx="1765">
                  <c:v>451892014</c:v>
                </c:pt>
                <c:pt idx="1766">
                  <c:v>452202001</c:v>
                </c:pt>
                <c:pt idx="1767">
                  <c:v>452486014</c:v>
                </c:pt>
                <c:pt idx="1768">
                  <c:v>452804000</c:v>
                </c:pt>
                <c:pt idx="1769">
                  <c:v>453088015</c:v>
                </c:pt>
                <c:pt idx="1770">
                  <c:v>453398004</c:v>
                </c:pt>
                <c:pt idx="1771">
                  <c:v>453697016</c:v>
                </c:pt>
                <c:pt idx="1772">
                  <c:v>454007000</c:v>
                </c:pt>
                <c:pt idx="1773">
                  <c:v>454291014</c:v>
                </c:pt>
                <c:pt idx="1774">
                  <c:v>454609003</c:v>
                </c:pt>
                <c:pt idx="1775">
                  <c:v>454893014</c:v>
                </c:pt>
                <c:pt idx="1776">
                  <c:v>455203000</c:v>
                </c:pt>
                <c:pt idx="1777">
                  <c:v>455495014</c:v>
                </c:pt>
                <c:pt idx="1778">
                  <c:v>455832000</c:v>
                </c:pt>
                <c:pt idx="1779">
                  <c:v>456116015</c:v>
                </c:pt>
                <c:pt idx="1780">
                  <c:v>456434000</c:v>
                </c:pt>
                <c:pt idx="1781">
                  <c:v>456718015</c:v>
                </c:pt>
                <c:pt idx="1782">
                  <c:v>457035000</c:v>
                </c:pt>
                <c:pt idx="1783">
                  <c:v>457327014</c:v>
                </c:pt>
                <c:pt idx="1784">
                  <c:v>457637000</c:v>
                </c:pt>
                <c:pt idx="1785">
                  <c:v>457921014</c:v>
                </c:pt>
                <c:pt idx="1786">
                  <c:v>458239004</c:v>
                </c:pt>
                <c:pt idx="1787">
                  <c:v>458523017</c:v>
                </c:pt>
                <c:pt idx="1788">
                  <c:v>458833000</c:v>
                </c:pt>
                <c:pt idx="1789">
                  <c:v>459125017</c:v>
                </c:pt>
                <c:pt idx="1790">
                  <c:v>459435000</c:v>
                </c:pt>
                <c:pt idx="1791">
                  <c:v>459720014</c:v>
                </c:pt>
                <c:pt idx="1792">
                  <c:v>465894000</c:v>
                </c:pt>
                <c:pt idx="1793">
                  <c:v>466202015</c:v>
                </c:pt>
                <c:pt idx="1794">
                  <c:v>466512000</c:v>
                </c:pt>
                <c:pt idx="1795">
                  <c:v>466796016</c:v>
                </c:pt>
                <c:pt idx="1796">
                  <c:v>467114000</c:v>
                </c:pt>
                <c:pt idx="1797">
                  <c:v>467398018</c:v>
                </c:pt>
                <c:pt idx="1798">
                  <c:v>467708001</c:v>
                </c:pt>
                <c:pt idx="1799">
                  <c:v>468000017</c:v>
                </c:pt>
                <c:pt idx="1800">
                  <c:v>468311000</c:v>
                </c:pt>
                <c:pt idx="1801">
                  <c:v>468595017</c:v>
                </c:pt>
                <c:pt idx="1802">
                  <c:v>468913000</c:v>
                </c:pt>
                <c:pt idx="1803">
                  <c:v>469204014</c:v>
                </c:pt>
                <c:pt idx="1804">
                  <c:v>469515000</c:v>
                </c:pt>
                <c:pt idx="1805">
                  <c:v>469807014</c:v>
                </c:pt>
                <c:pt idx="1806">
                  <c:v>470117000</c:v>
                </c:pt>
                <c:pt idx="1807">
                  <c:v>470401016</c:v>
                </c:pt>
                <c:pt idx="1808">
                  <c:v>470719004</c:v>
                </c:pt>
                <c:pt idx="1809">
                  <c:v>471003017</c:v>
                </c:pt>
                <c:pt idx="1810">
                  <c:v>471339000</c:v>
                </c:pt>
                <c:pt idx="1811">
                  <c:v>471631016</c:v>
                </c:pt>
                <c:pt idx="1812">
                  <c:v>471941000</c:v>
                </c:pt>
                <c:pt idx="1813">
                  <c:v>472226017</c:v>
                </c:pt>
                <c:pt idx="1814">
                  <c:v>472551004</c:v>
                </c:pt>
                <c:pt idx="1815">
                  <c:v>472835017</c:v>
                </c:pt>
                <c:pt idx="1816">
                  <c:v>473145000</c:v>
                </c:pt>
                <c:pt idx="1817">
                  <c:v>473437016</c:v>
                </c:pt>
                <c:pt idx="1818">
                  <c:v>473747000</c:v>
                </c:pt>
                <c:pt idx="1819">
                  <c:v>474031017</c:v>
                </c:pt>
                <c:pt idx="1820">
                  <c:v>474349000</c:v>
                </c:pt>
                <c:pt idx="1821">
                  <c:v>474633017</c:v>
                </c:pt>
                <c:pt idx="1822">
                  <c:v>474943000</c:v>
                </c:pt>
                <c:pt idx="1823">
                  <c:v>475235017</c:v>
                </c:pt>
                <c:pt idx="1824">
                  <c:v>475545000</c:v>
                </c:pt>
                <c:pt idx="1825">
                  <c:v>475819015</c:v>
                </c:pt>
                <c:pt idx="1826">
                  <c:v>476138001</c:v>
                </c:pt>
                <c:pt idx="1827">
                  <c:v>476448015</c:v>
                </c:pt>
                <c:pt idx="1828">
                  <c:v>476758002</c:v>
                </c:pt>
                <c:pt idx="1829">
                  <c:v>477050014</c:v>
                </c:pt>
                <c:pt idx="1830">
                  <c:v>477360000</c:v>
                </c:pt>
                <c:pt idx="1831">
                  <c:v>477644014</c:v>
                </c:pt>
                <c:pt idx="1832">
                  <c:v>477962000</c:v>
                </c:pt>
                <c:pt idx="1833">
                  <c:v>478246017</c:v>
                </c:pt>
                <c:pt idx="1834">
                  <c:v>478556003</c:v>
                </c:pt>
                <c:pt idx="1835">
                  <c:v>478855014</c:v>
                </c:pt>
                <c:pt idx="1836">
                  <c:v>479165003</c:v>
                </c:pt>
                <c:pt idx="1837">
                  <c:v>479449014</c:v>
                </c:pt>
                <c:pt idx="1838">
                  <c:v>479767003</c:v>
                </c:pt>
                <c:pt idx="1839">
                  <c:v>480052017</c:v>
                </c:pt>
                <c:pt idx="1840">
                  <c:v>480362000</c:v>
                </c:pt>
                <c:pt idx="1841">
                  <c:v>480654015</c:v>
                </c:pt>
                <c:pt idx="1842">
                  <c:v>480964000</c:v>
                </c:pt>
                <c:pt idx="1843">
                  <c:v>481248018</c:v>
                </c:pt>
                <c:pt idx="1844">
                  <c:v>481592000</c:v>
                </c:pt>
                <c:pt idx="1845">
                  <c:v>481876018</c:v>
                </c:pt>
                <c:pt idx="1846">
                  <c:v>482193000</c:v>
                </c:pt>
                <c:pt idx="1847">
                  <c:v>482485014</c:v>
                </c:pt>
                <c:pt idx="1848">
                  <c:v>482795003</c:v>
                </c:pt>
                <c:pt idx="1849">
                  <c:v>483079017</c:v>
                </c:pt>
                <c:pt idx="1850">
                  <c:v>483397003</c:v>
                </c:pt>
                <c:pt idx="1851">
                  <c:v>483681017</c:v>
                </c:pt>
                <c:pt idx="1852">
                  <c:v>483992000</c:v>
                </c:pt>
                <c:pt idx="1853">
                  <c:v>484284016</c:v>
                </c:pt>
                <c:pt idx="1854">
                  <c:v>484594000</c:v>
                </c:pt>
                <c:pt idx="1855">
                  <c:v>484878015</c:v>
                </c:pt>
                <c:pt idx="1856">
                  <c:v>485196000</c:v>
                </c:pt>
                <c:pt idx="1857">
                  <c:v>485470017</c:v>
                </c:pt>
                <c:pt idx="1858">
                  <c:v>485780000</c:v>
                </c:pt>
                <c:pt idx="1859">
                  <c:v>486072017</c:v>
                </c:pt>
                <c:pt idx="1860">
                  <c:v>486382000</c:v>
                </c:pt>
                <c:pt idx="1861">
                  <c:v>486692014</c:v>
                </c:pt>
                <c:pt idx="1862">
                  <c:v>487010000</c:v>
                </c:pt>
                <c:pt idx="1863">
                  <c:v>487294014</c:v>
                </c:pt>
                <c:pt idx="1864">
                  <c:v>487604001</c:v>
                </c:pt>
                <c:pt idx="1865">
                  <c:v>487896014</c:v>
                </c:pt>
                <c:pt idx="1866">
                  <c:v>488206000</c:v>
                </c:pt>
                <c:pt idx="1867">
                  <c:v>488497017</c:v>
                </c:pt>
                <c:pt idx="1868">
                  <c:v>488815000</c:v>
                </c:pt>
                <c:pt idx="1869">
                  <c:v>489099016</c:v>
                </c:pt>
                <c:pt idx="1870">
                  <c:v>489409000</c:v>
                </c:pt>
                <c:pt idx="1871">
                  <c:v>489701014</c:v>
                </c:pt>
                <c:pt idx="1872">
                  <c:v>490011003</c:v>
                </c:pt>
                <c:pt idx="1873">
                  <c:v>490295014</c:v>
                </c:pt>
                <c:pt idx="1874">
                  <c:v>490614000</c:v>
                </c:pt>
                <c:pt idx="1875">
                  <c:v>490898018</c:v>
                </c:pt>
                <c:pt idx="1876">
                  <c:v>491208000</c:v>
                </c:pt>
                <c:pt idx="1877">
                  <c:v>491500014</c:v>
                </c:pt>
                <c:pt idx="1878">
                  <c:v>491843003</c:v>
                </c:pt>
                <c:pt idx="1879">
                  <c:v>492127014</c:v>
                </c:pt>
                <c:pt idx="1880">
                  <c:v>492445000</c:v>
                </c:pt>
                <c:pt idx="1881">
                  <c:v>492729014</c:v>
                </c:pt>
                <c:pt idx="1882">
                  <c:v>493039000</c:v>
                </c:pt>
                <c:pt idx="1883">
                  <c:v>493331014</c:v>
                </c:pt>
                <c:pt idx="1884">
                  <c:v>493641003</c:v>
                </c:pt>
                <c:pt idx="1885">
                  <c:v>493925017</c:v>
                </c:pt>
                <c:pt idx="1886">
                  <c:v>494243003</c:v>
                </c:pt>
                <c:pt idx="1887">
                  <c:v>494528017</c:v>
                </c:pt>
                <c:pt idx="1888">
                  <c:v>494838001</c:v>
                </c:pt>
                <c:pt idx="1889">
                  <c:v>495120017</c:v>
                </c:pt>
                <c:pt idx="1890">
                  <c:v>495430000</c:v>
                </c:pt>
                <c:pt idx="1891">
                  <c:v>495714018</c:v>
                </c:pt>
                <c:pt idx="1892">
                  <c:v>501994000</c:v>
                </c:pt>
                <c:pt idx="1893">
                  <c:v>502313014</c:v>
                </c:pt>
                <c:pt idx="1894">
                  <c:v>502623003</c:v>
                </c:pt>
                <c:pt idx="1895">
                  <c:v>502907014</c:v>
                </c:pt>
                <c:pt idx="1896">
                  <c:v>503225001</c:v>
                </c:pt>
                <c:pt idx="1897">
                  <c:v>503509014</c:v>
                </c:pt>
                <c:pt idx="1898">
                  <c:v>503819000</c:v>
                </c:pt>
                <c:pt idx="1899">
                  <c:v>504118018</c:v>
                </c:pt>
                <c:pt idx="1900">
                  <c:v>504428001</c:v>
                </c:pt>
                <c:pt idx="1901">
                  <c:v>504712014</c:v>
                </c:pt>
                <c:pt idx="1902">
                  <c:v>505030000</c:v>
                </c:pt>
                <c:pt idx="1903">
                  <c:v>505314014</c:v>
                </c:pt>
                <c:pt idx="1904">
                  <c:v>505624000</c:v>
                </c:pt>
                <c:pt idx="1905">
                  <c:v>505916014</c:v>
                </c:pt>
                <c:pt idx="1906">
                  <c:v>506227000</c:v>
                </c:pt>
                <c:pt idx="1907">
                  <c:v>506511014</c:v>
                </c:pt>
                <c:pt idx="1908">
                  <c:v>506829000</c:v>
                </c:pt>
                <c:pt idx="1909">
                  <c:v>507113018</c:v>
                </c:pt>
                <c:pt idx="1910">
                  <c:v>507456000</c:v>
                </c:pt>
                <c:pt idx="1911">
                  <c:v>507748015</c:v>
                </c:pt>
                <c:pt idx="1912">
                  <c:v>508058000</c:v>
                </c:pt>
                <c:pt idx="1913">
                  <c:v>508342017</c:v>
                </c:pt>
                <c:pt idx="1914">
                  <c:v>508660000</c:v>
                </c:pt>
                <c:pt idx="1915">
                  <c:v>508944015</c:v>
                </c:pt>
                <c:pt idx="1916">
                  <c:v>509254000</c:v>
                </c:pt>
                <c:pt idx="1917">
                  <c:v>509546017</c:v>
                </c:pt>
                <c:pt idx="1918">
                  <c:v>509856000</c:v>
                </c:pt>
                <c:pt idx="1919">
                  <c:v>510141014</c:v>
                </c:pt>
                <c:pt idx="1920">
                  <c:v>510459000</c:v>
                </c:pt>
                <c:pt idx="1921">
                  <c:v>510733018</c:v>
                </c:pt>
                <c:pt idx="1922">
                  <c:v>511043000</c:v>
                </c:pt>
                <c:pt idx="1923">
                  <c:v>511335018</c:v>
                </c:pt>
                <c:pt idx="1924">
                  <c:v>511645000</c:v>
                </c:pt>
                <c:pt idx="1925">
                  <c:v>511929014</c:v>
                </c:pt>
                <c:pt idx="1926">
                  <c:v>512247000</c:v>
                </c:pt>
                <c:pt idx="1927">
                  <c:v>512557014</c:v>
                </c:pt>
                <c:pt idx="1928">
                  <c:v>512868001</c:v>
                </c:pt>
                <c:pt idx="1929">
                  <c:v>513160014</c:v>
                </c:pt>
                <c:pt idx="1930">
                  <c:v>513470000</c:v>
                </c:pt>
                <c:pt idx="1931">
                  <c:v>513761014</c:v>
                </c:pt>
                <c:pt idx="1932">
                  <c:v>514079000</c:v>
                </c:pt>
                <c:pt idx="1933">
                  <c:v>514363014</c:v>
                </c:pt>
                <c:pt idx="1934">
                  <c:v>514673000</c:v>
                </c:pt>
                <c:pt idx="1935">
                  <c:v>514965014</c:v>
                </c:pt>
                <c:pt idx="1936">
                  <c:v>515275000</c:v>
                </c:pt>
                <c:pt idx="1937">
                  <c:v>515559017</c:v>
                </c:pt>
                <c:pt idx="1938">
                  <c:v>515877000</c:v>
                </c:pt>
                <c:pt idx="1939">
                  <c:v>516161017</c:v>
                </c:pt>
                <c:pt idx="1940">
                  <c:v>516471000</c:v>
                </c:pt>
                <c:pt idx="1941">
                  <c:v>516764014</c:v>
                </c:pt>
                <c:pt idx="1942">
                  <c:v>517081000</c:v>
                </c:pt>
                <c:pt idx="1943">
                  <c:v>517365017</c:v>
                </c:pt>
                <c:pt idx="1944">
                  <c:v>517709000</c:v>
                </c:pt>
                <c:pt idx="1945">
                  <c:v>517994014</c:v>
                </c:pt>
                <c:pt idx="1946">
                  <c:v>518304000</c:v>
                </c:pt>
                <c:pt idx="1947">
                  <c:v>518596018</c:v>
                </c:pt>
                <c:pt idx="1948">
                  <c:v>518907000</c:v>
                </c:pt>
                <c:pt idx="1949">
                  <c:v>519192017</c:v>
                </c:pt>
                <c:pt idx="1950">
                  <c:v>519510000</c:v>
                </c:pt>
                <c:pt idx="1951">
                  <c:v>519795014</c:v>
                </c:pt>
                <c:pt idx="1952">
                  <c:v>520106000</c:v>
                </c:pt>
                <c:pt idx="1953">
                  <c:v>520389017</c:v>
                </c:pt>
                <c:pt idx="1954">
                  <c:v>520700000</c:v>
                </c:pt>
                <c:pt idx="1955">
                  <c:v>520985017</c:v>
                </c:pt>
                <c:pt idx="1956">
                  <c:v>521304000</c:v>
                </c:pt>
                <c:pt idx="1957">
                  <c:v>521588017</c:v>
                </c:pt>
                <c:pt idx="1958">
                  <c:v>521898001</c:v>
                </c:pt>
                <c:pt idx="1959">
                  <c:v>522190015</c:v>
                </c:pt>
                <c:pt idx="1960">
                  <c:v>522500000</c:v>
                </c:pt>
                <c:pt idx="1961">
                  <c:v>522810014</c:v>
                </c:pt>
                <c:pt idx="1962">
                  <c:v>523128001</c:v>
                </c:pt>
                <c:pt idx="1963">
                  <c:v>523419014</c:v>
                </c:pt>
                <c:pt idx="1964">
                  <c:v>523729000</c:v>
                </c:pt>
                <c:pt idx="1965">
                  <c:v>524021014</c:v>
                </c:pt>
                <c:pt idx="1966">
                  <c:v>524331000</c:v>
                </c:pt>
                <c:pt idx="1967">
                  <c:v>524616014</c:v>
                </c:pt>
                <c:pt idx="1968">
                  <c:v>524934000</c:v>
                </c:pt>
                <c:pt idx="1969">
                  <c:v>525218015</c:v>
                </c:pt>
                <c:pt idx="1970">
                  <c:v>525528001</c:v>
                </c:pt>
                <c:pt idx="1971">
                  <c:v>525820014</c:v>
                </c:pt>
                <c:pt idx="1972">
                  <c:v>526130000</c:v>
                </c:pt>
                <c:pt idx="1973">
                  <c:v>526414017</c:v>
                </c:pt>
                <c:pt idx="1974">
                  <c:v>526739000</c:v>
                </c:pt>
                <c:pt idx="1975">
                  <c:v>527023014</c:v>
                </c:pt>
                <c:pt idx="1976">
                  <c:v>527333001</c:v>
                </c:pt>
                <c:pt idx="1977">
                  <c:v>527625014</c:v>
                </c:pt>
                <c:pt idx="1978">
                  <c:v>527961003</c:v>
                </c:pt>
                <c:pt idx="1979">
                  <c:v>528245014</c:v>
                </c:pt>
                <c:pt idx="1980">
                  <c:v>528564000</c:v>
                </c:pt>
                <c:pt idx="1981">
                  <c:v>528848016</c:v>
                </c:pt>
                <c:pt idx="1982">
                  <c:v>529158001</c:v>
                </c:pt>
                <c:pt idx="1983">
                  <c:v>529450017</c:v>
                </c:pt>
                <c:pt idx="1984">
                  <c:v>529760000</c:v>
                </c:pt>
                <c:pt idx="1985">
                  <c:v>530034017</c:v>
                </c:pt>
                <c:pt idx="1986">
                  <c:v>530352003</c:v>
                </c:pt>
                <c:pt idx="1987">
                  <c:v>530636014</c:v>
                </c:pt>
                <c:pt idx="1988">
                  <c:v>530946000</c:v>
                </c:pt>
                <c:pt idx="1989">
                  <c:v>531239018</c:v>
                </c:pt>
                <c:pt idx="1990">
                  <c:v>531549000</c:v>
                </c:pt>
                <c:pt idx="1991">
                  <c:v>531833014</c:v>
                </c:pt>
                <c:pt idx="1992">
                  <c:v>537772000</c:v>
                </c:pt>
                <c:pt idx="1993">
                  <c:v>538090017</c:v>
                </c:pt>
                <c:pt idx="1994">
                  <c:v>538400003</c:v>
                </c:pt>
                <c:pt idx="1995">
                  <c:v>538691014</c:v>
                </c:pt>
                <c:pt idx="1996">
                  <c:v>539009003</c:v>
                </c:pt>
                <c:pt idx="1997">
                  <c:v>539293014</c:v>
                </c:pt>
                <c:pt idx="1998">
                  <c:v>539603000</c:v>
                </c:pt>
                <c:pt idx="1999">
                  <c:v>539896016</c:v>
                </c:pt>
                <c:pt idx="2000">
                  <c:v>540206000</c:v>
                </c:pt>
                <c:pt idx="2001">
                  <c:v>540490018</c:v>
                </c:pt>
                <c:pt idx="2002">
                  <c:v>540808001</c:v>
                </c:pt>
                <c:pt idx="2003">
                  <c:v>541092018</c:v>
                </c:pt>
                <c:pt idx="2004">
                  <c:v>541402000</c:v>
                </c:pt>
                <c:pt idx="2005">
                  <c:v>541694018</c:v>
                </c:pt>
                <c:pt idx="2006">
                  <c:v>542011002</c:v>
                </c:pt>
                <c:pt idx="2007">
                  <c:v>542295016</c:v>
                </c:pt>
                <c:pt idx="2008">
                  <c:v>542613000</c:v>
                </c:pt>
                <c:pt idx="2009">
                  <c:v>542952014</c:v>
                </c:pt>
                <c:pt idx="2010">
                  <c:v>543289004</c:v>
                </c:pt>
                <c:pt idx="2011">
                  <c:v>543581017</c:v>
                </c:pt>
                <c:pt idx="2012">
                  <c:v>543891004</c:v>
                </c:pt>
                <c:pt idx="2013">
                  <c:v>544175017</c:v>
                </c:pt>
                <c:pt idx="2014">
                  <c:v>544493001</c:v>
                </c:pt>
                <c:pt idx="2015">
                  <c:v>544777016</c:v>
                </c:pt>
                <c:pt idx="2016">
                  <c:v>545087000</c:v>
                </c:pt>
                <c:pt idx="2017">
                  <c:v>545369017</c:v>
                </c:pt>
                <c:pt idx="2018">
                  <c:v>545679002</c:v>
                </c:pt>
                <c:pt idx="2019">
                  <c:v>545963017</c:v>
                </c:pt>
                <c:pt idx="2020">
                  <c:v>546281000</c:v>
                </c:pt>
                <c:pt idx="2021">
                  <c:v>546565014</c:v>
                </c:pt>
                <c:pt idx="2022">
                  <c:v>546875000</c:v>
                </c:pt>
                <c:pt idx="2023">
                  <c:v>547167018</c:v>
                </c:pt>
                <c:pt idx="2024">
                  <c:v>547477000</c:v>
                </c:pt>
                <c:pt idx="2025">
                  <c:v>547761017</c:v>
                </c:pt>
                <c:pt idx="2026">
                  <c:v>548079000</c:v>
                </c:pt>
                <c:pt idx="2027">
                  <c:v>548396017</c:v>
                </c:pt>
                <c:pt idx="2028">
                  <c:v>548706000</c:v>
                </c:pt>
                <c:pt idx="2029">
                  <c:v>548998017</c:v>
                </c:pt>
                <c:pt idx="2030">
                  <c:v>549308001</c:v>
                </c:pt>
                <c:pt idx="2031">
                  <c:v>549592018</c:v>
                </c:pt>
                <c:pt idx="2032">
                  <c:v>549910000</c:v>
                </c:pt>
                <c:pt idx="2033">
                  <c:v>550194018</c:v>
                </c:pt>
                <c:pt idx="2034">
                  <c:v>550505003</c:v>
                </c:pt>
                <c:pt idx="2035">
                  <c:v>550797014</c:v>
                </c:pt>
                <c:pt idx="2036">
                  <c:v>551107003</c:v>
                </c:pt>
                <c:pt idx="2037">
                  <c:v>551391014</c:v>
                </c:pt>
                <c:pt idx="2038">
                  <c:v>551716000</c:v>
                </c:pt>
                <c:pt idx="2039">
                  <c:v>552000017</c:v>
                </c:pt>
                <c:pt idx="2040">
                  <c:v>552310000</c:v>
                </c:pt>
                <c:pt idx="2041">
                  <c:v>552602017</c:v>
                </c:pt>
                <c:pt idx="2042">
                  <c:v>552912000</c:v>
                </c:pt>
                <c:pt idx="2043">
                  <c:v>553196014</c:v>
                </c:pt>
                <c:pt idx="2044">
                  <c:v>553540000</c:v>
                </c:pt>
                <c:pt idx="2045">
                  <c:v>553824014</c:v>
                </c:pt>
                <c:pt idx="2046">
                  <c:v>554134000</c:v>
                </c:pt>
                <c:pt idx="2047">
                  <c:v>554426014</c:v>
                </c:pt>
                <c:pt idx="2048">
                  <c:v>554736000</c:v>
                </c:pt>
                <c:pt idx="2049">
                  <c:v>555012017</c:v>
                </c:pt>
                <c:pt idx="2050">
                  <c:v>555331000</c:v>
                </c:pt>
                <c:pt idx="2051">
                  <c:v>555616014</c:v>
                </c:pt>
                <c:pt idx="2052">
                  <c:v>555928000</c:v>
                </c:pt>
                <c:pt idx="2053">
                  <c:v>556221018</c:v>
                </c:pt>
                <c:pt idx="2054">
                  <c:v>556532003</c:v>
                </c:pt>
                <c:pt idx="2055">
                  <c:v>556817017</c:v>
                </c:pt>
                <c:pt idx="2056">
                  <c:v>557136000</c:v>
                </c:pt>
                <c:pt idx="2057">
                  <c:v>557421017</c:v>
                </c:pt>
                <c:pt idx="2058">
                  <c:v>557732000</c:v>
                </c:pt>
                <c:pt idx="2059">
                  <c:v>558032014</c:v>
                </c:pt>
                <c:pt idx="2060">
                  <c:v>558343000</c:v>
                </c:pt>
                <c:pt idx="2061">
                  <c:v>558653017</c:v>
                </c:pt>
                <c:pt idx="2062">
                  <c:v>558971000</c:v>
                </c:pt>
                <c:pt idx="2063">
                  <c:v>559255017</c:v>
                </c:pt>
                <c:pt idx="2064">
                  <c:v>559565000</c:v>
                </c:pt>
                <c:pt idx="2065">
                  <c:v>559857017</c:v>
                </c:pt>
                <c:pt idx="2066">
                  <c:v>560167000</c:v>
                </c:pt>
                <c:pt idx="2067">
                  <c:v>560451018</c:v>
                </c:pt>
                <c:pt idx="2068">
                  <c:v>560769000</c:v>
                </c:pt>
                <c:pt idx="2069">
                  <c:v>561054016</c:v>
                </c:pt>
                <c:pt idx="2070">
                  <c:v>561371000</c:v>
                </c:pt>
                <c:pt idx="2071">
                  <c:v>561663017</c:v>
                </c:pt>
                <c:pt idx="2072">
                  <c:v>561973000</c:v>
                </c:pt>
                <c:pt idx="2073">
                  <c:v>562257018</c:v>
                </c:pt>
                <c:pt idx="2074">
                  <c:v>562575000</c:v>
                </c:pt>
                <c:pt idx="2075">
                  <c:v>562859016</c:v>
                </c:pt>
                <c:pt idx="2076">
                  <c:v>563169000</c:v>
                </c:pt>
                <c:pt idx="2077">
                  <c:v>563461017</c:v>
                </c:pt>
                <c:pt idx="2078">
                  <c:v>563797000</c:v>
                </c:pt>
                <c:pt idx="2079">
                  <c:v>564081014</c:v>
                </c:pt>
                <c:pt idx="2080">
                  <c:v>564399000</c:v>
                </c:pt>
                <c:pt idx="2081">
                  <c:v>564673018</c:v>
                </c:pt>
                <c:pt idx="2082">
                  <c:v>564983000</c:v>
                </c:pt>
                <c:pt idx="2083">
                  <c:v>565275017</c:v>
                </c:pt>
                <c:pt idx="2084">
                  <c:v>565585000</c:v>
                </c:pt>
                <c:pt idx="2085">
                  <c:v>565869014</c:v>
                </c:pt>
                <c:pt idx="2086">
                  <c:v>566187000</c:v>
                </c:pt>
                <c:pt idx="2087">
                  <c:v>566471014</c:v>
                </c:pt>
                <c:pt idx="2088">
                  <c:v>566781000</c:v>
                </c:pt>
                <c:pt idx="2089">
                  <c:v>567073014</c:v>
                </c:pt>
                <c:pt idx="2090">
                  <c:v>567383000</c:v>
                </c:pt>
                <c:pt idx="2091">
                  <c:v>567674017</c:v>
                </c:pt>
                <c:pt idx="2092">
                  <c:v>573874000</c:v>
                </c:pt>
                <c:pt idx="2093">
                  <c:v>574193017</c:v>
                </c:pt>
                <c:pt idx="2094">
                  <c:v>574503000</c:v>
                </c:pt>
                <c:pt idx="2095">
                  <c:v>574787014</c:v>
                </c:pt>
                <c:pt idx="2096">
                  <c:v>575105003</c:v>
                </c:pt>
                <c:pt idx="2097">
                  <c:v>575389014</c:v>
                </c:pt>
                <c:pt idx="2098">
                  <c:v>575699000</c:v>
                </c:pt>
                <c:pt idx="2099">
                  <c:v>575991014</c:v>
                </c:pt>
                <c:pt idx="2100">
                  <c:v>576301000</c:v>
                </c:pt>
                <c:pt idx="2101">
                  <c:v>576585017</c:v>
                </c:pt>
                <c:pt idx="2102">
                  <c:v>576910000</c:v>
                </c:pt>
                <c:pt idx="2103">
                  <c:v>577194014</c:v>
                </c:pt>
                <c:pt idx="2104">
                  <c:v>577504000</c:v>
                </c:pt>
                <c:pt idx="2105">
                  <c:v>577796014</c:v>
                </c:pt>
                <c:pt idx="2106">
                  <c:v>578107003</c:v>
                </c:pt>
                <c:pt idx="2107">
                  <c:v>578391017</c:v>
                </c:pt>
                <c:pt idx="2108">
                  <c:v>578709001</c:v>
                </c:pt>
                <c:pt idx="2109">
                  <c:v>578993015</c:v>
                </c:pt>
                <c:pt idx="2110">
                  <c:v>579329000</c:v>
                </c:pt>
                <c:pt idx="2111">
                  <c:v>579621017</c:v>
                </c:pt>
                <c:pt idx="2112">
                  <c:v>579931000</c:v>
                </c:pt>
                <c:pt idx="2113">
                  <c:v>580205014</c:v>
                </c:pt>
                <c:pt idx="2114">
                  <c:v>580523003</c:v>
                </c:pt>
                <c:pt idx="2115">
                  <c:v>580808018</c:v>
                </c:pt>
                <c:pt idx="2116">
                  <c:v>581118001</c:v>
                </c:pt>
                <c:pt idx="2117">
                  <c:v>581410017</c:v>
                </c:pt>
                <c:pt idx="2118">
                  <c:v>581720000</c:v>
                </c:pt>
                <c:pt idx="2119">
                  <c:v>582004014</c:v>
                </c:pt>
                <c:pt idx="2120">
                  <c:v>582322000</c:v>
                </c:pt>
                <c:pt idx="2121">
                  <c:v>582606014</c:v>
                </c:pt>
                <c:pt idx="2122">
                  <c:v>582916000</c:v>
                </c:pt>
                <c:pt idx="2123">
                  <c:v>583215018</c:v>
                </c:pt>
                <c:pt idx="2124">
                  <c:v>583525000</c:v>
                </c:pt>
                <c:pt idx="2125">
                  <c:v>583809016</c:v>
                </c:pt>
                <c:pt idx="2126">
                  <c:v>584127000</c:v>
                </c:pt>
                <c:pt idx="2127">
                  <c:v>584437017</c:v>
                </c:pt>
                <c:pt idx="2128">
                  <c:v>584748001</c:v>
                </c:pt>
                <c:pt idx="2129">
                  <c:v>585040014</c:v>
                </c:pt>
                <c:pt idx="2130">
                  <c:v>585350000</c:v>
                </c:pt>
                <c:pt idx="2131">
                  <c:v>585634017</c:v>
                </c:pt>
                <c:pt idx="2132">
                  <c:v>585952000</c:v>
                </c:pt>
                <c:pt idx="2133">
                  <c:v>586236017</c:v>
                </c:pt>
                <c:pt idx="2134">
                  <c:v>586553003</c:v>
                </c:pt>
                <c:pt idx="2135">
                  <c:v>586845014</c:v>
                </c:pt>
                <c:pt idx="2136">
                  <c:v>587155000</c:v>
                </c:pt>
                <c:pt idx="2137">
                  <c:v>587439014</c:v>
                </c:pt>
                <c:pt idx="2138">
                  <c:v>587757000</c:v>
                </c:pt>
                <c:pt idx="2139">
                  <c:v>588041014</c:v>
                </c:pt>
                <c:pt idx="2140">
                  <c:v>588351003</c:v>
                </c:pt>
                <c:pt idx="2141">
                  <c:v>588644017</c:v>
                </c:pt>
                <c:pt idx="2142">
                  <c:v>588954000</c:v>
                </c:pt>
                <c:pt idx="2143">
                  <c:v>589238017</c:v>
                </c:pt>
                <c:pt idx="2144">
                  <c:v>589582000</c:v>
                </c:pt>
                <c:pt idx="2145">
                  <c:v>589856016</c:v>
                </c:pt>
                <c:pt idx="2146">
                  <c:v>590166000</c:v>
                </c:pt>
                <c:pt idx="2147">
                  <c:v>590458017</c:v>
                </c:pt>
                <c:pt idx="2148">
                  <c:v>590768001</c:v>
                </c:pt>
                <c:pt idx="2149">
                  <c:v>591052018</c:v>
                </c:pt>
                <c:pt idx="2150">
                  <c:v>591371000</c:v>
                </c:pt>
                <c:pt idx="2151">
                  <c:v>591655014</c:v>
                </c:pt>
                <c:pt idx="2152">
                  <c:v>591965003</c:v>
                </c:pt>
                <c:pt idx="2153">
                  <c:v>592257014</c:v>
                </c:pt>
                <c:pt idx="2154">
                  <c:v>592567000</c:v>
                </c:pt>
                <c:pt idx="2155">
                  <c:v>592858018</c:v>
                </c:pt>
                <c:pt idx="2156">
                  <c:v>593176000</c:v>
                </c:pt>
                <c:pt idx="2157">
                  <c:v>593460017</c:v>
                </c:pt>
                <c:pt idx="2158">
                  <c:v>593770000</c:v>
                </c:pt>
                <c:pt idx="2159">
                  <c:v>594062015</c:v>
                </c:pt>
                <c:pt idx="2160">
                  <c:v>594372000</c:v>
                </c:pt>
                <c:pt idx="2161">
                  <c:v>594682014</c:v>
                </c:pt>
                <c:pt idx="2162">
                  <c:v>595000000</c:v>
                </c:pt>
                <c:pt idx="2163">
                  <c:v>595285017</c:v>
                </c:pt>
                <c:pt idx="2164">
                  <c:v>595595003</c:v>
                </c:pt>
                <c:pt idx="2165">
                  <c:v>595887017</c:v>
                </c:pt>
                <c:pt idx="2166">
                  <c:v>596204003</c:v>
                </c:pt>
                <c:pt idx="2167">
                  <c:v>596489017</c:v>
                </c:pt>
                <c:pt idx="2168">
                  <c:v>596807000</c:v>
                </c:pt>
                <c:pt idx="2169">
                  <c:v>597091016</c:v>
                </c:pt>
                <c:pt idx="2170">
                  <c:v>597401000</c:v>
                </c:pt>
                <c:pt idx="2171">
                  <c:v>597693017</c:v>
                </c:pt>
                <c:pt idx="2172">
                  <c:v>598003000</c:v>
                </c:pt>
                <c:pt idx="2173">
                  <c:v>598287018</c:v>
                </c:pt>
                <c:pt idx="2174">
                  <c:v>598605000</c:v>
                </c:pt>
                <c:pt idx="2175">
                  <c:v>598889018</c:v>
                </c:pt>
                <c:pt idx="2176">
                  <c:v>599200003</c:v>
                </c:pt>
                <c:pt idx="2177">
                  <c:v>599482018</c:v>
                </c:pt>
                <c:pt idx="2178">
                  <c:v>599818000</c:v>
                </c:pt>
                <c:pt idx="2179">
                  <c:v>600102017</c:v>
                </c:pt>
                <c:pt idx="2180">
                  <c:v>600420000</c:v>
                </c:pt>
                <c:pt idx="2181">
                  <c:v>600704015</c:v>
                </c:pt>
                <c:pt idx="2182">
                  <c:v>601014000</c:v>
                </c:pt>
                <c:pt idx="2183">
                  <c:v>601306014</c:v>
                </c:pt>
                <c:pt idx="2184">
                  <c:v>601616003</c:v>
                </c:pt>
                <c:pt idx="2185">
                  <c:v>601901017</c:v>
                </c:pt>
                <c:pt idx="2186">
                  <c:v>602219000</c:v>
                </c:pt>
                <c:pt idx="2187">
                  <c:v>602510014</c:v>
                </c:pt>
                <c:pt idx="2188">
                  <c:v>602820000</c:v>
                </c:pt>
                <c:pt idx="2189">
                  <c:v>603113017</c:v>
                </c:pt>
                <c:pt idx="2190">
                  <c:v>603423004</c:v>
                </c:pt>
                <c:pt idx="2191">
                  <c:v>603708018</c:v>
                </c:pt>
                <c:pt idx="2192">
                  <c:v>610190000</c:v>
                </c:pt>
                <c:pt idx="2193">
                  <c:v>610508018</c:v>
                </c:pt>
                <c:pt idx="2194">
                  <c:v>610818001</c:v>
                </c:pt>
                <c:pt idx="2195">
                  <c:v>611102014</c:v>
                </c:pt>
                <c:pt idx="2196">
                  <c:v>611420000</c:v>
                </c:pt>
                <c:pt idx="2197">
                  <c:v>611704014</c:v>
                </c:pt>
                <c:pt idx="2198">
                  <c:v>612021000</c:v>
                </c:pt>
                <c:pt idx="2199">
                  <c:v>612313014</c:v>
                </c:pt>
                <c:pt idx="2200">
                  <c:v>612623000</c:v>
                </c:pt>
                <c:pt idx="2201">
                  <c:v>612908015</c:v>
                </c:pt>
                <c:pt idx="2202">
                  <c:v>613226000</c:v>
                </c:pt>
                <c:pt idx="2203">
                  <c:v>613510014</c:v>
                </c:pt>
                <c:pt idx="2204">
                  <c:v>613820000</c:v>
                </c:pt>
                <c:pt idx="2205">
                  <c:v>614112014</c:v>
                </c:pt>
                <c:pt idx="2206">
                  <c:v>614422000</c:v>
                </c:pt>
                <c:pt idx="2207">
                  <c:v>614706017</c:v>
                </c:pt>
                <c:pt idx="2208">
                  <c:v>615024000</c:v>
                </c:pt>
                <c:pt idx="2209">
                  <c:v>615298015</c:v>
                </c:pt>
                <c:pt idx="2210">
                  <c:v>615635003</c:v>
                </c:pt>
                <c:pt idx="2211">
                  <c:v>615927017</c:v>
                </c:pt>
                <c:pt idx="2212">
                  <c:v>616237003</c:v>
                </c:pt>
                <c:pt idx="2213">
                  <c:v>616521017</c:v>
                </c:pt>
                <c:pt idx="2214">
                  <c:v>616839001</c:v>
                </c:pt>
                <c:pt idx="2215">
                  <c:v>617123015</c:v>
                </c:pt>
                <c:pt idx="2216">
                  <c:v>617433000</c:v>
                </c:pt>
                <c:pt idx="2217">
                  <c:v>617725014</c:v>
                </c:pt>
                <c:pt idx="2218">
                  <c:v>618035000</c:v>
                </c:pt>
                <c:pt idx="2219">
                  <c:v>618326017</c:v>
                </c:pt>
                <c:pt idx="2220">
                  <c:v>618644000</c:v>
                </c:pt>
                <c:pt idx="2221">
                  <c:v>618928018</c:v>
                </c:pt>
                <c:pt idx="2222">
                  <c:v>619238001</c:v>
                </c:pt>
                <c:pt idx="2223">
                  <c:v>619530017</c:v>
                </c:pt>
                <c:pt idx="2224">
                  <c:v>619840000</c:v>
                </c:pt>
                <c:pt idx="2225">
                  <c:v>620124018</c:v>
                </c:pt>
                <c:pt idx="2226">
                  <c:v>620442000</c:v>
                </c:pt>
                <c:pt idx="2227">
                  <c:v>620752018</c:v>
                </c:pt>
                <c:pt idx="2228">
                  <c:v>621062000</c:v>
                </c:pt>
                <c:pt idx="2229">
                  <c:v>621354018</c:v>
                </c:pt>
                <c:pt idx="2230">
                  <c:v>621671003</c:v>
                </c:pt>
                <c:pt idx="2231">
                  <c:v>621955017</c:v>
                </c:pt>
                <c:pt idx="2232">
                  <c:v>622273000</c:v>
                </c:pt>
                <c:pt idx="2233">
                  <c:v>622557014</c:v>
                </c:pt>
                <c:pt idx="2234">
                  <c:v>622867000</c:v>
                </c:pt>
                <c:pt idx="2235">
                  <c:v>623159014</c:v>
                </c:pt>
                <c:pt idx="2236">
                  <c:v>623470000</c:v>
                </c:pt>
                <c:pt idx="2237">
                  <c:v>623754014</c:v>
                </c:pt>
                <c:pt idx="2238">
                  <c:v>624072000</c:v>
                </c:pt>
                <c:pt idx="2239">
                  <c:v>624356014</c:v>
                </c:pt>
                <c:pt idx="2240">
                  <c:v>624666000</c:v>
                </c:pt>
                <c:pt idx="2241">
                  <c:v>624948018</c:v>
                </c:pt>
                <c:pt idx="2242">
                  <c:v>625308004</c:v>
                </c:pt>
                <c:pt idx="2243">
                  <c:v>625593018</c:v>
                </c:pt>
                <c:pt idx="2244">
                  <c:v>625938001</c:v>
                </c:pt>
                <c:pt idx="2245">
                  <c:v>626222017</c:v>
                </c:pt>
                <c:pt idx="2246">
                  <c:v>626533000</c:v>
                </c:pt>
                <c:pt idx="2247">
                  <c:v>626825014</c:v>
                </c:pt>
                <c:pt idx="2248">
                  <c:v>627136000</c:v>
                </c:pt>
                <c:pt idx="2249">
                  <c:v>627420014</c:v>
                </c:pt>
                <c:pt idx="2250">
                  <c:v>627739000</c:v>
                </c:pt>
                <c:pt idx="2251">
                  <c:v>628030014</c:v>
                </c:pt>
                <c:pt idx="2252">
                  <c:v>628340000</c:v>
                </c:pt>
                <c:pt idx="2253">
                  <c:v>628632017</c:v>
                </c:pt>
                <c:pt idx="2254">
                  <c:v>628943000</c:v>
                </c:pt>
                <c:pt idx="2255">
                  <c:v>629227014</c:v>
                </c:pt>
                <c:pt idx="2256">
                  <c:v>629545000</c:v>
                </c:pt>
                <c:pt idx="2257">
                  <c:v>629829014</c:v>
                </c:pt>
                <c:pt idx="2258">
                  <c:v>630139002</c:v>
                </c:pt>
                <c:pt idx="2259">
                  <c:v>630431014</c:v>
                </c:pt>
                <c:pt idx="2260">
                  <c:v>630741000</c:v>
                </c:pt>
                <c:pt idx="2261">
                  <c:v>631051014</c:v>
                </c:pt>
                <c:pt idx="2262">
                  <c:v>631376000</c:v>
                </c:pt>
                <c:pt idx="2263">
                  <c:v>631660015</c:v>
                </c:pt>
                <c:pt idx="2264">
                  <c:v>631970000</c:v>
                </c:pt>
                <c:pt idx="2265">
                  <c:v>632262017</c:v>
                </c:pt>
                <c:pt idx="2266">
                  <c:v>632572000</c:v>
                </c:pt>
                <c:pt idx="2267">
                  <c:v>632857017</c:v>
                </c:pt>
                <c:pt idx="2268">
                  <c:v>633175000</c:v>
                </c:pt>
                <c:pt idx="2269">
                  <c:v>633459017</c:v>
                </c:pt>
                <c:pt idx="2270">
                  <c:v>633769002</c:v>
                </c:pt>
                <c:pt idx="2271">
                  <c:v>634061017</c:v>
                </c:pt>
                <c:pt idx="2272">
                  <c:v>634371000</c:v>
                </c:pt>
                <c:pt idx="2273">
                  <c:v>634645017</c:v>
                </c:pt>
                <c:pt idx="2274">
                  <c:v>634963000</c:v>
                </c:pt>
                <c:pt idx="2275">
                  <c:v>635247017</c:v>
                </c:pt>
                <c:pt idx="2276">
                  <c:v>635558000</c:v>
                </c:pt>
                <c:pt idx="2277">
                  <c:v>635850018</c:v>
                </c:pt>
                <c:pt idx="2278">
                  <c:v>636186000</c:v>
                </c:pt>
                <c:pt idx="2279">
                  <c:v>636470017</c:v>
                </c:pt>
                <c:pt idx="2280">
                  <c:v>636788000</c:v>
                </c:pt>
                <c:pt idx="2281">
                  <c:v>637072015</c:v>
                </c:pt>
                <c:pt idx="2282">
                  <c:v>637382000</c:v>
                </c:pt>
                <c:pt idx="2283">
                  <c:v>637681016</c:v>
                </c:pt>
                <c:pt idx="2284">
                  <c:v>637991000</c:v>
                </c:pt>
                <c:pt idx="2285">
                  <c:v>638275018</c:v>
                </c:pt>
                <c:pt idx="2286">
                  <c:v>638593000</c:v>
                </c:pt>
                <c:pt idx="2287">
                  <c:v>638877018</c:v>
                </c:pt>
                <c:pt idx="2288">
                  <c:v>639187000</c:v>
                </c:pt>
                <c:pt idx="2289">
                  <c:v>639479018</c:v>
                </c:pt>
                <c:pt idx="2290">
                  <c:v>639789000</c:v>
                </c:pt>
                <c:pt idx="2291">
                  <c:v>640073014</c:v>
                </c:pt>
                <c:pt idx="2292">
                  <c:v>646372004</c:v>
                </c:pt>
                <c:pt idx="2293">
                  <c:v>646690014</c:v>
                </c:pt>
                <c:pt idx="2294">
                  <c:v>647007000</c:v>
                </c:pt>
                <c:pt idx="2295">
                  <c:v>647291014</c:v>
                </c:pt>
                <c:pt idx="2296">
                  <c:v>647609000</c:v>
                </c:pt>
                <c:pt idx="2297">
                  <c:v>647894017</c:v>
                </c:pt>
                <c:pt idx="2298">
                  <c:v>648204000</c:v>
                </c:pt>
                <c:pt idx="2299">
                  <c:v>648497014</c:v>
                </c:pt>
                <c:pt idx="2300">
                  <c:v>648807000</c:v>
                </c:pt>
                <c:pt idx="2301">
                  <c:v>649091017</c:v>
                </c:pt>
                <c:pt idx="2302">
                  <c:v>649409000</c:v>
                </c:pt>
                <c:pt idx="2303">
                  <c:v>649693017</c:v>
                </c:pt>
                <c:pt idx="2304">
                  <c:v>650003000</c:v>
                </c:pt>
                <c:pt idx="2305">
                  <c:v>650285018</c:v>
                </c:pt>
                <c:pt idx="2306">
                  <c:v>650595000</c:v>
                </c:pt>
                <c:pt idx="2307">
                  <c:v>650879017</c:v>
                </c:pt>
                <c:pt idx="2308">
                  <c:v>651197000</c:v>
                </c:pt>
                <c:pt idx="2309">
                  <c:v>651481016</c:v>
                </c:pt>
                <c:pt idx="2310">
                  <c:v>651817000</c:v>
                </c:pt>
                <c:pt idx="2311">
                  <c:v>652109017</c:v>
                </c:pt>
                <c:pt idx="2312">
                  <c:v>652419000</c:v>
                </c:pt>
                <c:pt idx="2313">
                  <c:v>652703014</c:v>
                </c:pt>
                <c:pt idx="2314">
                  <c:v>653021000</c:v>
                </c:pt>
                <c:pt idx="2315">
                  <c:v>653312018</c:v>
                </c:pt>
                <c:pt idx="2316">
                  <c:v>653622000</c:v>
                </c:pt>
                <c:pt idx="2317">
                  <c:v>653914018</c:v>
                </c:pt>
                <c:pt idx="2318">
                  <c:v>654224000</c:v>
                </c:pt>
                <c:pt idx="2319">
                  <c:v>654508015</c:v>
                </c:pt>
                <c:pt idx="2320">
                  <c:v>654826000</c:v>
                </c:pt>
                <c:pt idx="2321">
                  <c:v>655111014</c:v>
                </c:pt>
                <c:pt idx="2322">
                  <c:v>655421000</c:v>
                </c:pt>
                <c:pt idx="2323">
                  <c:v>655713014</c:v>
                </c:pt>
                <c:pt idx="2324">
                  <c:v>656023003</c:v>
                </c:pt>
                <c:pt idx="2325">
                  <c:v>656307017</c:v>
                </c:pt>
                <c:pt idx="2326">
                  <c:v>656632003</c:v>
                </c:pt>
                <c:pt idx="2327">
                  <c:v>656942014</c:v>
                </c:pt>
                <c:pt idx="2328">
                  <c:v>657252000</c:v>
                </c:pt>
                <c:pt idx="2329">
                  <c:v>657544014</c:v>
                </c:pt>
                <c:pt idx="2330">
                  <c:v>657854000</c:v>
                </c:pt>
                <c:pt idx="2331">
                  <c:v>658138018</c:v>
                </c:pt>
                <c:pt idx="2332">
                  <c:v>658456000</c:v>
                </c:pt>
                <c:pt idx="2333">
                  <c:v>658740017</c:v>
                </c:pt>
                <c:pt idx="2334">
                  <c:v>659050000</c:v>
                </c:pt>
                <c:pt idx="2335">
                  <c:v>659342017</c:v>
                </c:pt>
                <c:pt idx="2336">
                  <c:v>659652000</c:v>
                </c:pt>
                <c:pt idx="2337">
                  <c:v>659926017</c:v>
                </c:pt>
                <c:pt idx="2338">
                  <c:v>660244000</c:v>
                </c:pt>
                <c:pt idx="2339">
                  <c:v>660528018</c:v>
                </c:pt>
                <c:pt idx="2340">
                  <c:v>660838001</c:v>
                </c:pt>
                <c:pt idx="2341">
                  <c:v>661130017</c:v>
                </c:pt>
                <c:pt idx="2342">
                  <c:v>661440000</c:v>
                </c:pt>
                <c:pt idx="2343">
                  <c:v>661725017</c:v>
                </c:pt>
                <c:pt idx="2344">
                  <c:v>662069000</c:v>
                </c:pt>
                <c:pt idx="2345">
                  <c:v>662353017</c:v>
                </c:pt>
                <c:pt idx="2346">
                  <c:v>662663000</c:v>
                </c:pt>
                <c:pt idx="2347">
                  <c:v>662962014</c:v>
                </c:pt>
                <c:pt idx="2348">
                  <c:v>663272000</c:v>
                </c:pt>
                <c:pt idx="2349">
                  <c:v>663556018</c:v>
                </c:pt>
                <c:pt idx="2350">
                  <c:v>663874000</c:v>
                </c:pt>
                <c:pt idx="2351">
                  <c:v>664158018</c:v>
                </c:pt>
                <c:pt idx="2352">
                  <c:v>664468001</c:v>
                </c:pt>
                <c:pt idx="2353">
                  <c:v>664760017</c:v>
                </c:pt>
                <c:pt idx="2354">
                  <c:v>665070000</c:v>
                </c:pt>
                <c:pt idx="2355">
                  <c:v>665354014</c:v>
                </c:pt>
                <c:pt idx="2356">
                  <c:v>665673000</c:v>
                </c:pt>
                <c:pt idx="2357">
                  <c:v>665957014</c:v>
                </c:pt>
                <c:pt idx="2358">
                  <c:v>666274000</c:v>
                </c:pt>
                <c:pt idx="2359">
                  <c:v>666566017</c:v>
                </c:pt>
                <c:pt idx="2360">
                  <c:v>666877000</c:v>
                </c:pt>
                <c:pt idx="2361">
                  <c:v>667187014</c:v>
                </c:pt>
                <c:pt idx="2362">
                  <c:v>667505000</c:v>
                </c:pt>
                <c:pt idx="2363">
                  <c:v>667789017</c:v>
                </c:pt>
                <c:pt idx="2364">
                  <c:v>668099004</c:v>
                </c:pt>
                <c:pt idx="2365">
                  <c:v>668391017</c:v>
                </c:pt>
                <c:pt idx="2366">
                  <c:v>668701002</c:v>
                </c:pt>
                <c:pt idx="2367">
                  <c:v>668985016</c:v>
                </c:pt>
                <c:pt idx="2368">
                  <c:v>669303000</c:v>
                </c:pt>
                <c:pt idx="2369">
                  <c:v>669577017</c:v>
                </c:pt>
                <c:pt idx="2370">
                  <c:v>669887003</c:v>
                </c:pt>
                <c:pt idx="2371">
                  <c:v>670179017</c:v>
                </c:pt>
                <c:pt idx="2372">
                  <c:v>670489000</c:v>
                </c:pt>
                <c:pt idx="2373">
                  <c:v>670773014</c:v>
                </c:pt>
                <c:pt idx="2374">
                  <c:v>671091000</c:v>
                </c:pt>
                <c:pt idx="2375">
                  <c:v>671375014</c:v>
                </c:pt>
                <c:pt idx="2376">
                  <c:v>671685000</c:v>
                </c:pt>
                <c:pt idx="2377">
                  <c:v>671977018</c:v>
                </c:pt>
                <c:pt idx="2378">
                  <c:v>672314000</c:v>
                </c:pt>
                <c:pt idx="2379">
                  <c:v>672605014</c:v>
                </c:pt>
                <c:pt idx="2380">
                  <c:v>672923000</c:v>
                </c:pt>
                <c:pt idx="2381">
                  <c:v>673207018</c:v>
                </c:pt>
                <c:pt idx="2382">
                  <c:v>673518001</c:v>
                </c:pt>
                <c:pt idx="2383">
                  <c:v>673810014</c:v>
                </c:pt>
                <c:pt idx="2384">
                  <c:v>674120003</c:v>
                </c:pt>
                <c:pt idx="2385">
                  <c:v>674404014</c:v>
                </c:pt>
                <c:pt idx="2386">
                  <c:v>674722003</c:v>
                </c:pt>
                <c:pt idx="2387">
                  <c:v>675006014</c:v>
                </c:pt>
                <c:pt idx="2388">
                  <c:v>675316000</c:v>
                </c:pt>
                <c:pt idx="2389">
                  <c:v>675608015</c:v>
                </c:pt>
                <c:pt idx="2390">
                  <c:v>675925000</c:v>
                </c:pt>
                <c:pt idx="2391">
                  <c:v>676209014</c:v>
                </c:pt>
                <c:pt idx="2392">
                  <c:v>682815003</c:v>
                </c:pt>
                <c:pt idx="2393">
                  <c:v>683133014</c:v>
                </c:pt>
                <c:pt idx="2394">
                  <c:v>683443000</c:v>
                </c:pt>
                <c:pt idx="2395">
                  <c:v>683727015</c:v>
                </c:pt>
                <c:pt idx="2396">
                  <c:v>684045003</c:v>
                </c:pt>
                <c:pt idx="2397">
                  <c:v>684329017</c:v>
                </c:pt>
                <c:pt idx="2398">
                  <c:v>684639000</c:v>
                </c:pt>
                <c:pt idx="2399">
                  <c:v>684931017</c:v>
                </c:pt>
                <c:pt idx="2400">
                  <c:v>685241000</c:v>
                </c:pt>
                <c:pt idx="2401">
                  <c:v>685515017</c:v>
                </c:pt>
                <c:pt idx="2402">
                  <c:v>685833004</c:v>
                </c:pt>
                <c:pt idx="2403">
                  <c:v>686117017</c:v>
                </c:pt>
                <c:pt idx="2404">
                  <c:v>686427000</c:v>
                </c:pt>
                <c:pt idx="2405">
                  <c:v>686719016</c:v>
                </c:pt>
                <c:pt idx="2406">
                  <c:v>687029000</c:v>
                </c:pt>
                <c:pt idx="2407">
                  <c:v>687313017</c:v>
                </c:pt>
                <c:pt idx="2408">
                  <c:v>687631000</c:v>
                </c:pt>
                <c:pt idx="2409">
                  <c:v>687916014</c:v>
                </c:pt>
                <c:pt idx="2410">
                  <c:v>688252003</c:v>
                </c:pt>
                <c:pt idx="2411">
                  <c:v>688551014</c:v>
                </c:pt>
                <c:pt idx="2412">
                  <c:v>688861000</c:v>
                </c:pt>
                <c:pt idx="2413">
                  <c:v>689146014</c:v>
                </c:pt>
                <c:pt idx="2414">
                  <c:v>689464000</c:v>
                </c:pt>
                <c:pt idx="2415">
                  <c:v>689748015</c:v>
                </c:pt>
                <c:pt idx="2416">
                  <c:v>690058001</c:v>
                </c:pt>
                <c:pt idx="2417">
                  <c:v>690350014</c:v>
                </c:pt>
                <c:pt idx="2418">
                  <c:v>690660000</c:v>
                </c:pt>
                <c:pt idx="2419">
                  <c:v>690944017</c:v>
                </c:pt>
                <c:pt idx="2420">
                  <c:v>691262000</c:v>
                </c:pt>
                <c:pt idx="2421">
                  <c:v>691546017</c:v>
                </c:pt>
                <c:pt idx="2422">
                  <c:v>691863002</c:v>
                </c:pt>
                <c:pt idx="2423">
                  <c:v>692155014</c:v>
                </c:pt>
                <c:pt idx="2424">
                  <c:v>692465000</c:v>
                </c:pt>
                <c:pt idx="2425">
                  <c:v>692749014</c:v>
                </c:pt>
                <c:pt idx="2426">
                  <c:v>693067000</c:v>
                </c:pt>
                <c:pt idx="2427">
                  <c:v>693377014</c:v>
                </c:pt>
                <c:pt idx="2428">
                  <c:v>693687000</c:v>
                </c:pt>
                <c:pt idx="2429">
                  <c:v>693979014</c:v>
                </c:pt>
                <c:pt idx="2430">
                  <c:v>694289000</c:v>
                </c:pt>
                <c:pt idx="2431">
                  <c:v>694573014</c:v>
                </c:pt>
                <c:pt idx="2432">
                  <c:v>694891003</c:v>
                </c:pt>
                <c:pt idx="2433">
                  <c:v>695165014</c:v>
                </c:pt>
                <c:pt idx="2434">
                  <c:v>695475000</c:v>
                </c:pt>
                <c:pt idx="2435">
                  <c:v>695767014</c:v>
                </c:pt>
                <c:pt idx="2436">
                  <c:v>696077004</c:v>
                </c:pt>
                <c:pt idx="2437">
                  <c:v>696361017</c:v>
                </c:pt>
                <c:pt idx="2438">
                  <c:v>696679004</c:v>
                </c:pt>
                <c:pt idx="2439">
                  <c:v>696963017</c:v>
                </c:pt>
                <c:pt idx="2440">
                  <c:v>697273000</c:v>
                </c:pt>
                <c:pt idx="2441">
                  <c:v>697565015</c:v>
                </c:pt>
                <c:pt idx="2442">
                  <c:v>697875000</c:v>
                </c:pt>
                <c:pt idx="2443">
                  <c:v>698166017</c:v>
                </c:pt>
                <c:pt idx="2444">
                  <c:v>698510000</c:v>
                </c:pt>
                <c:pt idx="2445">
                  <c:v>698794017</c:v>
                </c:pt>
                <c:pt idx="2446">
                  <c:v>699104001</c:v>
                </c:pt>
                <c:pt idx="2447">
                  <c:v>699396017</c:v>
                </c:pt>
                <c:pt idx="2448">
                  <c:v>699707000</c:v>
                </c:pt>
                <c:pt idx="2449">
                  <c:v>699991017</c:v>
                </c:pt>
                <c:pt idx="2450">
                  <c:v>700309000</c:v>
                </c:pt>
                <c:pt idx="2451">
                  <c:v>700593017</c:v>
                </c:pt>
                <c:pt idx="2452">
                  <c:v>700903000</c:v>
                </c:pt>
                <c:pt idx="2453">
                  <c:v>701195015</c:v>
                </c:pt>
                <c:pt idx="2454">
                  <c:v>701512000</c:v>
                </c:pt>
                <c:pt idx="2455">
                  <c:v>701796018</c:v>
                </c:pt>
                <c:pt idx="2456">
                  <c:v>702114000</c:v>
                </c:pt>
                <c:pt idx="2457">
                  <c:v>702398017</c:v>
                </c:pt>
                <c:pt idx="2458">
                  <c:v>702708001</c:v>
                </c:pt>
                <c:pt idx="2459">
                  <c:v>703000015</c:v>
                </c:pt>
                <c:pt idx="2460">
                  <c:v>703310000</c:v>
                </c:pt>
                <c:pt idx="2461">
                  <c:v>703621014</c:v>
                </c:pt>
                <c:pt idx="2462">
                  <c:v>703939002</c:v>
                </c:pt>
                <c:pt idx="2463">
                  <c:v>704223014</c:v>
                </c:pt>
                <c:pt idx="2464">
                  <c:v>704533000</c:v>
                </c:pt>
                <c:pt idx="2465">
                  <c:v>704815014</c:v>
                </c:pt>
                <c:pt idx="2466">
                  <c:v>705125003</c:v>
                </c:pt>
                <c:pt idx="2467">
                  <c:v>705409014</c:v>
                </c:pt>
                <c:pt idx="2468">
                  <c:v>705727000</c:v>
                </c:pt>
                <c:pt idx="2469">
                  <c:v>706011014</c:v>
                </c:pt>
                <c:pt idx="2470">
                  <c:v>706321000</c:v>
                </c:pt>
                <c:pt idx="2471">
                  <c:v>706613014</c:v>
                </c:pt>
                <c:pt idx="2472">
                  <c:v>706923003</c:v>
                </c:pt>
                <c:pt idx="2473">
                  <c:v>707207017</c:v>
                </c:pt>
                <c:pt idx="2474">
                  <c:v>707525003</c:v>
                </c:pt>
                <c:pt idx="2475">
                  <c:v>707816014</c:v>
                </c:pt>
                <c:pt idx="2476">
                  <c:v>708126000</c:v>
                </c:pt>
                <c:pt idx="2477">
                  <c:v>708418015</c:v>
                </c:pt>
                <c:pt idx="2478">
                  <c:v>708754000</c:v>
                </c:pt>
                <c:pt idx="2479">
                  <c:v>709038018</c:v>
                </c:pt>
                <c:pt idx="2480">
                  <c:v>709404000</c:v>
                </c:pt>
                <c:pt idx="2481">
                  <c:v>709689017</c:v>
                </c:pt>
                <c:pt idx="2482">
                  <c:v>710000000</c:v>
                </c:pt>
                <c:pt idx="2483">
                  <c:v>710293014</c:v>
                </c:pt>
                <c:pt idx="2484">
                  <c:v>710604000</c:v>
                </c:pt>
                <c:pt idx="2485">
                  <c:v>710889018</c:v>
                </c:pt>
                <c:pt idx="2486">
                  <c:v>711214000</c:v>
                </c:pt>
                <c:pt idx="2487">
                  <c:v>711498018</c:v>
                </c:pt>
                <c:pt idx="2488">
                  <c:v>711808004</c:v>
                </c:pt>
                <c:pt idx="2489">
                  <c:v>712100017</c:v>
                </c:pt>
                <c:pt idx="2490">
                  <c:v>712410000</c:v>
                </c:pt>
                <c:pt idx="2491">
                  <c:v>712694015</c:v>
                </c:pt>
                <c:pt idx="2492">
                  <c:v>719699000</c:v>
                </c:pt>
                <c:pt idx="2493">
                  <c:v>720017014</c:v>
                </c:pt>
                <c:pt idx="2494">
                  <c:v>720327000</c:v>
                </c:pt>
                <c:pt idx="2495">
                  <c:v>720611017</c:v>
                </c:pt>
                <c:pt idx="2496">
                  <c:v>720929000</c:v>
                </c:pt>
                <c:pt idx="2497">
                  <c:v>721203014</c:v>
                </c:pt>
                <c:pt idx="2498">
                  <c:v>721513000</c:v>
                </c:pt>
                <c:pt idx="2499">
                  <c:v>721805014</c:v>
                </c:pt>
                <c:pt idx="2500">
                  <c:v>722115000</c:v>
                </c:pt>
                <c:pt idx="2501">
                  <c:v>722400014</c:v>
                </c:pt>
                <c:pt idx="2502">
                  <c:v>722718001</c:v>
                </c:pt>
                <c:pt idx="2503">
                  <c:v>723002014</c:v>
                </c:pt>
                <c:pt idx="2504">
                  <c:v>723312000</c:v>
                </c:pt>
                <c:pt idx="2505">
                  <c:v>723604014</c:v>
                </c:pt>
                <c:pt idx="2506">
                  <c:v>723914000</c:v>
                </c:pt>
                <c:pt idx="2507">
                  <c:v>724205014</c:v>
                </c:pt>
                <c:pt idx="2508">
                  <c:v>724523000</c:v>
                </c:pt>
                <c:pt idx="2509">
                  <c:v>724807014</c:v>
                </c:pt>
                <c:pt idx="2510">
                  <c:v>725143003</c:v>
                </c:pt>
                <c:pt idx="2511">
                  <c:v>725435014</c:v>
                </c:pt>
                <c:pt idx="2512">
                  <c:v>725745003</c:v>
                </c:pt>
                <c:pt idx="2513">
                  <c:v>726029014</c:v>
                </c:pt>
                <c:pt idx="2514">
                  <c:v>726348001</c:v>
                </c:pt>
                <c:pt idx="2515">
                  <c:v>726632016</c:v>
                </c:pt>
                <c:pt idx="2516">
                  <c:v>726942000</c:v>
                </c:pt>
                <c:pt idx="2517">
                  <c:v>727234017</c:v>
                </c:pt>
                <c:pt idx="2518">
                  <c:v>727551000</c:v>
                </c:pt>
                <c:pt idx="2519">
                  <c:v>727835017</c:v>
                </c:pt>
                <c:pt idx="2520">
                  <c:v>728153000</c:v>
                </c:pt>
                <c:pt idx="2521">
                  <c:v>728437017</c:v>
                </c:pt>
                <c:pt idx="2522">
                  <c:v>728747001</c:v>
                </c:pt>
                <c:pt idx="2523">
                  <c:v>729039017</c:v>
                </c:pt>
                <c:pt idx="2524">
                  <c:v>729349000</c:v>
                </c:pt>
                <c:pt idx="2525">
                  <c:v>729633014</c:v>
                </c:pt>
                <c:pt idx="2526">
                  <c:v>729951000</c:v>
                </c:pt>
                <c:pt idx="2527">
                  <c:v>730261016</c:v>
                </c:pt>
                <c:pt idx="2528">
                  <c:v>730571000</c:v>
                </c:pt>
                <c:pt idx="2529">
                  <c:v>730853017</c:v>
                </c:pt>
                <c:pt idx="2530">
                  <c:v>731163002</c:v>
                </c:pt>
                <c:pt idx="2531">
                  <c:v>731447017</c:v>
                </c:pt>
                <c:pt idx="2532">
                  <c:v>731765000</c:v>
                </c:pt>
                <c:pt idx="2533">
                  <c:v>732049014</c:v>
                </c:pt>
                <c:pt idx="2534">
                  <c:v>732360000</c:v>
                </c:pt>
                <c:pt idx="2535">
                  <c:v>732652017</c:v>
                </c:pt>
                <c:pt idx="2536">
                  <c:v>732963000</c:v>
                </c:pt>
                <c:pt idx="2537">
                  <c:v>733248017</c:v>
                </c:pt>
                <c:pt idx="2538">
                  <c:v>733566001</c:v>
                </c:pt>
                <c:pt idx="2539">
                  <c:v>733857014</c:v>
                </c:pt>
                <c:pt idx="2540">
                  <c:v>734168001</c:v>
                </c:pt>
                <c:pt idx="2541">
                  <c:v>734460017</c:v>
                </c:pt>
                <c:pt idx="2542">
                  <c:v>734770000</c:v>
                </c:pt>
                <c:pt idx="2543">
                  <c:v>735054018</c:v>
                </c:pt>
                <c:pt idx="2544">
                  <c:v>735398001</c:v>
                </c:pt>
                <c:pt idx="2545">
                  <c:v>735682014</c:v>
                </c:pt>
                <c:pt idx="2546">
                  <c:v>735992000</c:v>
                </c:pt>
                <c:pt idx="2547">
                  <c:v>736284018</c:v>
                </c:pt>
                <c:pt idx="2548">
                  <c:v>736594000</c:v>
                </c:pt>
                <c:pt idx="2549">
                  <c:v>736879014</c:v>
                </c:pt>
                <c:pt idx="2550">
                  <c:v>737204000</c:v>
                </c:pt>
                <c:pt idx="2551">
                  <c:v>737488018</c:v>
                </c:pt>
                <c:pt idx="2552">
                  <c:v>737798001</c:v>
                </c:pt>
                <c:pt idx="2553">
                  <c:v>738091014</c:v>
                </c:pt>
                <c:pt idx="2554">
                  <c:v>738401001</c:v>
                </c:pt>
                <c:pt idx="2555">
                  <c:v>738685014</c:v>
                </c:pt>
                <c:pt idx="2556">
                  <c:v>739003000</c:v>
                </c:pt>
                <c:pt idx="2557">
                  <c:v>739287014</c:v>
                </c:pt>
                <c:pt idx="2558">
                  <c:v>739597003</c:v>
                </c:pt>
                <c:pt idx="2559">
                  <c:v>739889017</c:v>
                </c:pt>
                <c:pt idx="2560">
                  <c:v>740199003</c:v>
                </c:pt>
                <c:pt idx="2561">
                  <c:v>740499014</c:v>
                </c:pt>
                <c:pt idx="2562">
                  <c:v>740817002</c:v>
                </c:pt>
                <c:pt idx="2563">
                  <c:v>741101014</c:v>
                </c:pt>
                <c:pt idx="2564">
                  <c:v>741411000</c:v>
                </c:pt>
                <c:pt idx="2565">
                  <c:v>741703014</c:v>
                </c:pt>
                <c:pt idx="2566">
                  <c:v>742013000</c:v>
                </c:pt>
                <c:pt idx="2567">
                  <c:v>742297014</c:v>
                </c:pt>
                <c:pt idx="2568">
                  <c:v>742615003</c:v>
                </c:pt>
                <c:pt idx="2569">
                  <c:v>742899017</c:v>
                </c:pt>
                <c:pt idx="2570">
                  <c:v>743209000</c:v>
                </c:pt>
                <c:pt idx="2571">
                  <c:v>743508015</c:v>
                </c:pt>
                <c:pt idx="2572">
                  <c:v>743818001</c:v>
                </c:pt>
                <c:pt idx="2573">
                  <c:v>744102017</c:v>
                </c:pt>
                <c:pt idx="2574">
                  <c:v>744420000</c:v>
                </c:pt>
                <c:pt idx="2575">
                  <c:v>744705018</c:v>
                </c:pt>
                <c:pt idx="2576">
                  <c:v>745015000</c:v>
                </c:pt>
                <c:pt idx="2577">
                  <c:v>745307018</c:v>
                </c:pt>
                <c:pt idx="2578">
                  <c:v>745643000</c:v>
                </c:pt>
                <c:pt idx="2579">
                  <c:v>745927015</c:v>
                </c:pt>
                <c:pt idx="2580">
                  <c:v>746245000</c:v>
                </c:pt>
                <c:pt idx="2581">
                  <c:v>746529017</c:v>
                </c:pt>
                <c:pt idx="2582">
                  <c:v>746846000</c:v>
                </c:pt>
                <c:pt idx="2583">
                  <c:v>747138017</c:v>
                </c:pt>
                <c:pt idx="2584">
                  <c:v>747448001</c:v>
                </c:pt>
                <c:pt idx="2585">
                  <c:v>747732018</c:v>
                </c:pt>
                <c:pt idx="2586">
                  <c:v>748050000</c:v>
                </c:pt>
                <c:pt idx="2587">
                  <c:v>748334018</c:v>
                </c:pt>
                <c:pt idx="2588">
                  <c:v>748645003</c:v>
                </c:pt>
                <c:pt idx="2589">
                  <c:v>748937014</c:v>
                </c:pt>
                <c:pt idx="2590">
                  <c:v>749247000</c:v>
                </c:pt>
                <c:pt idx="2591">
                  <c:v>749531014</c:v>
                </c:pt>
                <c:pt idx="2592">
                  <c:v>756682000</c:v>
                </c:pt>
                <c:pt idx="2593">
                  <c:v>756991016</c:v>
                </c:pt>
                <c:pt idx="2594">
                  <c:v>757302000</c:v>
                </c:pt>
                <c:pt idx="2595">
                  <c:v>757587014</c:v>
                </c:pt>
                <c:pt idx="2596">
                  <c:v>757905003</c:v>
                </c:pt>
                <c:pt idx="2597">
                  <c:v>758189014</c:v>
                </c:pt>
                <c:pt idx="2598">
                  <c:v>758499000</c:v>
                </c:pt>
                <c:pt idx="2599">
                  <c:v>758791014</c:v>
                </c:pt>
                <c:pt idx="2600">
                  <c:v>759101000</c:v>
                </c:pt>
                <c:pt idx="2601">
                  <c:v>759385017</c:v>
                </c:pt>
                <c:pt idx="2602">
                  <c:v>759703000</c:v>
                </c:pt>
                <c:pt idx="2603">
                  <c:v>759994014</c:v>
                </c:pt>
                <c:pt idx="2604">
                  <c:v>760304000</c:v>
                </c:pt>
                <c:pt idx="2605">
                  <c:v>760596014</c:v>
                </c:pt>
                <c:pt idx="2606">
                  <c:v>760906000</c:v>
                </c:pt>
                <c:pt idx="2607">
                  <c:v>761190017</c:v>
                </c:pt>
                <c:pt idx="2608">
                  <c:v>761508000</c:v>
                </c:pt>
                <c:pt idx="2609">
                  <c:v>761793014</c:v>
                </c:pt>
                <c:pt idx="2610">
                  <c:v>762129000</c:v>
                </c:pt>
                <c:pt idx="2611">
                  <c:v>762421017</c:v>
                </c:pt>
                <c:pt idx="2612">
                  <c:v>762731000</c:v>
                </c:pt>
                <c:pt idx="2613">
                  <c:v>763015018</c:v>
                </c:pt>
                <c:pt idx="2614">
                  <c:v>763340000</c:v>
                </c:pt>
                <c:pt idx="2615">
                  <c:v>763624017</c:v>
                </c:pt>
                <c:pt idx="2616">
                  <c:v>763934000</c:v>
                </c:pt>
                <c:pt idx="2617">
                  <c:v>764226017</c:v>
                </c:pt>
                <c:pt idx="2618">
                  <c:v>764536000</c:v>
                </c:pt>
                <c:pt idx="2619">
                  <c:v>764820018</c:v>
                </c:pt>
                <c:pt idx="2620">
                  <c:v>765138000</c:v>
                </c:pt>
                <c:pt idx="2621">
                  <c:v>765422018</c:v>
                </c:pt>
                <c:pt idx="2622">
                  <c:v>765733003</c:v>
                </c:pt>
                <c:pt idx="2623">
                  <c:v>766025014</c:v>
                </c:pt>
                <c:pt idx="2624">
                  <c:v>766335003</c:v>
                </c:pt>
                <c:pt idx="2625">
                  <c:v>766609016</c:v>
                </c:pt>
                <c:pt idx="2626">
                  <c:v>766927000</c:v>
                </c:pt>
                <c:pt idx="2627">
                  <c:v>767237017</c:v>
                </c:pt>
                <c:pt idx="2628">
                  <c:v>767547000</c:v>
                </c:pt>
                <c:pt idx="2629">
                  <c:v>767839016</c:v>
                </c:pt>
                <c:pt idx="2630">
                  <c:v>768149000</c:v>
                </c:pt>
                <c:pt idx="2631">
                  <c:v>768434017</c:v>
                </c:pt>
                <c:pt idx="2632">
                  <c:v>768752000</c:v>
                </c:pt>
                <c:pt idx="2633">
                  <c:v>769036017</c:v>
                </c:pt>
                <c:pt idx="2634">
                  <c:v>769346000</c:v>
                </c:pt>
                <c:pt idx="2635">
                  <c:v>769645014</c:v>
                </c:pt>
                <c:pt idx="2636">
                  <c:v>769955000</c:v>
                </c:pt>
                <c:pt idx="2637">
                  <c:v>770239014</c:v>
                </c:pt>
                <c:pt idx="2638">
                  <c:v>770557000</c:v>
                </c:pt>
                <c:pt idx="2639">
                  <c:v>770841014</c:v>
                </c:pt>
                <c:pt idx="2640">
                  <c:v>771151003</c:v>
                </c:pt>
                <c:pt idx="2641">
                  <c:v>771443017</c:v>
                </c:pt>
                <c:pt idx="2642">
                  <c:v>771753002</c:v>
                </c:pt>
                <c:pt idx="2643">
                  <c:v>772037017</c:v>
                </c:pt>
                <c:pt idx="2644">
                  <c:v>772382000</c:v>
                </c:pt>
                <c:pt idx="2645">
                  <c:v>772666018</c:v>
                </c:pt>
                <c:pt idx="2646">
                  <c:v>772983002</c:v>
                </c:pt>
                <c:pt idx="2647">
                  <c:v>773275017</c:v>
                </c:pt>
                <c:pt idx="2648">
                  <c:v>773585000</c:v>
                </c:pt>
                <c:pt idx="2649">
                  <c:v>773869014</c:v>
                </c:pt>
                <c:pt idx="2650">
                  <c:v>774187000</c:v>
                </c:pt>
                <c:pt idx="2651">
                  <c:v>774471018</c:v>
                </c:pt>
                <c:pt idx="2652">
                  <c:v>774781000</c:v>
                </c:pt>
                <c:pt idx="2653">
                  <c:v>775073018</c:v>
                </c:pt>
                <c:pt idx="2654">
                  <c:v>775383000</c:v>
                </c:pt>
                <c:pt idx="2655">
                  <c:v>775667017</c:v>
                </c:pt>
                <c:pt idx="2656">
                  <c:v>775985000</c:v>
                </c:pt>
                <c:pt idx="2657">
                  <c:v>776259018</c:v>
                </c:pt>
                <c:pt idx="2658">
                  <c:v>776569000</c:v>
                </c:pt>
                <c:pt idx="2659">
                  <c:v>776861018</c:v>
                </c:pt>
                <c:pt idx="2660">
                  <c:v>777171000</c:v>
                </c:pt>
                <c:pt idx="2661">
                  <c:v>777481017</c:v>
                </c:pt>
                <c:pt idx="2662">
                  <c:v>777799000</c:v>
                </c:pt>
                <c:pt idx="2663">
                  <c:v>778083017</c:v>
                </c:pt>
                <c:pt idx="2664">
                  <c:v>778393000</c:v>
                </c:pt>
                <c:pt idx="2665">
                  <c:v>778685015</c:v>
                </c:pt>
                <c:pt idx="2666">
                  <c:v>778995000</c:v>
                </c:pt>
                <c:pt idx="2667">
                  <c:v>779286018</c:v>
                </c:pt>
                <c:pt idx="2668">
                  <c:v>779604000</c:v>
                </c:pt>
                <c:pt idx="2669">
                  <c:v>779888017</c:v>
                </c:pt>
                <c:pt idx="2670">
                  <c:v>780199002</c:v>
                </c:pt>
                <c:pt idx="2671">
                  <c:v>780491014</c:v>
                </c:pt>
                <c:pt idx="2672">
                  <c:v>780801000</c:v>
                </c:pt>
                <c:pt idx="2673">
                  <c:v>781085014</c:v>
                </c:pt>
                <c:pt idx="2674">
                  <c:v>781403000</c:v>
                </c:pt>
                <c:pt idx="2675">
                  <c:v>781687017</c:v>
                </c:pt>
                <c:pt idx="2676">
                  <c:v>781997003</c:v>
                </c:pt>
                <c:pt idx="2677">
                  <c:v>782289017</c:v>
                </c:pt>
                <c:pt idx="2678">
                  <c:v>782632000</c:v>
                </c:pt>
                <c:pt idx="2679">
                  <c:v>782916014</c:v>
                </c:pt>
                <c:pt idx="2680">
                  <c:v>783234000</c:v>
                </c:pt>
                <c:pt idx="2681">
                  <c:v>783518015</c:v>
                </c:pt>
                <c:pt idx="2682">
                  <c:v>783828001</c:v>
                </c:pt>
                <c:pt idx="2683">
                  <c:v>784120014</c:v>
                </c:pt>
                <c:pt idx="2684">
                  <c:v>784430000</c:v>
                </c:pt>
                <c:pt idx="2685">
                  <c:v>784714017</c:v>
                </c:pt>
                <c:pt idx="2686">
                  <c:v>785032000</c:v>
                </c:pt>
                <c:pt idx="2687">
                  <c:v>785316017</c:v>
                </c:pt>
                <c:pt idx="2688">
                  <c:v>785626000</c:v>
                </c:pt>
                <c:pt idx="2689">
                  <c:v>785908015</c:v>
                </c:pt>
                <c:pt idx="2690">
                  <c:v>786218001</c:v>
                </c:pt>
                <c:pt idx="2691">
                  <c:v>786502017</c:v>
                </c:pt>
                <c:pt idx="2692">
                  <c:v>793787000</c:v>
                </c:pt>
                <c:pt idx="2693">
                  <c:v>794105014</c:v>
                </c:pt>
                <c:pt idx="2694">
                  <c:v>794415000</c:v>
                </c:pt>
                <c:pt idx="2695">
                  <c:v>794699017</c:v>
                </c:pt>
                <c:pt idx="2696">
                  <c:v>795017000</c:v>
                </c:pt>
                <c:pt idx="2697">
                  <c:v>795301017</c:v>
                </c:pt>
                <c:pt idx="2698">
                  <c:v>795611000</c:v>
                </c:pt>
                <c:pt idx="2699">
                  <c:v>795910014</c:v>
                </c:pt>
                <c:pt idx="2700">
                  <c:v>796220000</c:v>
                </c:pt>
                <c:pt idx="2701">
                  <c:v>796504014</c:v>
                </c:pt>
                <c:pt idx="2702">
                  <c:v>796822000</c:v>
                </c:pt>
                <c:pt idx="2703">
                  <c:v>797107017</c:v>
                </c:pt>
                <c:pt idx="2704">
                  <c:v>797417000</c:v>
                </c:pt>
                <c:pt idx="2705">
                  <c:v>797709014</c:v>
                </c:pt>
                <c:pt idx="2706">
                  <c:v>798019000</c:v>
                </c:pt>
                <c:pt idx="2707">
                  <c:v>798303016</c:v>
                </c:pt>
                <c:pt idx="2708">
                  <c:v>798621000</c:v>
                </c:pt>
                <c:pt idx="2709">
                  <c:v>798905017</c:v>
                </c:pt>
                <c:pt idx="2710">
                  <c:v>799248001</c:v>
                </c:pt>
                <c:pt idx="2711">
                  <c:v>799540017</c:v>
                </c:pt>
                <c:pt idx="2712">
                  <c:v>799850000</c:v>
                </c:pt>
                <c:pt idx="2713">
                  <c:v>800134014</c:v>
                </c:pt>
                <c:pt idx="2714">
                  <c:v>800452000</c:v>
                </c:pt>
                <c:pt idx="2715">
                  <c:v>800736018</c:v>
                </c:pt>
                <c:pt idx="2716">
                  <c:v>801047000</c:v>
                </c:pt>
                <c:pt idx="2717">
                  <c:v>801339014</c:v>
                </c:pt>
                <c:pt idx="2718">
                  <c:v>801649000</c:v>
                </c:pt>
                <c:pt idx="2719">
                  <c:v>801933014</c:v>
                </c:pt>
                <c:pt idx="2720">
                  <c:v>802251003</c:v>
                </c:pt>
                <c:pt idx="2721">
                  <c:v>802525016</c:v>
                </c:pt>
                <c:pt idx="2722">
                  <c:v>802835000</c:v>
                </c:pt>
                <c:pt idx="2723">
                  <c:v>803127014</c:v>
                </c:pt>
                <c:pt idx="2724">
                  <c:v>803437003</c:v>
                </c:pt>
                <c:pt idx="2725">
                  <c:v>803722017</c:v>
                </c:pt>
                <c:pt idx="2726">
                  <c:v>804040000</c:v>
                </c:pt>
                <c:pt idx="2727">
                  <c:v>804350017</c:v>
                </c:pt>
                <c:pt idx="2728">
                  <c:v>804660000</c:v>
                </c:pt>
                <c:pt idx="2729">
                  <c:v>804952017</c:v>
                </c:pt>
                <c:pt idx="2730">
                  <c:v>805262000</c:v>
                </c:pt>
                <c:pt idx="2731">
                  <c:v>805576016</c:v>
                </c:pt>
                <c:pt idx="2732">
                  <c:v>805905000</c:v>
                </c:pt>
                <c:pt idx="2733">
                  <c:v>806190014</c:v>
                </c:pt>
                <c:pt idx="2734">
                  <c:v>806501000</c:v>
                </c:pt>
                <c:pt idx="2735">
                  <c:v>806794018</c:v>
                </c:pt>
                <c:pt idx="2736">
                  <c:v>807105003</c:v>
                </c:pt>
                <c:pt idx="2737">
                  <c:v>807390017</c:v>
                </c:pt>
                <c:pt idx="2738">
                  <c:v>807709000</c:v>
                </c:pt>
                <c:pt idx="2739">
                  <c:v>807994017</c:v>
                </c:pt>
                <c:pt idx="2740">
                  <c:v>808305000</c:v>
                </c:pt>
                <c:pt idx="2741">
                  <c:v>808599014</c:v>
                </c:pt>
                <c:pt idx="2742">
                  <c:v>808917000</c:v>
                </c:pt>
                <c:pt idx="2743">
                  <c:v>809201018</c:v>
                </c:pt>
                <c:pt idx="2744">
                  <c:v>809545000</c:v>
                </c:pt>
                <c:pt idx="2745">
                  <c:v>809829014</c:v>
                </c:pt>
                <c:pt idx="2746">
                  <c:v>810139000</c:v>
                </c:pt>
                <c:pt idx="2747">
                  <c:v>810431018</c:v>
                </c:pt>
                <c:pt idx="2748">
                  <c:v>810741000</c:v>
                </c:pt>
                <c:pt idx="2749">
                  <c:v>811025017</c:v>
                </c:pt>
                <c:pt idx="2750">
                  <c:v>811343000</c:v>
                </c:pt>
                <c:pt idx="2751">
                  <c:v>811627016</c:v>
                </c:pt>
                <c:pt idx="2752">
                  <c:v>811937000</c:v>
                </c:pt>
                <c:pt idx="2753">
                  <c:v>812219018</c:v>
                </c:pt>
                <c:pt idx="2754">
                  <c:v>812529000</c:v>
                </c:pt>
                <c:pt idx="2755">
                  <c:v>812813017</c:v>
                </c:pt>
                <c:pt idx="2756">
                  <c:v>813131000</c:v>
                </c:pt>
                <c:pt idx="2757">
                  <c:v>813415014</c:v>
                </c:pt>
                <c:pt idx="2758">
                  <c:v>813725003</c:v>
                </c:pt>
                <c:pt idx="2759">
                  <c:v>814017014</c:v>
                </c:pt>
                <c:pt idx="2760">
                  <c:v>814327003</c:v>
                </c:pt>
                <c:pt idx="2761">
                  <c:v>814638018</c:v>
                </c:pt>
                <c:pt idx="2762">
                  <c:v>814956000</c:v>
                </c:pt>
                <c:pt idx="2763">
                  <c:v>815247014</c:v>
                </c:pt>
                <c:pt idx="2764">
                  <c:v>815558000</c:v>
                </c:pt>
                <c:pt idx="2765">
                  <c:v>815851014</c:v>
                </c:pt>
                <c:pt idx="2766">
                  <c:v>816162000</c:v>
                </c:pt>
                <c:pt idx="2767">
                  <c:v>816447014</c:v>
                </c:pt>
                <c:pt idx="2768">
                  <c:v>816765003</c:v>
                </c:pt>
                <c:pt idx="2769">
                  <c:v>817049014</c:v>
                </c:pt>
                <c:pt idx="2770">
                  <c:v>817359000</c:v>
                </c:pt>
                <c:pt idx="2771">
                  <c:v>817651014</c:v>
                </c:pt>
                <c:pt idx="2772">
                  <c:v>817961000</c:v>
                </c:pt>
                <c:pt idx="2773">
                  <c:v>818245016</c:v>
                </c:pt>
                <c:pt idx="2774">
                  <c:v>818570000</c:v>
                </c:pt>
                <c:pt idx="2775">
                  <c:v>818854014</c:v>
                </c:pt>
                <c:pt idx="2776">
                  <c:v>819164000</c:v>
                </c:pt>
                <c:pt idx="2777">
                  <c:v>819456014</c:v>
                </c:pt>
                <c:pt idx="2778">
                  <c:v>819792000</c:v>
                </c:pt>
                <c:pt idx="2779">
                  <c:v>820076014</c:v>
                </c:pt>
                <c:pt idx="2780">
                  <c:v>820394000</c:v>
                </c:pt>
                <c:pt idx="2781">
                  <c:v>820678018</c:v>
                </c:pt>
                <c:pt idx="2782">
                  <c:v>820988004</c:v>
                </c:pt>
                <c:pt idx="2783">
                  <c:v>821280017</c:v>
                </c:pt>
                <c:pt idx="2784">
                  <c:v>821590002</c:v>
                </c:pt>
                <c:pt idx="2785">
                  <c:v>821864014</c:v>
                </c:pt>
                <c:pt idx="2786">
                  <c:v>822182000</c:v>
                </c:pt>
                <c:pt idx="2787">
                  <c:v>822466017</c:v>
                </c:pt>
                <c:pt idx="2788">
                  <c:v>822776003</c:v>
                </c:pt>
                <c:pt idx="2789">
                  <c:v>823068018</c:v>
                </c:pt>
                <c:pt idx="2790">
                  <c:v>823378001</c:v>
                </c:pt>
                <c:pt idx="2791">
                  <c:v>823662014</c:v>
                </c:pt>
                <c:pt idx="2792">
                  <c:v>829710000</c:v>
                </c:pt>
                <c:pt idx="2793">
                  <c:v>830028018</c:v>
                </c:pt>
                <c:pt idx="2794">
                  <c:v>830338000</c:v>
                </c:pt>
                <c:pt idx="2795">
                  <c:v>830629016</c:v>
                </c:pt>
                <c:pt idx="2796">
                  <c:v>830947000</c:v>
                </c:pt>
                <c:pt idx="2797">
                  <c:v>831231014</c:v>
                </c:pt>
                <c:pt idx="2798">
                  <c:v>831541000</c:v>
                </c:pt>
                <c:pt idx="2799">
                  <c:v>831833018</c:v>
                </c:pt>
                <c:pt idx="2800">
                  <c:v>832143000</c:v>
                </c:pt>
                <c:pt idx="2801">
                  <c:v>832427017</c:v>
                </c:pt>
                <c:pt idx="2802">
                  <c:v>832745000</c:v>
                </c:pt>
                <c:pt idx="2803">
                  <c:v>833029016</c:v>
                </c:pt>
                <c:pt idx="2804">
                  <c:v>833340000</c:v>
                </c:pt>
                <c:pt idx="2805">
                  <c:v>833632014</c:v>
                </c:pt>
                <c:pt idx="2806">
                  <c:v>833949000</c:v>
                </c:pt>
                <c:pt idx="2807">
                  <c:v>834233014</c:v>
                </c:pt>
                <c:pt idx="2808">
                  <c:v>834551000</c:v>
                </c:pt>
                <c:pt idx="2809">
                  <c:v>834835014</c:v>
                </c:pt>
                <c:pt idx="2810">
                  <c:v>835171003</c:v>
                </c:pt>
                <c:pt idx="2811">
                  <c:v>835463014</c:v>
                </c:pt>
                <c:pt idx="2812">
                  <c:v>835773002</c:v>
                </c:pt>
                <c:pt idx="2813">
                  <c:v>836057014</c:v>
                </c:pt>
                <c:pt idx="2814">
                  <c:v>836375000</c:v>
                </c:pt>
                <c:pt idx="2815">
                  <c:v>836659014</c:v>
                </c:pt>
                <c:pt idx="2816">
                  <c:v>836969000</c:v>
                </c:pt>
                <c:pt idx="2817">
                  <c:v>837251014</c:v>
                </c:pt>
                <c:pt idx="2818">
                  <c:v>837561001</c:v>
                </c:pt>
                <c:pt idx="2819">
                  <c:v>837845014</c:v>
                </c:pt>
                <c:pt idx="2820">
                  <c:v>838163000</c:v>
                </c:pt>
                <c:pt idx="2821">
                  <c:v>838447014</c:v>
                </c:pt>
                <c:pt idx="2822">
                  <c:v>838757004</c:v>
                </c:pt>
                <c:pt idx="2823">
                  <c:v>839049017</c:v>
                </c:pt>
                <c:pt idx="2824">
                  <c:v>839359004</c:v>
                </c:pt>
                <c:pt idx="2825">
                  <c:v>839644018</c:v>
                </c:pt>
                <c:pt idx="2826">
                  <c:v>839963000</c:v>
                </c:pt>
                <c:pt idx="2827">
                  <c:v>840280017</c:v>
                </c:pt>
                <c:pt idx="2828">
                  <c:v>840590000</c:v>
                </c:pt>
                <c:pt idx="2829">
                  <c:v>840882014</c:v>
                </c:pt>
                <c:pt idx="2830">
                  <c:v>841193000</c:v>
                </c:pt>
                <c:pt idx="2831">
                  <c:v>841477014</c:v>
                </c:pt>
                <c:pt idx="2832">
                  <c:v>841796000</c:v>
                </c:pt>
                <c:pt idx="2833">
                  <c:v>842080017</c:v>
                </c:pt>
                <c:pt idx="2834">
                  <c:v>842390003</c:v>
                </c:pt>
                <c:pt idx="2835">
                  <c:v>842682017</c:v>
                </c:pt>
                <c:pt idx="2836">
                  <c:v>842992002</c:v>
                </c:pt>
                <c:pt idx="2837">
                  <c:v>843276016</c:v>
                </c:pt>
                <c:pt idx="2838">
                  <c:v>843601003</c:v>
                </c:pt>
                <c:pt idx="2839">
                  <c:v>843885014</c:v>
                </c:pt>
                <c:pt idx="2840">
                  <c:v>844195000</c:v>
                </c:pt>
                <c:pt idx="2841">
                  <c:v>844487014</c:v>
                </c:pt>
                <c:pt idx="2842">
                  <c:v>844797000</c:v>
                </c:pt>
                <c:pt idx="2843">
                  <c:v>845081016</c:v>
                </c:pt>
                <c:pt idx="2844">
                  <c:v>845425000</c:v>
                </c:pt>
                <c:pt idx="2845">
                  <c:v>845709017</c:v>
                </c:pt>
                <c:pt idx="2846">
                  <c:v>846019000</c:v>
                </c:pt>
                <c:pt idx="2847">
                  <c:v>846311016</c:v>
                </c:pt>
                <c:pt idx="2848">
                  <c:v>846621000</c:v>
                </c:pt>
                <c:pt idx="2849">
                  <c:v>846895017</c:v>
                </c:pt>
                <c:pt idx="2850">
                  <c:v>847213000</c:v>
                </c:pt>
                <c:pt idx="2851">
                  <c:v>847497017</c:v>
                </c:pt>
                <c:pt idx="2852">
                  <c:v>847808001</c:v>
                </c:pt>
                <c:pt idx="2853">
                  <c:v>848100018</c:v>
                </c:pt>
                <c:pt idx="2854">
                  <c:v>848410000</c:v>
                </c:pt>
                <c:pt idx="2855">
                  <c:v>848694014</c:v>
                </c:pt>
                <c:pt idx="2856">
                  <c:v>849012000</c:v>
                </c:pt>
                <c:pt idx="2857">
                  <c:v>849296014</c:v>
                </c:pt>
                <c:pt idx="2858">
                  <c:v>849606003</c:v>
                </c:pt>
                <c:pt idx="2859">
                  <c:v>849905014</c:v>
                </c:pt>
                <c:pt idx="2860">
                  <c:v>850215000</c:v>
                </c:pt>
                <c:pt idx="2861">
                  <c:v>850525018</c:v>
                </c:pt>
                <c:pt idx="2862">
                  <c:v>850843000</c:v>
                </c:pt>
                <c:pt idx="2863">
                  <c:v>851127017</c:v>
                </c:pt>
                <c:pt idx="2864">
                  <c:v>851437000</c:v>
                </c:pt>
                <c:pt idx="2865">
                  <c:v>851730014</c:v>
                </c:pt>
                <c:pt idx="2866">
                  <c:v>852040000</c:v>
                </c:pt>
                <c:pt idx="2867">
                  <c:v>852324014</c:v>
                </c:pt>
                <c:pt idx="2868">
                  <c:v>852642000</c:v>
                </c:pt>
                <c:pt idx="2869">
                  <c:v>852926017</c:v>
                </c:pt>
                <c:pt idx="2870">
                  <c:v>853243000</c:v>
                </c:pt>
                <c:pt idx="2871">
                  <c:v>853535014</c:v>
                </c:pt>
                <c:pt idx="2872">
                  <c:v>853845003</c:v>
                </c:pt>
                <c:pt idx="2873">
                  <c:v>854129014</c:v>
                </c:pt>
                <c:pt idx="2874">
                  <c:v>854447003</c:v>
                </c:pt>
                <c:pt idx="2875">
                  <c:v>854731014</c:v>
                </c:pt>
                <c:pt idx="2876">
                  <c:v>855041000</c:v>
                </c:pt>
                <c:pt idx="2877">
                  <c:v>855333014</c:v>
                </c:pt>
                <c:pt idx="2878">
                  <c:v>855670000</c:v>
                </c:pt>
                <c:pt idx="2879">
                  <c:v>855954014</c:v>
                </c:pt>
                <c:pt idx="2880">
                  <c:v>856272000</c:v>
                </c:pt>
                <c:pt idx="2881">
                  <c:v>856546017</c:v>
                </c:pt>
                <c:pt idx="2882">
                  <c:v>856856000</c:v>
                </c:pt>
                <c:pt idx="2883">
                  <c:v>857148018</c:v>
                </c:pt>
                <c:pt idx="2884">
                  <c:v>857458000</c:v>
                </c:pt>
                <c:pt idx="2885">
                  <c:v>857742018</c:v>
                </c:pt>
                <c:pt idx="2886">
                  <c:v>858060000</c:v>
                </c:pt>
                <c:pt idx="2887">
                  <c:v>858344018</c:v>
                </c:pt>
                <c:pt idx="2888">
                  <c:v>858654000</c:v>
                </c:pt>
                <c:pt idx="2889">
                  <c:v>858946018</c:v>
                </c:pt>
                <c:pt idx="2890">
                  <c:v>859256000</c:v>
                </c:pt>
                <c:pt idx="2891">
                  <c:v>859547017</c:v>
                </c:pt>
                <c:pt idx="2892">
                  <c:v>865270000</c:v>
                </c:pt>
                <c:pt idx="2893">
                  <c:v>865589014</c:v>
                </c:pt>
                <c:pt idx="2894">
                  <c:v>865946000</c:v>
                </c:pt>
                <c:pt idx="2895">
                  <c:v>866231014</c:v>
                </c:pt>
                <c:pt idx="2896">
                  <c:v>866549000</c:v>
                </c:pt>
                <c:pt idx="2897">
                  <c:v>866834017</c:v>
                </c:pt>
                <c:pt idx="2898">
                  <c:v>867145000</c:v>
                </c:pt>
                <c:pt idx="2899">
                  <c:v>867437014</c:v>
                </c:pt>
                <c:pt idx="2900">
                  <c:v>867747000</c:v>
                </c:pt>
                <c:pt idx="2901">
                  <c:v>868032014</c:v>
                </c:pt>
                <c:pt idx="2902">
                  <c:v>868357000</c:v>
                </c:pt>
                <c:pt idx="2903">
                  <c:v>868641018</c:v>
                </c:pt>
                <c:pt idx="2904">
                  <c:v>868951000</c:v>
                </c:pt>
                <c:pt idx="2905">
                  <c:v>869243018</c:v>
                </c:pt>
                <c:pt idx="2906">
                  <c:v>869553000</c:v>
                </c:pt>
                <c:pt idx="2907">
                  <c:v>869837014</c:v>
                </c:pt>
                <c:pt idx="2908">
                  <c:v>870155000</c:v>
                </c:pt>
                <c:pt idx="2909">
                  <c:v>870439014</c:v>
                </c:pt>
                <c:pt idx="2910">
                  <c:v>870775003</c:v>
                </c:pt>
                <c:pt idx="2911">
                  <c:v>871067014</c:v>
                </c:pt>
                <c:pt idx="2912">
                  <c:v>871377003</c:v>
                </c:pt>
                <c:pt idx="2913">
                  <c:v>871651016</c:v>
                </c:pt>
                <c:pt idx="2914">
                  <c:v>871969000</c:v>
                </c:pt>
                <c:pt idx="2915">
                  <c:v>872253014</c:v>
                </c:pt>
                <c:pt idx="2916">
                  <c:v>872563003</c:v>
                </c:pt>
                <c:pt idx="2917">
                  <c:v>872855014</c:v>
                </c:pt>
                <c:pt idx="2918">
                  <c:v>873165002</c:v>
                </c:pt>
                <c:pt idx="2919">
                  <c:v>873449014</c:v>
                </c:pt>
                <c:pt idx="2920">
                  <c:v>873767000</c:v>
                </c:pt>
                <c:pt idx="2921">
                  <c:v>874051014</c:v>
                </c:pt>
                <c:pt idx="2922">
                  <c:v>874361000</c:v>
                </c:pt>
                <c:pt idx="2923">
                  <c:v>874660017</c:v>
                </c:pt>
                <c:pt idx="2924">
                  <c:v>874970000</c:v>
                </c:pt>
                <c:pt idx="2925">
                  <c:v>875254014</c:v>
                </c:pt>
                <c:pt idx="2926">
                  <c:v>875572003</c:v>
                </c:pt>
                <c:pt idx="2927">
                  <c:v>875883014</c:v>
                </c:pt>
                <c:pt idx="2928">
                  <c:v>876193003</c:v>
                </c:pt>
                <c:pt idx="2929">
                  <c:v>876485017</c:v>
                </c:pt>
                <c:pt idx="2930">
                  <c:v>876795002</c:v>
                </c:pt>
                <c:pt idx="2931">
                  <c:v>877079017</c:v>
                </c:pt>
                <c:pt idx="2932">
                  <c:v>877397000</c:v>
                </c:pt>
                <c:pt idx="2933">
                  <c:v>877681014</c:v>
                </c:pt>
                <c:pt idx="2934">
                  <c:v>877998001</c:v>
                </c:pt>
                <c:pt idx="2935">
                  <c:v>878290014</c:v>
                </c:pt>
                <c:pt idx="2936">
                  <c:v>878600000</c:v>
                </c:pt>
                <c:pt idx="2937">
                  <c:v>878884016</c:v>
                </c:pt>
                <c:pt idx="2938">
                  <c:v>879202003</c:v>
                </c:pt>
                <c:pt idx="2939">
                  <c:v>879486017</c:v>
                </c:pt>
                <c:pt idx="2940">
                  <c:v>879796000</c:v>
                </c:pt>
                <c:pt idx="2941">
                  <c:v>880088017</c:v>
                </c:pt>
                <c:pt idx="2942">
                  <c:v>880398001</c:v>
                </c:pt>
                <c:pt idx="2943">
                  <c:v>880682018</c:v>
                </c:pt>
                <c:pt idx="2944">
                  <c:v>881026000</c:v>
                </c:pt>
                <c:pt idx="2945">
                  <c:v>881300017</c:v>
                </c:pt>
                <c:pt idx="2946">
                  <c:v>881610000</c:v>
                </c:pt>
                <c:pt idx="2947">
                  <c:v>881902014</c:v>
                </c:pt>
                <c:pt idx="2948">
                  <c:v>882212000</c:v>
                </c:pt>
                <c:pt idx="2949">
                  <c:v>882496018</c:v>
                </c:pt>
                <c:pt idx="2950">
                  <c:v>882814000</c:v>
                </c:pt>
                <c:pt idx="2951">
                  <c:v>883098018</c:v>
                </c:pt>
                <c:pt idx="2952">
                  <c:v>883408001</c:v>
                </c:pt>
                <c:pt idx="2953">
                  <c:v>883700017</c:v>
                </c:pt>
                <c:pt idx="2954">
                  <c:v>884010000</c:v>
                </c:pt>
                <c:pt idx="2955">
                  <c:v>884301014</c:v>
                </c:pt>
                <c:pt idx="2956">
                  <c:v>884619000</c:v>
                </c:pt>
                <c:pt idx="2957">
                  <c:v>884903014</c:v>
                </c:pt>
                <c:pt idx="2958">
                  <c:v>885213000</c:v>
                </c:pt>
                <c:pt idx="2959">
                  <c:v>885505018</c:v>
                </c:pt>
                <c:pt idx="2960">
                  <c:v>885815000</c:v>
                </c:pt>
                <c:pt idx="2961">
                  <c:v>886125016</c:v>
                </c:pt>
                <c:pt idx="2962">
                  <c:v>886444000</c:v>
                </c:pt>
                <c:pt idx="2963">
                  <c:v>886728015</c:v>
                </c:pt>
                <c:pt idx="2964">
                  <c:v>887038000</c:v>
                </c:pt>
                <c:pt idx="2965">
                  <c:v>887330014</c:v>
                </c:pt>
                <c:pt idx="2966">
                  <c:v>887647000</c:v>
                </c:pt>
                <c:pt idx="2967">
                  <c:v>887931014</c:v>
                </c:pt>
                <c:pt idx="2968">
                  <c:v>888249000</c:v>
                </c:pt>
                <c:pt idx="2969">
                  <c:v>888533014</c:v>
                </c:pt>
                <c:pt idx="2970">
                  <c:v>888843003</c:v>
                </c:pt>
                <c:pt idx="2971">
                  <c:v>889135014</c:v>
                </c:pt>
                <c:pt idx="2972">
                  <c:v>889445001</c:v>
                </c:pt>
                <c:pt idx="2973">
                  <c:v>889729014</c:v>
                </c:pt>
                <c:pt idx="2974">
                  <c:v>890047000</c:v>
                </c:pt>
                <c:pt idx="2975">
                  <c:v>890331014</c:v>
                </c:pt>
                <c:pt idx="2976">
                  <c:v>890641003</c:v>
                </c:pt>
                <c:pt idx="2977">
                  <c:v>890923014</c:v>
                </c:pt>
                <c:pt idx="2978">
                  <c:v>891259003</c:v>
                </c:pt>
                <c:pt idx="2979">
                  <c:v>891543014</c:v>
                </c:pt>
                <c:pt idx="2980">
                  <c:v>891861002</c:v>
                </c:pt>
                <c:pt idx="2981">
                  <c:v>892145014</c:v>
                </c:pt>
                <c:pt idx="2982">
                  <c:v>892455000</c:v>
                </c:pt>
                <c:pt idx="2983">
                  <c:v>892747014</c:v>
                </c:pt>
                <c:pt idx="2984">
                  <c:v>893057000</c:v>
                </c:pt>
                <c:pt idx="2985">
                  <c:v>893341014</c:v>
                </c:pt>
                <c:pt idx="2986">
                  <c:v>893659004</c:v>
                </c:pt>
                <c:pt idx="2987">
                  <c:v>893950014</c:v>
                </c:pt>
                <c:pt idx="2988">
                  <c:v>894261003</c:v>
                </c:pt>
                <c:pt idx="2989">
                  <c:v>894553017</c:v>
                </c:pt>
                <c:pt idx="2990">
                  <c:v>894863000</c:v>
                </c:pt>
                <c:pt idx="2991">
                  <c:v>895147014</c:v>
                </c:pt>
                <c:pt idx="2992">
                  <c:v>902755003</c:v>
                </c:pt>
                <c:pt idx="2993">
                  <c:v>903073017</c:v>
                </c:pt>
                <c:pt idx="2994">
                  <c:v>903383000</c:v>
                </c:pt>
                <c:pt idx="2995">
                  <c:v>903667014</c:v>
                </c:pt>
                <c:pt idx="2996">
                  <c:v>903985003</c:v>
                </c:pt>
                <c:pt idx="2997">
                  <c:v>904269014</c:v>
                </c:pt>
                <c:pt idx="2998">
                  <c:v>904586000</c:v>
                </c:pt>
                <c:pt idx="2999">
                  <c:v>904878017</c:v>
                </c:pt>
                <c:pt idx="3000">
                  <c:v>905188001</c:v>
                </c:pt>
                <c:pt idx="3001">
                  <c:v>905472014</c:v>
                </c:pt>
                <c:pt idx="3002">
                  <c:v>905790000</c:v>
                </c:pt>
                <c:pt idx="3003">
                  <c:v>906075014</c:v>
                </c:pt>
                <c:pt idx="3004">
                  <c:v>906385003</c:v>
                </c:pt>
                <c:pt idx="3005">
                  <c:v>906677017</c:v>
                </c:pt>
                <c:pt idx="3006">
                  <c:v>906987004</c:v>
                </c:pt>
                <c:pt idx="3007">
                  <c:v>907271017</c:v>
                </c:pt>
                <c:pt idx="3008">
                  <c:v>907589001</c:v>
                </c:pt>
                <c:pt idx="3009">
                  <c:v>907863014</c:v>
                </c:pt>
                <c:pt idx="3010">
                  <c:v>908199000</c:v>
                </c:pt>
                <c:pt idx="3011">
                  <c:v>908491014</c:v>
                </c:pt>
                <c:pt idx="3012">
                  <c:v>908802000</c:v>
                </c:pt>
                <c:pt idx="3013">
                  <c:v>909086018</c:v>
                </c:pt>
                <c:pt idx="3014">
                  <c:v>909404000</c:v>
                </c:pt>
                <c:pt idx="3015">
                  <c:v>909688018</c:v>
                </c:pt>
                <c:pt idx="3016">
                  <c:v>909998001</c:v>
                </c:pt>
                <c:pt idx="3017">
                  <c:v>910290017</c:v>
                </c:pt>
                <c:pt idx="3018">
                  <c:v>910600000</c:v>
                </c:pt>
                <c:pt idx="3019">
                  <c:v>910891014</c:v>
                </c:pt>
                <c:pt idx="3020">
                  <c:v>911209000</c:v>
                </c:pt>
                <c:pt idx="3021">
                  <c:v>911493018</c:v>
                </c:pt>
                <c:pt idx="3022">
                  <c:v>911803000</c:v>
                </c:pt>
                <c:pt idx="3023">
                  <c:v>912095018</c:v>
                </c:pt>
                <c:pt idx="3024">
                  <c:v>912405000</c:v>
                </c:pt>
                <c:pt idx="3025">
                  <c:v>912690014</c:v>
                </c:pt>
                <c:pt idx="3026">
                  <c:v>913008003</c:v>
                </c:pt>
                <c:pt idx="3027">
                  <c:v>913318015</c:v>
                </c:pt>
                <c:pt idx="3028">
                  <c:v>913628001</c:v>
                </c:pt>
                <c:pt idx="3029">
                  <c:v>913920014</c:v>
                </c:pt>
                <c:pt idx="3030">
                  <c:v>914237000</c:v>
                </c:pt>
                <c:pt idx="3031">
                  <c:v>914521014</c:v>
                </c:pt>
                <c:pt idx="3032">
                  <c:v>914839000</c:v>
                </c:pt>
                <c:pt idx="3033">
                  <c:v>915123014</c:v>
                </c:pt>
                <c:pt idx="3034">
                  <c:v>915433003</c:v>
                </c:pt>
                <c:pt idx="3035">
                  <c:v>915725014</c:v>
                </c:pt>
                <c:pt idx="3036">
                  <c:v>916035000</c:v>
                </c:pt>
                <c:pt idx="3037">
                  <c:v>916319014</c:v>
                </c:pt>
                <c:pt idx="3038">
                  <c:v>916637000</c:v>
                </c:pt>
                <c:pt idx="3039">
                  <c:v>916921014</c:v>
                </c:pt>
                <c:pt idx="3040">
                  <c:v>917231003</c:v>
                </c:pt>
                <c:pt idx="3041">
                  <c:v>917513014</c:v>
                </c:pt>
                <c:pt idx="3042">
                  <c:v>917823000</c:v>
                </c:pt>
                <c:pt idx="3043">
                  <c:v>918107014</c:v>
                </c:pt>
                <c:pt idx="3044">
                  <c:v>918451002</c:v>
                </c:pt>
                <c:pt idx="3045">
                  <c:v>918735014</c:v>
                </c:pt>
                <c:pt idx="3046">
                  <c:v>919045000</c:v>
                </c:pt>
                <c:pt idx="3047">
                  <c:v>919337014</c:v>
                </c:pt>
                <c:pt idx="3048">
                  <c:v>919647004</c:v>
                </c:pt>
                <c:pt idx="3049">
                  <c:v>919931014</c:v>
                </c:pt>
                <c:pt idx="3050">
                  <c:v>920249004</c:v>
                </c:pt>
                <c:pt idx="3051">
                  <c:v>920540014</c:v>
                </c:pt>
                <c:pt idx="3052">
                  <c:v>920850000</c:v>
                </c:pt>
                <c:pt idx="3053">
                  <c:v>921142014</c:v>
                </c:pt>
                <c:pt idx="3054">
                  <c:v>921452000</c:v>
                </c:pt>
                <c:pt idx="3055">
                  <c:v>921736017</c:v>
                </c:pt>
                <c:pt idx="3056">
                  <c:v>922054000</c:v>
                </c:pt>
                <c:pt idx="3057">
                  <c:v>922338018</c:v>
                </c:pt>
                <c:pt idx="3058">
                  <c:v>922648000</c:v>
                </c:pt>
                <c:pt idx="3059">
                  <c:v>922940016</c:v>
                </c:pt>
                <c:pt idx="3060">
                  <c:v>923251000</c:v>
                </c:pt>
                <c:pt idx="3061">
                  <c:v>923561017</c:v>
                </c:pt>
                <c:pt idx="3062">
                  <c:v>923886000</c:v>
                </c:pt>
                <c:pt idx="3063">
                  <c:v>924171018</c:v>
                </c:pt>
                <c:pt idx="3064">
                  <c:v>924482000</c:v>
                </c:pt>
                <c:pt idx="3065">
                  <c:v>924774014</c:v>
                </c:pt>
                <c:pt idx="3066">
                  <c:v>925085000</c:v>
                </c:pt>
                <c:pt idx="3067">
                  <c:v>925370014</c:v>
                </c:pt>
                <c:pt idx="3068">
                  <c:v>925689000</c:v>
                </c:pt>
                <c:pt idx="3069">
                  <c:v>925974014</c:v>
                </c:pt>
                <c:pt idx="3070">
                  <c:v>926285001</c:v>
                </c:pt>
                <c:pt idx="3071">
                  <c:v>926577017</c:v>
                </c:pt>
                <c:pt idx="3072">
                  <c:v>926888001</c:v>
                </c:pt>
                <c:pt idx="3073">
                  <c:v>927162016</c:v>
                </c:pt>
                <c:pt idx="3074">
                  <c:v>927480000</c:v>
                </c:pt>
                <c:pt idx="3075">
                  <c:v>927764014</c:v>
                </c:pt>
                <c:pt idx="3076">
                  <c:v>928074000</c:v>
                </c:pt>
                <c:pt idx="3077">
                  <c:v>928366018</c:v>
                </c:pt>
                <c:pt idx="3078">
                  <c:v>928702000</c:v>
                </c:pt>
                <c:pt idx="3079">
                  <c:v>928986017</c:v>
                </c:pt>
                <c:pt idx="3080">
                  <c:v>929304000</c:v>
                </c:pt>
                <c:pt idx="3081">
                  <c:v>929588018</c:v>
                </c:pt>
                <c:pt idx="3082">
                  <c:v>929898001</c:v>
                </c:pt>
                <c:pt idx="3083">
                  <c:v>930197016</c:v>
                </c:pt>
                <c:pt idx="3084">
                  <c:v>930507000</c:v>
                </c:pt>
                <c:pt idx="3085">
                  <c:v>930791018</c:v>
                </c:pt>
                <c:pt idx="3086">
                  <c:v>931110000</c:v>
                </c:pt>
                <c:pt idx="3087">
                  <c:v>931394014</c:v>
                </c:pt>
                <c:pt idx="3088">
                  <c:v>931704003</c:v>
                </c:pt>
                <c:pt idx="3089">
                  <c:v>931996014</c:v>
                </c:pt>
                <c:pt idx="3090">
                  <c:v>932306003</c:v>
                </c:pt>
                <c:pt idx="3091">
                  <c:v>932590014</c:v>
                </c:pt>
                <c:pt idx="3092">
                  <c:v>939495000</c:v>
                </c:pt>
                <c:pt idx="3093">
                  <c:v>939813015</c:v>
                </c:pt>
                <c:pt idx="3094">
                  <c:v>940130000</c:v>
                </c:pt>
                <c:pt idx="3095">
                  <c:v>940414014</c:v>
                </c:pt>
                <c:pt idx="3096">
                  <c:v>940733003</c:v>
                </c:pt>
                <c:pt idx="3097">
                  <c:v>941017017</c:v>
                </c:pt>
                <c:pt idx="3098">
                  <c:v>941327000</c:v>
                </c:pt>
                <c:pt idx="3099">
                  <c:v>941619014</c:v>
                </c:pt>
                <c:pt idx="3100">
                  <c:v>941929000</c:v>
                </c:pt>
                <c:pt idx="3101">
                  <c:v>942213016</c:v>
                </c:pt>
                <c:pt idx="3102">
                  <c:v>942531000</c:v>
                </c:pt>
                <c:pt idx="3103">
                  <c:v>942815017</c:v>
                </c:pt>
                <c:pt idx="3104">
                  <c:v>943125000</c:v>
                </c:pt>
                <c:pt idx="3105">
                  <c:v>943408018</c:v>
                </c:pt>
                <c:pt idx="3106">
                  <c:v>943718001</c:v>
                </c:pt>
                <c:pt idx="3107">
                  <c:v>944002014</c:v>
                </c:pt>
                <c:pt idx="3108">
                  <c:v>944320000</c:v>
                </c:pt>
                <c:pt idx="3109">
                  <c:v>944604014</c:v>
                </c:pt>
                <c:pt idx="3110">
                  <c:v>944940000</c:v>
                </c:pt>
                <c:pt idx="3111">
                  <c:v>945232014</c:v>
                </c:pt>
                <c:pt idx="3112">
                  <c:v>945542000</c:v>
                </c:pt>
                <c:pt idx="3113">
                  <c:v>945826014</c:v>
                </c:pt>
                <c:pt idx="3114">
                  <c:v>946145003</c:v>
                </c:pt>
                <c:pt idx="3115">
                  <c:v>946436014</c:v>
                </c:pt>
                <c:pt idx="3116">
                  <c:v>946746000</c:v>
                </c:pt>
                <c:pt idx="3117">
                  <c:v>947038015</c:v>
                </c:pt>
                <c:pt idx="3118">
                  <c:v>947349000</c:v>
                </c:pt>
                <c:pt idx="3119">
                  <c:v>947634017</c:v>
                </c:pt>
                <c:pt idx="3120">
                  <c:v>947998001</c:v>
                </c:pt>
                <c:pt idx="3121">
                  <c:v>948282017</c:v>
                </c:pt>
                <c:pt idx="3122">
                  <c:v>948592000</c:v>
                </c:pt>
                <c:pt idx="3123">
                  <c:v>948884017</c:v>
                </c:pt>
                <c:pt idx="3124">
                  <c:v>949194000</c:v>
                </c:pt>
                <c:pt idx="3125">
                  <c:v>949478019</c:v>
                </c:pt>
                <c:pt idx="3126">
                  <c:v>949803000</c:v>
                </c:pt>
                <c:pt idx="3127">
                  <c:v>950113014</c:v>
                </c:pt>
                <c:pt idx="3128">
                  <c:v>950423000</c:v>
                </c:pt>
                <c:pt idx="3129">
                  <c:v>950715014</c:v>
                </c:pt>
                <c:pt idx="3130">
                  <c:v>951025000</c:v>
                </c:pt>
                <c:pt idx="3131">
                  <c:v>951309017</c:v>
                </c:pt>
                <c:pt idx="3132">
                  <c:v>951627004</c:v>
                </c:pt>
                <c:pt idx="3133">
                  <c:v>951911014</c:v>
                </c:pt>
                <c:pt idx="3134">
                  <c:v>952221000</c:v>
                </c:pt>
                <c:pt idx="3135">
                  <c:v>952514018</c:v>
                </c:pt>
                <c:pt idx="3136">
                  <c:v>952824000</c:v>
                </c:pt>
                <c:pt idx="3137">
                  <c:v>953098018</c:v>
                </c:pt>
                <c:pt idx="3138">
                  <c:v>953416000</c:v>
                </c:pt>
                <c:pt idx="3139">
                  <c:v>953700018</c:v>
                </c:pt>
                <c:pt idx="3140">
                  <c:v>954010000</c:v>
                </c:pt>
                <c:pt idx="3141">
                  <c:v>954302017</c:v>
                </c:pt>
                <c:pt idx="3142">
                  <c:v>954612000</c:v>
                </c:pt>
                <c:pt idx="3143">
                  <c:v>954896014</c:v>
                </c:pt>
                <c:pt idx="3144">
                  <c:v>955241003</c:v>
                </c:pt>
                <c:pt idx="3145">
                  <c:v>955525014</c:v>
                </c:pt>
                <c:pt idx="3146">
                  <c:v>955835000</c:v>
                </c:pt>
                <c:pt idx="3147">
                  <c:v>956134015</c:v>
                </c:pt>
                <c:pt idx="3148">
                  <c:v>956444000</c:v>
                </c:pt>
                <c:pt idx="3149">
                  <c:v>956728015</c:v>
                </c:pt>
                <c:pt idx="3150">
                  <c:v>957046000</c:v>
                </c:pt>
                <c:pt idx="3151">
                  <c:v>957330014</c:v>
                </c:pt>
                <c:pt idx="3152">
                  <c:v>957640000</c:v>
                </c:pt>
                <c:pt idx="3153">
                  <c:v>957932014</c:v>
                </c:pt>
                <c:pt idx="3154">
                  <c:v>958242000</c:v>
                </c:pt>
                <c:pt idx="3155">
                  <c:v>958526017</c:v>
                </c:pt>
                <c:pt idx="3156">
                  <c:v>958844000</c:v>
                </c:pt>
                <c:pt idx="3157">
                  <c:v>959128018</c:v>
                </c:pt>
                <c:pt idx="3158">
                  <c:v>959445003</c:v>
                </c:pt>
                <c:pt idx="3159">
                  <c:v>959737014</c:v>
                </c:pt>
                <c:pt idx="3160">
                  <c:v>960047001</c:v>
                </c:pt>
                <c:pt idx="3161">
                  <c:v>960358018</c:v>
                </c:pt>
                <c:pt idx="3162">
                  <c:v>960676000</c:v>
                </c:pt>
                <c:pt idx="3163">
                  <c:v>960960017</c:v>
                </c:pt>
                <c:pt idx="3164">
                  <c:v>961270000</c:v>
                </c:pt>
                <c:pt idx="3165">
                  <c:v>961562016</c:v>
                </c:pt>
                <c:pt idx="3166">
                  <c:v>961872000</c:v>
                </c:pt>
                <c:pt idx="3167">
                  <c:v>962156018</c:v>
                </c:pt>
                <c:pt idx="3168">
                  <c:v>962474000</c:v>
                </c:pt>
                <c:pt idx="3169">
                  <c:v>962748017</c:v>
                </c:pt>
                <c:pt idx="3170">
                  <c:v>963059000</c:v>
                </c:pt>
                <c:pt idx="3171">
                  <c:v>963351018</c:v>
                </c:pt>
                <c:pt idx="3172">
                  <c:v>963661000</c:v>
                </c:pt>
                <c:pt idx="3173">
                  <c:v>963945014</c:v>
                </c:pt>
                <c:pt idx="3174">
                  <c:v>964263000</c:v>
                </c:pt>
                <c:pt idx="3175">
                  <c:v>964547014</c:v>
                </c:pt>
                <c:pt idx="3176">
                  <c:v>964857003</c:v>
                </c:pt>
                <c:pt idx="3177">
                  <c:v>965149014</c:v>
                </c:pt>
                <c:pt idx="3178">
                  <c:v>965485003</c:v>
                </c:pt>
                <c:pt idx="3179">
                  <c:v>965776018</c:v>
                </c:pt>
                <c:pt idx="3180">
                  <c:v>966094000</c:v>
                </c:pt>
                <c:pt idx="3181">
                  <c:v>966378017</c:v>
                </c:pt>
                <c:pt idx="3182">
                  <c:v>966688001</c:v>
                </c:pt>
                <c:pt idx="3183">
                  <c:v>966980017</c:v>
                </c:pt>
                <c:pt idx="3184">
                  <c:v>967290000</c:v>
                </c:pt>
                <c:pt idx="3185">
                  <c:v>967574014</c:v>
                </c:pt>
                <c:pt idx="3186">
                  <c:v>967892000</c:v>
                </c:pt>
                <c:pt idx="3187">
                  <c:v>968176014</c:v>
                </c:pt>
                <c:pt idx="3188">
                  <c:v>968486000</c:v>
                </c:pt>
                <c:pt idx="3189">
                  <c:v>968778015</c:v>
                </c:pt>
                <c:pt idx="3190">
                  <c:v>969095000</c:v>
                </c:pt>
                <c:pt idx="3191">
                  <c:v>969379014</c:v>
                </c:pt>
                <c:pt idx="3192">
                  <c:v>974199000</c:v>
                </c:pt>
                <c:pt idx="3193">
                  <c:v>974517016</c:v>
                </c:pt>
                <c:pt idx="3194">
                  <c:v>974827000</c:v>
                </c:pt>
                <c:pt idx="3195">
                  <c:v>975111017</c:v>
                </c:pt>
                <c:pt idx="3196">
                  <c:v>975429000</c:v>
                </c:pt>
                <c:pt idx="3197">
                  <c:v>975713017</c:v>
                </c:pt>
                <c:pt idx="3198">
                  <c:v>976023000</c:v>
                </c:pt>
                <c:pt idx="3199">
                  <c:v>976315017</c:v>
                </c:pt>
                <c:pt idx="3200">
                  <c:v>976626000</c:v>
                </c:pt>
                <c:pt idx="3201">
                  <c:v>976900014</c:v>
                </c:pt>
                <c:pt idx="3202">
                  <c:v>977219000</c:v>
                </c:pt>
                <c:pt idx="3203">
                  <c:v>977504017</c:v>
                </c:pt>
                <c:pt idx="3204">
                  <c:v>977815000</c:v>
                </c:pt>
                <c:pt idx="3205">
                  <c:v>978108015</c:v>
                </c:pt>
                <c:pt idx="3206">
                  <c:v>978419000</c:v>
                </c:pt>
                <c:pt idx="3207">
                  <c:v>978703014</c:v>
                </c:pt>
                <c:pt idx="3208">
                  <c:v>979022000</c:v>
                </c:pt>
                <c:pt idx="3209">
                  <c:v>979306018</c:v>
                </c:pt>
                <c:pt idx="3210">
                  <c:v>979642000</c:v>
                </c:pt>
                <c:pt idx="3211">
                  <c:v>979941014</c:v>
                </c:pt>
                <c:pt idx="3212">
                  <c:v>980251003</c:v>
                </c:pt>
                <c:pt idx="3213">
                  <c:v>980535017</c:v>
                </c:pt>
                <c:pt idx="3214">
                  <c:v>980853002</c:v>
                </c:pt>
                <c:pt idx="3215">
                  <c:v>981138017</c:v>
                </c:pt>
                <c:pt idx="3216">
                  <c:v>981448001</c:v>
                </c:pt>
                <c:pt idx="3217">
                  <c:v>981740017</c:v>
                </c:pt>
                <c:pt idx="3218">
                  <c:v>982050000</c:v>
                </c:pt>
                <c:pt idx="3219">
                  <c:v>982334014</c:v>
                </c:pt>
                <c:pt idx="3220">
                  <c:v>982652000</c:v>
                </c:pt>
                <c:pt idx="3221">
                  <c:v>982936014</c:v>
                </c:pt>
                <c:pt idx="3222">
                  <c:v>983253000</c:v>
                </c:pt>
                <c:pt idx="3223">
                  <c:v>983545018</c:v>
                </c:pt>
                <c:pt idx="3224">
                  <c:v>983855000</c:v>
                </c:pt>
                <c:pt idx="3225">
                  <c:v>984139014</c:v>
                </c:pt>
                <c:pt idx="3226">
                  <c:v>984457000</c:v>
                </c:pt>
                <c:pt idx="3227">
                  <c:v>984767017</c:v>
                </c:pt>
                <c:pt idx="3228">
                  <c:v>985077000</c:v>
                </c:pt>
                <c:pt idx="3229">
                  <c:v>985369014</c:v>
                </c:pt>
                <c:pt idx="3230">
                  <c:v>985679003</c:v>
                </c:pt>
                <c:pt idx="3231">
                  <c:v>985963014</c:v>
                </c:pt>
                <c:pt idx="3232">
                  <c:v>986281003</c:v>
                </c:pt>
                <c:pt idx="3233">
                  <c:v>986555015</c:v>
                </c:pt>
                <c:pt idx="3234">
                  <c:v>986865000</c:v>
                </c:pt>
                <c:pt idx="3235">
                  <c:v>987157014</c:v>
                </c:pt>
                <c:pt idx="3236">
                  <c:v>987467003</c:v>
                </c:pt>
                <c:pt idx="3237">
                  <c:v>987751014</c:v>
                </c:pt>
                <c:pt idx="3238">
                  <c:v>988069002</c:v>
                </c:pt>
                <c:pt idx="3239">
                  <c:v>988353014</c:v>
                </c:pt>
                <c:pt idx="3240">
                  <c:v>988663000</c:v>
                </c:pt>
                <c:pt idx="3241">
                  <c:v>988955014</c:v>
                </c:pt>
                <c:pt idx="3242">
                  <c:v>989265004</c:v>
                </c:pt>
                <c:pt idx="3243">
                  <c:v>989556014</c:v>
                </c:pt>
                <c:pt idx="3244">
                  <c:v>989900000</c:v>
                </c:pt>
                <c:pt idx="3245">
                  <c:v>990184014</c:v>
                </c:pt>
                <c:pt idx="3246">
                  <c:v>990494000</c:v>
                </c:pt>
                <c:pt idx="3247">
                  <c:v>990786014</c:v>
                </c:pt>
                <c:pt idx="3248">
                  <c:v>991096000</c:v>
                </c:pt>
                <c:pt idx="3249">
                  <c:v>991380014</c:v>
                </c:pt>
                <c:pt idx="3250">
                  <c:v>991699002</c:v>
                </c:pt>
                <c:pt idx="3251">
                  <c:v>991983016</c:v>
                </c:pt>
                <c:pt idx="3252">
                  <c:v>992293000</c:v>
                </c:pt>
                <c:pt idx="3253">
                  <c:v>992585014</c:v>
                </c:pt>
                <c:pt idx="3254">
                  <c:v>992902000</c:v>
                </c:pt>
                <c:pt idx="3255">
                  <c:v>993186017</c:v>
                </c:pt>
                <c:pt idx="3256">
                  <c:v>993504000</c:v>
                </c:pt>
                <c:pt idx="3257">
                  <c:v>993788016</c:v>
                </c:pt>
                <c:pt idx="3258">
                  <c:v>994098001</c:v>
                </c:pt>
                <c:pt idx="3259">
                  <c:v>994390017</c:v>
                </c:pt>
                <c:pt idx="3260">
                  <c:v>994700000</c:v>
                </c:pt>
                <c:pt idx="3261">
                  <c:v>995010018</c:v>
                </c:pt>
                <c:pt idx="3262">
                  <c:v>995328001</c:v>
                </c:pt>
                <c:pt idx="3263">
                  <c:v>995612018</c:v>
                </c:pt>
                <c:pt idx="3264">
                  <c:v>995922000</c:v>
                </c:pt>
                <c:pt idx="3265">
                  <c:v>996204017</c:v>
                </c:pt>
                <c:pt idx="3266">
                  <c:v>996514000</c:v>
                </c:pt>
                <c:pt idx="3267">
                  <c:v>996798019</c:v>
                </c:pt>
                <c:pt idx="3268">
                  <c:v>997116000</c:v>
                </c:pt>
                <c:pt idx="3269">
                  <c:v>997400018</c:v>
                </c:pt>
                <c:pt idx="3270">
                  <c:v>997710000</c:v>
                </c:pt>
                <c:pt idx="3271">
                  <c:v>998002018</c:v>
                </c:pt>
                <c:pt idx="3272">
                  <c:v>998313003</c:v>
                </c:pt>
                <c:pt idx="3273">
                  <c:v>998597014</c:v>
                </c:pt>
                <c:pt idx="3274">
                  <c:v>998915001</c:v>
                </c:pt>
                <c:pt idx="3275">
                  <c:v>999206017</c:v>
                </c:pt>
                <c:pt idx="3276">
                  <c:v>999517000</c:v>
                </c:pt>
                <c:pt idx="3277">
                  <c:v>999809014</c:v>
                </c:pt>
                <c:pt idx="3278">
                  <c:v>1000145001</c:v>
                </c:pt>
                <c:pt idx="3279">
                  <c:v>1000429014</c:v>
                </c:pt>
                <c:pt idx="3280">
                  <c:v>1000747000</c:v>
                </c:pt>
                <c:pt idx="3281">
                  <c:v>1001031014</c:v>
                </c:pt>
                <c:pt idx="3282">
                  <c:v>1001341003</c:v>
                </c:pt>
                <c:pt idx="3283">
                  <c:v>1001633017</c:v>
                </c:pt>
                <c:pt idx="3284">
                  <c:v>1001943004</c:v>
                </c:pt>
                <c:pt idx="3285">
                  <c:v>1002228018</c:v>
                </c:pt>
                <c:pt idx="3286">
                  <c:v>1002553000</c:v>
                </c:pt>
                <c:pt idx="3287">
                  <c:v>1002837017</c:v>
                </c:pt>
                <c:pt idx="3288">
                  <c:v>1003147000</c:v>
                </c:pt>
                <c:pt idx="3289">
                  <c:v>1003439017</c:v>
                </c:pt>
                <c:pt idx="3290">
                  <c:v>1003749000</c:v>
                </c:pt>
                <c:pt idx="3291">
                  <c:v>1004033018</c:v>
                </c:pt>
                <c:pt idx="3292">
                  <c:v>1017816000</c:v>
                </c:pt>
                <c:pt idx="3293">
                  <c:v>1018134018</c:v>
                </c:pt>
                <c:pt idx="3294">
                  <c:v>1018444000</c:v>
                </c:pt>
                <c:pt idx="3295">
                  <c:v>1018728018</c:v>
                </c:pt>
                <c:pt idx="3296">
                  <c:v>1019046000</c:v>
                </c:pt>
                <c:pt idx="3297">
                  <c:v>1019320014</c:v>
                </c:pt>
                <c:pt idx="3298">
                  <c:v>1019630000</c:v>
                </c:pt>
                <c:pt idx="3299">
                  <c:v>1019923017</c:v>
                </c:pt>
                <c:pt idx="3300">
                  <c:v>1020233000</c:v>
                </c:pt>
                <c:pt idx="3301">
                  <c:v>1020517014</c:v>
                </c:pt>
                <c:pt idx="3302">
                  <c:v>1020835003</c:v>
                </c:pt>
                <c:pt idx="3303">
                  <c:v>1021119014</c:v>
                </c:pt>
                <c:pt idx="3304">
                  <c:v>1021429000</c:v>
                </c:pt>
                <c:pt idx="3305">
                  <c:v>1021721014</c:v>
                </c:pt>
                <c:pt idx="3306">
                  <c:v>1022031000</c:v>
                </c:pt>
                <c:pt idx="3307">
                  <c:v>1022322014</c:v>
                </c:pt>
                <c:pt idx="3308">
                  <c:v>1022640000</c:v>
                </c:pt>
                <c:pt idx="3309">
                  <c:v>1022924014</c:v>
                </c:pt>
                <c:pt idx="3310">
                  <c:v>1023260003</c:v>
                </c:pt>
                <c:pt idx="3311">
                  <c:v>1023552014</c:v>
                </c:pt>
                <c:pt idx="3312">
                  <c:v>1023863000</c:v>
                </c:pt>
                <c:pt idx="3313">
                  <c:v>1024147016</c:v>
                </c:pt>
                <c:pt idx="3314">
                  <c:v>1024465003</c:v>
                </c:pt>
                <c:pt idx="3315">
                  <c:v>1024749017</c:v>
                </c:pt>
                <c:pt idx="3316">
                  <c:v>1025059000</c:v>
                </c:pt>
                <c:pt idx="3317">
                  <c:v>1025351017</c:v>
                </c:pt>
                <c:pt idx="3318">
                  <c:v>1025725000</c:v>
                </c:pt>
                <c:pt idx="3319">
                  <c:v>1026010017</c:v>
                </c:pt>
                <c:pt idx="3320">
                  <c:v>1026329000</c:v>
                </c:pt>
                <c:pt idx="3321">
                  <c:v>1026614014</c:v>
                </c:pt>
                <c:pt idx="3322">
                  <c:v>1026924000</c:v>
                </c:pt>
                <c:pt idx="3323">
                  <c:v>1027217017</c:v>
                </c:pt>
                <c:pt idx="3324">
                  <c:v>1027528001</c:v>
                </c:pt>
                <c:pt idx="3325">
                  <c:v>1027812018</c:v>
                </c:pt>
                <c:pt idx="3326">
                  <c:v>1028130000</c:v>
                </c:pt>
                <c:pt idx="3327">
                  <c:v>1028440018</c:v>
                </c:pt>
                <c:pt idx="3328">
                  <c:v>1028750000</c:v>
                </c:pt>
                <c:pt idx="3329">
                  <c:v>1029032014</c:v>
                </c:pt>
                <c:pt idx="3330">
                  <c:v>1029342000</c:v>
                </c:pt>
                <c:pt idx="3331">
                  <c:v>1029626018</c:v>
                </c:pt>
                <c:pt idx="3332">
                  <c:v>1029944000</c:v>
                </c:pt>
                <c:pt idx="3333">
                  <c:v>1030229014</c:v>
                </c:pt>
                <c:pt idx="3334">
                  <c:v>1030539003</c:v>
                </c:pt>
                <c:pt idx="3335">
                  <c:v>1030831014</c:v>
                </c:pt>
                <c:pt idx="3336">
                  <c:v>1031141001</c:v>
                </c:pt>
                <c:pt idx="3337">
                  <c:v>1031425014</c:v>
                </c:pt>
                <c:pt idx="3338">
                  <c:v>1031743000</c:v>
                </c:pt>
                <c:pt idx="3339">
                  <c:v>1032034017</c:v>
                </c:pt>
                <c:pt idx="3340">
                  <c:v>1032344000</c:v>
                </c:pt>
                <c:pt idx="3341">
                  <c:v>1032636016</c:v>
                </c:pt>
                <c:pt idx="3342">
                  <c:v>1032946000</c:v>
                </c:pt>
                <c:pt idx="3343">
                  <c:v>1033230014</c:v>
                </c:pt>
                <c:pt idx="3344">
                  <c:v>1033574000</c:v>
                </c:pt>
                <c:pt idx="3345">
                  <c:v>1033858015</c:v>
                </c:pt>
                <c:pt idx="3346">
                  <c:v>1034168001</c:v>
                </c:pt>
                <c:pt idx="3347">
                  <c:v>1034460014</c:v>
                </c:pt>
                <c:pt idx="3348">
                  <c:v>1034770000</c:v>
                </c:pt>
                <c:pt idx="3349">
                  <c:v>1035054017</c:v>
                </c:pt>
                <c:pt idx="3350">
                  <c:v>1035379000</c:v>
                </c:pt>
                <c:pt idx="3351">
                  <c:v>1035663014</c:v>
                </c:pt>
                <c:pt idx="3352">
                  <c:v>1035973003</c:v>
                </c:pt>
                <c:pt idx="3353">
                  <c:v>1036265014</c:v>
                </c:pt>
                <c:pt idx="3354">
                  <c:v>1036575000</c:v>
                </c:pt>
                <c:pt idx="3355">
                  <c:v>1036859014</c:v>
                </c:pt>
                <c:pt idx="3356">
                  <c:v>1037177000</c:v>
                </c:pt>
                <c:pt idx="3357">
                  <c:v>1037461014</c:v>
                </c:pt>
                <c:pt idx="3358">
                  <c:v>1037771003</c:v>
                </c:pt>
                <c:pt idx="3359">
                  <c:v>1038064017</c:v>
                </c:pt>
                <c:pt idx="3360">
                  <c:v>1038374000</c:v>
                </c:pt>
                <c:pt idx="3361">
                  <c:v>1038674017</c:v>
                </c:pt>
                <c:pt idx="3362">
                  <c:v>1038992000</c:v>
                </c:pt>
                <c:pt idx="3363">
                  <c:v>1039276016</c:v>
                </c:pt>
                <c:pt idx="3364">
                  <c:v>1039586000</c:v>
                </c:pt>
                <c:pt idx="3365">
                  <c:v>1039878017</c:v>
                </c:pt>
                <c:pt idx="3366">
                  <c:v>1040188001</c:v>
                </c:pt>
                <c:pt idx="3367">
                  <c:v>1040472018</c:v>
                </c:pt>
                <c:pt idx="3368">
                  <c:v>1040791000</c:v>
                </c:pt>
                <c:pt idx="3369">
                  <c:v>1041075014</c:v>
                </c:pt>
                <c:pt idx="3370">
                  <c:v>1041385003</c:v>
                </c:pt>
                <c:pt idx="3371">
                  <c:v>1041684014</c:v>
                </c:pt>
                <c:pt idx="3372">
                  <c:v>1041994000</c:v>
                </c:pt>
                <c:pt idx="3373">
                  <c:v>1042278018</c:v>
                </c:pt>
                <c:pt idx="3374">
                  <c:v>1042596000</c:v>
                </c:pt>
                <c:pt idx="3375">
                  <c:v>1042880017</c:v>
                </c:pt>
                <c:pt idx="3376">
                  <c:v>1043190000</c:v>
                </c:pt>
                <c:pt idx="3377">
                  <c:v>1043482016</c:v>
                </c:pt>
                <c:pt idx="3378">
                  <c:v>1043818001</c:v>
                </c:pt>
                <c:pt idx="3379">
                  <c:v>1044102014</c:v>
                </c:pt>
                <c:pt idx="3380">
                  <c:v>1044420000</c:v>
                </c:pt>
                <c:pt idx="3381">
                  <c:v>1044704014</c:v>
                </c:pt>
                <c:pt idx="3382">
                  <c:v>1045021000</c:v>
                </c:pt>
                <c:pt idx="3383">
                  <c:v>1045313018</c:v>
                </c:pt>
                <c:pt idx="3384">
                  <c:v>1045623000</c:v>
                </c:pt>
                <c:pt idx="3385">
                  <c:v>1045908015</c:v>
                </c:pt>
                <c:pt idx="3386">
                  <c:v>1046226002</c:v>
                </c:pt>
                <c:pt idx="3387">
                  <c:v>1046510014</c:v>
                </c:pt>
                <c:pt idx="3388">
                  <c:v>1046820000</c:v>
                </c:pt>
                <c:pt idx="3389">
                  <c:v>1047112014</c:v>
                </c:pt>
                <c:pt idx="3390">
                  <c:v>1047422000</c:v>
                </c:pt>
                <c:pt idx="3391">
                  <c:v>1047706014</c:v>
                </c:pt>
                <c:pt idx="3392">
                  <c:v>1062735000</c:v>
                </c:pt>
                <c:pt idx="3393">
                  <c:v>1063043017</c:v>
                </c:pt>
                <c:pt idx="3394">
                  <c:v>1063353000</c:v>
                </c:pt>
                <c:pt idx="3395">
                  <c:v>1063637014</c:v>
                </c:pt>
                <c:pt idx="3396">
                  <c:v>1063955000</c:v>
                </c:pt>
                <c:pt idx="3397">
                  <c:v>1064239014</c:v>
                </c:pt>
                <c:pt idx="3398">
                  <c:v>1064549000</c:v>
                </c:pt>
                <c:pt idx="3399">
                  <c:v>1064841014</c:v>
                </c:pt>
                <c:pt idx="3400">
                  <c:v>1065152001</c:v>
                </c:pt>
                <c:pt idx="3401">
                  <c:v>1065436016</c:v>
                </c:pt>
                <c:pt idx="3402">
                  <c:v>1065754000</c:v>
                </c:pt>
                <c:pt idx="3403">
                  <c:v>1066045014</c:v>
                </c:pt>
                <c:pt idx="3404">
                  <c:v>1066356000</c:v>
                </c:pt>
                <c:pt idx="3405">
                  <c:v>1066648018</c:v>
                </c:pt>
                <c:pt idx="3406">
                  <c:v>1066958001</c:v>
                </c:pt>
                <c:pt idx="3407">
                  <c:v>1067242018</c:v>
                </c:pt>
                <c:pt idx="3408">
                  <c:v>1067560000</c:v>
                </c:pt>
                <c:pt idx="3409">
                  <c:v>1067844018</c:v>
                </c:pt>
                <c:pt idx="3410">
                  <c:v>1068180000</c:v>
                </c:pt>
                <c:pt idx="3411">
                  <c:v>1068472018</c:v>
                </c:pt>
                <c:pt idx="3412">
                  <c:v>1068782000</c:v>
                </c:pt>
                <c:pt idx="3413">
                  <c:v>1069067014</c:v>
                </c:pt>
                <c:pt idx="3414">
                  <c:v>1069394001</c:v>
                </c:pt>
                <c:pt idx="3415">
                  <c:v>1069679016</c:v>
                </c:pt>
                <c:pt idx="3416">
                  <c:v>1069990000</c:v>
                </c:pt>
                <c:pt idx="3417">
                  <c:v>1070284014</c:v>
                </c:pt>
                <c:pt idx="3418">
                  <c:v>1070595000</c:v>
                </c:pt>
                <c:pt idx="3419">
                  <c:v>1070880017</c:v>
                </c:pt>
                <c:pt idx="3420">
                  <c:v>1071199000</c:v>
                </c:pt>
                <c:pt idx="3421">
                  <c:v>1071486016</c:v>
                </c:pt>
                <c:pt idx="3422">
                  <c:v>1071798004</c:v>
                </c:pt>
                <c:pt idx="3423">
                  <c:v>1072092018</c:v>
                </c:pt>
                <c:pt idx="3424">
                  <c:v>1072405000</c:v>
                </c:pt>
                <c:pt idx="3425">
                  <c:v>1072679017</c:v>
                </c:pt>
                <c:pt idx="3426">
                  <c:v>1072998000</c:v>
                </c:pt>
                <c:pt idx="3427">
                  <c:v>1073309016</c:v>
                </c:pt>
                <c:pt idx="3428">
                  <c:v>1073620000</c:v>
                </c:pt>
                <c:pt idx="3429">
                  <c:v>1073912014</c:v>
                </c:pt>
                <c:pt idx="3430">
                  <c:v>1074222000</c:v>
                </c:pt>
                <c:pt idx="3431">
                  <c:v>1074506014</c:v>
                </c:pt>
                <c:pt idx="3432">
                  <c:v>1074824000</c:v>
                </c:pt>
                <c:pt idx="3433">
                  <c:v>1075108018</c:v>
                </c:pt>
                <c:pt idx="3434">
                  <c:v>1075418004</c:v>
                </c:pt>
                <c:pt idx="3435">
                  <c:v>1075717014</c:v>
                </c:pt>
                <c:pt idx="3436">
                  <c:v>1076027003</c:v>
                </c:pt>
                <c:pt idx="3437">
                  <c:v>1076311014</c:v>
                </c:pt>
                <c:pt idx="3438">
                  <c:v>1076629002</c:v>
                </c:pt>
                <c:pt idx="3439">
                  <c:v>1076914016</c:v>
                </c:pt>
                <c:pt idx="3440">
                  <c:v>1077224000</c:v>
                </c:pt>
                <c:pt idx="3441">
                  <c:v>1077516017</c:v>
                </c:pt>
                <c:pt idx="3442">
                  <c:v>1077826000</c:v>
                </c:pt>
                <c:pt idx="3443">
                  <c:v>1078110018</c:v>
                </c:pt>
                <c:pt idx="3444">
                  <c:v>1078454000</c:v>
                </c:pt>
                <c:pt idx="3445">
                  <c:v>1078738018</c:v>
                </c:pt>
                <c:pt idx="3446">
                  <c:v>1079055004</c:v>
                </c:pt>
                <c:pt idx="3447">
                  <c:v>1079347017</c:v>
                </c:pt>
                <c:pt idx="3448">
                  <c:v>1079657003</c:v>
                </c:pt>
                <c:pt idx="3449">
                  <c:v>1079941017</c:v>
                </c:pt>
                <c:pt idx="3450">
                  <c:v>1080259002</c:v>
                </c:pt>
                <c:pt idx="3451">
                  <c:v>1080543016</c:v>
                </c:pt>
                <c:pt idx="3452">
                  <c:v>1080854000</c:v>
                </c:pt>
                <c:pt idx="3453">
                  <c:v>1081146017</c:v>
                </c:pt>
                <c:pt idx="3454">
                  <c:v>1081456000</c:v>
                </c:pt>
                <c:pt idx="3455">
                  <c:v>1081740014</c:v>
                </c:pt>
                <c:pt idx="3456">
                  <c:v>1082058001</c:v>
                </c:pt>
                <c:pt idx="3457">
                  <c:v>1082332015</c:v>
                </c:pt>
                <c:pt idx="3458">
                  <c:v>1082642000</c:v>
                </c:pt>
                <c:pt idx="3459">
                  <c:v>1082934017</c:v>
                </c:pt>
                <c:pt idx="3460">
                  <c:v>1083244000</c:v>
                </c:pt>
                <c:pt idx="3461">
                  <c:v>1083555014</c:v>
                </c:pt>
                <c:pt idx="3462">
                  <c:v>1083873000</c:v>
                </c:pt>
                <c:pt idx="3463">
                  <c:v>1084157014</c:v>
                </c:pt>
                <c:pt idx="3464">
                  <c:v>1084467004</c:v>
                </c:pt>
                <c:pt idx="3465">
                  <c:v>1084759017</c:v>
                </c:pt>
                <c:pt idx="3466">
                  <c:v>1085069004</c:v>
                </c:pt>
                <c:pt idx="3467">
                  <c:v>1085360014</c:v>
                </c:pt>
                <c:pt idx="3468">
                  <c:v>1085678003</c:v>
                </c:pt>
                <c:pt idx="3469">
                  <c:v>1085962014</c:v>
                </c:pt>
                <c:pt idx="3470">
                  <c:v>1086272000</c:v>
                </c:pt>
                <c:pt idx="3471">
                  <c:v>1086564014</c:v>
                </c:pt>
                <c:pt idx="3472">
                  <c:v>1086874000</c:v>
                </c:pt>
                <c:pt idx="3473">
                  <c:v>1087158018</c:v>
                </c:pt>
                <c:pt idx="3474">
                  <c:v>1087476000</c:v>
                </c:pt>
                <c:pt idx="3475">
                  <c:v>1087760016</c:v>
                </c:pt>
                <c:pt idx="3476">
                  <c:v>1088070000</c:v>
                </c:pt>
                <c:pt idx="3477">
                  <c:v>1088362017</c:v>
                </c:pt>
                <c:pt idx="3478">
                  <c:v>1088705001</c:v>
                </c:pt>
                <c:pt idx="3479">
                  <c:v>1088989014</c:v>
                </c:pt>
                <c:pt idx="3480">
                  <c:v>1089307000</c:v>
                </c:pt>
                <c:pt idx="3481">
                  <c:v>1089591014</c:v>
                </c:pt>
                <c:pt idx="3482">
                  <c:v>1089901003</c:v>
                </c:pt>
                <c:pt idx="3483">
                  <c:v>1090193017</c:v>
                </c:pt>
                <c:pt idx="3484">
                  <c:v>1090503004</c:v>
                </c:pt>
                <c:pt idx="3485">
                  <c:v>1090787017</c:v>
                </c:pt>
                <c:pt idx="3486">
                  <c:v>1091105001</c:v>
                </c:pt>
                <c:pt idx="3487">
                  <c:v>1091390016</c:v>
                </c:pt>
                <c:pt idx="3488">
                  <c:v>1091700000</c:v>
                </c:pt>
                <c:pt idx="3489">
                  <c:v>1091982016</c:v>
                </c:pt>
                <c:pt idx="3490">
                  <c:v>1092292000</c:v>
                </c:pt>
                <c:pt idx="3491">
                  <c:v>1092576017</c:v>
                </c:pt>
                <c:pt idx="3492">
                  <c:v>1127289001</c:v>
                </c:pt>
                <c:pt idx="3493">
                  <c:v>1127607017</c:v>
                </c:pt>
                <c:pt idx="3494">
                  <c:v>1127917003</c:v>
                </c:pt>
                <c:pt idx="3495">
                  <c:v>1128201017</c:v>
                </c:pt>
                <c:pt idx="3496">
                  <c:v>1128519001</c:v>
                </c:pt>
                <c:pt idx="3497">
                  <c:v>1128803015</c:v>
                </c:pt>
                <c:pt idx="3498">
                  <c:v>1129113000</c:v>
                </c:pt>
                <c:pt idx="3499">
                  <c:v>1129412014</c:v>
                </c:pt>
                <c:pt idx="3500">
                  <c:v>1129722000</c:v>
                </c:pt>
                <c:pt idx="3501">
                  <c:v>1130006017</c:v>
                </c:pt>
                <c:pt idx="3502">
                  <c:v>1130324000</c:v>
                </c:pt>
                <c:pt idx="3503">
                  <c:v>1130608018</c:v>
                </c:pt>
                <c:pt idx="3504">
                  <c:v>1130918001</c:v>
                </c:pt>
                <c:pt idx="3505">
                  <c:v>1131210017</c:v>
                </c:pt>
                <c:pt idx="3506">
                  <c:v>1131520000</c:v>
                </c:pt>
                <c:pt idx="3507">
                  <c:v>1131804018</c:v>
                </c:pt>
                <c:pt idx="3508">
                  <c:v>1132122000</c:v>
                </c:pt>
                <c:pt idx="3509">
                  <c:v>1132407014</c:v>
                </c:pt>
                <c:pt idx="3510">
                  <c:v>1132750000</c:v>
                </c:pt>
                <c:pt idx="3511">
                  <c:v>1133042017</c:v>
                </c:pt>
                <c:pt idx="3512">
                  <c:v>1133352000</c:v>
                </c:pt>
                <c:pt idx="3513">
                  <c:v>1133636017</c:v>
                </c:pt>
                <c:pt idx="3514">
                  <c:v>1133954000</c:v>
                </c:pt>
                <c:pt idx="3515">
                  <c:v>1134238018</c:v>
                </c:pt>
                <c:pt idx="3516">
                  <c:v>1134548001</c:v>
                </c:pt>
                <c:pt idx="3517">
                  <c:v>1134840017</c:v>
                </c:pt>
                <c:pt idx="3518">
                  <c:v>1135151000</c:v>
                </c:pt>
                <c:pt idx="3519">
                  <c:v>1135435017</c:v>
                </c:pt>
                <c:pt idx="3520">
                  <c:v>1135753000</c:v>
                </c:pt>
                <c:pt idx="3521">
                  <c:v>1136027014</c:v>
                </c:pt>
                <c:pt idx="3522">
                  <c:v>1136337000</c:v>
                </c:pt>
                <c:pt idx="3523">
                  <c:v>1136629014</c:v>
                </c:pt>
                <c:pt idx="3524">
                  <c:v>1136939000</c:v>
                </c:pt>
                <c:pt idx="3525">
                  <c:v>1137223017</c:v>
                </c:pt>
                <c:pt idx="3526">
                  <c:v>1137541000</c:v>
                </c:pt>
                <c:pt idx="3527">
                  <c:v>1137852017</c:v>
                </c:pt>
                <c:pt idx="3528">
                  <c:v>1138162000</c:v>
                </c:pt>
                <c:pt idx="3529">
                  <c:v>1138454017</c:v>
                </c:pt>
                <c:pt idx="3530">
                  <c:v>1138764000</c:v>
                </c:pt>
                <c:pt idx="3531">
                  <c:v>1139055017</c:v>
                </c:pt>
                <c:pt idx="3532">
                  <c:v>1139373000</c:v>
                </c:pt>
                <c:pt idx="3533">
                  <c:v>1139657017</c:v>
                </c:pt>
                <c:pt idx="3534">
                  <c:v>1139967000</c:v>
                </c:pt>
                <c:pt idx="3535">
                  <c:v>1140259016</c:v>
                </c:pt>
                <c:pt idx="3536">
                  <c:v>1140569000</c:v>
                </c:pt>
                <c:pt idx="3537">
                  <c:v>1140853018</c:v>
                </c:pt>
                <c:pt idx="3538">
                  <c:v>1141171000</c:v>
                </c:pt>
                <c:pt idx="3539">
                  <c:v>1141455018</c:v>
                </c:pt>
                <c:pt idx="3540">
                  <c:v>1141765000</c:v>
                </c:pt>
                <c:pt idx="3541">
                  <c:v>1142057018</c:v>
                </c:pt>
                <c:pt idx="3542">
                  <c:v>1142374002</c:v>
                </c:pt>
                <c:pt idx="3543">
                  <c:v>1142658017</c:v>
                </c:pt>
                <c:pt idx="3544">
                  <c:v>1143003000</c:v>
                </c:pt>
                <c:pt idx="3545">
                  <c:v>1143287018</c:v>
                </c:pt>
                <c:pt idx="3546">
                  <c:v>1143597000</c:v>
                </c:pt>
                <c:pt idx="3547">
                  <c:v>1143889017</c:v>
                </c:pt>
                <c:pt idx="3548">
                  <c:v>1144199000</c:v>
                </c:pt>
                <c:pt idx="3549">
                  <c:v>1144483014</c:v>
                </c:pt>
                <c:pt idx="3550">
                  <c:v>1144801000</c:v>
                </c:pt>
                <c:pt idx="3551">
                  <c:v>1145085014</c:v>
                </c:pt>
                <c:pt idx="3552">
                  <c:v>1145395000</c:v>
                </c:pt>
                <c:pt idx="3553">
                  <c:v>1145678015</c:v>
                </c:pt>
                <c:pt idx="3554">
                  <c:v>1145988000</c:v>
                </c:pt>
                <c:pt idx="3555">
                  <c:v>1146272014</c:v>
                </c:pt>
                <c:pt idx="3556">
                  <c:v>1146590000</c:v>
                </c:pt>
                <c:pt idx="3557">
                  <c:v>1146874017</c:v>
                </c:pt>
                <c:pt idx="3558">
                  <c:v>1147184003</c:v>
                </c:pt>
                <c:pt idx="3559">
                  <c:v>1147476017</c:v>
                </c:pt>
                <c:pt idx="3560">
                  <c:v>1147786002</c:v>
                </c:pt>
                <c:pt idx="3561">
                  <c:v>1148096014</c:v>
                </c:pt>
                <c:pt idx="3562">
                  <c:v>1148415000</c:v>
                </c:pt>
                <c:pt idx="3563">
                  <c:v>1148706017</c:v>
                </c:pt>
                <c:pt idx="3564">
                  <c:v>1149016002</c:v>
                </c:pt>
                <c:pt idx="3565">
                  <c:v>1149308018</c:v>
                </c:pt>
                <c:pt idx="3566">
                  <c:v>1149619000</c:v>
                </c:pt>
                <c:pt idx="3567">
                  <c:v>1149903017</c:v>
                </c:pt>
                <c:pt idx="3568">
                  <c:v>1150221000</c:v>
                </c:pt>
                <c:pt idx="3569">
                  <c:v>1150505017</c:v>
                </c:pt>
                <c:pt idx="3570">
                  <c:v>1150815000</c:v>
                </c:pt>
                <c:pt idx="3571">
                  <c:v>1151107016</c:v>
                </c:pt>
                <c:pt idx="3572">
                  <c:v>1151417000</c:v>
                </c:pt>
                <c:pt idx="3573">
                  <c:v>1151701014</c:v>
                </c:pt>
                <c:pt idx="3574">
                  <c:v>1152026000</c:v>
                </c:pt>
                <c:pt idx="3575">
                  <c:v>1152310018</c:v>
                </c:pt>
                <c:pt idx="3576">
                  <c:v>1152620000</c:v>
                </c:pt>
                <c:pt idx="3577">
                  <c:v>1152912016</c:v>
                </c:pt>
                <c:pt idx="3578">
                  <c:v>1153248001</c:v>
                </c:pt>
                <c:pt idx="3579">
                  <c:v>1153533014</c:v>
                </c:pt>
                <c:pt idx="3580">
                  <c:v>1153851002</c:v>
                </c:pt>
                <c:pt idx="3581">
                  <c:v>1154135014</c:v>
                </c:pt>
                <c:pt idx="3582">
                  <c:v>1154445000</c:v>
                </c:pt>
                <c:pt idx="3583">
                  <c:v>1154737014</c:v>
                </c:pt>
                <c:pt idx="3584">
                  <c:v>1155048000</c:v>
                </c:pt>
                <c:pt idx="3585">
                  <c:v>1155371015</c:v>
                </c:pt>
                <c:pt idx="3586">
                  <c:v>1155691000</c:v>
                </c:pt>
                <c:pt idx="3587">
                  <c:v>1155975014</c:v>
                </c:pt>
                <c:pt idx="3588">
                  <c:v>1156286003</c:v>
                </c:pt>
                <c:pt idx="3589">
                  <c:v>1156578018</c:v>
                </c:pt>
                <c:pt idx="3590">
                  <c:v>1156889000</c:v>
                </c:pt>
                <c:pt idx="3591">
                  <c:v>1157173017</c:v>
                </c:pt>
                <c:pt idx="3592">
                  <c:v>1185055002</c:v>
                </c:pt>
                <c:pt idx="3593">
                  <c:v>1185373017</c:v>
                </c:pt>
                <c:pt idx="3594">
                  <c:v>1185683003</c:v>
                </c:pt>
                <c:pt idx="3595">
                  <c:v>1185974014</c:v>
                </c:pt>
                <c:pt idx="3596">
                  <c:v>1186292003</c:v>
                </c:pt>
                <c:pt idx="3597">
                  <c:v>1186576014</c:v>
                </c:pt>
                <c:pt idx="3598">
                  <c:v>1186886000</c:v>
                </c:pt>
                <c:pt idx="3599">
                  <c:v>1187178015</c:v>
                </c:pt>
                <c:pt idx="3600">
                  <c:v>1187488001</c:v>
                </c:pt>
                <c:pt idx="3601">
                  <c:v>1187772017</c:v>
                </c:pt>
                <c:pt idx="3602">
                  <c:v>1188090000</c:v>
                </c:pt>
                <c:pt idx="3603">
                  <c:v>1188375018</c:v>
                </c:pt>
                <c:pt idx="3604">
                  <c:v>1188685000</c:v>
                </c:pt>
                <c:pt idx="3605">
                  <c:v>1188977018</c:v>
                </c:pt>
                <c:pt idx="3606">
                  <c:v>1189294003</c:v>
                </c:pt>
                <c:pt idx="3607">
                  <c:v>1189579018</c:v>
                </c:pt>
                <c:pt idx="3608">
                  <c:v>1189897000</c:v>
                </c:pt>
                <c:pt idx="3609">
                  <c:v>1190181016</c:v>
                </c:pt>
                <c:pt idx="3610">
                  <c:v>1190517000</c:v>
                </c:pt>
                <c:pt idx="3611">
                  <c:v>1190809018</c:v>
                </c:pt>
                <c:pt idx="3612">
                  <c:v>1191119000</c:v>
                </c:pt>
                <c:pt idx="3613">
                  <c:v>1191403014</c:v>
                </c:pt>
                <c:pt idx="3614">
                  <c:v>1191721000</c:v>
                </c:pt>
                <c:pt idx="3615">
                  <c:v>1192005014</c:v>
                </c:pt>
                <c:pt idx="3616">
                  <c:v>1192316000</c:v>
                </c:pt>
                <c:pt idx="3617">
                  <c:v>1192598015</c:v>
                </c:pt>
                <c:pt idx="3618">
                  <c:v>1192908001</c:v>
                </c:pt>
                <c:pt idx="3619">
                  <c:v>1193192014</c:v>
                </c:pt>
                <c:pt idx="3620">
                  <c:v>1193510000</c:v>
                </c:pt>
                <c:pt idx="3621">
                  <c:v>1193794014</c:v>
                </c:pt>
                <c:pt idx="3622">
                  <c:v>1194104003</c:v>
                </c:pt>
                <c:pt idx="3623">
                  <c:v>1194396017</c:v>
                </c:pt>
                <c:pt idx="3624">
                  <c:v>1194706003</c:v>
                </c:pt>
                <c:pt idx="3625">
                  <c:v>1194991018</c:v>
                </c:pt>
                <c:pt idx="3626">
                  <c:v>1195309000</c:v>
                </c:pt>
                <c:pt idx="3627">
                  <c:v>1195626017</c:v>
                </c:pt>
                <c:pt idx="3628">
                  <c:v>1195936003</c:v>
                </c:pt>
                <c:pt idx="3629">
                  <c:v>1196229014</c:v>
                </c:pt>
                <c:pt idx="3630">
                  <c:v>1196539000</c:v>
                </c:pt>
                <c:pt idx="3631">
                  <c:v>1196823016</c:v>
                </c:pt>
                <c:pt idx="3632">
                  <c:v>1197141000</c:v>
                </c:pt>
                <c:pt idx="3633">
                  <c:v>1197425017</c:v>
                </c:pt>
                <c:pt idx="3634">
                  <c:v>1197735000</c:v>
                </c:pt>
                <c:pt idx="3635">
                  <c:v>1198027017</c:v>
                </c:pt>
                <c:pt idx="3636">
                  <c:v>1198337000</c:v>
                </c:pt>
                <c:pt idx="3637">
                  <c:v>1198621014</c:v>
                </c:pt>
                <c:pt idx="3638">
                  <c:v>1198946000</c:v>
                </c:pt>
                <c:pt idx="3639">
                  <c:v>1199230018</c:v>
                </c:pt>
                <c:pt idx="3640">
                  <c:v>1199540000</c:v>
                </c:pt>
                <c:pt idx="3641">
                  <c:v>1199832017</c:v>
                </c:pt>
                <c:pt idx="3642">
                  <c:v>1200142000</c:v>
                </c:pt>
                <c:pt idx="3643">
                  <c:v>1200426014</c:v>
                </c:pt>
                <c:pt idx="3644">
                  <c:v>1200770000</c:v>
                </c:pt>
                <c:pt idx="3645">
                  <c:v>1201054014</c:v>
                </c:pt>
                <c:pt idx="3646">
                  <c:v>1201364003</c:v>
                </c:pt>
                <c:pt idx="3647">
                  <c:v>1201656014</c:v>
                </c:pt>
                <c:pt idx="3648">
                  <c:v>1201966002</c:v>
                </c:pt>
                <c:pt idx="3649">
                  <c:v>1202240014</c:v>
                </c:pt>
                <c:pt idx="3650">
                  <c:v>1202558001</c:v>
                </c:pt>
                <c:pt idx="3651">
                  <c:v>1202843014</c:v>
                </c:pt>
                <c:pt idx="3652">
                  <c:v>1203153000</c:v>
                </c:pt>
                <c:pt idx="3653">
                  <c:v>1203445014</c:v>
                </c:pt>
                <c:pt idx="3654">
                  <c:v>1203755000</c:v>
                </c:pt>
                <c:pt idx="3655">
                  <c:v>1204039014</c:v>
                </c:pt>
                <c:pt idx="3656">
                  <c:v>1204357004</c:v>
                </c:pt>
                <c:pt idx="3657">
                  <c:v>1204641017</c:v>
                </c:pt>
                <c:pt idx="3658">
                  <c:v>1204951000</c:v>
                </c:pt>
                <c:pt idx="3659">
                  <c:v>1205250014</c:v>
                </c:pt>
                <c:pt idx="3660">
                  <c:v>1205560000</c:v>
                </c:pt>
                <c:pt idx="3661">
                  <c:v>1205870014</c:v>
                </c:pt>
                <c:pt idx="3662">
                  <c:v>1206188001</c:v>
                </c:pt>
                <c:pt idx="3663">
                  <c:v>1206472017</c:v>
                </c:pt>
                <c:pt idx="3664">
                  <c:v>1206783000</c:v>
                </c:pt>
                <c:pt idx="3665">
                  <c:v>1207075014</c:v>
                </c:pt>
                <c:pt idx="3666">
                  <c:v>1207385000</c:v>
                </c:pt>
                <c:pt idx="3667">
                  <c:v>1207669015</c:v>
                </c:pt>
                <c:pt idx="3668">
                  <c:v>1207987000</c:v>
                </c:pt>
                <c:pt idx="3669">
                  <c:v>1208271017</c:v>
                </c:pt>
                <c:pt idx="3670">
                  <c:v>1208588001</c:v>
                </c:pt>
                <c:pt idx="3671">
                  <c:v>1208880017</c:v>
                </c:pt>
                <c:pt idx="3672">
                  <c:v>1209190000</c:v>
                </c:pt>
                <c:pt idx="3673">
                  <c:v>1209474018</c:v>
                </c:pt>
                <c:pt idx="3674">
                  <c:v>1209792000</c:v>
                </c:pt>
                <c:pt idx="3675">
                  <c:v>1210076018</c:v>
                </c:pt>
                <c:pt idx="3676">
                  <c:v>1210386000</c:v>
                </c:pt>
                <c:pt idx="3677">
                  <c:v>1210679014</c:v>
                </c:pt>
                <c:pt idx="3678">
                  <c:v>1211015003</c:v>
                </c:pt>
                <c:pt idx="3679">
                  <c:v>1211299014</c:v>
                </c:pt>
                <c:pt idx="3680">
                  <c:v>1211617003</c:v>
                </c:pt>
                <c:pt idx="3681">
                  <c:v>1211891015</c:v>
                </c:pt>
                <c:pt idx="3682">
                  <c:v>1212201000</c:v>
                </c:pt>
                <c:pt idx="3683">
                  <c:v>1212493014</c:v>
                </c:pt>
                <c:pt idx="3684">
                  <c:v>1212803003</c:v>
                </c:pt>
                <c:pt idx="3685">
                  <c:v>1213087014</c:v>
                </c:pt>
                <c:pt idx="3686">
                  <c:v>1213405002</c:v>
                </c:pt>
                <c:pt idx="3687">
                  <c:v>1213690016</c:v>
                </c:pt>
                <c:pt idx="3688">
                  <c:v>1214048000</c:v>
                </c:pt>
                <c:pt idx="3689">
                  <c:v>1214340017</c:v>
                </c:pt>
                <c:pt idx="3690">
                  <c:v>1214650000</c:v>
                </c:pt>
                <c:pt idx="3691">
                  <c:v>1214941014</c:v>
                </c:pt>
                <c:pt idx="3692">
                  <c:v>1232341000</c:v>
                </c:pt>
                <c:pt idx="3693">
                  <c:v>1232659014</c:v>
                </c:pt>
                <c:pt idx="3694">
                  <c:v>1232969000</c:v>
                </c:pt>
                <c:pt idx="3695">
                  <c:v>1233253015</c:v>
                </c:pt>
                <c:pt idx="3696">
                  <c:v>1233571000</c:v>
                </c:pt>
                <c:pt idx="3697">
                  <c:v>1233855017</c:v>
                </c:pt>
                <c:pt idx="3698">
                  <c:v>1234165000</c:v>
                </c:pt>
                <c:pt idx="3699">
                  <c:v>1234458015</c:v>
                </c:pt>
                <c:pt idx="3700">
                  <c:v>1234768001</c:v>
                </c:pt>
                <c:pt idx="3701">
                  <c:v>1235052017</c:v>
                </c:pt>
                <c:pt idx="3702">
                  <c:v>1235377000</c:v>
                </c:pt>
                <c:pt idx="3703">
                  <c:v>1235662014</c:v>
                </c:pt>
                <c:pt idx="3704">
                  <c:v>1235972000</c:v>
                </c:pt>
                <c:pt idx="3705">
                  <c:v>1236264014</c:v>
                </c:pt>
                <c:pt idx="3706">
                  <c:v>1236574000</c:v>
                </c:pt>
                <c:pt idx="3707">
                  <c:v>1236858015</c:v>
                </c:pt>
                <c:pt idx="3708">
                  <c:v>1237176003</c:v>
                </c:pt>
                <c:pt idx="3709">
                  <c:v>1237460017</c:v>
                </c:pt>
                <c:pt idx="3710">
                  <c:v>1237796000</c:v>
                </c:pt>
                <c:pt idx="3711">
                  <c:v>1238088015</c:v>
                </c:pt>
                <c:pt idx="3712">
                  <c:v>1238399000</c:v>
                </c:pt>
                <c:pt idx="3713">
                  <c:v>1238673018</c:v>
                </c:pt>
                <c:pt idx="3714">
                  <c:v>1238991000</c:v>
                </c:pt>
                <c:pt idx="3715">
                  <c:v>1239275018</c:v>
                </c:pt>
                <c:pt idx="3716">
                  <c:v>1239585000</c:v>
                </c:pt>
                <c:pt idx="3717">
                  <c:v>1239877018</c:v>
                </c:pt>
                <c:pt idx="3718">
                  <c:v>1240187000</c:v>
                </c:pt>
                <c:pt idx="3719">
                  <c:v>1240471014</c:v>
                </c:pt>
                <c:pt idx="3720">
                  <c:v>1240789000</c:v>
                </c:pt>
                <c:pt idx="3721">
                  <c:v>1241074014</c:v>
                </c:pt>
                <c:pt idx="3722">
                  <c:v>1241384000</c:v>
                </c:pt>
                <c:pt idx="3723">
                  <c:v>1241683017</c:v>
                </c:pt>
                <c:pt idx="3724">
                  <c:v>1241993000</c:v>
                </c:pt>
                <c:pt idx="3725">
                  <c:v>1242278015</c:v>
                </c:pt>
                <c:pt idx="3726">
                  <c:v>1242596000</c:v>
                </c:pt>
                <c:pt idx="3727">
                  <c:v>1242906014</c:v>
                </c:pt>
                <c:pt idx="3728">
                  <c:v>1243216000</c:v>
                </c:pt>
                <c:pt idx="3729">
                  <c:v>1243508015</c:v>
                </c:pt>
                <c:pt idx="3730">
                  <c:v>1243818004</c:v>
                </c:pt>
                <c:pt idx="3731">
                  <c:v>1244102017</c:v>
                </c:pt>
                <c:pt idx="3732">
                  <c:v>1244420003</c:v>
                </c:pt>
                <c:pt idx="3733">
                  <c:v>1244704017</c:v>
                </c:pt>
                <c:pt idx="3734">
                  <c:v>1245021000</c:v>
                </c:pt>
                <c:pt idx="3735">
                  <c:v>1245313014</c:v>
                </c:pt>
                <c:pt idx="3736">
                  <c:v>1245623000</c:v>
                </c:pt>
                <c:pt idx="3737">
                  <c:v>1245907017</c:v>
                </c:pt>
                <c:pt idx="3738">
                  <c:v>1246226000</c:v>
                </c:pt>
                <c:pt idx="3739">
                  <c:v>1246510018</c:v>
                </c:pt>
                <c:pt idx="3740">
                  <c:v>1246820000</c:v>
                </c:pt>
                <c:pt idx="3741">
                  <c:v>1247112018</c:v>
                </c:pt>
                <c:pt idx="3742">
                  <c:v>1247422000</c:v>
                </c:pt>
                <c:pt idx="3743">
                  <c:v>1247706014</c:v>
                </c:pt>
                <c:pt idx="3744">
                  <c:v>1248050000</c:v>
                </c:pt>
                <c:pt idx="3745">
                  <c:v>1248324014</c:v>
                </c:pt>
                <c:pt idx="3746">
                  <c:v>1248634000</c:v>
                </c:pt>
                <c:pt idx="3747">
                  <c:v>1248927017</c:v>
                </c:pt>
                <c:pt idx="3748">
                  <c:v>1249237000</c:v>
                </c:pt>
                <c:pt idx="3749">
                  <c:v>1249521014</c:v>
                </c:pt>
                <c:pt idx="3750">
                  <c:v>1249839000</c:v>
                </c:pt>
                <c:pt idx="3751">
                  <c:v>1250123014</c:v>
                </c:pt>
                <c:pt idx="3752">
                  <c:v>1250433000</c:v>
                </c:pt>
                <c:pt idx="3753">
                  <c:v>1250725014</c:v>
                </c:pt>
                <c:pt idx="3754">
                  <c:v>1251035000</c:v>
                </c:pt>
                <c:pt idx="3755">
                  <c:v>1251326014</c:v>
                </c:pt>
                <c:pt idx="3756">
                  <c:v>1251644000</c:v>
                </c:pt>
                <c:pt idx="3757">
                  <c:v>1251928015</c:v>
                </c:pt>
                <c:pt idx="3758">
                  <c:v>1252238001</c:v>
                </c:pt>
                <c:pt idx="3759">
                  <c:v>1252530014</c:v>
                </c:pt>
                <c:pt idx="3760">
                  <c:v>1252840000</c:v>
                </c:pt>
                <c:pt idx="3761">
                  <c:v>1253150014</c:v>
                </c:pt>
                <c:pt idx="3762">
                  <c:v>1253468001</c:v>
                </c:pt>
                <c:pt idx="3763">
                  <c:v>1253752014</c:v>
                </c:pt>
                <c:pt idx="3764">
                  <c:v>1254062000</c:v>
                </c:pt>
                <c:pt idx="3765">
                  <c:v>1254354014</c:v>
                </c:pt>
                <c:pt idx="3766">
                  <c:v>1254671000</c:v>
                </c:pt>
                <c:pt idx="3767">
                  <c:v>1254955014</c:v>
                </c:pt>
                <c:pt idx="3768">
                  <c:v>1255274000</c:v>
                </c:pt>
                <c:pt idx="3769">
                  <c:v>1255558018</c:v>
                </c:pt>
                <c:pt idx="3770">
                  <c:v>1255869000</c:v>
                </c:pt>
                <c:pt idx="3771">
                  <c:v>1256162017</c:v>
                </c:pt>
                <c:pt idx="3772">
                  <c:v>1256472000</c:v>
                </c:pt>
                <c:pt idx="3773">
                  <c:v>1256757017</c:v>
                </c:pt>
                <c:pt idx="3774">
                  <c:v>1257076000</c:v>
                </c:pt>
                <c:pt idx="3775">
                  <c:v>1257360014</c:v>
                </c:pt>
                <c:pt idx="3776">
                  <c:v>1257670000</c:v>
                </c:pt>
                <c:pt idx="3777">
                  <c:v>1257952017</c:v>
                </c:pt>
                <c:pt idx="3778">
                  <c:v>1258288004</c:v>
                </c:pt>
                <c:pt idx="3779">
                  <c:v>1258572017</c:v>
                </c:pt>
                <c:pt idx="3780">
                  <c:v>1258890003</c:v>
                </c:pt>
                <c:pt idx="3781">
                  <c:v>1259174017</c:v>
                </c:pt>
                <c:pt idx="3782">
                  <c:v>1259485000</c:v>
                </c:pt>
                <c:pt idx="3783">
                  <c:v>1259777016</c:v>
                </c:pt>
                <c:pt idx="3784">
                  <c:v>1260087000</c:v>
                </c:pt>
                <c:pt idx="3785">
                  <c:v>1260371014</c:v>
                </c:pt>
                <c:pt idx="3786">
                  <c:v>1260689000</c:v>
                </c:pt>
                <c:pt idx="3787">
                  <c:v>1260980018</c:v>
                </c:pt>
                <c:pt idx="3788">
                  <c:v>1261290000</c:v>
                </c:pt>
                <c:pt idx="3789">
                  <c:v>1261582018</c:v>
                </c:pt>
                <c:pt idx="3790">
                  <c:v>1261892000</c:v>
                </c:pt>
                <c:pt idx="3791">
                  <c:v>1262176016</c:v>
                </c:pt>
                <c:pt idx="3792">
                  <c:v>1275720000</c:v>
                </c:pt>
                <c:pt idx="3793">
                  <c:v>1276038017</c:v>
                </c:pt>
                <c:pt idx="3794">
                  <c:v>1276348001</c:v>
                </c:pt>
                <c:pt idx="3795">
                  <c:v>1276632018</c:v>
                </c:pt>
                <c:pt idx="3796">
                  <c:v>1276950000</c:v>
                </c:pt>
                <c:pt idx="3797">
                  <c:v>1277235014</c:v>
                </c:pt>
                <c:pt idx="3798">
                  <c:v>1277552000</c:v>
                </c:pt>
                <c:pt idx="3799">
                  <c:v>1277844014</c:v>
                </c:pt>
                <c:pt idx="3800">
                  <c:v>1278154000</c:v>
                </c:pt>
                <c:pt idx="3801">
                  <c:v>1278438018</c:v>
                </c:pt>
                <c:pt idx="3802">
                  <c:v>1278756000</c:v>
                </c:pt>
                <c:pt idx="3803">
                  <c:v>1279040017</c:v>
                </c:pt>
                <c:pt idx="3804">
                  <c:v>1279350000</c:v>
                </c:pt>
                <c:pt idx="3805">
                  <c:v>1279642016</c:v>
                </c:pt>
                <c:pt idx="3806">
                  <c:v>1279952000</c:v>
                </c:pt>
                <c:pt idx="3807">
                  <c:v>1280236014</c:v>
                </c:pt>
                <c:pt idx="3808">
                  <c:v>1280554003</c:v>
                </c:pt>
                <c:pt idx="3809">
                  <c:v>1280828017</c:v>
                </c:pt>
                <c:pt idx="3810">
                  <c:v>1281164000</c:v>
                </c:pt>
                <c:pt idx="3811">
                  <c:v>1281456017</c:v>
                </c:pt>
                <c:pt idx="3812">
                  <c:v>1281766000</c:v>
                </c:pt>
                <c:pt idx="3813">
                  <c:v>1282050014</c:v>
                </c:pt>
                <c:pt idx="3814">
                  <c:v>1282368001</c:v>
                </c:pt>
                <c:pt idx="3815">
                  <c:v>1282652014</c:v>
                </c:pt>
                <c:pt idx="3816">
                  <c:v>1282962000</c:v>
                </c:pt>
                <c:pt idx="3817">
                  <c:v>1283254014</c:v>
                </c:pt>
                <c:pt idx="3818">
                  <c:v>1283564000</c:v>
                </c:pt>
                <c:pt idx="3819">
                  <c:v>1283855014</c:v>
                </c:pt>
                <c:pt idx="3820">
                  <c:v>1284173000</c:v>
                </c:pt>
                <c:pt idx="3821">
                  <c:v>1284457014</c:v>
                </c:pt>
                <c:pt idx="3822">
                  <c:v>1284767001</c:v>
                </c:pt>
                <c:pt idx="3823">
                  <c:v>1285060014</c:v>
                </c:pt>
                <c:pt idx="3824">
                  <c:v>1285370003</c:v>
                </c:pt>
                <c:pt idx="3825">
                  <c:v>1285654017</c:v>
                </c:pt>
                <c:pt idx="3826">
                  <c:v>1285972004</c:v>
                </c:pt>
                <c:pt idx="3827">
                  <c:v>1286282016</c:v>
                </c:pt>
                <c:pt idx="3828">
                  <c:v>1286592000</c:v>
                </c:pt>
                <c:pt idx="3829">
                  <c:v>1286884017</c:v>
                </c:pt>
                <c:pt idx="3830">
                  <c:v>1287201000</c:v>
                </c:pt>
                <c:pt idx="3831">
                  <c:v>1287485017</c:v>
                </c:pt>
                <c:pt idx="3832">
                  <c:v>1287803000</c:v>
                </c:pt>
                <c:pt idx="3833">
                  <c:v>1288087017</c:v>
                </c:pt>
                <c:pt idx="3834">
                  <c:v>1288397001</c:v>
                </c:pt>
                <c:pt idx="3835">
                  <c:v>1288689017</c:v>
                </c:pt>
                <c:pt idx="3836">
                  <c:v>1288999000</c:v>
                </c:pt>
                <c:pt idx="3837">
                  <c:v>1289283014</c:v>
                </c:pt>
                <c:pt idx="3838">
                  <c:v>1289601000</c:v>
                </c:pt>
                <c:pt idx="3839">
                  <c:v>1289885018</c:v>
                </c:pt>
                <c:pt idx="3840">
                  <c:v>1290195000</c:v>
                </c:pt>
                <c:pt idx="3841">
                  <c:v>1290477017</c:v>
                </c:pt>
                <c:pt idx="3842">
                  <c:v>1290787000</c:v>
                </c:pt>
                <c:pt idx="3843">
                  <c:v>1291071018</c:v>
                </c:pt>
                <c:pt idx="3844">
                  <c:v>1291415000</c:v>
                </c:pt>
                <c:pt idx="3845">
                  <c:v>1291699014</c:v>
                </c:pt>
                <c:pt idx="3846">
                  <c:v>1292009000</c:v>
                </c:pt>
                <c:pt idx="3847">
                  <c:v>1292301018</c:v>
                </c:pt>
                <c:pt idx="3848">
                  <c:v>1292611000</c:v>
                </c:pt>
                <c:pt idx="3849">
                  <c:v>1292895017</c:v>
                </c:pt>
                <c:pt idx="3850">
                  <c:v>1293213000</c:v>
                </c:pt>
                <c:pt idx="3851">
                  <c:v>1293504017</c:v>
                </c:pt>
                <c:pt idx="3852">
                  <c:v>1293814000</c:v>
                </c:pt>
                <c:pt idx="3853">
                  <c:v>1294106017</c:v>
                </c:pt>
                <c:pt idx="3854">
                  <c:v>1294416000</c:v>
                </c:pt>
                <c:pt idx="3855">
                  <c:v>1294700018</c:v>
                </c:pt>
                <c:pt idx="3856">
                  <c:v>1295018001</c:v>
                </c:pt>
                <c:pt idx="3857">
                  <c:v>1295302017</c:v>
                </c:pt>
                <c:pt idx="3858">
                  <c:v>1295613001</c:v>
                </c:pt>
                <c:pt idx="3859">
                  <c:v>1295905014</c:v>
                </c:pt>
                <c:pt idx="3860">
                  <c:v>1296215000</c:v>
                </c:pt>
                <c:pt idx="3861">
                  <c:v>1296525014</c:v>
                </c:pt>
                <c:pt idx="3862">
                  <c:v>1296850000</c:v>
                </c:pt>
                <c:pt idx="3863">
                  <c:v>1297134017</c:v>
                </c:pt>
                <c:pt idx="3864">
                  <c:v>1297444000</c:v>
                </c:pt>
                <c:pt idx="3865">
                  <c:v>1297736017</c:v>
                </c:pt>
                <c:pt idx="3866">
                  <c:v>1298046000</c:v>
                </c:pt>
                <c:pt idx="3867">
                  <c:v>1298330014</c:v>
                </c:pt>
                <c:pt idx="3868">
                  <c:v>1298648001</c:v>
                </c:pt>
                <c:pt idx="3869">
                  <c:v>1298932014</c:v>
                </c:pt>
                <c:pt idx="3870">
                  <c:v>1299242000</c:v>
                </c:pt>
                <c:pt idx="3871">
                  <c:v>1299534014</c:v>
                </c:pt>
                <c:pt idx="3872">
                  <c:v>1299844000</c:v>
                </c:pt>
                <c:pt idx="3873">
                  <c:v>1300118015</c:v>
                </c:pt>
                <c:pt idx="3874">
                  <c:v>1300436003</c:v>
                </c:pt>
                <c:pt idx="3875">
                  <c:v>1300720014</c:v>
                </c:pt>
                <c:pt idx="3876">
                  <c:v>1301030000</c:v>
                </c:pt>
                <c:pt idx="3877">
                  <c:v>1301322014</c:v>
                </c:pt>
                <c:pt idx="3878">
                  <c:v>1301658001</c:v>
                </c:pt>
                <c:pt idx="3879">
                  <c:v>1301942017</c:v>
                </c:pt>
                <c:pt idx="3880">
                  <c:v>1302260000</c:v>
                </c:pt>
                <c:pt idx="3881">
                  <c:v>1302544017</c:v>
                </c:pt>
                <c:pt idx="3882">
                  <c:v>1302854000</c:v>
                </c:pt>
                <c:pt idx="3883">
                  <c:v>1303153014</c:v>
                </c:pt>
                <c:pt idx="3884">
                  <c:v>1303464000</c:v>
                </c:pt>
                <c:pt idx="3885">
                  <c:v>1303748016</c:v>
                </c:pt>
                <c:pt idx="3886">
                  <c:v>1304067000</c:v>
                </c:pt>
                <c:pt idx="3887">
                  <c:v>1304351018</c:v>
                </c:pt>
                <c:pt idx="3888">
                  <c:v>1304662003</c:v>
                </c:pt>
                <c:pt idx="3889">
                  <c:v>1304955014</c:v>
                </c:pt>
                <c:pt idx="3890">
                  <c:v>1305266000</c:v>
                </c:pt>
                <c:pt idx="3891">
                  <c:v>1305551017</c:v>
                </c:pt>
                <c:pt idx="3892">
                  <c:v>1317286000</c:v>
                </c:pt>
                <c:pt idx="3893">
                  <c:v>1317604018</c:v>
                </c:pt>
                <c:pt idx="3894">
                  <c:v>1317921000</c:v>
                </c:pt>
                <c:pt idx="3895">
                  <c:v>1318205014</c:v>
                </c:pt>
                <c:pt idx="3896">
                  <c:v>1318524000</c:v>
                </c:pt>
                <c:pt idx="3897">
                  <c:v>1318808018</c:v>
                </c:pt>
                <c:pt idx="3898">
                  <c:v>1319118001</c:v>
                </c:pt>
                <c:pt idx="3899">
                  <c:v>1319410017</c:v>
                </c:pt>
                <c:pt idx="3900">
                  <c:v>1319721001</c:v>
                </c:pt>
                <c:pt idx="3901">
                  <c:v>1320006015</c:v>
                </c:pt>
                <c:pt idx="3902">
                  <c:v>1320325000</c:v>
                </c:pt>
                <c:pt idx="3903">
                  <c:v>1320610014</c:v>
                </c:pt>
                <c:pt idx="3904">
                  <c:v>1320920003</c:v>
                </c:pt>
                <c:pt idx="3905">
                  <c:v>1321203014</c:v>
                </c:pt>
                <c:pt idx="3906">
                  <c:v>1321513003</c:v>
                </c:pt>
                <c:pt idx="3907">
                  <c:v>1321798018</c:v>
                </c:pt>
                <c:pt idx="3908">
                  <c:v>1322116000</c:v>
                </c:pt>
                <c:pt idx="3909">
                  <c:v>1322400017</c:v>
                </c:pt>
                <c:pt idx="3910">
                  <c:v>1322736001</c:v>
                </c:pt>
                <c:pt idx="3911">
                  <c:v>1323028018</c:v>
                </c:pt>
                <c:pt idx="3912">
                  <c:v>1323338001</c:v>
                </c:pt>
                <c:pt idx="3913">
                  <c:v>1323622014</c:v>
                </c:pt>
                <c:pt idx="3914">
                  <c:v>1323941000</c:v>
                </c:pt>
                <c:pt idx="3915">
                  <c:v>1324232014</c:v>
                </c:pt>
                <c:pt idx="3916">
                  <c:v>1324542000</c:v>
                </c:pt>
                <c:pt idx="3917">
                  <c:v>1324834017</c:v>
                </c:pt>
                <c:pt idx="3918">
                  <c:v>1325145000</c:v>
                </c:pt>
                <c:pt idx="3919">
                  <c:v>1325429014</c:v>
                </c:pt>
                <c:pt idx="3920">
                  <c:v>1325747000</c:v>
                </c:pt>
                <c:pt idx="3921">
                  <c:v>1326031014</c:v>
                </c:pt>
                <c:pt idx="3922">
                  <c:v>1326341001</c:v>
                </c:pt>
                <c:pt idx="3923">
                  <c:v>1326633014</c:v>
                </c:pt>
                <c:pt idx="3924">
                  <c:v>1326943000</c:v>
                </c:pt>
                <c:pt idx="3925">
                  <c:v>1327227014</c:v>
                </c:pt>
                <c:pt idx="3926">
                  <c:v>1327552000</c:v>
                </c:pt>
                <c:pt idx="3927">
                  <c:v>1327862017</c:v>
                </c:pt>
                <c:pt idx="3928">
                  <c:v>1328172000</c:v>
                </c:pt>
                <c:pt idx="3929">
                  <c:v>1328464017</c:v>
                </c:pt>
                <c:pt idx="3930">
                  <c:v>1328774000</c:v>
                </c:pt>
                <c:pt idx="3931">
                  <c:v>1329059017</c:v>
                </c:pt>
                <c:pt idx="3932">
                  <c:v>1329377000</c:v>
                </c:pt>
                <c:pt idx="3933">
                  <c:v>1329661017</c:v>
                </c:pt>
                <c:pt idx="3934">
                  <c:v>1329971001</c:v>
                </c:pt>
                <c:pt idx="3935">
                  <c:v>1330263017</c:v>
                </c:pt>
                <c:pt idx="3936">
                  <c:v>1330573000</c:v>
                </c:pt>
                <c:pt idx="3937">
                  <c:v>1330847017</c:v>
                </c:pt>
                <c:pt idx="3938">
                  <c:v>1331165000</c:v>
                </c:pt>
                <c:pt idx="3939">
                  <c:v>1331449017</c:v>
                </c:pt>
                <c:pt idx="3940">
                  <c:v>1331760000</c:v>
                </c:pt>
                <c:pt idx="3941">
                  <c:v>1332052018</c:v>
                </c:pt>
                <c:pt idx="3942">
                  <c:v>1332362000</c:v>
                </c:pt>
                <c:pt idx="3943">
                  <c:v>1332646017</c:v>
                </c:pt>
                <c:pt idx="3944">
                  <c:v>1332990000</c:v>
                </c:pt>
                <c:pt idx="3945">
                  <c:v>1333274017</c:v>
                </c:pt>
                <c:pt idx="3946">
                  <c:v>1333584000</c:v>
                </c:pt>
                <c:pt idx="3947">
                  <c:v>1333883016</c:v>
                </c:pt>
                <c:pt idx="3948">
                  <c:v>1334193000</c:v>
                </c:pt>
                <c:pt idx="3949">
                  <c:v>1334477018</c:v>
                </c:pt>
                <c:pt idx="3950">
                  <c:v>1334795000</c:v>
                </c:pt>
                <c:pt idx="3951">
                  <c:v>1335079018</c:v>
                </c:pt>
                <c:pt idx="3952">
                  <c:v>1335389000</c:v>
                </c:pt>
                <c:pt idx="3953">
                  <c:v>1335682014</c:v>
                </c:pt>
                <c:pt idx="3954">
                  <c:v>1335992003</c:v>
                </c:pt>
                <c:pt idx="3955">
                  <c:v>1336276014</c:v>
                </c:pt>
                <c:pt idx="3956">
                  <c:v>1336594000</c:v>
                </c:pt>
                <c:pt idx="3957">
                  <c:v>1336878015</c:v>
                </c:pt>
                <c:pt idx="3958">
                  <c:v>1337195000</c:v>
                </c:pt>
                <c:pt idx="3959">
                  <c:v>1337487017</c:v>
                </c:pt>
                <c:pt idx="3960">
                  <c:v>1337797000</c:v>
                </c:pt>
                <c:pt idx="3961">
                  <c:v>1338107014</c:v>
                </c:pt>
                <c:pt idx="3962">
                  <c:v>1338425000</c:v>
                </c:pt>
                <c:pt idx="3963">
                  <c:v>1338709014</c:v>
                </c:pt>
                <c:pt idx="3964">
                  <c:v>1339019000</c:v>
                </c:pt>
                <c:pt idx="3965">
                  <c:v>1339312017</c:v>
                </c:pt>
                <c:pt idx="3966">
                  <c:v>1339623000</c:v>
                </c:pt>
                <c:pt idx="3967">
                  <c:v>1339907017</c:v>
                </c:pt>
                <c:pt idx="3968">
                  <c:v>1340225000</c:v>
                </c:pt>
                <c:pt idx="3969">
                  <c:v>1340499017</c:v>
                </c:pt>
                <c:pt idx="3970">
                  <c:v>1340809000</c:v>
                </c:pt>
                <c:pt idx="3971">
                  <c:v>1341101015</c:v>
                </c:pt>
                <c:pt idx="3972">
                  <c:v>1341411000</c:v>
                </c:pt>
                <c:pt idx="3973">
                  <c:v>1341695016</c:v>
                </c:pt>
                <c:pt idx="3974">
                  <c:v>1342013000</c:v>
                </c:pt>
                <c:pt idx="3975">
                  <c:v>1342298015</c:v>
                </c:pt>
                <c:pt idx="3976">
                  <c:v>1342608001</c:v>
                </c:pt>
                <c:pt idx="3977">
                  <c:v>1342900014</c:v>
                </c:pt>
                <c:pt idx="3978">
                  <c:v>1343236000</c:v>
                </c:pt>
                <c:pt idx="3979">
                  <c:v>1343527017</c:v>
                </c:pt>
                <c:pt idx="3980">
                  <c:v>1343845000</c:v>
                </c:pt>
                <c:pt idx="3981">
                  <c:v>1344129017</c:v>
                </c:pt>
                <c:pt idx="3982">
                  <c:v>1344439000</c:v>
                </c:pt>
                <c:pt idx="3983">
                  <c:v>1344731015</c:v>
                </c:pt>
                <c:pt idx="3984">
                  <c:v>1345041000</c:v>
                </c:pt>
                <c:pt idx="3985">
                  <c:v>1345325014</c:v>
                </c:pt>
                <c:pt idx="3986">
                  <c:v>1345643003</c:v>
                </c:pt>
                <c:pt idx="3987">
                  <c:v>1345927014</c:v>
                </c:pt>
                <c:pt idx="3988">
                  <c:v>1346238000</c:v>
                </c:pt>
                <c:pt idx="3989">
                  <c:v>1346530016</c:v>
                </c:pt>
                <c:pt idx="3990">
                  <c:v>1346847000</c:v>
                </c:pt>
                <c:pt idx="3991">
                  <c:v>1347131014</c:v>
                </c:pt>
                <c:pt idx="3992">
                  <c:v>1357701000</c:v>
                </c:pt>
                <c:pt idx="3993">
                  <c:v>1358019017</c:v>
                </c:pt>
                <c:pt idx="3994">
                  <c:v>1358329000</c:v>
                </c:pt>
                <c:pt idx="3995">
                  <c:v>1358613014</c:v>
                </c:pt>
                <c:pt idx="3996">
                  <c:v>1358931000</c:v>
                </c:pt>
                <c:pt idx="3997">
                  <c:v>1359215014</c:v>
                </c:pt>
                <c:pt idx="3998">
                  <c:v>1359525000</c:v>
                </c:pt>
                <c:pt idx="3999">
                  <c:v>1359817014</c:v>
                </c:pt>
                <c:pt idx="4000">
                  <c:v>1360127000</c:v>
                </c:pt>
                <c:pt idx="4001">
                  <c:v>1360402017</c:v>
                </c:pt>
                <c:pt idx="4002">
                  <c:v>1360720000</c:v>
                </c:pt>
                <c:pt idx="4003">
                  <c:v>1361004017</c:v>
                </c:pt>
                <c:pt idx="4004">
                  <c:v>1361315000</c:v>
                </c:pt>
                <c:pt idx="4005">
                  <c:v>1361607014</c:v>
                </c:pt>
                <c:pt idx="4006">
                  <c:v>1361917000</c:v>
                </c:pt>
                <c:pt idx="4007">
                  <c:v>1362201017</c:v>
                </c:pt>
                <c:pt idx="4008">
                  <c:v>1362519000</c:v>
                </c:pt>
                <c:pt idx="4009">
                  <c:v>1362803017</c:v>
                </c:pt>
                <c:pt idx="4010">
                  <c:v>1363140000</c:v>
                </c:pt>
                <c:pt idx="4011">
                  <c:v>1363439018</c:v>
                </c:pt>
                <c:pt idx="4012">
                  <c:v>1363749000</c:v>
                </c:pt>
                <c:pt idx="4013">
                  <c:v>1364033017</c:v>
                </c:pt>
                <c:pt idx="4014">
                  <c:v>1364351000</c:v>
                </c:pt>
                <c:pt idx="4015">
                  <c:v>1364635016</c:v>
                </c:pt>
                <c:pt idx="4016">
                  <c:v>1364945000</c:v>
                </c:pt>
                <c:pt idx="4017">
                  <c:v>1365237014</c:v>
                </c:pt>
                <c:pt idx="4018">
                  <c:v>1365547003</c:v>
                </c:pt>
                <c:pt idx="4019">
                  <c:v>1365831014</c:v>
                </c:pt>
                <c:pt idx="4020">
                  <c:v>1366149002</c:v>
                </c:pt>
                <c:pt idx="4021">
                  <c:v>1366433014</c:v>
                </c:pt>
                <c:pt idx="4022">
                  <c:v>1366750000</c:v>
                </c:pt>
                <c:pt idx="4023">
                  <c:v>1367042017</c:v>
                </c:pt>
                <c:pt idx="4024">
                  <c:v>1367352000</c:v>
                </c:pt>
                <c:pt idx="4025">
                  <c:v>1367636014</c:v>
                </c:pt>
                <c:pt idx="4026">
                  <c:v>1367954000</c:v>
                </c:pt>
                <c:pt idx="4027">
                  <c:v>1368265014</c:v>
                </c:pt>
                <c:pt idx="4028">
                  <c:v>1368575000</c:v>
                </c:pt>
                <c:pt idx="4029">
                  <c:v>1368867014</c:v>
                </c:pt>
                <c:pt idx="4030">
                  <c:v>1369177004</c:v>
                </c:pt>
                <c:pt idx="4031">
                  <c:v>1369461017</c:v>
                </c:pt>
                <c:pt idx="4032">
                  <c:v>1369779002</c:v>
                </c:pt>
                <c:pt idx="4033">
                  <c:v>1370053014</c:v>
                </c:pt>
                <c:pt idx="4034">
                  <c:v>1370363004</c:v>
                </c:pt>
                <c:pt idx="4035">
                  <c:v>1370655017</c:v>
                </c:pt>
                <c:pt idx="4036">
                  <c:v>1370966000</c:v>
                </c:pt>
                <c:pt idx="4037">
                  <c:v>1371250018</c:v>
                </c:pt>
                <c:pt idx="4038">
                  <c:v>1371568001</c:v>
                </c:pt>
                <c:pt idx="4039">
                  <c:v>1371852016</c:v>
                </c:pt>
                <c:pt idx="4040">
                  <c:v>1372162000</c:v>
                </c:pt>
                <c:pt idx="4041">
                  <c:v>1372454017</c:v>
                </c:pt>
                <c:pt idx="4042">
                  <c:v>1372764000</c:v>
                </c:pt>
                <c:pt idx="4043">
                  <c:v>1373055018</c:v>
                </c:pt>
                <c:pt idx="4044">
                  <c:v>1373399000</c:v>
                </c:pt>
                <c:pt idx="4045">
                  <c:v>1373683014</c:v>
                </c:pt>
                <c:pt idx="4046">
                  <c:v>1373993000</c:v>
                </c:pt>
                <c:pt idx="4047">
                  <c:v>1374285018</c:v>
                </c:pt>
                <c:pt idx="4048">
                  <c:v>1374595000</c:v>
                </c:pt>
                <c:pt idx="4049">
                  <c:v>1374879017</c:v>
                </c:pt>
                <c:pt idx="4050">
                  <c:v>1375197000</c:v>
                </c:pt>
                <c:pt idx="4051">
                  <c:v>1375481015</c:v>
                </c:pt>
                <c:pt idx="4052">
                  <c:v>1375791000</c:v>
                </c:pt>
                <c:pt idx="4053">
                  <c:v>1376083014</c:v>
                </c:pt>
                <c:pt idx="4054">
                  <c:v>1376400000</c:v>
                </c:pt>
                <c:pt idx="4055">
                  <c:v>1376685014</c:v>
                </c:pt>
                <c:pt idx="4056">
                  <c:v>1377003000</c:v>
                </c:pt>
                <c:pt idx="4057">
                  <c:v>1377288015</c:v>
                </c:pt>
                <c:pt idx="4058">
                  <c:v>1377599000</c:v>
                </c:pt>
                <c:pt idx="4059">
                  <c:v>1377891017</c:v>
                </c:pt>
                <c:pt idx="4060">
                  <c:v>1378202000</c:v>
                </c:pt>
                <c:pt idx="4061">
                  <c:v>1378513014</c:v>
                </c:pt>
                <c:pt idx="4062">
                  <c:v>1378832000</c:v>
                </c:pt>
                <c:pt idx="4063">
                  <c:v>1379116017</c:v>
                </c:pt>
                <c:pt idx="4064">
                  <c:v>1379426000</c:v>
                </c:pt>
                <c:pt idx="4065">
                  <c:v>1379708015</c:v>
                </c:pt>
                <c:pt idx="4066">
                  <c:v>1380018001</c:v>
                </c:pt>
                <c:pt idx="4067">
                  <c:v>1380302017</c:v>
                </c:pt>
                <c:pt idx="4068">
                  <c:v>1380620000</c:v>
                </c:pt>
                <c:pt idx="4069">
                  <c:v>1380904017</c:v>
                </c:pt>
                <c:pt idx="4070">
                  <c:v>1381214000</c:v>
                </c:pt>
                <c:pt idx="4071">
                  <c:v>1381507018</c:v>
                </c:pt>
                <c:pt idx="4072">
                  <c:v>1381817000</c:v>
                </c:pt>
                <c:pt idx="4073">
                  <c:v>1382101016</c:v>
                </c:pt>
                <c:pt idx="4074">
                  <c:v>1382419000</c:v>
                </c:pt>
                <c:pt idx="4075">
                  <c:v>1382710017</c:v>
                </c:pt>
                <c:pt idx="4076">
                  <c:v>1383020000</c:v>
                </c:pt>
                <c:pt idx="4077">
                  <c:v>1383312014</c:v>
                </c:pt>
                <c:pt idx="4078">
                  <c:v>1383648001</c:v>
                </c:pt>
                <c:pt idx="4079">
                  <c:v>1383932018</c:v>
                </c:pt>
                <c:pt idx="4080">
                  <c:v>1384250000</c:v>
                </c:pt>
                <c:pt idx="4081">
                  <c:v>1384534018</c:v>
                </c:pt>
                <c:pt idx="4082">
                  <c:v>1384844000</c:v>
                </c:pt>
                <c:pt idx="4083">
                  <c:v>1385136016</c:v>
                </c:pt>
                <c:pt idx="4084">
                  <c:v>1385447000</c:v>
                </c:pt>
                <c:pt idx="4085">
                  <c:v>1385731014</c:v>
                </c:pt>
                <c:pt idx="4086">
                  <c:v>1386056000</c:v>
                </c:pt>
                <c:pt idx="4087">
                  <c:v>1386340017</c:v>
                </c:pt>
                <c:pt idx="4088">
                  <c:v>1386651000</c:v>
                </c:pt>
                <c:pt idx="4089">
                  <c:v>1386943014</c:v>
                </c:pt>
                <c:pt idx="4090">
                  <c:v>1387253000</c:v>
                </c:pt>
                <c:pt idx="4091">
                  <c:v>1387537017</c:v>
                </c:pt>
                <c:pt idx="4092">
                  <c:v>1407513000</c:v>
                </c:pt>
                <c:pt idx="4093">
                  <c:v>1407831014</c:v>
                </c:pt>
                <c:pt idx="4094">
                  <c:v>1408141000</c:v>
                </c:pt>
                <c:pt idx="4095">
                  <c:v>1408425017</c:v>
                </c:pt>
                <c:pt idx="4096">
                  <c:v>1408744000</c:v>
                </c:pt>
                <c:pt idx="4097">
                  <c:v>1409041014</c:v>
                </c:pt>
                <c:pt idx="4098">
                  <c:v>1409362000</c:v>
                </c:pt>
                <c:pt idx="4099">
                  <c:v>1409656014</c:v>
                </c:pt>
                <c:pt idx="4100">
                  <c:v>1409967000</c:v>
                </c:pt>
                <c:pt idx="4101">
                  <c:v>1410252014</c:v>
                </c:pt>
                <c:pt idx="4102">
                  <c:v>1410571003</c:v>
                </c:pt>
                <c:pt idx="4103">
                  <c:v>1410856018</c:v>
                </c:pt>
                <c:pt idx="4104">
                  <c:v>1411168001</c:v>
                </c:pt>
                <c:pt idx="4105">
                  <c:v>1411461017</c:v>
                </c:pt>
                <c:pt idx="4106">
                  <c:v>1411772000</c:v>
                </c:pt>
                <c:pt idx="4107">
                  <c:v>1412064018</c:v>
                </c:pt>
                <c:pt idx="4108">
                  <c:v>1412382000</c:v>
                </c:pt>
                <c:pt idx="4109">
                  <c:v>1412666016</c:v>
                </c:pt>
                <c:pt idx="4110">
                  <c:v>1413002000</c:v>
                </c:pt>
                <c:pt idx="4111">
                  <c:v>1413294018</c:v>
                </c:pt>
                <c:pt idx="4112">
                  <c:v>1413605003</c:v>
                </c:pt>
                <c:pt idx="4113">
                  <c:v>1413889014</c:v>
                </c:pt>
                <c:pt idx="4114">
                  <c:v>1414207000</c:v>
                </c:pt>
                <c:pt idx="4115">
                  <c:v>1414491014</c:v>
                </c:pt>
                <c:pt idx="4116">
                  <c:v>1414801000</c:v>
                </c:pt>
                <c:pt idx="4117">
                  <c:v>1415093014</c:v>
                </c:pt>
                <c:pt idx="4118">
                  <c:v>1415410000</c:v>
                </c:pt>
                <c:pt idx="4119">
                  <c:v>1415694014</c:v>
                </c:pt>
                <c:pt idx="4120">
                  <c:v>1416012000</c:v>
                </c:pt>
                <c:pt idx="4121">
                  <c:v>1416296014</c:v>
                </c:pt>
                <c:pt idx="4122">
                  <c:v>1416606000</c:v>
                </c:pt>
                <c:pt idx="4123">
                  <c:v>1416898015</c:v>
                </c:pt>
                <c:pt idx="4124">
                  <c:v>1417208001</c:v>
                </c:pt>
                <c:pt idx="4125">
                  <c:v>1417493014</c:v>
                </c:pt>
                <c:pt idx="4126">
                  <c:v>1417811000</c:v>
                </c:pt>
                <c:pt idx="4127">
                  <c:v>1418179017</c:v>
                </c:pt>
                <c:pt idx="4128">
                  <c:v>1418490000</c:v>
                </c:pt>
                <c:pt idx="4129">
                  <c:v>1418772017</c:v>
                </c:pt>
                <c:pt idx="4130">
                  <c:v>1419082000</c:v>
                </c:pt>
                <c:pt idx="4131">
                  <c:v>1419366014</c:v>
                </c:pt>
                <c:pt idx="4132">
                  <c:v>1419684000</c:v>
                </c:pt>
                <c:pt idx="4133">
                  <c:v>1419968015</c:v>
                </c:pt>
                <c:pt idx="4134">
                  <c:v>1420278000</c:v>
                </c:pt>
                <c:pt idx="4135">
                  <c:v>1420570014</c:v>
                </c:pt>
                <c:pt idx="4136">
                  <c:v>1420880000</c:v>
                </c:pt>
                <c:pt idx="4137">
                  <c:v>1421164017</c:v>
                </c:pt>
                <c:pt idx="4138">
                  <c:v>1421482000</c:v>
                </c:pt>
                <c:pt idx="4139">
                  <c:v>1421773014</c:v>
                </c:pt>
                <c:pt idx="4140">
                  <c:v>1422083003</c:v>
                </c:pt>
                <c:pt idx="4141">
                  <c:v>1422376014</c:v>
                </c:pt>
                <c:pt idx="4142">
                  <c:v>1422687000</c:v>
                </c:pt>
                <c:pt idx="4143">
                  <c:v>1422971018</c:v>
                </c:pt>
                <c:pt idx="4144">
                  <c:v>1423315000</c:v>
                </c:pt>
                <c:pt idx="4145">
                  <c:v>1423599014</c:v>
                </c:pt>
                <c:pt idx="4146">
                  <c:v>1423909000</c:v>
                </c:pt>
                <c:pt idx="4147">
                  <c:v>1424201018</c:v>
                </c:pt>
                <c:pt idx="4148">
                  <c:v>1424511000</c:v>
                </c:pt>
                <c:pt idx="4149">
                  <c:v>1424795017</c:v>
                </c:pt>
                <c:pt idx="4150">
                  <c:v>1425120003</c:v>
                </c:pt>
                <c:pt idx="4151">
                  <c:v>1425404017</c:v>
                </c:pt>
                <c:pt idx="4152">
                  <c:v>1425714000</c:v>
                </c:pt>
                <c:pt idx="4153">
                  <c:v>1426006017</c:v>
                </c:pt>
                <c:pt idx="4154">
                  <c:v>1426316000</c:v>
                </c:pt>
                <c:pt idx="4155">
                  <c:v>1426600018</c:v>
                </c:pt>
                <c:pt idx="4156">
                  <c:v>1426918001</c:v>
                </c:pt>
                <c:pt idx="4157">
                  <c:v>1427202016</c:v>
                </c:pt>
                <c:pt idx="4158">
                  <c:v>1427512000</c:v>
                </c:pt>
                <c:pt idx="4159">
                  <c:v>1427804017</c:v>
                </c:pt>
                <c:pt idx="4160">
                  <c:v>1428114000</c:v>
                </c:pt>
                <c:pt idx="4161">
                  <c:v>1428414018</c:v>
                </c:pt>
                <c:pt idx="4162">
                  <c:v>1428732000</c:v>
                </c:pt>
                <c:pt idx="4163">
                  <c:v>1429016018</c:v>
                </c:pt>
                <c:pt idx="4164">
                  <c:v>1429326000</c:v>
                </c:pt>
                <c:pt idx="4165">
                  <c:v>1429618016</c:v>
                </c:pt>
                <c:pt idx="4166">
                  <c:v>1429928001</c:v>
                </c:pt>
                <c:pt idx="4167">
                  <c:v>1430212014</c:v>
                </c:pt>
                <c:pt idx="4168">
                  <c:v>1430530000</c:v>
                </c:pt>
                <c:pt idx="4169">
                  <c:v>1430814014</c:v>
                </c:pt>
                <c:pt idx="4170">
                  <c:v>1431124000</c:v>
                </c:pt>
                <c:pt idx="4171">
                  <c:v>1431423018</c:v>
                </c:pt>
                <c:pt idx="4172">
                  <c:v>1431733000</c:v>
                </c:pt>
                <c:pt idx="4173">
                  <c:v>1432018015</c:v>
                </c:pt>
                <c:pt idx="4174">
                  <c:v>1432336003</c:v>
                </c:pt>
                <c:pt idx="4175">
                  <c:v>1432620014</c:v>
                </c:pt>
                <c:pt idx="4176">
                  <c:v>1432931000</c:v>
                </c:pt>
                <c:pt idx="4177">
                  <c:v>1433223017</c:v>
                </c:pt>
                <c:pt idx="4178">
                  <c:v>1433559001</c:v>
                </c:pt>
                <c:pt idx="4179">
                  <c:v>1433843015</c:v>
                </c:pt>
                <c:pt idx="4180">
                  <c:v>1434161000</c:v>
                </c:pt>
                <c:pt idx="4181">
                  <c:v>1434445014</c:v>
                </c:pt>
                <c:pt idx="4182">
                  <c:v>1434762000</c:v>
                </c:pt>
                <c:pt idx="4183">
                  <c:v>1435054014</c:v>
                </c:pt>
                <c:pt idx="4184">
                  <c:v>1435364000</c:v>
                </c:pt>
                <c:pt idx="4185">
                  <c:v>1435648018</c:v>
                </c:pt>
                <c:pt idx="4186">
                  <c:v>1435966003</c:v>
                </c:pt>
                <c:pt idx="4187">
                  <c:v>1436250017</c:v>
                </c:pt>
                <c:pt idx="4188">
                  <c:v>1436560000</c:v>
                </c:pt>
                <c:pt idx="4189">
                  <c:v>1436852017</c:v>
                </c:pt>
                <c:pt idx="4190">
                  <c:v>1437162000</c:v>
                </c:pt>
                <c:pt idx="4191">
                  <c:v>1437446017</c:v>
                </c:pt>
                <c:pt idx="4192">
                  <c:v>1460027000</c:v>
                </c:pt>
                <c:pt idx="4193">
                  <c:v>1460335014</c:v>
                </c:pt>
                <c:pt idx="4194">
                  <c:v>1460645003</c:v>
                </c:pt>
                <c:pt idx="4195">
                  <c:v>1460929017</c:v>
                </c:pt>
                <c:pt idx="4196">
                  <c:v>1461247003</c:v>
                </c:pt>
                <c:pt idx="4197">
                  <c:v>1461531017</c:v>
                </c:pt>
                <c:pt idx="4198">
                  <c:v>1461841000</c:v>
                </c:pt>
                <c:pt idx="4199">
                  <c:v>1462133015</c:v>
                </c:pt>
                <c:pt idx="4200">
                  <c:v>1462444000</c:v>
                </c:pt>
                <c:pt idx="4201">
                  <c:v>1462728015</c:v>
                </c:pt>
                <c:pt idx="4202">
                  <c:v>1463046000</c:v>
                </c:pt>
                <c:pt idx="4203">
                  <c:v>1463337018</c:v>
                </c:pt>
                <c:pt idx="4204">
                  <c:v>1463648001</c:v>
                </c:pt>
                <c:pt idx="4205">
                  <c:v>1463940014</c:v>
                </c:pt>
                <c:pt idx="4206">
                  <c:v>1464250003</c:v>
                </c:pt>
                <c:pt idx="4207">
                  <c:v>1464534014</c:v>
                </c:pt>
                <c:pt idx="4208">
                  <c:v>1464852003</c:v>
                </c:pt>
                <c:pt idx="4209">
                  <c:v>1465136014</c:v>
                </c:pt>
                <c:pt idx="4210">
                  <c:v>1465472000</c:v>
                </c:pt>
                <c:pt idx="4211">
                  <c:v>1465765017</c:v>
                </c:pt>
                <c:pt idx="4212">
                  <c:v>1466075000</c:v>
                </c:pt>
                <c:pt idx="4213">
                  <c:v>1466360017</c:v>
                </c:pt>
                <c:pt idx="4214">
                  <c:v>1466685000</c:v>
                </c:pt>
                <c:pt idx="4215">
                  <c:v>1466969016</c:v>
                </c:pt>
                <c:pt idx="4216">
                  <c:v>1467279000</c:v>
                </c:pt>
                <c:pt idx="4217">
                  <c:v>1467572018</c:v>
                </c:pt>
                <c:pt idx="4218">
                  <c:v>1467882000</c:v>
                </c:pt>
                <c:pt idx="4219">
                  <c:v>1468166014</c:v>
                </c:pt>
                <c:pt idx="4220">
                  <c:v>1468484000</c:v>
                </c:pt>
                <c:pt idx="4221">
                  <c:v>1468768015</c:v>
                </c:pt>
                <c:pt idx="4222">
                  <c:v>1469078004</c:v>
                </c:pt>
                <c:pt idx="4223">
                  <c:v>1469370014</c:v>
                </c:pt>
                <c:pt idx="4224">
                  <c:v>1469680000</c:v>
                </c:pt>
                <c:pt idx="4225">
                  <c:v>1469954014</c:v>
                </c:pt>
                <c:pt idx="4226">
                  <c:v>1470273001</c:v>
                </c:pt>
                <c:pt idx="4227">
                  <c:v>1470583014</c:v>
                </c:pt>
                <c:pt idx="4228">
                  <c:v>1470893000</c:v>
                </c:pt>
                <c:pt idx="4229">
                  <c:v>1471185014</c:v>
                </c:pt>
                <c:pt idx="4230">
                  <c:v>1471495000</c:v>
                </c:pt>
                <c:pt idx="4231">
                  <c:v>1471779017</c:v>
                </c:pt>
                <c:pt idx="4232">
                  <c:v>1472097000</c:v>
                </c:pt>
                <c:pt idx="4233">
                  <c:v>1472381016</c:v>
                </c:pt>
                <c:pt idx="4234">
                  <c:v>1472691000</c:v>
                </c:pt>
                <c:pt idx="4235">
                  <c:v>1472990014</c:v>
                </c:pt>
                <c:pt idx="4236">
                  <c:v>1473300000</c:v>
                </c:pt>
                <c:pt idx="4237">
                  <c:v>1473584017</c:v>
                </c:pt>
                <c:pt idx="4238">
                  <c:v>1473902000</c:v>
                </c:pt>
                <c:pt idx="4239">
                  <c:v>1474187015</c:v>
                </c:pt>
                <c:pt idx="4240">
                  <c:v>1474497000</c:v>
                </c:pt>
                <c:pt idx="4241">
                  <c:v>1474789014</c:v>
                </c:pt>
                <c:pt idx="4242">
                  <c:v>1475099000</c:v>
                </c:pt>
                <c:pt idx="4243">
                  <c:v>1475383017</c:v>
                </c:pt>
                <c:pt idx="4244">
                  <c:v>1475727000</c:v>
                </c:pt>
                <c:pt idx="4245">
                  <c:v>1476011016</c:v>
                </c:pt>
                <c:pt idx="4246">
                  <c:v>1476328001</c:v>
                </c:pt>
                <c:pt idx="4247">
                  <c:v>1476620017</c:v>
                </c:pt>
                <c:pt idx="4248">
                  <c:v>1476930000</c:v>
                </c:pt>
                <c:pt idx="4249">
                  <c:v>1477214018</c:v>
                </c:pt>
                <c:pt idx="4250">
                  <c:v>1477532000</c:v>
                </c:pt>
                <c:pt idx="4251">
                  <c:v>1477816018</c:v>
                </c:pt>
                <c:pt idx="4252">
                  <c:v>1478127000</c:v>
                </c:pt>
                <c:pt idx="4253">
                  <c:v>1478419014</c:v>
                </c:pt>
                <c:pt idx="4254">
                  <c:v>1478729003</c:v>
                </c:pt>
                <c:pt idx="4255">
                  <c:v>1479013014</c:v>
                </c:pt>
                <c:pt idx="4256">
                  <c:v>1479331002</c:v>
                </c:pt>
                <c:pt idx="4257">
                  <c:v>1479605014</c:v>
                </c:pt>
                <c:pt idx="4258">
                  <c:v>1479915003</c:v>
                </c:pt>
                <c:pt idx="4259">
                  <c:v>1480207014</c:v>
                </c:pt>
                <c:pt idx="4260">
                  <c:v>1480517003</c:v>
                </c:pt>
                <c:pt idx="4261">
                  <c:v>1480828018</c:v>
                </c:pt>
                <c:pt idx="4262">
                  <c:v>1481146000</c:v>
                </c:pt>
                <c:pt idx="4263">
                  <c:v>1481430017</c:v>
                </c:pt>
                <c:pt idx="4264">
                  <c:v>1481740000</c:v>
                </c:pt>
                <c:pt idx="4265">
                  <c:v>1482032017</c:v>
                </c:pt>
                <c:pt idx="4266">
                  <c:v>1482342000</c:v>
                </c:pt>
                <c:pt idx="4267">
                  <c:v>1482633014</c:v>
                </c:pt>
                <c:pt idx="4268">
                  <c:v>1482951000</c:v>
                </c:pt>
                <c:pt idx="4269">
                  <c:v>1483235014</c:v>
                </c:pt>
                <c:pt idx="4270">
                  <c:v>1483545003</c:v>
                </c:pt>
                <c:pt idx="4271">
                  <c:v>1483837017</c:v>
                </c:pt>
                <c:pt idx="4272">
                  <c:v>1484147003</c:v>
                </c:pt>
                <c:pt idx="4273">
                  <c:v>1484431017</c:v>
                </c:pt>
                <c:pt idx="4274">
                  <c:v>1484750000</c:v>
                </c:pt>
                <c:pt idx="4275">
                  <c:v>1485035014</c:v>
                </c:pt>
                <c:pt idx="4276">
                  <c:v>1485345000</c:v>
                </c:pt>
                <c:pt idx="4277">
                  <c:v>1485637014</c:v>
                </c:pt>
                <c:pt idx="4278">
                  <c:v>1485980000</c:v>
                </c:pt>
                <c:pt idx="4279">
                  <c:v>1486264015</c:v>
                </c:pt>
                <c:pt idx="4280">
                  <c:v>1486582000</c:v>
                </c:pt>
                <c:pt idx="4281">
                  <c:v>1486866017</c:v>
                </c:pt>
                <c:pt idx="4282">
                  <c:v>1487176000</c:v>
                </c:pt>
                <c:pt idx="4283">
                  <c:v>1487468017</c:v>
                </c:pt>
                <c:pt idx="4284">
                  <c:v>1487778001</c:v>
                </c:pt>
                <c:pt idx="4285">
                  <c:v>1488062014</c:v>
                </c:pt>
                <c:pt idx="4286">
                  <c:v>1488380003</c:v>
                </c:pt>
                <c:pt idx="4287">
                  <c:v>1488665017</c:v>
                </c:pt>
                <c:pt idx="4288">
                  <c:v>1488975000</c:v>
                </c:pt>
                <c:pt idx="4289">
                  <c:v>1489257014</c:v>
                </c:pt>
                <c:pt idx="4290">
                  <c:v>1489567000</c:v>
                </c:pt>
                <c:pt idx="4291">
                  <c:v>1489851017</c:v>
                </c:pt>
                <c:pt idx="4292">
                  <c:v>1501330000</c:v>
                </c:pt>
                <c:pt idx="4293">
                  <c:v>1501648018</c:v>
                </c:pt>
                <c:pt idx="4294">
                  <c:v>1501958001</c:v>
                </c:pt>
                <c:pt idx="4295">
                  <c:v>1502242014</c:v>
                </c:pt>
                <c:pt idx="4296">
                  <c:v>1502560000</c:v>
                </c:pt>
                <c:pt idx="4297">
                  <c:v>1502844014</c:v>
                </c:pt>
                <c:pt idx="4298">
                  <c:v>1503154000</c:v>
                </c:pt>
                <c:pt idx="4299">
                  <c:v>1503453018</c:v>
                </c:pt>
                <c:pt idx="4300">
                  <c:v>1503764003</c:v>
                </c:pt>
                <c:pt idx="4301">
                  <c:v>1504048015</c:v>
                </c:pt>
                <c:pt idx="4302">
                  <c:v>1504366000</c:v>
                </c:pt>
                <c:pt idx="4303">
                  <c:v>1504650014</c:v>
                </c:pt>
                <c:pt idx="4304">
                  <c:v>1504960000</c:v>
                </c:pt>
                <c:pt idx="4305">
                  <c:v>1505252014</c:v>
                </c:pt>
                <c:pt idx="4306">
                  <c:v>1505563000</c:v>
                </c:pt>
                <c:pt idx="4307">
                  <c:v>1505847018</c:v>
                </c:pt>
                <c:pt idx="4308">
                  <c:v>1506165000</c:v>
                </c:pt>
                <c:pt idx="4309">
                  <c:v>1506450014</c:v>
                </c:pt>
                <c:pt idx="4310">
                  <c:v>1506793000</c:v>
                </c:pt>
                <c:pt idx="4311">
                  <c:v>1507085017</c:v>
                </c:pt>
                <c:pt idx="4312">
                  <c:v>1507395000</c:v>
                </c:pt>
                <c:pt idx="4313">
                  <c:v>1507679017</c:v>
                </c:pt>
                <c:pt idx="4314">
                  <c:v>1507997000</c:v>
                </c:pt>
                <c:pt idx="4315">
                  <c:v>1508281015</c:v>
                </c:pt>
                <c:pt idx="4316">
                  <c:v>1508591000</c:v>
                </c:pt>
                <c:pt idx="4317">
                  <c:v>1508883017</c:v>
                </c:pt>
                <c:pt idx="4318">
                  <c:v>1509193000</c:v>
                </c:pt>
                <c:pt idx="4319">
                  <c:v>1509477014</c:v>
                </c:pt>
                <c:pt idx="4320">
                  <c:v>1509796000</c:v>
                </c:pt>
                <c:pt idx="4321">
                  <c:v>1510070014</c:v>
                </c:pt>
                <c:pt idx="4322">
                  <c:v>1510381003</c:v>
                </c:pt>
                <c:pt idx="4323">
                  <c:v>1510673017</c:v>
                </c:pt>
                <c:pt idx="4324">
                  <c:v>1510983002</c:v>
                </c:pt>
                <c:pt idx="4325">
                  <c:v>1511267017</c:v>
                </c:pt>
                <c:pt idx="4326">
                  <c:v>1511585000</c:v>
                </c:pt>
                <c:pt idx="4327">
                  <c:v>1511895017</c:v>
                </c:pt>
                <c:pt idx="4328">
                  <c:v>1512205000</c:v>
                </c:pt>
                <c:pt idx="4329">
                  <c:v>1512497017</c:v>
                </c:pt>
                <c:pt idx="4330">
                  <c:v>1512807000</c:v>
                </c:pt>
                <c:pt idx="4331">
                  <c:v>1513098018</c:v>
                </c:pt>
                <c:pt idx="4332">
                  <c:v>1513416000</c:v>
                </c:pt>
                <c:pt idx="4333">
                  <c:v>1513700017</c:v>
                </c:pt>
                <c:pt idx="4334">
                  <c:v>1514011000</c:v>
                </c:pt>
                <c:pt idx="4335">
                  <c:v>1514304016</c:v>
                </c:pt>
                <c:pt idx="4336">
                  <c:v>1514614000</c:v>
                </c:pt>
                <c:pt idx="4337">
                  <c:v>1514899017</c:v>
                </c:pt>
                <c:pt idx="4338">
                  <c:v>1515218001</c:v>
                </c:pt>
                <c:pt idx="4339">
                  <c:v>1515502014</c:v>
                </c:pt>
                <c:pt idx="4340">
                  <c:v>1515812000</c:v>
                </c:pt>
                <c:pt idx="4341">
                  <c:v>1516104018</c:v>
                </c:pt>
                <c:pt idx="4342">
                  <c:v>1516421000</c:v>
                </c:pt>
                <c:pt idx="4343">
                  <c:v>1516705014</c:v>
                </c:pt>
                <c:pt idx="4344">
                  <c:v>1517049000</c:v>
                </c:pt>
                <c:pt idx="4345">
                  <c:v>1517333017</c:v>
                </c:pt>
                <c:pt idx="4346">
                  <c:v>1517643000</c:v>
                </c:pt>
                <c:pt idx="4347">
                  <c:v>1517935014</c:v>
                </c:pt>
                <c:pt idx="4348">
                  <c:v>1518246000</c:v>
                </c:pt>
                <c:pt idx="4349">
                  <c:v>1518530015</c:v>
                </c:pt>
                <c:pt idx="4350">
                  <c:v>1518848001</c:v>
                </c:pt>
                <c:pt idx="4351">
                  <c:v>1519132014</c:v>
                </c:pt>
                <c:pt idx="4352">
                  <c:v>1519442003</c:v>
                </c:pt>
                <c:pt idx="4353">
                  <c:v>1519724018</c:v>
                </c:pt>
                <c:pt idx="4354">
                  <c:v>1520034000</c:v>
                </c:pt>
                <c:pt idx="4355">
                  <c:v>1520318015</c:v>
                </c:pt>
                <c:pt idx="4356">
                  <c:v>1520636000</c:v>
                </c:pt>
                <c:pt idx="4357">
                  <c:v>1520921014</c:v>
                </c:pt>
                <c:pt idx="4358">
                  <c:v>1521231000</c:v>
                </c:pt>
                <c:pt idx="4359">
                  <c:v>1521523014</c:v>
                </c:pt>
                <c:pt idx="4360">
                  <c:v>1521833000</c:v>
                </c:pt>
                <c:pt idx="4361">
                  <c:v>1522143017</c:v>
                </c:pt>
                <c:pt idx="4362">
                  <c:v>1522461000</c:v>
                </c:pt>
                <c:pt idx="4363">
                  <c:v>1522752014</c:v>
                </c:pt>
                <c:pt idx="4364">
                  <c:v>1523062000</c:v>
                </c:pt>
                <c:pt idx="4365">
                  <c:v>1523354014</c:v>
                </c:pt>
                <c:pt idx="4366">
                  <c:v>1523664000</c:v>
                </c:pt>
                <c:pt idx="4367">
                  <c:v>1523948015</c:v>
                </c:pt>
                <c:pt idx="4368">
                  <c:v>1524266000</c:v>
                </c:pt>
                <c:pt idx="4369">
                  <c:v>1524550017</c:v>
                </c:pt>
                <c:pt idx="4370">
                  <c:v>1524861000</c:v>
                </c:pt>
                <c:pt idx="4371">
                  <c:v>1525153014</c:v>
                </c:pt>
                <c:pt idx="4372">
                  <c:v>1525463000</c:v>
                </c:pt>
                <c:pt idx="4373">
                  <c:v>1525748015</c:v>
                </c:pt>
                <c:pt idx="4374">
                  <c:v>1526073000</c:v>
                </c:pt>
                <c:pt idx="4375">
                  <c:v>1526357018</c:v>
                </c:pt>
                <c:pt idx="4376">
                  <c:v>1526667000</c:v>
                </c:pt>
                <c:pt idx="4377">
                  <c:v>1526959018</c:v>
                </c:pt>
                <c:pt idx="4378">
                  <c:v>1527295000</c:v>
                </c:pt>
                <c:pt idx="4379">
                  <c:v>1527579017</c:v>
                </c:pt>
                <c:pt idx="4380">
                  <c:v>1527897000</c:v>
                </c:pt>
                <c:pt idx="4381">
                  <c:v>1528181017</c:v>
                </c:pt>
                <c:pt idx="4382">
                  <c:v>1528491000</c:v>
                </c:pt>
                <c:pt idx="4383">
                  <c:v>1528784014</c:v>
                </c:pt>
                <c:pt idx="4384">
                  <c:v>1529094000</c:v>
                </c:pt>
                <c:pt idx="4385">
                  <c:v>1529368015</c:v>
                </c:pt>
                <c:pt idx="4386">
                  <c:v>1529686003</c:v>
                </c:pt>
                <c:pt idx="4387">
                  <c:v>1529970014</c:v>
                </c:pt>
                <c:pt idx="4388">
                  <c:v>1530280000</c:v>
                </c:pt>
                <c:pt idx="4389">
                  <c:v>1530572014</c:v>
                </c:pt>
                <c:pt idx="4390">
                  <c:v>1530882000</c:v>
                </c:pt>
                <c:pt idx="4391">
                  <c:v>1531166017</c:v>
                </c:pt>
                <c:pt idx="4392">
                  <c:v>1555077002</c:v>
                </c:pt>
                <c:pt idx="4393">
                  <c:v>1555395014</c:v>
                </c:pt>
                <c:pt idx="4394">
                  <c:v>1555705003</c:v>
                </c:pt>
                <c:pt idx="4395">
                  <c:v>1555996018</c:v>
                </c:pt>
                <c:pt idx="4396">
                  <c:v>1556314000</c:v>
                </c:pt>
                <c:pt idx="4397">
                  <c:v>1556599014</c:v>
                </c:pt>
                <c:pt idx="4398">
                  <c:v>1556909000</c:v>
                </c:pt>
                <c:pt idx="4399">
                  <c:v>1557201014</c:v>
                </c:pt>
                <c:pt idx="4400">
                  <c:v>1557511000</c:v>
                </c:pt>
                <c:pt idx="4401">
                  <c:v>1557795014</c:v>
                </c:pt>
                <c:pt idx="4402">
                  <c:v>1558114002</c:v>
                </c:pt>
                <c:pt idx="4403">
                  <c:v>1558398017</c:v>
                </c:pt>
                <c:pt idx="4404">
                  <c:v>1558708001</c:v>
                </c:pt>
                <c:pt idx="4405">
                  <c:v>1559000014</c:v>
                </c:pt>
                <c:pt idx="4406">
                  <c:v>1559317000</c:v>
                </c:pt>
                <c:pt idx="4407">
                  <c:v>1559601017</c:v>
                </c:pt>
                <c:pt idx="4408">
                  <c:v>1559919000</c:v>
                </c:pt>
                <c:pt idx="4409">
                  <c:v>1560203016</c:v>
                </c:pt>
                <c:pt idx="4410">
                  <c:v>1560539000</c:v>
                </c:pt>
                <c:pt idx="4411">
                  <c:v>1560831017</c:v>
                </c:pt>
                <c:pt idx="4412">
                  <c:v>1561141000</c:v>
                </c:pt>
                <c:pt idx="4413">
                  <c:v>1561425018</c:v>
                </c:pt>
                <c:pt idx="4414">
                  <c:v>1561743000</c:v>
                </c:pt>
                <c:pt idx="4415">
                  <c:v>1562027018</c:v>
                </c:pt>
                <c:pt idx="4416">
                  <c:v>1562337000</c:v>
                </c:pt>
                <c:pt idx="4417">
                  <c:v>1562619017</c:v>
                </c:pt>
                <c:pt idx="4418">
                  <c:v>1562929000</c:v>
                </c:pt>
                <c:pt idx="4419">
                  <c:v>1563213018</c:v>
                </c:pt>
                <c:pt idx="4420">
                  <c:v>1563531000</c:v>
                </c:pt>
                <c:pt idx="4421">
                  <c:v>1563815018</c:v>
                </c:pt>
                <c:pt idx="4422">
                  <c:v>1564125000</c:v>
                </c:pt>
                <c:pt idx="4423">
                  <c:v>1564417018</c:v>
                </c:pt>
                <c:pt idx="4424">
                  <c:v>1564727000</c:v>
                </c:pt>
                <c:pt idx="4425">
                  <c:v>1565011014</c:v>
                </c:pt>
                <c:pt idx="4426">
                  <c:v>1565329000</c:v>
                </c:pt>
                <c:pt idx="4427">
                  <c:v>1565646017</c:v>
                </c:pt>
                <c:pt idx="4428">
                  <c:v>1565956000</c:v>
                </c:pt>
                <c:pt idx="4429">
                  <c:v>1566248017</c:v>
                </c:pt>
                <c:pt idx="4430">
                  <c:v>1566558000</c:v>
                </c:pt>
                <c:pt idx="4431">
                  <c:v>1566843014</c:v>
                </c:pt>
                <c:pt idx="4432">
                  <c:v>1567162000</c:v>
                </c:pt>
                <c:pt idx="4433">
                  <c:v>1567446014</c:v>
                </c:pt>
                <c:pt idx="4434">
                  <c:v>1567757000</c:v>
                </c:pt>
                <c:pt idx="4435">
                  <c:v>1568049017</c:v>
                </c:pt>
                <c:pt idx="4436">
                  <c:v>1568359000</c:v>
                </c:pt>
                <c:pt idx="4437">
                  <c:v>1568644014</c:v>
                </c:pt>
                <c:pt idx="4438">
                  <c:v>1568969000</c:v>
                </c:pt>
                <c:pt idx="4439">
                  <c:v>1569253014</c:v>
                </c:pt>
                <c:pt idx="4440">
                  <c:v>1569563000</c:v>
                </c:pt>
                <c:pt idx="4441">
                  <c:v>1569855018</c:v>
                </c:pt>
                <c:pt idx="4442">
                  <c:v>1570165000</c:v>
                </c:pt>
                <c:pt idx="4443">
                  <c:v>1570449017</c:v>
                </c:pt>
                <c:pt idx="4444">
                  <c:v>1570793000</c:v>
                </c:pt>
                <c:pt idx="4445">
                  <c:v>1571077017</c:v>
                </c:pt>
                <c:pt idx="4446">
                  <c:v>1571387000</c:v>
                </c:pt>
                <c:pt idx="4447">
                  <c:v>1571679017</c:v>
                </c:pt>
                <c:pt idx="4448">
                  <c:v>1571989000</c:v>
                </c:pt>
                <c:pt idx="4449">
                  <c:v>1572263017</c:v>
                </c:pt>
                <c:pt idx="4450">
                  <c:v>1572581000</c:v>
                </c:pt>
                <c:pt idx="4451">
                  <c:v>1572865017</c:v>
                </c:pt>
                <c:pt idx="4452">
                  <c:v>1573175000</c:v>
                </c:pt>
                <c:pt idx="4453">
                  <c:v>1573467016</c:v>
                </c:pt>
                <c:pt idx="4454">
                  <c:v>1573777000</c:v>
                </c:pt>
                <c:pt idx="4455">
                  <c:v>1574061014</c:v>
                </c:pt>
                <c:pt idx="4456">
                  <c:v>1574379003</c:v>
                </c:pt>
                <c:pt idx="4457">
                  <c:v>1574663014</c:v>
                </c:pt>
                <c:pt idx="4458">
                  <c:v>1574973000</c:v>
                </c:pt>
                <c:pt idx="4459">
                  <c:v>1575272016</c:v>
                </c:pt>
                <c:pt idx="4460">
                  <c:v>1575582000</c:v>
                </c:pt>
                <c:pt idx="4461">
                  <c:v>1575893014</c:v>
                </c:pt>
                <c:pt idx="4462">
                  <c:v>1576211003</c:v>
                </c:pt>
                <c:pt idx="4463">
                  <c:v>1576495014</c:v>
                </c:pt>
                <c:pt idx="4464">
                  <c:v>1576806000</c:v>
                </c:pt>
                <c:pt idx="4465">
                  <c:v>1577098018</c:v>
                </c:pt>
                <c:pt idx="4466">
                  <c:v>1577409000</c:v>
                </c:pt>
                <c:pt idx="4467">
                  <c:v>1577694014</c:v>
                </c:pt>
                <c:pt idx="4468">
                  <c:v>1578012003</c:v>
                </c:pt>
                <c:pt idx="4469">
                  <c:v>1578296014</c:v>
                </c:pt>
                <c:pt idx="4470">
                  <c:v>1578613000</c:v>
                </c:pt>
                <c:pt idx="4471">
                  <c:v>1578905017</c:v>
                </c:pt>
                <c:pt idx="4472">
                  <c:v>1579215000</c:v>
                </c:pt>
                <c:pt idx="4473">
                  <c:v>1579499014</c:v>
                </c:pt>
                <c:pt idx="4474">
                  <c:v>1579817000</c:v>
                </c:pt>
                <c:pt idx="4475">
                  <c:v>1580101014</c:v>
                </c:pt>
                <c:pt idx="4476">
                  <c:v>1580411000</c:v>
                </c:pt>
                <c:pt idx="4477">
                  <c:v>1580703014</c:v>
                </c:pt>
                <c:pt idx="4478">
                  <c:v>1581040003</c:v>
                </c:pt>
                <c:pt idx="4479">
                  <c:v>1581324017</c:v>
                </c:pt>
                <c:pt idx="4480">
                  <c:v>1581643000</c:v>
                </c:pt>
                <c:pt idx="4481">
                  <c:v>1581917014</c:v>
                </c:pt>
                <c:pt idx="4482">
                  <c:v>1582227000</c:v>
                </c:pt>
                <c:pt idx="4483">
                  <c:v>1582519017</c:v>
                </c:pt>
                <c:pt idx="4484">
                  <c:v>1582829000</c:v>
                </c:pt>
                <c:pt idx="4485">
                  <c:v>1583113018</c:v>
                </c:pt>
                <c:pt idx="4486">
                  <c:v>1583431000</c:v>
                </c:pt>
                <c:pt idx="4487">
                  <c:v>1583715017</c:v>
                </c:pt>
                <c:pt idx="4488">
                  <c:v>1584025000</c:v>
                </c:pt>
                <c:pt idx="4489">
                  <c:v>1584318015</c:v>
                </c:pt>
                <c:pt idx="4490">
                  <c:v>1584628001</c:v>
                </c:pt>
                <c:pt idx="4491">
                  <c:v>1584919017</c:v>
                </c:pt>
                <c:pt idx="4492">
                  <c:v>1601451000</c:v>
                </c:pt>
                <c:pt idx="4493">
                  <c:v>1601769018</c:v>
                </c:pt>
                <c:pt idx="4494">
                  <c:v>1602079000</c:v>
                </c:pt>
                <c:pt idx="4495">
                  <c:v>1602364014</c:v>
                </c:pt>
                <c:pt idx="4496">
                  <c:v>1602682000</c:v>
                </c:pt>
                <c:pt idx="4497">
                  <c:v>1602967017</c:v>
                </c:pt>
                <c:pt idx="4498">
                  <c:v>1603277001</c:v>
                </c:pt>
                <c:pt idx="4499">
                  <c:v>1603570014</c:v>
                </c:pt>
                <c:pt idx="4500">
                  <c:v>1603880000</c:v>
                </c:pt>
                <c:pt idx="4501">
                  <c:v>1604164017</c:v>
                </c:pt>
                <c:pt idx="4502">
                  <c:v>1604489000</c:v>
                </c:pt>
                <c:pt idx="4503">
                  <c:v>1604773014</c:v>
                </c:pt>
                <c:pt idx="4504">
                  <c:v>1605083000</c:v>
                </c:pt>
                <c:pt idx="4505">
                  <c:v>1605375017</c:v>
                </c:pt>
                <c:pt idx="4506">
                  <c:v>1605685000</c:v>
                </c:pt>
                <c:pt idx="4507">
                  <c:v>1605969018</c:v>
                </c:pt>
                <c:pt idx="4508">
                  <c:v>1606287000</c:v>
                </c:pt>
                <c:pt idx="4509">
                  <c:v>1606571017</c:v>
                </c:pt>
                <c:pt idx="4510">
                  <c:v>1606908004</c:v>
                </c:pt>
                <c:pt idx="4511">
                  <c:v>1607200014</c:v>
                </c:pt>
                <c:pt idx="4512">
                  <c:v>1607510003</c:v>
                </c:pt>
                <c:pt idx="4513">
                  <c:v>1607784016</c:v>
                </c:pt>
                <c:pt idx="4514">
                  <c:v>1608102000</c:v>
                </c:pt>
                <c:pt idx="4515">
                  <c:v>1608386014</c:v>
                </c:pt>
                <c:pt idx="4516">
                  <c:v>1608696003</c:v>
                </c:pt>
                <c:pt idx="4517">
                  <c:v>1608988015</c:v>
                </c:pt>
                <c:pt idx="4518">
                  <c:v>1609298004</c:v>
                </c:pt>
                <c:pt idx="4519">
                  <c:v>1609583017</c:v>
                </c:pt>
                <c:pt idx="4520">
                  <c:v>1609902000</c:v>
                </c:pt>
                <c:pt idx="4521">
                  <c:v>1610186018</c:v>
                </c:pt>
                <c:pt idx="4522">
                  <c:v>1610496000</c:v>
                </c:pt>
                <c:pt idx="4523">
                  <c:v>1610795017</c:v>
                </c:pt>
                <c:pt idx="4524">
                  <c:v>1611106000</c:v>
                </c:pt>
                <c:pt idx="4525">
                  <c:v>1611391014</c:v>
                </c:pt>
                <c:pt idx="4526">
                  <c:v>1611709000</c:v>
                </c:pt>
                <c:pt idx="4527">
                  <c:v>1612019014</c:v>
                </c:pt>
                <c:pt idx="4528">
                  <c:v>1612329003</c:v>
                </c:pt>
                <c:pt idx="4529">
                  <c:v>1612621014</c:v>
                </c:pt>
                <c:pt idx="4530">
                  <c:v>1612931001</c:v>
                </c:pt>
                <c:pt idx="4531">
                  <c:v>1613216016</c:v>
                </c:pt>
                <c:pt idx="4532">
                  <c:v>1613535000</c:v>
                </c:pt>
                <c:pt idx="4533">
                  <c:v>1613819018</c:v>
                </c:pt>
                <c:pt idx="4534">
                  <c:v>1614136003</c:v>
                </c:pt>
                <c:pt idx="4535">
                  <c:v>1614428018</c:v>
                </c:pt>
                <c:pt idx="4536">
                  <c:v>1614739000</c:v>
                </c:pt>
                <c:pt idx="4537">
                  <c:v>1615023016</c:v>
                </c:pt>
                <c:pt idx="4538">
                  <c:v>1615341000</c:v>
                </c:pt>
                <c:pt idx="4539">
                  <c:v>1615625017</c:v>
                </c:pt>
                <c:pt idx="4540">
                  <c:v>1615935000</c:v>
                </c:pt>
                <c:pt idx="4541">
                  <c:v>1616227017</c:v>
                </c:pt>
                <c:pt idx="4542">
                  <c:v>1616537000</c:v>
                </c:pt>
                <c:pt idx="4543">
                  <c:v>1616821014</c:v>
                </c:pt>
                <c:pt idx="4544">
                  <c:v>1617165000</c:v>
                </c:pt>
                <c:pt idx="4545">
                  <c:v>1617439017</c:v>
                </c:pt>
                <c:pt idx="4546">
                  <c:v>1617749000</c:v>
                </c:pt>
                <c:pt idx="4547">
                  <c:v>1618042014</c:v>
                </c:pt>
                <c:pt idx="4548">
                  <c:v>1618352000</c:v>
                </c:pt>
                <c:pt idx="4549">
                  <c:v>1618636014</c:v>
                </c:pt>
                <c:pt idx="4550">
                  <c:v>1618954000</c:v>
                </c:pt>
                <c:pt idx="4551">
                  <c:v>1619238018</c:v>
                </c:pt>
                <c:pt idx="4552">
                  <c:v>1619548004</c:v>
                </c:pt>
                <c:pt idx="4553">
                  <c:v>1619840017</c:v>
                </c:pt>
                <c:pt idx="4554">
                  <c:v>1620151000</c:v>
                </c:pt>
                <c:pt idx="4555">
                  <c:v>1620442017</c:v>
                </c:pt>
                <c:pt idx="4556">
                  <c:v>1620760000</c:v>
                </c:pt>
                <c:pt idx="4557">
                  <c:v>1621044017</c:v>
                </c:pt>
                <c:pt idx="4558">
                  <c:v>1621355000</c:v>
                </c:pt>
                <c:pt idx="4559">
                  <c:v>1621647018</c:v>
                </c:pt>
                <c:pt idx="4560">
                  <c:v>1621957000</c:v>
                </c:pt>
                <c:pt idx="4561">
                  <c:v>1622267017</c:v>
                </c:pt>
                <c:pt idx="4562">
                  <c:v>1622585000</c:v>
                </c:pt>
                <c:pt idx="4563">
                  <c:v>1622869017</c:v>
                </c:pt>
                <c:pt idx="4564">
                  <c:v>1623179000</c:v>
                </c:pt>
                <c:pt idx="4565">
                  <c:v>1623472014</c:v>
                </c:pt>
                <c:pt idx="4566">
                  <c:v>1623789000</c:v>
                </c:pt>
                <c:pt idx="4567">
                  <c:v>1624073014</c:v>
                </c:pt>
                <c:pt idx="4568">
                  <c:v>1624391000</c:v>
                </c:pt>
                <c:pt idx="4569">
                  <c:v>1624675014</c:v>
                </c:pt>
                <c:pt idx="4570">
                  <c:v>1624985001</c:v>
                </c:pt>
                <c:pt idx="4571">
                  <c:v>1625278015</c:v>
                </c:pt>
                <c:pt idx="4572">
                  <c:v>1625588004</c:v>
                </c:pt>
                <c:pt idx="4573">
                  <c:v>1625872017</c:v>
                </c:pt>
                <c:pt idx="4574">
                  <c:v>1626190003</c:v>
                </c:pt>
                <c:pt idx="4575">
                  <c:v>1626474017</c:v>
                </c:pt>
                <c:pt idx="4576">
                  <c:v>1626784000</c:v>
                </c:pt>
                <c:pt idx="4577">
                  <c:v>1627066017</c:v>
                </c:pt>
                <c:pt idx="4578">
                  <c:v>1627402000</c:v>
                </c:pt>
                <c:pt idx="4579">
                  <c:v>1627686017</c:v>
                </c:pt>
                <c:pt idx="4580">
                  <c:v>1628004004</c:v>
                </c:pt>
                <c:pt idx="4581">
                  <c:v>1628288018</c:v>
                </c:pt>
                <c:pt idx="4582">
                  <c:v>1628651000</c:v>
                </c:pt>
                <c:pt idx="4583">
                  <c:v>1628944015</c:v>
                </c:pt>
                <c:pt idx="4584">
                  <c:v>1629254000</c:v>
                </c:pt>
                <c:pt idx="4585">
                  <c:v>1629538015</c:v>
                </c:pt>
                <c:pt idx="4586">
                  <c:v>1629856000</c:v>
                </c:pt>
                <c:pt idx="4587">
                  <c:v>1630147018</c:v>
                </c:pt>
                <c:pt idx="4588">
                  <c:v>1630457000</c:v>
                </c:pt>
                <c:pt idx="4589">
                  <c:v>1630749018</c:v>
                </c:pt>
                <c:pt idx="4590">
                  <c:v>1631059000</c:v>
                </c:pt>
                <c:pt idx="4591">
                  <c:v>1631344014</c:v>
                </c:pt>
                <c:pt idx="4592">
                  <c:v>1650606000</c:v>
                </c:pt>
                <c:pt idx="4593">
                  <c:v>1650924017</c:v>
                </c:pt>
                <c:pt idx="4594">
                  <c:v>1651234000</c:v>
                </c:pt>
                <c:pt idx="4595">
                  <c:v>1651518015</c:v>
                </c:pt>
                <c:pt idx="4596">
                  <c:v>1651836000</c:v>
                </c:pt>
                <c:pt idx="4597">
                  <c:v>1652121017</c:v>
                </c:pt>
                <c:pt idx="4598">
                  <c:v>1652438001</c:v>
                </c:pt>
                <c:pt idx="4599">
                  <c:v>1652730017</c:v>
                </c:pt>
                <c:pt idx="4600">
                  <c:v>1653040000</c:v>
                </c:pt>
                <c:pt idx="4601">
                  <c:v>1653325014</c:v>
                </c:pt>
                <c:pt idx="4602">
                  <c:v>1653643000</c:v>
                </c:pt>
                <c:pt idx="4603">
                  <c:v>1653927014</c:v>
                </c:pt>
                <c:pt idx="4604">
                  <c:v>1654237002</c:v>
                </c:pt>
                <c:pt idx="4605">
                  <c:v>1654530014</c:v>
                </c:pt>
                <c:pt idx="4606">
                  <c:v>1654841000</c:v>
                </c:pt>
                <c:pt idx="4607">
                  <c:v>1655125018</c:v>
                </c:pt>
                <c:pt idx="4608">
                  <c:v>1655444000</c:v>
                </c:pt>
                <c:pt idx="4609">
                  <c:v>1655718018</c:v>
                </c:pt>
                <c:pt idx="4610">
                  <c:v>1656055000</c:v>
                </c:pt>
                <c:pt idx="4611">
                  <c:v>1656348015</c:v>
                </c:pt>
                <c:pt idx="4612">
                  <c:v>1656659001</c:v>
                </c:pt>
                <c:pt idx="4613">
                  <c:v>1656943016</c:v>
                </c:pt>
                <c:pt idx="4614">
                  <c:v>1657261000</c:v>
                </c:pt>
                <c:pt idx="4615">
                  <c:v>1657545014</c:v>
                </c:pt>
                <c:pt idx="4616">
                  <c:v>1657855000</c:v>
                </c:pt>
                <c:pt idx="4617">
                  <c:v>1658147018</c:v>
                </c:pt>
                <c:pt idx="4618">
                  <c:v>1658457000</c:v>
                </c:pt>
                <c:pt idx="4619">
                  <c:v>1658748015</c:v>
                </c:pt>
                <c:pt idx="4620">
                  <c:v>1659066003</c:v>
                </c:pt>
                <c:pt idx="4621">
                  <c:v>1659350017</c:v>
                </c:pt>
                <c:pt idx="4622">
                  <c:v>1659660000</c:v>
                </c:pt>
                <c:pt idx="4623">
                  <c:v>1659953017</c:v>
                </c:pt>
                <c:pt idx="4624">
                  <c:v>1660263000</c:v>
                </c:pt>
                <c:pt idx="4625">
                  <c:v>1660548015</c:v>
                </c:pt>
                <c:pt idx="4626">
                  <c:v>1660866000</c:v>
                </c:pt>
                <c:pt idx="4627">
                  <c:v>1661176014</c:v>
                </c:pt>
                <c:pt idx="4628">
                  <c:v>1661486000</c:v>
                </c:pt>
                <c:pt idx="4629">
                  <c:v>1661778015</c:v>
                </c:pt>
                <c:pt idx="4630">
                  <c:v>1662095000</c:v>
                </c:pt>
                <c:pt idx="4631">
                  <c:v>1662380014</c:v>
                </c:pt>
                <c:pt idx="4632">
                  <c:v>1662698001</c:v>
                </c:pt>
                <c:pt idx="4633">
                  <c:v>1662982017</c:v>
                </c:pt>
                <c:pt idx="4634">
                  <c:v>1663292004</c:v>
                </c:pt>
                <c:pt idx="4635">
                  <c:v>1663584017</c:v>
                </c:pt>
                <c:pt idx="4636">
                  <c:v>1663895000</c:v>
                </c:pt>
                <c:pt idx="4637">
                  <c:v>1664180014</c:v>
                </c:pt>
                <c:pt idx="4638">
                  <c:v>1664498001</c:v>
                </c:pt>
                <c:pt idx="4639">
                  <c:v>1664783014</c:v>
                </c:pt>
                <c:pt idx="4640">
                  <c:v>1665094000</c:v>
                </c:pt>
                <c:pt idx="4641">
                  <c:v>1665376014</c:v>
                </c:pt>
                <c:pt idx="4642">
                  <c:v>1665687000</c:v>
                </c:pt>
                <c:pt idx="4643">
                  <c:v>1665971018</c:v>
                </c:pt>
                <c:pt idx="4644">
                  <c:v>1666316000</c:v>
                </c:pt>
                <c:pt idx="4645">
                  <c:v>1666601014</c:v>
                </c:pt>
                <c:pt idx="4646">
                  <c:v>1666912000</c:v>
                </c:pt>
                <c:pt idx="4647">
                  <c:v>1667204017</c:v>
                </c:pt>
                <c:pt idx="4648">
                  <c:v>1667515000</c:v>
                </c:pt>
                <c:pt idx="4649">
                  <c:v>1667800014</c:v>
                </c:pt>
                <c:pt idx="4650">
                  <c:v>1668119000</c:v>
                </c:pt>
                <c:pt idx="4651">
                  <c:v>1668410014</c:v>
                </c:pt>
                <c:pt idx="4652">
                  <c:v>1668720003</c:v>
                </c:pt>
                <c:pt idx="4653">
                  <c:v>1669012014</c:v>
                </c:pt>
                <c:pt idx="4654">
                  <c:v>1669322003</c:v>
                </c:pt>
                <c:pt idx="4655">
                  <c:v>1669606014</c:v>
                </c:pt>
                <c:pt idx="4656">
                  <c:v>1669924000</c:v>
                </c:pt>
                <c:pt idx="4657">
                  <c:v>1670208015</c:v>
                </c:pt>
                <c:pt idx="4658">
                  <c:v>1670519000</c:v>
                </c:pt>
                <c:pt idx="4659">
                  <c:v>1670811017</c:v>
                </c:pt>
                <c:pt idx="4660">
                  <c:v>1671122000</c:v>
                </c:pt>
                <c:pt idx="4661">
                  <c:v>1671432017</c:v>
                </c:pt>
                <c:pt idx="4662">
                  <c:v>1671757004</c:v>
                </c:pt>
                <c:pt idx="4663">
                  <c:v>1672042018</c:v>
                </c:pt>
                <c:pt idx="4664">
                  <c:v>1672353003</c:v>
                </c:pt>
                <c:pt idx="4665">
                  <c:v>1672645014</c:v>
                </c:pt>
                <c:pt idx="4666">
                  <c:v>1672956000</c:v>
                </c:pt>
                <c:pt idx="4667">
                  <c:v>1673240016</c:v>
                </c:pt>
                <c:pt idx="4668">
                  <c:v>1673559000</c:v>
                </c:pt>
                <c:pt idx="4669">
                  <c:v>1673843018</c:v>
                </c:pt>
                <c:pt idx="4670">
                  <c:v>1674154003</c:v>
                </c:pt>
                <c:pt idx="4671">
                  <c:v>1674447014</c:v>
                </c:pt>
                <c:pt idx="4672">
                  <c:v>1674758001</c:v>
                </c:pt>
                <c:pt idx="4673">
                  <c:v>1675033014</c:v>
                </c:pt>
                <c:pt idx="4674">
                  <c:v>1675352000</c:v>
                </c:pt>
                <c:pt idx="4675">
                  <c:v>1675636017</c:v>
                </c:pt>
                <c:pt idx="4676">
                  <c:v>1675947000</c:v>
                </c:pt>
                <c:pt idx="4677">
                  <c:v>1676239014</c:v>
                </c:pt>
                <c:pt idx="4678">
                  <c:v>1676575000</c:v>
                </c:pt>
                <c:pt idx="4679">
                  <c:v>1676859014</c:v>
                </c:pt>
                <c:pt idx="4680">
                  <c:v>1677178002</c:v>
                </c:pt>
                <c:pt idx="4681">
                  <c:v>1677462016</c:v>
                </c:pt>
                <c:pt idx="4682">
                  <c:v>1677773000</c:v>
                </c:pt>
                <c:pt idx="4683">
                  <c:v>1678072017</c:v>
                </c:pt>
                <c:pt idx="4684">
                  <c:v>1678383000</c:v>
                </c:pt>
                <c:pt idx="4685">
                  <c:v>1678667017</c:v>
                </c:pt>
                <c:pt idx="4686">
                  <c:v>1678985000</c:v>
                </c:pt>
                <c:pt idx="4687">
                  <c:v>1679269016</c:v>
                </c:pt>
                <c:pt idx="4688">
                  <c:v>1679579000</c:v>
                </c:pt>
                <c:pt idx="4689">
                  <c:v>1679871014</c:v>
                </c:pt>
                <c:pt idx="4690">
                  <c:v>1680181003</c:v>
                </c:pt>
                <c:pt idx="4691">
                  <c:v>1680465014</c:v>
                </c:pt>
                <c:pt idx="4692">
                  <c:v>1689994000</c:v>
                </c:pt>
                <c:pt idx="4693">
                  <c:v>1690313014</c:v>
                </c:pt>
                <c:pt idx="4694">
                  <c:v>1690630000</c:v>
                </c:pt>
                <c:pt idx="4695">
                  <c:v>1690914016</c:v>
                </c:pt>
                <c:pt idx="4696">
                  <c:v>1691232000</c:v>
                </c:pt>
                <c:pt idx="4697">
                  <c:v>1691516017</c:v>
                </c:pt>
                <c:pt idx="4698">
                  <c:v>1691826000</c:v>
                </c:pt>
                <c:pt idx="4699">
                  <c:v>1692119014</c:v>
                </c:pt>
                <c:pt idx="4700">
                  <c:v>1692429000</c:v>
                </c:pt>
                <c:pt idx="4701">
                  <c:v>1692756014</c:v>
                </c:pt>
                <c:pt idx="4702">
                  <c:v>1693074003</c:v>
                </c:pt>
                <c:pt idx="4703">
                  <c:v>1693359017</c:v>
                </c:pt>
                <c:pt idx="4704">
                  <c:v>1693670000</c:v>
                </c:pt>
                <c:pt idx="4705">
                  <c:v>1693953014</c:v>
                </c:pt>
                <c:pt idx="4706">
                  <c:v>1694264000</c:v>
                </c:pt>
                <c:pt idx="4707">
                  <c:v>1694549014</c:v>
                </c:pt>
                <c:pt idx="4708">
                  <c:v>1694868003</c:v>
                </c:pt>
                <c:pt idx="4709">
                  <c:v>1695152017</c:v>
                </c:pt>
                <c:pt idx="4710">
                  <c:v>1695489000</c:v>
                </c:pt>
                <c:pt idx="4711">
                  <c:v>1695781018</c:v>
                </c:pt>
                <c:pt idx="4712">
                  <c:v>1696092003</c:v>
                </c:pt>
                <c:pt idx="4713">
                  <c:v>1696377017</c:v>
                </c:pt>
                <c:pt idx="4714">
                  <c:v>1696695000</c:v>
                </c:pt>
                <c:pt idx="4715">
                  <c:v>1696986014</c:v>
                </c:pt>
                <c:pt idx="4716">
                  <c:v>1697296000</c:v>
                </c:pt>
                <c:pt idx="4717">
                  <c:v>1697588015</c:v>
                </c:pt>
                <c:pt idx="4718">
                  <c:v>1697898001</c:v>
                </c:pt>
                <c:pt idx="4719">
                  <c:v>1698182017</c:v>
                </c:pt>
                <c:pt idx="4720">
                  <c:v>1698500000</c:v>
                </c:pt>
                <c:pt idx="4721">
                  <c:v>1698784017</c:v>
                </c:pt>
                <c:pt idx="4722">
                  <c:v>1699094001</c:v>
                </c:pt>
                <c:pt idx="4723">
                  <c:v>1699386017</c:v>
                </c:pt>
                <c:pt idx="4724">
                  <c:v>1699696000</c:v>
                </c:pt>
                <c:pt idx="4725">
                  <c:v>1699980014</c:v>
                </c:pt>
                <c:pt idx="4726">
                  <c:v>1700305000</c:v>
                </c:pt>
                <c:pt idx="4727">
                  <c:v>1700615014</c:v>
                </c:pt>
                <c:pt idx="4728">
                  <c:v>1700926000</c:v>
                </c:pt>
                <c:pt idx="4729">
                  <c:v>1701218018</c:v>
                </c:pt>
                <c:pt idx="4730">
                  <c:v>1701529000</c:v>
                </c:pt>
                <c:pt idx="4731">
                  <c:v>1701814014</c:v>
                </c:pt>
                <c:pt idx="4732">
                  <c:v>1702132003</c:v>
                </c:pt>
                <c:pt idx="4733">
                  <c:v>1702417017</c:v>
                </c:pt>
                <c:pt idx="4734">
                  <c:v>1702727000</c:v>
                </c:pt>
                <c:pt idx="4735">
                  <c:v>1703020018</c:v>
                </c:pt>
                <c:pt idx="4736">
                  <c:v>1703330000</c:v>
                </c:pt>
                <c:pt idx="4737">
                  <c:v>1703604014</c:v>
                </c:pt>
                <c:pt idx="4738">
                  <c:v>1703923000</c:v>
                </c:pt>
                <c:pt idx="4739">
                  <c:v>1704208015</c:v>
                </c:pt>
                <c:pt idx="4740">
                  <c:v>1704518001</c:v>
                </c:pt>
                <c:pt idx="4741">
                  <c:v>1704811017</c:v>
                </c:pt>
                <c:pt idx="4742">
                  <c:v>1705122000</c:v>
                </c:pt>
                <c:pt idx="4743">
                  <c:v>1705407014</c:v>
                </c:pt>
                <c:pt idx="4744">
                  <c:v>1705752002</c:v>
                </c:pt>
                <c:pt idx="4745">
                  <c:v>1706037017</c:v>
                </c:pt>
                <c:pt idx="4746">
                  <c:v>1706348001</c:v>
                </c:pt>
                <c:pt idx="4747">
                  <c:v>1706647017</c:v>
                </c:pt>
                <c:pt idx="4748">
                  <c:v>1706957003</c:v>
                </c:pt>
                <c:pt idx="4749">
                  <c:v>1707241017</c:v>
                </c:pt>
                <c:pt idx="4750">
                  <c:v>1707559002</c:v>
                </c:pt>
                <c:pt idx="4751">
                  <c:v>1707843016</c:v>
                </c:pt>
                <c:pt idx="4752">
                  <c:v>1708153000</c:v>
                </c:pt>
                <c:pt idx="4753">
                  <c:v>1708445014</c:v>
                </c:pt>
                <c:pt idx="4754">
                  <c:v>1708755000</c:v>
                </c:pt>
                <c:pt idx="4755">
                  <c:v>1709039017</c:v>
                </c:pt>
                <c:pt idx="4756">
                  <c:v>1709357000</c:v>
                </c:pt>
                <c:pt idx="4757">
                  <c:v>1709641017</c:v>
                </c:pt>
                <c:pt idx="4758">
                  <c:v>1709958001</c:v>
                </c:pt>
                <c:pt idx="4759">
                  <c:v>1710251018</c:v>
                </c:pt>
                <c:pt idx="4760">
                  <c:v>1710562003</c:v>
                </c:pt>
                <c:pt idx="4761">
                  <c:v>1710873017</c:v>
                </c:pt>
                <c:pt idx="4762">
                  <c:v>1711192000</c:v>
                </c:pt>
                <c:pt idx="4763">
                  <c:v>1711476014</c:v>
                </c:pt>
                <c:pt idx="4764">
                  <c:v>1711787000</c:v>
                </c:pt>
                <c:pt idx="4765">
                  <c:v>1712080014</c:v>
                </c:pt>
                <c:pt idx="4766">
                  <c:v>1712390000</c:v>
                </c:pt>
                <c:pt idx="4767">
                  <c:v>1712674017</c:v>
                </c:pt>
                <c:pt idx="4768">
                  <c:v>1712993001</c:v>
                </c:pt>
                <c:pt idx="4769">
                  <c:v>1713267014</c:v>
                </c:pt>
                <c:pt idx="4770">
                  <c:v>1713578001</c:v>
                </c:pt>
                <c:pt idx="4771">
                  <c:v>1713870016</c:v>
                </c:pt>
                <c:pt idx="4772">
                  <c:v>1714181000</c:v>
                </c:pt>
                <c:pt idx="4773">
                  <c:v>1714465014</c:v>
                </c:pt>
                <c:pt idx="4774">
                  <c:v>1714783000</c:v>
                </c:pt>
                <c:pt idx="4775">
                  <c:v>1715068015</c:v>
                </c:pt>
                <c:pt idx="4776">
                  <c:v>1715379000</c:v>
                </c:pt>
                <c:pt idx="4777">
                  <c:v>1715672017</c:v>
                </c:pt>
                <c:pt idx="4778">
                  <c:v>1716009000</c:v>
                </c:pt>
                <c:pt idx="4779">
                  <c:v>1716302014</c:v>
                </c:pt>
                <c:pt idx="4780">
                  <c:v>1716622000</c:v>
                </c:pt>
                <c:pt idx="4781">
                  <c:v>1716908015</c:v>
                </c:pt>
                <c:pt idx="4782">
                  <c:v>1717220000</c:v>
                </c:pt>
                <c:pt idx="4783">
                  <c:v>1717514014</c:v>
                </c:pt>
                <c:pt idx="4784">
                  <c:v>1717826000</c:v>
                </c:pt>
                <c:pt idx="4785">
                  <c:v>1718111014</c:v>
                </c:pt>
                <c:pt idx="4786">
                  <c:v>1718431003</c:v>
                </c:pt>
                <c:pt idx="4787">
                  <c:v>1718717014</c:v>
                </c:pt>
                <c:pt idx="4788">
                  <c:v>1719028001</c:v>
                </c:pt>
                <c:pt idx="4789">
                  <c:v>1719322018</c:v>
                </c:pt>
                <c:pt idx="4790">
                  <c:v>1719640000</c:v>
                </c:pt>
                <c:pt idx="4791">
                  <c:v>1719924018</c:v>
                </c:pt>
                <c:pt idx="4792">
                  <c:v>1730137000</c:v>
                </c:pt>
                <c:pt idx="4793">
                  <c:v>1730455014</c:v>
                </c:pt>
                <c:pt idx="4794">
                  <c:v>1730765001</c:v>
                </c:pt>
                <c:pt idx="4795">
                  <c:v>1731049014</c:v>
                </c:pt>
                <c:pt idx="4796">
                  <c:v>1731368004</c:v>
                </c:pt>
                <c:pt idx="4797">
                  <c:v>1731652017</c:v>
                </c:pt>
                <c:pt idx="4798">
                  <c:v>1731962000</c:v>
                </c:pt>
                <c:pt idx="4799">
                  <c:v>1732254017</c:v>
                </c:pt>
                <c:pt idx="4800">
                  <c:v>1732564000</c:v>
                </c:pt>
                <c:pt idx="4801">
                  <c:v>1732838018</c:v>
                </c:pt>
                <c:pt idx="4802">
                  <c:v>1733156003</c:v>
                </c:pt>
                <c:pt idx="4803">
                  <c:v>1733440017</c:v>
                </c:pt>
                <c:pt idx="4804">
                  <c:v>1733750000</c:v>
                </c:pt>
                <c:pt idx="4805">
                  <c:v>1734043017</c:v>
                </c:pt>
                <c:pt idx="4806">
                  <c:v>1734353000</c:v>
                </c:pt>
                <c:pt idx="4807">
                  <c:v>1734637014</c:v>
                </c:pt>
                <c:pt idx="4808">
                  <c:v>1734955000</c:v>
                </c:pt>
                <c:pt idx="4809">
                  <c:v>1735239014</c:v>
                </c:pt>
                <c:pt idx="4810">
                  <c:v>1735575003</c:v>
                </c:pt>
                <c:pt idx="4811">
                  <c:v>1735874014</c:v>
                </c:pt>
                <c:pt idx="4812">
                  <c:v>1736185000</c:v>
                </c:pt>
                <c:pt idx="4813">
                  <c:v>1736470014</c:v>
                </c:pt>
                <c:pt idx="4814">
                  <c:v>1736788001</c:v>
                </c:pt>
                <c:pt idx="4815">
                  <c:v>1737072017</c:v>
                </c:pt>
                <c:pt idx="4816">
                  <c:v>1737382004</c:v>
                </c:pt>
                <c:pt idx="4817">
                  <c:v>1737675014</c:v>
                </c:pt>
                <c:pt idx="4818">
                  <c:v>1737986000</c:v>
                </c:pt>
                <c:pt idx="4819">
                  <c:v>1738271014</c:v>
                </c:pt>
                <c:pt idx="4820">
                  <c:v>1738589000</c:v>
                </c:pt>
                <c:pt idx="4821">
                  <c:v>1738873017</c:v>
                </c:pt>
                <c:pt idx="4822">
                  <c:v>1739190000</c:v>
                </c:pt>
                <c:pt idx="4823">
                  <c:v>1739482014</c:v>
                </c:pt>
                <c:pt idx="4824">
                  <c:v>1739792003</c:v>
                </c:pt>
                <c:pt idx="4825">
                  <c:v>1740076014</c:v>
                </c:pt>
                <c:pt idx="4826">
                  <c:v>1740394003</c:v>
                </c:pt>
                <c:pt idx="4827">
                  <c:v>1740704014</c:v>
                </c:pt>
                <c:pt idx="4828">
                  <c:v>1741014000</c:v>
                </c:pt>
                <c:pt idx="4829">
                  <c:v>1741306014</c:v>
                </c:pt>
                <c:pt idx="4830">
                  <c:v>1741616000</c:v>
                </c:pt>
                <c:pt idx="4831">
                  <c:v>1741901014</c:v>
                </c:pt>
                <c:pt idx="4832">
                  <c:v>1742220000</c:v>
                </c:pt>
                <c:pt idx="4833">
                  <c:v>1742494014</c:v>
                </c:pt>
                <c:pt idx="4834">
                  <c:v>1742804000</c:v>
                </c:pt>
                <c:pt idx="4835">
                  <c:v>1743096018</c:v>
                </c:pt>
                <c:pt idx="4836">
                  <c:v>1743406000</c:v>
                </c:pt>
                <c:pt idx="4837">
                  <c:v>1743690017</c:v>
                </c:pt>
                <c:pt idx="4838">
                  <c:v>1744008001</c:v>
                </c:pt>
                <c:pt idx="4839">
                  <c:v>1744292017</c:v>
                </c:pt>
                <c:pt idx="4840">
                  <c:v>1744603000</c:v>
                </c:pt>
                <c:pt idx="4841">
                  <c:v>1744895014</c:v>
                </c:pt>
                <c:pt idx="4842">
                  <c:v>1745206000</c:v>
                </c:pt>
                <c:pt idx="4843">
                  <c:v>1745497014</c:v>
                </c:pt>
                <c:pt idx="4844">
                  <c:v>1745842000</c:v>
                </c:pt>
                <c:pt idx="4845">
                  <c:v>1746127014</c:v>
                </c:pt>
                <c:pt idx="4846">
                  <c:v>1746438001</c:v>
                </c:pt>
                <c:pt idx="4847">
                  <c:v>1746731014</c:v>
                </c:pt>
                <c:pt idx="4848">
                  <c:v>1747042002</c:v>
                </c:pt>
                <c:pt idx="4849">
                  <c:v>1747326016</c:v>
                </c:pt>
                <c:pt idx="4850">
                  <c:v>1747645000</c:v>
                </c:pt>
                <c:pt idx="4851">
                  <c:v>1747930014</c:v>
                </c:pt>
                <c:pt idx="4852">
                  <c:v>1748240000</c:v>
                </c:pt>
                <c:pt idx="4853">
                  <c:v>1748533017</c:v>
                </c:pt>
                <c:pt idx="4854">
                  <c:v>1748850000</c:v>
                </c:pt>
                <c:pt idx="4855">
                  <c:v>1749135017</c:v>
                </c:pt>
                <c:pt idx="4856">
                  <c:v>1749453000</c:v>
                </c:pt>
                <c:pt idx="4857">
                  <c:v>1749737017</c:v>
                </c:pt>
                <c:pt idx="4858">
                  <c:v>1750047000</c:v>
                </c:pt>
                <c:pt idx="4859">
                  <c:v>1750339016</c:v>
                </c:pt>
                <c:pt idx="4860">
                  <c:v>1750650000</c:v>
                </c:pt>
                <c:pt idx="4861">
                  <c:v>1750961014</c:v>
                </c:pt>
                <c:pt idx="4862">
                  <c:v>1751279000</c:v>
                </c:pt>
                <c:pt idx="4863">
                  <c:v>1751563014</c:v>
                </c:pt>
                <c:pt idx="4864">
                  <c:v>1751873000</c:v>
                </c:pt>
                <c:pt idx="4865">
                  <c:v>1752155017</c:v>
                </c:pt>
                <c:pt idx="4866">
                  <c:v>1752466000</c:v>
                </c:pt>
                <c:pt idx="4867">
                  <c:v>1752750014</c:v>
                </c:pt>
                <c:pt idx="4868">
                  <c:v>1753069002</c:v>
                </c:pt>
                <c:pt idx="4869">
                  <c:v>1753353016</c:v>
                </c:pt>
                <c:pt idx="4870">
                  <c:v>1753663000</c:v>
                </c:pt>
                <c:pt idx="4871">
                  <c:v>1753955014</c:v>
                </c:pt>
                <c:pt idx="4872">
                  <c:v>1754265000</c:v>
                </c:pt>
                <c:pt idx="4873">
                  <c:v>1754549017</c:v>
                </c:pt>
                <c:pt idx="4874">
                  <c:v>1754867000</c:v>
                </c:pt>
                <c:pt idx="4875">
                  <c:v>1755158016</c:v>
                </c:pt>
                <c:pt idx="4876">
                  <c:v>1755469000</c:v>
                </c:pt>
                <c:pt idx="4877">
                  <c:v>1755761018</c:v>
                </c:pt>
                <c:pt idx="4878">
                  <c:v>1756097000</c:v>
                </c:pt>
                <c:pt idx="4879">
                  <c:v>1756382014</c:v>
                </c:pt>
                <c:pt idx="4880">
                  <c:v>1756700000</c:v>
                </c:pt>
                <c:pt idx="4881">
                  <c:v>1756985017</c:v>
                </c:pt>
                <c:pt idx="4882">
                  <c:v>1757295001</c:v>
                </c:pt>
                <c:pt idx="4883">
                  <c:v>1757588019</c:v>
                </c:pt>
                <c:pt idx="4884">
                  <c:v>1757898001</c:v>
                </c:pt>
                <c:pt idx="4885">
                  <c:v>1758183014</c:v>
                </c:pt>
                <c:pt idx="4886">
                  <c:v>1758508001</c:v>
                </c:pt>
                <c:pt idx="4887">
                  <c:v>1758792018</c:v>
                </c:pt>
                <c:pt idx="4888">
                  <c:v>1759102000</c:v>
                </c:pt>
                <c:pt idx="4889">
                  <c:v>1759394018</c:v>
                </c:pt>
                <c:pt idx="4890">
                  <c:v>1759704000</c:v>
                </c:pt>
                <c:pt idx="4891">
                  <c:v>1759988015</c:v>
                </c:pt>
                <c:pt idx="4892">
                  <c:v>1771177000</c:v>
                </c:pt>
                <c:pt idx="4893">
                  <c:v>1771495016</c:v>
                </c:pt>
                <c:pt idx="4894">
                  <c:v>1771806000</c:v>
                </c:pt>
                <c:pt idx="4895">
                  <c:v>1772090017</c:v>
                </c:pt>
                <c:pt idx="4896">
                  <c:v>1772409003</c:v>
                </c:pt>
                <c:pt idx="4897">
                  <c:v>1772683017</c:v>
                </c:pt>
                <c:pt idx="4898">
                  <c:v>1772993000</c:v>
                </c:pt>
                <c:pt idx="4899">
                  <c:v>1773285014</c:v>
                </c:pt>
                <c:pt idx="4900">
                  <c:v>1773595003</c:v>
                </c:pt>
                <c:pt idx="4901">
                  <c:v>1773931014</c:v>
                </c:pt>
                <c:pt idx="4902">
                  <c:v>1774249000</c:v>
                </c:pt>
                <c:pt idx="4903">
                  <c:v>1774533014</c:v>
                </c:pt>
                <c:pt idx="4904">
                  <c:v>1774843000</c:v>
                </c:pt>
                <c:pt idx="4905">
                  <c:v>1775135014</c:v>
                </c:pt>
                <c:pt idx="4906">
                  <c:v>1775445000</c:v>
                </c:pt>
                <c:pt idx="4907">
                  <c:v>1775736017</c:v>
                </c:pt>
                <c:pt idx="4908">
                  <c:v>1776055003</c:v>
                </c:pt>
                <c:pt idx="4909">
                  <c:v>1776340017</c:v>
                </c:pt>
                <c:pt idx="4910">
                  <c:v>1776677000</c:v>
                </c:pt>
                <c:pt idx="4911">
                  <c:v>1776969016</c:v>
                </c:pt>
                <c:pt idx="4912">
                  <c:v>1777280000</c:v>
                </c:pt>
                <c:pt idx="4913">
                  <c:v>1777564014</c:v>
                </c:pt>
                <c:pt idx="4914">
                  <c:v>1777883000</c:v>
                </c:pt>
                <c:pt idx="4915">
                  <c:v>1778167014</c:v>
                </c:pt>
                <c:pt idx="4916">
                  <c:v>1778478001</c:v>
                </c:pt>
                <c:pt idx="4917">
                  <c:v>1778771017</c:v>
                </c:pt>
                <c:pt idx="4918">
                  <c:v>1779088001</c:v>
                </c:pt>
                <c:pt idx="4919">
                  <c:v>1779372014</c:v>
                </c:pt>
                <c:pt idx="4920">
                  <c:v>1779690000</c:v>
                </c:pt>
                <c:pt idx="4921">
                  <c:v>1779974014</c:v>
                </c:pt>
                <c:pt idx="4922">
                  <c:v>1780284000</c:v>
                </c:pt>
                <c:pt idx="4923">
                  <c:v>1780576018</c:v>
                </c:pt>
                <c:pt idx="4924">
                  <c:v>1780886000</c:v>
                </c:pt>
                <c:pt idx="4925">
                  <c:v>1781170017</c:v>
                </c:pt>
                <c:pt idx="4926">
                  <c:v>1781488000</c:v>
                </c:pt>
                <c:pt idx="4927">
                  <c:v>1781798018</c:v>
                </c:pt>
                <c:pt idx="4928">
                  <c:v>1782108001</c:v>
                </c:pt>
                <c:pt idx="4929">
                  <c:v>1782390014</c:v>
                </c:pt>
                <c:pt idx="4930">
                  <c:v>1782700000</c:v>
                </c:pt>
                <c:pt idx="4931">
                  <c:v>1782984017</c:v>
                </c:pt>
                <c:pt idx="4932">
                  <c:v>1783302000</c:v>
                </c:pt>
                <c:pt idx="4933">
                  <c:v>1783586017</c:v>
                </c:pt>
                <c:pt idx="4934">
                  <c:v>1783896000</c:v>
                </c:pt>
                <c:pt idx="4935">
                  <c:v>1784188016</c:v>
                </c:pt>
                <c:pt idx="4936">
                  <c:v>1784498001</c:v>
                </c:pt>
                <c:pt idx="4937">
                  <c:v>1784782014</c:v>
                </c:pt>
                <c:pt idx="4938">
                  <c:v>1785100003</c:v>
                </c:pt>
                <c:pt idx="4939">
                  <c:v>1785391018</c:v>
                </c:pt>
                <c:pt idx="4940">
                  <c:v>1785702002</c:v>
                </c:pt>
                <c:pt idx="4941">
                  <c:v>1785995014</c:v>
                </c:pt>
                <c:pt idx="4942">
                  <c:v>1786306000</c:v>
                </c:pt>
                <c:pt idx="4943">
                  <c:v>1786590018</c:v>
                </c:pt>
                <c:pt idx="4944">
                  <c:v>1786935000</c:v>
                </c:pt>
                <c:pt idx="4945">
                  <c:v>1787220014</c:v>
                </c:pt>
                <c:pt idx="4946">
                  <c:v>1787531001</c:v>
                </c:pt>
                <c:pt idx="4947">
                  <c:v>1787824014</c:v>
                </c:pt>
                <c:pt idx="4948">
                  <c:v>1788135000</c:v>
                </c:pt>
                <c:pt idx="4949">
                  <c:v>1788420014</c:v>
                </c:pt>
                <c:pt idx="4950">
                  <c:v>1788745000</c:v>
                </c:pt>
                <c:pt idx="4951">
                  <c:v>1789029014</c:v>
                </c:pt>
                <c:pt idx="4952">
                  <c:v>1789339000</c:v>
                </c:pt>
                <c:pt idx="4953">
                  <c:v>1789631014</c:v>
                </c:pt>
                <c:pt idx="4954">
                  <c:v>1789941003</c:v>
                </c:pt>
                <c:pt idx="4955">
                  <c:v>1790225014</c:v>
                </c:pt>
                <c:pt idx="4956">
                  <c:v>1790543001</c:v>
                </c:pt>
                <c:pt idx="4957">
                  <c:v>1790827014</c:v>
                </c:pt>
                <c:pt idx="4958">
                  <c:v>1791137000</c:v>
                </c:pt>
                <c:pt idx="4959">
                  <c:v>1791429014</c:v>
                </c:pt>
                <c:pt idx="4960">
                  <c:v>1791739004</c:v>
                </c:pt>
                <c:pt idx="4961">
                  <c:v>1792039014</c:v>
                </c:pt>
                <c:pt idx="4962">
                  <c:v>1792357003</c:v>
                </c:pt>
                <c:pt idx="4963">
                  <c:v>1792641014</c:v>
                </c:pt>
                <c:pt idx="4964">
                  <c:v>1792951000</c:v>
                </c:pt>
                <c:pt idx="4965">
                  <c:v>1793243014</c:v>
                </c:pt>
                <c:pt idx="4966">
                  <c:v>1793553000</c:v>
                </c:pt>
                <c:pt idx="4967">
                  <c:v>1793837017</c:v>
                </c:pt>
                <c:pt idx="4968">
                  <c:v>1794155000</c:v>
                </c:pt>
                <c:pt idx="4969">
                  <c:v>1794439014</c:v>
                </c:pt>
                <c:pt idx="4970">
                  <c:v>1794749000</c:v>
                </c:pt>
                <c:pt idx="4971">
                  <c:v>1795048015</c:v>
                </c:pt>
                <c:pt idx="4972">
                  <c:v>1795359002</c:v>
                </c:pt>
                <c:pt idx="4973">
                  <c:v>1795644017</c:v>
                </c:pt>
                <c:pt idx="4974">
                  <c:v>1795963000</c:v>
                </c:pt>
                <c:pt idx="4975">
                  <c:v>1796248015</c:v>
                </c:pt>
                <c:pt idx="4976">
                  <c:v>1796559000</c:v>
                </c:pt>
                <c:pt idx="4977">
                  <c:v>1796852017</c:v>
                </c:pt>
                <c:pt idx="4978">
                  <c:v>1797189000</c:v>
                </c:pt>
                <c:pt idx="4979">
                  <c:v>1797474017</c:v>
                </c:pt>
                <c:pt idx="4980">
                  <c:v>1797793000</c:v>
                </c:pt>
                <c:pt idx="4981">
                  <c:v>1798078018</c:v>
                </c:pt>
                <c:pt idx="4982">
                  <c:v>1798395000</c:v>
                </c:pt>
                <c:pt idx="4983">
                  <c:v>1798687017</c:v>
                </c:pt>
                <c:pt idx="4984">
                  <c:v>1798997000</c:v>
                </c:pt>
                <c:pt idx="4985">
                  <c:v>1799281018</c:v>
                </c:pt>
                <c:pt idx="4986">
                  <c:v>1799599000</c:v>
                </c:pt>
                <c:pt idx="4987">
                  <c:v>1799883018</c:v>
                </c:pt>
                <c:pt idx="4988">
                  <c:v>1800193000</c:v>
                </c:pt>
                <c:pt idx="4989">
                  <c:v>1800485016</c:v>
                </c:pt>
                <c:pt idx="4990">
                  <c:v>1800795000</c:v>
                </c:pt>
                <c:pt idx="4991">
                  <c:v>1801079014</c:v>
                </c:pt>
                <c:pt idx="4992">
                  <c:v>1807655000</c:v>
                </c:pt>
                <c:pt idx="4993">
                  <c:v>1807963014</c:v>
                </c:pt>
                <c:pt idx="4994">
                  <c:v>1808273000</c:v>
                </c:pt>
                <c:pt idx="4995">
                  <c:v>1808557017</c:v>
                </c:pt>
                <c:pt idx="4996">
                  <c:v>1808875000</c:v>
                </c:pt>
                <c:pt idx="4997">
                  <c:v>1809159017</c:v>
                </c:pt>
                <c:pt idx="4998">
                  <c:v>1809470000</c:v>
                </c:pt>
                <c:pt idx="4999">
                  <c:v>1809762018</c:v>
                </c:pt>
                <c:pt idx="5000">
                  <c:v>1810072000</c:v>
                </c:pt>
                <c:pt idx="5001">
                  <c:v>1810356017</c:v>
                </c:pt>
                <c:pt idx="5002">
                  <c:v>1810674000</c:v>
                </c:pt>
                <c:pt idx="5003">
                  <c:v>1810965017</c:v>
                </c:pt>
                <c:pt idx="5004">
                  <c:v>1811276000</c:v>
                </c:pt>
                <c:pt idx="5005">
                  <c:v>1811569014</c:v>
                </c:pt>
                <c:pt idx="5006">
                  <c:v>1811880000</c:v>
                </c:pt>
                <c:pt idx="5007">
                  <c:v>1812165018</c:v>
                </c:pt>
                <c:pt idx="5008">
                  <c:v>1812484000</c:v>
                </c:pt>
                <c:pt idx="5009">
                  <c:v>1812769014</c:v>
                </c:pt>
                <c:pt idx="5010">
                  <c:v>1813106003</c:v>
                </c:pt>
                <c:pt idx="5011">
                  <c:v>1813399016</c:v>
                </c:pt>
                <c:pt idx="5012">
                  <c:v>1813710000</c:v>
                </c:pt>
                <c:pt idx="5013">
                  <c:v>1813994014</c:v>
                </c:pt>
                <c:pt idx="5014">
                  <c:v>1814319000</c:v>
                </c:pt>
                <c:pt idx="5015">
                  <c:v>1814604017</c:v>
                </c:pt>
                <c:pt idx="5016">
                  <c:v>1814914000</c:v>
                </c:pt>
                <c:pt idx="5017">
                  <c:v>1815206015</c:v>
                </c:pt>
                <c:pt idx="5018">
                  <c:v>1815516000</c:v>
                </c:pt>
                <c:pt idx="5019">
                  <c:v>1815800014</c:v>
                </c:pt>
                <c:pt idx="5020">
                  <c:v>1816118003</c:v>
                </c:pt>
                <c:pt idx="5021">
                  <c:v>1816402014</c:v>
                </c:pt>
                <c:pt idx="5022">
                  <c:v>1816712000</c:v>
                </c:pt>
                <c:pt idx="5023">
                  <c:v>1817004014</c:v>
                </c:pt>
                <c:pt idx="5024">
                  <c:v>1817315000</c:v>
                </c:pt>
                <c:pt idx="5025">
                  <c:v>1817589017</c:v>
                </c:pt>
                <c:pt idx="5026">
                  <c:v>1817907000</c:v>
                </c:pt>
                <c:pt idx="5027">
                  <c:v>1818217017</c:v>
                </c:pt>
                <c:pt idx="5028">
                  <c:v>1818527001</c:v>
                </c:pt>
                <c:pt idx="5029">
                  <c:v>1818819017</c:v>
                </c:pt>
                <c:pt idx="5030">
                  <c:v>1819129000</c:v>
                </c:pt>
                <c:pt idx="5031">
                  <c:v>1819413014</c:v>
                </c:pt>
                <c:pt idx="5032">
                  <c:v>1819731000</c:v>
                </c:pt>
                <c:pt idx="5033">
                  <c:v>1820016017</c:v>
                </c:pt>
                <c:pt idx="5034">
                  <c:v>1820326000</c:v>
                </c:pt>
                <c:pt idx="5035">
                  <c:v>1820625017</c:v>
                </c:pt>
                <c:pt idx="5036">
                  <c:v>1820936000</c:v>
                </c:pt>
                <c:pt idx="5037">
                  <c:v>1821221014</c:v>
                </c:pt>
                <c:pt idx="5038">
                  <c:v>1821540000</c:v>
                </c:pt>
                <c:pt idx="5039">
                  <c:v>1821825018</c:v>
                </c:pt>
                <c:pt idx="5040">
                  <c:v>1822136000</c:v>
                </c:pt>
                <c:pt idx="5041">
                  <c:v>1822429014</c:v>
                </c:pt>
                <c:pt idx="5042">
                  <c:v>1822740000</c:v>
                </c:pt>
                <c:pt idx="5043">
                  <c:v>1823025017</c:v>
                </c:pt>
                <c:pt idx="5044">
                  <c:v>1823370000</c:v>
                </c:pt>
                <c:pt idx="5045">
                  <c:v>1823655014</c:v>
                </c:pt>
                <c:pt idx="5046">
                  <c:v>1823972000</c:v>
                </c:pt>
                <c:pt idx="5047">
                  <c:v>1824264016</c:v>
                </c:pt>
                <c:pt idx="5048">
                  <c:v>1824574000</c:v>
                </c:pt>
                <c:pt idx="5049">
                  <c:v>1824858015</c:v>
                </c:pt>
                <c:pt idx="5050">
                  <c:v>1825177000</c:v>
                </c:pt>
                <c:pt idx="5051">
                  <c:v>1825461017</c:v>
                </c:pt>
                <c:pt idx="5052">
                  <c:v>1825771000</c:v>
                </c:pt>
                <c:pt idx="5053">
                  <c:v>1826063017</c:v>
                </c:pt>
                <c:pt idx="5054">
                  <c:v>1826373000</c:v>
                </c:pt>
                <c:pt idx="5055">
                  <c:v>1826657018</c:v>
                </c:pt>
                <c:pt idx="5056">
                  <c:v>1826975000</c:v>
                </c:pt>
                <c:pt idx="5057">
                  <c:v>1827249017</c:v>
                </c:pt>
                <c:pt idx="5058">
                  <c:v>1827559000</c:v>
                </c:pt>
                <c:pt idx="5059">
                  <c:v>1827852018</c:v>
                </c:pt>
                <c:pt idx="5060">
                  <c:v>1828162000</c:v>
                </c:pt>
                <c:pt idx="5061">
                  <c:v>1828472017</c:v>
                </c:pt>
                <c:pt idx="5062">
                  <c:v>1828790000</c:v>
                </c:pt>
                <c:pt idx="5063">
                  <c:v>1829074017</c:v>
                </c:pt>
                <c:pt idx="5064">
                  <c:v>1829384000</c:v>
                </c:pt>
                <c:pt idx="5065">
                  <c:v>1829676016</c:v>
                </c:pt>
                <c:pt idx="5066">
                  <c:v>1829986000</c:v>
                </c:pt>
                <c:pt idx="5067">
                  <c:v>1830277018</c:v>
                </c:pt>
                <c:pt idx="5068">
                  <c:v>1830596000</c:v>
                </c:pt>
                <c:pt idx="5069">
                  <c:v>1830881014</c:v>
                </c:pt>
                <c:pt idx="5070">
                  <c:v>1831192000</c:v>
                </c:pt>
                <c:pt idx="5071">
                  <c:v>1831485018</c:v>
                </c:pt>
                <c:pt idx="5072">
                  <c:v>1831796003</c:v>
                </c:pt>
                <c:pt idx="5073">
                  <c:v>1832081017</c:v>
                </c:pt>
                <c:pt idx="5074">
                  <c:v>1832400000</c:v>
                </c:pt>
                <c:pt idx="5075">
                  <c:v>1832685017</c:v>
                </c:pt>
                <c:pt idx="5076">
                  <c:v>1832996000</c:v>
                </c:pt>
                <c:pt idx="5077">
                  <c:v>1833289017</c:v>
                </c:pt>
                <c:pt idx="5078">
                  <c:v>1833632000</c:v>
                </c:pt>
                <c:pt idx="5079">
                  <c:v>1833916014</c:v>
                </c:pt>
                <c:pt idx="5080">
                  <c:v>1834234003</c:v>
                </c:pt>
                <c:pt idx="5081">
                  <c:v>1834518015</c:v>
                </c:pt>
                <c:pt idx="5082">
                  <c:v>1834828001</c:v>
                </c:pt>
                <c:pt idx="5083">
                  <c:v>1835120014</c:v>
                </c:pt>
                <c:pt idx="5084">
                  <c:v>1835430000</c:v>
                </c:pt>
                <c:pt idx="5085">
                  <c:v>1835715018</c:v>
                </c:pt>
                <c:pt idx="5086">
                  <c:v>1836033000</c:v>
                </c:pt>
                <c:pt idx="5087">
                  <c:v>1836317018</c:v>
                </c:pt>
                <c:pt idx="5088">
                  <c:v>1836627000</c:v>
                </c:pt>
                <c:pt idx="5089">
                  <c:v>1836909017</c:v>
                </c:pt>
                <c:pt idx="5090">
                  <c:v>1837219000</c:v>
                </c:pt>
                <c:pt idx="5091">
                  <c:v>1837503018</c:v>
                </c:pt>
                <c:pt idx="5092">
                  <c:v>1847046000</c:v>
                </c:pt>
                <c:pt idx="5093">
                  <c:v>1847364017</c:v>
                </c:pt>
                <c:pt idx="5094">
                  <c:v>1847674000</c:v>
                </c:pt>
                <c:pt idx="5095">
                  <c:v>1847958019</c:v>
                </c:pt>
                <c:pt idx="5096">
                  <c:v>1848276000</c:v>
                </c:pt>
                <c:pt idx="5097">
                  <c:v>1848561014</c:v>
                </c:pt>
                <c:pt idx="5098">
                  <c:v>1848871003</c:v>
                </c:pt>
                <c:pt idx="5099">
                  <c:v>1849170016</c:v>
                </c:pt>
                <c:pt idx="5100">
                  <c:v>1849481000</c:v>
                </c:pt>
                <c:pt idx="5101">
                  <c:v>1849766014</c:v>
                </c:pt>
                <c:pt idx="5102">
                  <c:v>1850085003</c:v>
                </c:pt>
                <c:pt idx="5103">
                  <c:v>1850370018</c:v>
                </c:pt>
                <c:pt idx="5104">
                  <c:v>1850681003</c:v>
                </c:pt>
                <c:pt idx="5105">
                  <c:v>1850974014</c:v>
                </c:pt>
                <c:pt idx="5106">
                  <c:v>1851285000</c:v>
                </c:pt>
                <c:pt idx="5107">
                  <c:v>1851570016</c:v>
                </c:pt>
                <c:pt idx="5108">
                  <c:v>1851889003</c:v>
                </c:pt>
                <c:pt idx="5109">
                  <c:v>1852174017</c:v>
                </c:pt>
                <c:pt idx="5110">
                  <c:v>1852517000</c:v>
                </c:pt>
                <c:pt idx="5111">
                  <c:v>1852809014</c:v>
                </c:pt>
                <c:pt idx="5112">
                  <c:v>1853119003</c:v>
                </c:pt>
                <c:pt idx="5113">
                  <c:v>1853403014</c:v>
                </c:pt>
                <c:pt idx="5114">
                  <c:v>1853722000</c:v>
                </c:pt>
                <c:pt idx="5115">
                  <c:v>1854006017</c:v>
                </c:pt>
                <c:pt idx="5116">
                  <c:v>1854316000</c:v>
                </c:pt>
                <c:pt idx="5117">
                  <c:v>1854608018</c:v>
                </c:pt>
                <c:pt idx="5118">
                  <c:v>1854918000</c:v>
                </c:pt>
                <c:pt idx="5119">
                  <c:v>1855202018</c:v>
                </c:pt>
                <c:pt idx="5120">
                  <c:v>1855520000</c:v>
                </c:pt>
                <c:pt idx="5121">
                  <c:v>1855794015</c:v>
                </c:pt>
                <c:pt idx="5122">
                  <c:v>1856104000</c:v>
                </c:pt>
                <c:pt idx="5123">
                  <c:v>1856397018</c:v>
                </c:pt>
                <c:pt idx="5124">
                  <c:v>1856707000</c:v>
                </c:pt>
                <c:pt idx="5125">
                  <c:v>1856991014</c:v>
                </c:pt>
                <c:pt idx="5126">
                  <c:v>1857309000</c:v>
                </c:pt>
                <c:pt idx="5127">
                  <c:v>1857619016</c:v>
                </c:pt>
                <c:pt idx="5128">
                  <c:v>1857929000</c:v>
                </c:pt>
                <c:pt idx="5129">
                  <c:v>1858221014</c:v>
                </c:pt>
                <c:pt idx="5130">
                  <c:v>1858531003</c:v>
                </c:pt>
                <c:pt idx="5131">
                  <c:v>1858822018</c:v>
                </c:pt>
                <c:pt idx="5132">
                  <c:v>1859141000</c:v>
                </c:pt>
                <c:pt idx="5133">
                  <c:v>1859426014</c:v>
                </c:pt>
                <c:pt idx="5134">
                  <c:v>1859737000</c:v>
                </c:pt>
                <c:pt idx="5135">
                  <c:v>1860030018</c:v>
                </c:pt>
                <c:pt idx="5136">
                  <c:v>1860341003</c:v>
                </c:pt>
                <c:pt idx="5137">
                  <c:v>1860626017</c:v>
                </c:pt>
                <c:pt idx="5138">
                  <c:v>1860945000</c:v>
                </c:pt>
                <c:pt idx="5139">
                  <c:v>1861229018</c:v>
                </c:pt>
                <c:pt idx="5140">
                  <c:v>1861540003</c:v>
                </c:pt>
                <c:pt idx="5141">
                  <c:v>1861833014</c:v>
                </c:pt>
                <c:pt idx="5142">
                  <c:v>1862211000</c:v>
                </c:pt>
                <c:pt idx="5143">
                  <c:v>1862495017</c:v>
                </c:pt>
                <c:pt idx="5144">
                  <c:v>1862840000</c:v>
                </c:pt>
                <c:pt idx="5145">
                  <c:v>1863125017</c:v>
                </c:pt>
                <c:pt idx="5146">
                  <c:v>1863436000</c:v>
                </c:pt>
                <c:pt idx="5147">
                  <c:v>1863728016</c:v>
                </c:pt>
                <c:pt idx="5148">
                  <c:v>1864038001</c:v>
                </c:pt>
                <c:pt idx="5149">
                  <c:v>1864322016</c:v>
                </c:pt>
                <c:pt idx="5150">
                  <c:v>1864640000</c:v>
                </c:pt>
                <c:pt idx="5151">
                  <c:v>1864924017</c:v>
                </c:pt>
                <c:pt idx="5152">
                  <c:v>1865234000</c:v>
                </c:pt>
                <c:pt idx="5153">
                  <c:v>1865516014</c:v>
                </c:pt>
                <c:pt idx="5154">
                  <c:v>1865826000</c:v>
                </c:pt>
                <c:pt idx="5155">
                  <c:v>1866110017</c:v>
                </c:pt>
                <c:pt idx="5156">
                  <c:v>1866428001</c:v>
                </c:pt>
                <c:pt idx="5157">
                  <c:v>1866712017</c:v>
                </c:pt>
                <c:pt idx="5158">
                  <c:v>1867022000</c:v>
                </c:pt>
                <c:pt idx="5159">
                  <c:v>1867314016</c:v>
                </c:pt>
                <c:pt idx="5160">
                  <c:v>1867624000</c:v>
                </c:pt>
                <c:pt idx="5161">
                  <c:v>1867934014</c:v>
                </c:pt>
                <c:pt idx="5162">
                  <c:v>1868252000</c:v>
                </c:pt>
                <c:pt idx="5163">
                  <c:v>1868543018</c:v>
                </c:pt>
                <c:pt idx="5164">
                  <c:v>1868854000</c:v>
                </c:pt>
                <c:pt idx="5165">
                  <c:v>1869147014</c:v>
                </c:pt>
                <c:pt idx="5166">
                  <c:v>1869458001</c:v>
                </c:pt>
                <c:pt idx="5167">
                  <c:v>1869743017</c:v>
                </c:pt>
                <c:pt idx="5168">
                  <c:v>1870062000</c:v>
                </c:pt>
                <c:pt idx="5169">
                  <c:v>1870347017</c:v>
                </c:pt>
                <c:pt idx="5170">
                  <c:v>1870658001</c:v>
                </c:pt>
                <c:pt idx="5171">
                  <c:v>1870951017</c:v>
                </c:pt>
                <c:pt idx="5172">
                  <c:v>1871262000</c:v>
                </c:pt>
                <c:pt idx="5173">
                  <c:v>1871547017</c:v>
                </c:pt>
                <c:pt idx="5174">
                  <c:v>1871872003</c:v>
                </c:pt>
                <c:pt idx="5175">
                  <c:v>1872156014</c:v>
                </c:pt>
                <c:pt idx="5176">
                  <c:v>1872466000</c:v>
                </c:pt>
                <c:pt idx="5177">
                  <c:v>1872758015</c:v>
                </c:pt>
                <c:pt idx="5178">
                  <c:v>1873094000</c:v>
                </c:pt>
                <c:pt idx="5179">
                  <c:v>1873378018</c:v>
                </c:pt>
                <c:pt idx="5180">
                  <c:v>1873696000</c:v>
                </c:pt>
                <c:pt idx="5181">
                  <c:v>1873980017</c:v>
                </c:pt>
                <c:pt idx="5182">
                  <c:v>1874290000</c:v>
                </c:pt>
                <c:pt idx="5183">
                  <c:v>1874582017</c:v>
                </c:pt>
                <c:pt idx="5184">
                  <c:v>1874892000</c:v>
                </c:pt>
                <c:pt idx="5185">
                  <c:v>1875166017</c:v>
                </c:pt>
                <c:pt idx="5186">
                  <c:v>1875484000</c:v>
                </c:pt>
                <c:pt idx="5187">
                  <c:v>1875768018</c:v>
                </c:pt>
                <c:pt idx="5188">
                  <c:v>1876078001</c:v>
                </c:pt>
                <c:pt idx="5189">
                  <c:v>1876370017</c:v>
                </c:pt>
                <c:pt idx="5190">
                  <c:v>1876680000</c:v>
                </c:pt>
                <c:pt idx="5191">
                  <c:v>1876964018</c:v>
                </c:pt>
                <c:pt idx="5192">
                  <c:v>1889095000</c:v>
                </c:pt>
                <c:pt idx="5193">
                  <c:v>1889414016</c:v>
                </c:pt>
                <c:pt idx="5194">
                  <c:v>1889725000</c:v>
                </c:pt>
                <c:pt idx="5195">
                  <c:v>1890016017</c:v>
                </c:pt>
                <c:pt idx="5196">
                  <c:v>1890334000</c:v>
                </c:pt>
                <c:pt idx="5197">
                  <c:v>1890618018</c:v>
                </c:pt>
                <c:pt idx="5198">
                  <c:v>1890928001</c:v>
                </c:pt>
                <c:pt idx="5199">
                  <c:v>1891221014</c:v>
                </c:pt>
                <c:pt idx="5200">
                  <c:v>1891532000</c:v>
                </c:pt>
                <c:pt idx="5201">
                  <c:v>1891816014</c:v>
                </c:pt>
                <c:pt idx="5202">
                  <c:v>1892135000</c:v>
                </c:pt>
                <c:pt idx="5203">
                  <c:v>1892420014</c:v>
                </c:pt>
                <c:pt idx="5204">
                  <c:v>1892730000</c:v>
                </c:pt>
                <c:pt idx="5205">
                  <c:v>1893023017</c:v>
                </c:pt>
                <c:pt idx="5206">
                  <c:v>1893340003</c:v>
                </c:pt>
                <c:pt idx="5207">
                  <c:v>1893625017</c:v>
                </c:pt>
                <c:pt idx="5208">
                  <c:v>1893944000</c:v>
                </c:pt>
                <c:pt idx="5209">
                  <c:v>1894228018</c:v>
                </c:pt>
                <c:pt idx="5210">
                  <c:v>1894565000</c:v>
                </c:pt>
                <c:pt idx="5211">
                  <c:v>1894858015</c:v>
                </c:pt>
                <c:pt idx="5212">
                  <c:v>1895168001</c:v>
                </c:pt>
                <c:pt idx="5213">
                  <c:v>1895452017</c:v>
                </c:pt>
                <c:pt idx="5214">
                  <c:v>1895771001</c:v>
                </c:pt>
                <c:pt idx="5215">
                  <c:v>1896056016</c:v>
                </c:pt>
                <c:pt idx="5216">
                  <c:v>1896367000</c:v>
                </c:pt>
                <c:pt idx="5217">
                  <c:v>1896650014</c:v>
                </c:pt>
                <c:pt idx="5218">
                  <c:v>1896961000</c:v>
                </c:pt>
                <c:pt idx="5219">
                  <c:v>1897246018</c:v>
                </c:pt>
                <c:pt idx="5220">
                  <c:v>1897565000</c:v>
                </c:pt>
                <c:pt idx="5221">
                  <c:v>1897850014</c:v>
                </c:pt>
                <c:pt idx="5222">
                  <c:v>1898161000</c:v>
                </c:pt>
                <c:pt idx="5223">
                  <c:v>1898454018</c:v>
                </c:pt>
                <c:pt idx="5224">
                  <c:v>1898765000</c:v>
                </c:pt>
                <c:pt idx="5225">
                  <c:v>1899050017</c:v>
                </c:pt>
                <c:pt idx="5226">
                  <c:v>1899369000</c:v>
                </c:pt>
                <c:pt idx="5227">
                  <c:v>1899686014</c:v>
                </c:pt>
                <c:pt idx="5228">
                  <c:v>1899997000</c:v>
                </c:pt>
                <c:pt idx="5229">
                  <c:v>1900289017</c:v>
                </c:pt>
                <c:pt idx="5230">
                  <c:v>1900600000</c:v>
                </c:pt>
                <c:pt idx="5231">
                  <c:v>1900884017</c:v>
                </c:pt>
                <c:pt idx="5232">
                  <c:v>1901202000</c:v>
                </c:pt>
                <c:pt idx="5233">
                  <c:v>1901486017</c:v>
                </c:pt>
                <c:pt idx="5234">
                  <c:v>1901797000</c:v>
                </c:pt>
                <c:pt idx="5235">
                  <c:v>1902089014</c:v>
                </c:pt>
                <c:pt idx="5236">
                  <c:v>1902400000</c:v>
                </c:pt>
                <c:pt idx="5237">
                  <c:v>1902685017</c:v>
                </c:pt>
                <c:pt idx="5238">
                  <c:v>1903010000</c:v>
                </c:pt>
                <c:pt idx="5239">
                  <c:v>1903295018</c:v>
                </c:pt>
                <c:pt idx="5240">
                  <c:v>1903606003</c:v>
                </c:pt>
                <c:pt idx="5241">
                  <c:v>1903899014</c:v>
                </c:pt>
                <c:pt idx="5242">
                  <c:v>1904210000</c:v>
                </c:pt>
                <c:pt idx="5243">
                  <c:v>1904495017</c:v>
                </c:pt>
                <c:pt idx="5244">
                  <c:v>1904840000</c:v>
                </c:pt>
                <c:pt idx="5245">
                  <c:v>1905125014</c:v>
                </c:pt>
                <c:pt idx="5246">
                  <c:v>1905436000</c:v>
                </c:pt>
                <c:pt idx="5247">
                  <c:v>1905729017</c:v>
                </c:pt>
                <c:pt idx="5248">
                  <c:v>1906040001</c:v>
                </c:pt>
                <c:pt idx="5249">
                  <c:v>1906315014</c:v>
                </c:pt>
                <c:pt idx="5250">
                  <c:v>1906634000</c:v>
                </c:pt>
                <c:pt idx="5251">
                  <c:v>1906919018</c:v>
                </c:pt>
                <c:pt idx="5252">
                  <c:v>1907230000</c:v>
                </c:pt>
                <c:pt idx="5253">
                  <c:v>1907523014</c:v>
                </c:pt>
                <c:pt idx="5254">
                  <c:v>1907834000</c:v>
                </c:pt>
                <c:pt idx="5255">
                  <c:v>1908119017</c:v>
                </c:pt>
                <c:pt idx="5256">
                  <c:v>1908438001</c:v>
                </c:pt>
                <c:pt idx="5257">
                  <c:v>1908723017</c:v>
                </c:pt>
                <c:pt idx="5258">
                  <c:v>1909034000</c:v>
                </c:pt>
                <c:pt idx="5259">
                  <c:v>1909333014</c:v>
                </c:pt>
                <c:pt idx="5260">
                  <c:v>1909644000</c:v>
                </c:pt>
                <c:pt idx="5261">
                  <c:v>1909954016</c:v>
                </c:pt>
                <c:pt idx="5262">
                  <c:v>1910272000</c:v>
                </c:pt>
                <c:pt idx="5263">
                  <c:v>1910557017</c:v>
                </c:pt>
                <c:pt idx="5264">
                  <c:v>1910867000</c:v>
                </c:pt>
                <c:pt idx="5265">
                  <c:v>1911160014</c:v>
                </c:pt>
                <c:pt idx="5266">
                  <c:v>1911471003</c:v>
                </c:pt>
                <c:pt idx="5267">
                  <c:v>1911756017</c:v>
                </c:pt>
                <c:pt idx="5268">
                  <c:v>1912075000</c:v>
                </c:pt>
                <c:pt idx="5269">
                  <c:v>1912359014</c:v>
                </c:pt>
                <c:pt idx="5270">
                  <c:v>1912676000</c:v>
                </c:pt>
                <c:pt idx="5271">
                  <c:v>1912969016</c:v>
                </c:pt>
                <c:pt idx="5272">
                  <c:v>1913279000</c:v>
                </c:pt>
                <c:pt idx="5273">
                  <c:v>1913564017</c:v>
                </c:pt>
                <c:pt idx="5274">
                  <c:v>1913883000</c:v>
                </c:pt>
                <c:pt idx="5275">
                  <c:v>1914168018</c:v>
                </c:pt>
                <c:pt idx="5276">
                  <c:v>1914479000</c:v>
                </c:pt>
                <c:pt idx="5277">
                  <c:v>1914772017</c:v>
                </c:pt>
                <c:pt idx="5278">
                  <c:v>1915109000</c:v>
                </c:pt>
                <c:pt idx="5279">
                  <c:v>1915394014</c:v>
                </c:pt>
                <c:pt idx="5280">
                  <c:v>1915713002</c:v>
                </c:pt>
                <c:pt idx="5281">
                  <c:v>1915988015</c:v>
                </c:pt>
                <c:pt idx="5282">
                  <c:v>1916299000</c:v>
                </c:pt>
                <c:pt idx="5283">
                  <c:v>1916592018</c:v>
                </c:pt>
                <c:pt idx="5284">
                  <c:v>1916903000</c:v>
                </c:pt>
                <c:pt idx="5285">
                  <c:v>1917188018</c:v>
                </c:pt>
                <c:pt idx="5286">
                  <c:v>1917507000</c:v>
                </c:pt>
                <c:pt idx="5287">
                  <c:v>1917792017</c:v>
                </c:pt>
                <c:pt idx="5288">
                  <c:v>1918103000</c:v>
                </c:pt>
                <c:pt idx="5289">
                  <c:v>1918396017</c:v>
                </c:pt>
                <c:pt idx="5290">
                  <c:v>1918707000</c:v>
                </c:pt>
                <c:pt idx="5291">
                  <c:v>1918998018</c:v>
                </c:pt>
                <c:pt idx="5292">
                  <c:v>1931569000</c:v>
                </c:pt>
                <c:pt idx="5293">
                  <c:v>1931887016</c:v>
                </c:pt>
                <c:pt idx="5294">
                  <c:v>1932198001</c:v>
                </c:pt>
                <c:pt idx="5295">
                  <c:v>1932483014</c:v>
                </c:pt>
                <c:pt idx="5296">
                  <c:v>1932801003</c:v>
                </c:pt>
                <c:pt idx="5297">
                  <c:v>1933085014</c:v>
                </c:pt>
                <c:pt idx="5298">
                  <c:v>1933396000</c:v>
                </c:pt>
                <c:pt idx="5299">
                  <c:v>1933688018</c:v>
                </c:pt>
                <c:pt idx="5300">
                  <c:v>1933999000</c:v>
                </c:pt>
                <c:pt idx="5301">
                  <c:v>1934284014</c:v>
                </c:pt>
                <c:pt idx="5302">
                  <c:v>1934609000</c:v>
                </c:pt>
                <c:pt idx="5303">
                  <c:v>1934894014</c:v>
                </c:pt>
                <c:pt idx="5304">
                  <c:v>1935205000</c:v>
                </c:pt>
                <c:pt idx="5305">
                  <c:v>1935498015</c:v>
                </c:pt>
                <c:pt idx="5306">
                  <c:v>1935809000</c:v>
                </c:pt>
                <c:pt idx="5307">
                  <c:v>1936094014</c:v>
                </c:pt>
                <c:pt idx="5308">
                  <c:v>1936413000</c:v>
                </c:pt>
                <c:pt idx="5309">
                  <c:v>1936698019</c:v>
                </c:pt>
                <c:pt idx="5310">
                  <c:v>1937035000</c:v>
                </c:pt>
                <c:pt idx="5311">
                  <c:v>1937328015</c:v>
                </c:pt>
                <c:pt idx="5312">
                  <c:v>1937696000</c:v>
                </c:pt>
                <c:pt idx="5313">
                  <c:v>1937972018</c:v>
                </c:pt>
                <c:pt idx="5314">
                  <c:v>1938291000</c:v>
                </c:pt>
                <c:pt idx="5315">
                  <c:v>1938576014</c:v>
                </c:pt>
                <c:pt idx="5316">
                  <c:v>1938887000</c:v>
                </c:pt>
                <c:pt idx="5317">
                  <c:v>1939180018</c:v>
                </c:pt>
                <c:pt idx="5318">
                  <c:v>1939491000</c:v>
                </c:pt>
                <c:pt idx="5319">
                  <c:v>1939776017</c:v>
                </c:pt>
                <c:pt idx="5320">
                  <c:v>1940095000</c:v>
                </c:pt>
                <c:pt idx="5321">
                  <c:v>1940380015</c:v>
                </c:pt>
                <c:pt idx="5322">
                  <c:v>1940691000</c:v>
                </c:pt>
                <c:pt idx="5323">
                  <c:v>1940990018</c:v>
                </c:pt>
                <c:pt idx="5324">
                  <c:v>1941300000</c:v>
                </c:pt>
                <c:pt idx="5325">
                  <c:v>1941584017</c:v>
                </c:pt>
                <c:pt idx="5326">
                  <c:v>1941902000</c:v>
                </c:pt>
                <c:pt idx="5327">
                  <c:v>1942212017</c:v>
                </c:pt>
                <c:pt idx="5328">
                  <c:v>1942522000</c:v>
                </c:pt>
                <c:pt idx="5329">
                  <c:v>1942814017</c:v>
                </c:pt>
                <c:pt idx="5330">
                  <c:v>1943124000</c:v>
                </c:pt>
                <c:pt idx="5331">
                  <c:v>1943408015</c:v>
                </c:pt>
                <c:pt idx="5332">
                  <c:v>1943726003</c:v>
                </c:pt>
                <c:pt idx="5333">
                  <c:v>1944010014</c:v>
                </c:pt>
                <c:pt idx="5334">
                  <c:v>1944327000</c:v>
                </c:pt>
                <c:pt idx="5335">
                  <c:v>1944620014</c:v>
                </c:pt>
                <c:pt idx="5336">
                  <c:v>1944931000</c:v>
                </c:pt>
                <c:pt idx="5337">
                  <c:v>1945216018</c:v>
                </c:pt>
                <c:pt idx="5338">
                  <c:v>1945535000</c:v>
                </c:pt>
                <c:pt idx="5339">
                  <c:v>1945820014</c:v>
                </c:pt>
                <c:pt idx="5340">
                  <c:v>1946131000</c:v>
                </c:pt>
                <c:pt idx="5341">
                  <c:v>1946424018</c:v>
                </c:pt>
                <c:pt idx="5342">
                  <c:v>1946735000</c:v>
                </c:pt>
                <c:pt idx="5343">
                  <c:v>1947020017</c:v>
                </c:pt>
                <c:pt idx="5344">
                  <c:v>1947365003</c:v>
                </c:pt>
                <c:pt idx="5345">
                  <c:v>1947640017</c:v>
                </c:pt>
                <c:pt idx="5346">
                  <c:v>1947951000</c:v>
                </c:pt>
                <c:pt idx="5347">
                  <c:v>1948244014</c:v>
                </c:pt>
                <c:pt idx="5348">
                  <c:v>1948555000</c:v>
                </c:pt>
                <c:pt idx="5349">
                  <c:v>1948840018</c:v>
                </c:pt>
                <c:pt idx="5350">
                  <c:v>1949159000</c:v>
                </c:pt>
                <c:pt idx="5351">
                  <c:v>1949444014</c:v>
                </c:pt>
                <c:pt idx="5352">
                  <c:v>1949755000</c:v>
                </c:pt>
                <c:pt idx="5353">
                  <c:v>1950048019</c:v>
                </c:pt>
                <c:pt idx="5354">
                  <c:v>1950359000</c:v>
                </c:pt>
                <c:pt idx="5355">
                  <c:v>1950650018</c:v>
                </c:pt>
                <c:pt idx="5356">
                  <c:v>1950968001</c:v>
                </c:pt>
                <c:pt idx="5357">
                  <c:v>1951252018</c:v>
                </c:pt>
                <c:pt idx="5358">
                  <c:v>1951562000</c:v>
                </c:pt>
                <c:pt idx="5359">
                  <c:v>1951854017</c:v>
                </c:pt>
                <c:pt idx="5360">
                  <c:v>1952164000</c:v>
                </c:pt>
                <c:pt idx="5361">
                  <c:v>1952474015</c:v>
                </c:pt>
                <c:pt idx="5362">
                  <c:v>1952792000</c:v>
                </c:pt>
                <c:pt idx="5363">
                  <c:v>1953076014</c:v>
                </c:pt>
                <c:pt idx="5364">
                  <c:v>1953386003</c:v>
                </c:pt>
                <c:pt idx="5365">
                  <c:v>1953678015</c:v>
                </c:pt>
                <c:pt idx="5366">
                  <c:v>1953995000</c:v>
                </c:pt>
                <c:pt idx="5367">
                  <c:v>1954280014</c:v>
                </c:pt>
                <c:pt idx="5368">
                  <c:v>1954599000</c:v>
                </c:pt>
                <c:pt idx="5369">
                  <c:v>1954884017</c:v>
                </c:pt>
                <c:pt idx="5370">
                  <c:v>1955195000</c:v>
                </c:pt>
                <c:pt idx="5371">
                  <c:v>1955488015</c:v>
                </c:pt>
                <c:pt idx="5372">
                  <c:v>1955799000</c:v>
                </c:pt>
                <c:pt idx="5373">
                  <c:v>1956084018</c:v>
                </c:pt>
                <c:pt idx="5374">
                  <c:v>1956403000</c:v>
                </c:pt>
                <c:pt idx="5375">
                  <c:v>1956688015</c:v>
                </c:pt>
                <c:pt idx="5376">
                  <c:v>1956999000</c:v>
                </c:pt>
                <c:pt idx="5377">
                  <c:v>1957282017</c:v>
                </c:pt>
                <c:pt idx="5378">
                  <c:v>1957619000</c:v>
                </c:pt>
                <c:pt idx="5379">
                  <c:v>1957904014</c:v>
                </c:pt>
                <c:pt idx="5380">
                  <c:v>1958223000</c:v>
                </c:pt>
                <c:pt idx="5381">
                  <c:v>1958508017</c:v>
                </c:pt>
                <c:pt idx="5382">
                  <c:v>1958819000</c:v>
                </c:pt>
                <c:pt idx="5383">
                  <c:v>1959112014</c:v>
                </c:pt>
                <c:pt idx="5384">
                  <c:v>1959423000</c:v>
                </c:pt>
                <c:pt idx="5385">
                  <c:v>1959708018</c:v>
                </c:pt>
                <c:pt idx="5386">
                  <c:v>1960027000</c:v>
                </c:pt>
                <c:pt idx="5387">
                  <c:v>1960318017</c:v>
                </c:pt>
                <c:pt idx="5388">
                  <c:v>1960628000</c:v>
                </c:pt>
                <c:pt idx="5389">
                  <c:v>1960920014</c:v>
                </c:pt>
                <c:pt idx="5390">
                  <c:v>1961230000</c:v>
                </c:pt>
                <c:pt idx="5391">
                  <c:v>1961514016</c:v>
                </c:pt>
                <c:pt idx="5392">
                  <c:v>1971579000</c:v>
                </c:pt>
                <c:pt idx="5393">
                  <c:v>1971898019</c:v>
                </c:pt>
                <c:pt idx="5394">
                  <c:v>1972209000</c:v>
                </c:pt>
                <c:pt idx="5395">
                  <c:v>1972494017</c:v>
                </c:pt>
                <c:pt idx="5396">
                  <c:v>1972813000</c:v>
                </c:pt>
                <c:pt idx="5397">
                  <c:v>1973098018</c:v>
                </c:pt>
                <c:pt idx="5398">
                  <c:v>1973415000</c:v>
                </c:pt>
                <c:pt idx="5399">
                  <c:v>1973707016</c:v>
                </c:pt>
                <c:pt idx="5400">
                  <c:v>1974018001</c:v>
                </c:pt>
                <c:pt idx="5401">
                  <c:v>1974302017</c:v>
                </c:pt>
                <c:pt idx="5402">
                  <c:v>1974620000</c:v>
                </c:pt>
                <c:pt idx="5403">
                  <c:v>1974905014</c:v>
                </c:pt>
                <c:pt idx="5404">
                  <c:v>1975216000</c:v>
                </c:pt>
                <c:pt idx="5405">
                  <c:v>1975508018</c:v>
                </c:pt>
                <c:pt idx="5406">
                  <c:v>1975818000</c:v>
                </c:pt>
                <c:pt idx="5407">
                  <c:v>1976103017</c:v>
                </c:pt>
                <c:pt idx="5408">
                  <c:v>1976421000</c:v>
                </c:pt>
                <c:pt idx="5409">
                  <c:v>1976695018</c:v>
                </c:pt>
                <c:pt idx="5410">
                  <c:v>1977031000</c:v>
                </c:pt>
                <c:pt idx="5411">
                  <c:v>1977323014</c:v>
                </c:pt>
                <c:pt idx="5412">
                  <c:v>1977634000</c:v>
                </c:pt>
                <c:pt idx="5413">
                  <c:v>1977918015</c:v>
                </c:pt>
                <c:pt idx="5414">
                  <c:v>1978236000</c:v>
                </c:pt>
                <c:pt idx="5415">
                  <c:v>1978521017</c:v>
                </c:pt>
                <c:pt idx="5416">
                  <c:v>1978832000</c:v>
                </c:pt>
                <c:pt idx="5417">
                  <c:v>1979124014</c:v>
                </c:pt>
                <c:pt idx="5418">
                  <c:v>1979434000</c:v>
                </c:pt>
                <c:pt idx="5419">
                  <c:v>1979725017</c:v>
                </c:pt>
                <c:pt idx="5420">
                  <c:v>1980044000</c:v>
                </c:pt>
                <c:pt idx="5421">
                  <c:v>1980329017</c:v>
                </c:pt>
                <c:pt idx="5422">
                  <c:v>1980640000</c:v>
                </c:pt>
                <c:pt idx="5423">
                  <c:v>1980933017</c:v>
                </c:pt>
                <c:pt idx="5424">
                  <c:v>1981244000</c:v>
                </c:pt>
                <c:pt idx="5425">
                  <c:v>1981529014</c:v>
                </c:pt>
                <c:pt idx="5426">
                  <c:v>1981848001</c:v>
                </c:pt>
                <c:pt idx="5427">
                  <c:v>1982159014</c:v>
                </c:pt>
                <c:pt idx="5428">
                  <c:v>1982470000</c:v>
                </c:pt>
                <c:pt idx="5429">
                  <c:v>1982763014</c:v>
                </c:pt>
                <c:pt idx="5430">
                  <c:v>1983080000</c:v>
                </c:pt>
                <c:pt idx="5431">
                  <c:v>1983364017</c:v>
                </c:pt>
                <c:pt idx="5432">
                  <c:v>1983682000</c:v>
                </c:pt>
                <c:pt idx="5433">
                  <c:v>1983967014</c:v>
                </c:pt>
                <c:pt idx="5434">
                  <c:v>1984277000</c:v>
                </c:pt>
                <c:pt idx="5435">
                  <c:v>1984570017</c:v>
                </c:pt>
                <c:pt idx="5436">
                  <c:v>1984881000</c:v>
                </c:pt>
                <c:pt idx="5437">
                  <c:v>1985165017</c:v>
                </c:pt>
                <c:pt idx="5438">
                  <c:v>1985483000</c:v>
                </c:pt>
                <c:pt idx="5439">
                  <c:v>1985768015</c:v>
                </c:pt>
                <c:pt idx="5440">
                  <c:v>1986078000</c:v>
                </c:pt>
                <c:pt idx="5441">
                  <c:v>1986360016</c:v>
                </c:pt>
                <c:pt idx="5442">
                  <c:v>1986671000</c:v>
                </c:pt>
                <c:pt idx="5443">
                  <c:v>1986956014</c:v>
                </c:pt>
                <c:pt idx="5444">
                  <c:v>1987300000</c:v>
                </c:pt>
                <c:pt idx="5445">
                  <c:v>1987584017</c:v>
                </c:pt>
                <c:pt idx="5446">
                  <c:v>1987895000</c:v>
                </c:pt>
                <c:pt idx="5447">
                  <c:v>1988187018</c:v>
                </c:pt>
                <c:pt idx="5448">
                  <c:v>1988497000</c:v>
                </c:pt>
                <c:pt idx="5449">
                  <c:v>1988782014</c:v>
                </c:pt>
                <c:pt idx="5450">
                  <c:v>1989100003</c:v>
                </c:pt>
                <c:pt idx="5451">
                  <c:v>1989392014</c:v>
                </c:pt>
                <c:pt idx="5452">
                  <c:v>1989704000</c:v>
                </c:pt>
                <c:pt idx="5453">
                  <c:v>1989998015</c:v>
                </c:pt>
                <c:pt idx="5454">
                  <c:v>1990310000</c:v>
                </c:pt>
                <c:pt idx="5455">
                  <c:v>1990596014</c:v>
                </c:pt>
                <c:pt idx="5456">
                  <c:v>1990916000</c:v>
                </c:pt>
                <c:pt idx="5457">
                  <c:v>1991202014</c:v>
                </c:pt>
                <c:pt idx="5458">
                  <c:v>1991514000</c:v>
                </c:pt>
                <c:pt idx="5459">
                  <c:v>1991808015</c:v>
                </c:pt>
                <c:pt idx="5460">
                  <c:v>1992120000</c:v>
                </c:pt>
                <c:pt idx="5461">
                  <c:v>1992432014</c:v>
                </c:pt>
                <c:pt idx="5462">
                  <c:v>1992781003</c:v>
                </c:pt>
                <c:pt idx="5463">
                  <c:v>1993076018</c:v>
                </c:pt>
                <c:pt idx="5464">
                  <c:v>1993389002</c:v>
                </c:pt>
                <c:pt idx="5465">
                  <c:v>1993684014</c:v>
                </c:pt>
                <c:pt idx="5466">
                  <c:v>1993997000</c:v>
                </c:pt>
                <c:pt idx="5467">
                  <c:v>1994284018</c:v>
                </c:pt>
                <c:pt idx="5468">
                  <c:v>1994605000</c:v>
                </c:pt>
                <c:pt idx="5469">
                  <c:v>1994891017</c:v>
                </c:pt>
                <c:pt idx="5470">
                  <c:v>1995203004</c:v>
                </c:pt>
                <c:pt idx="5471">
                  <c:v>1995497017</c:v>
                </c:pt>
                <c:pt idx="5472">
                  <c:v>1995809000</c:v>
                </c:pt>
                <c:pt idx="5473">
                  <c:v>1996084017</c:v>
                </c:pt>
                <c:pt idx="5474">
                  <c:v>1996403000</c:v>
                </c:pt>
                <c:pt idx="5475">
                  <c:v>1996688017</c:v>
                </c:pt>
                <c:pt idx="5476">
                  <c:v>1996998001</c:v>
                </c:pt>
                <c:pt idx="5477">
                  <c:v>1997291014</c:v>
                </c:pt>
                <c:pt idx="5478">
                  <c:v>1997628004</c:v>
                </c:pt>
                <c:pt idx="5479">
                  <c:v>1997913018</c:v>
                </c:pt>
                <c:pt idx="5480">
                  <c:v>1998232000</c:v>
                </c:pt>
                <c:pt idx="5481">
                  <c:v>1998517014</c:v>
                </c:pt>
                <c:pt idx="5482">
                  <c:v>1998828000</c:v>
                </c:pt>
                <c:pt idx="5483">
                  <c:v>1999127014</c:v>
                </c:pt>
                <c:pt idx="5484">
                  <c:v>1999438002</c:v>
                </c:pt>
                <c:pt idx="5485">
                  <c:v>1999722016</c:v>
                </c:pt>
                <c:pt idx="5486">
                  <c:v>2000041000</c:v>
                </c:pt>
                <c:pt idx="5487">
                  <c:v>2000326014</c:v>
                </c:pt>
                <c:pt idx="5488">
                  <c:v>2000636000</c:v>
                </c:pt>
                <c:pt idx="5489">
                  <c:v>2000929017</c:v>
                </c:pt>
                <c:pt idx="5490">
                  <c:v>2001240000</c:v>
                </c:pt>
                <c:pt idx="5491">
                  <c:v>2001525014</c:v>
                </c:pt>
                <c:pt idx="5492">
                  <c:v>2014678000</c:v>
                </c:pt>
                <c:pt idx="5493">
                  <c:v>2014997016</c:v>
                </c:pt>
                <c:pt idx="5494">
                  <c:v>2015357000</c:v>
                </c:pt>
                <c:pt idx="5495">
                  <c:v>2015642014</c:v>
                </c:pt>
                <c:pt idx="5496">
                  <c:v>2015961000</c:v>
                </c:pt>
                <c:pt idx="5497">
                  <c:v>2016246014</c:v>
                </c:pt>
                <c:pt idx="5498">
                  <c:v>2016556000</c:v>
                </c:pt>
                <c:pt idx="5499">
                  <c:v>2016848015</c:v>
                </c:pt>
                <c:pt idx="5500">
                  <c:v>2017158001</c:v>
                </c:pt>
                <c:pt idx="5501">
                  <c:v>2017442017</c:v>
                </c:pt>
                <c:pt idx="5502">
                  <c:v>2017760000</c:v>
                </c:pt>
                <c:pt idx="5503">
                  <c:v>2018044017</c:v>
                </c:pt>
                <c:pt idx="5504">
                  <c:v>2018354000</c:v>
                </c:pt>
                <c:pt idx="5505">
                  <c:v>2018636014</c:v>
                </c:pt>
                <c:pt idx="5506">
                  <c:v>2018946000</c:v>
                </c:pt>
                <c:pt idx="5507">
                  <c:v>2019230017</c:v>
                </c:pt>
                <c:pt idx="5508">
                  <c:v>2019548001</c:v>
                </c:pt>
                <c:pt idx="5509">
                  <c:v>2019832016</c:v>
                </c:pt>
                <c:pt idx="5510">
                  <c:v>2020168001</c:v>
                </c:pt>
                <c:pt idx="5511">
                  <c:v>2020460017</c:v>
                </c:pt>
                <c:pt idx="5512">
                  <c:v>2020770000</c:v>
                </c:pt>
                <c:pt idx="5513">
                  <c:v>2021054014</c:v>
                </c:pt>
                <c:pt idx="5514">
                  <c:v>2021372000</c:v>
                </c:pt>
                <c:pt idx="5515">
                  <c:v>2021663014</c:v>
                </c:pt>
                <c:pt idx="5516">
                  <c:v>2021974000</c:v>
                </c:pt>
                <c:pt idx="5517">
                  <c:v>2022267018</c:v>
                </c:pt>
                <c:pt idx="5518">
                  <c:v>2022578004</c:v>
                </c:pt>
                <c:pt idx="5519">
                  <c:v>2022863017</c:v>
                </c:pt>
                <c:pt idx="5520">
                  <c:v>2023182000</c:v>
                </c:pt>
                <c:pt idx="5521">
                  <c:v>2023467014</c:v>
                </c:pt>
                <c:pt idx="5522">
                  <c:v>2023778001</c:v>
                </c:pt>
                <c:pt idx="5523">
                  <c:v>2024071017</c:v>
                </c:pt>
                <c:pt idx="5524">
                  <c:v>2024382000</c:v>
                </c:pt>
                <c:pt idx="5525">
                  <c:v>2024667014</c:v>
                </c:pt>
                <c:pt idx="5526">
                  <c:v>2024992000</c:v>
                </c:pt>
                <c:pt idx="5527">
                  <c:v>2025302018</c:v>
                </c:pt>
                <c:pt idx="5528">
                  <c:v>2025612000</c:v>
                </c:pt>
                <c:pt idx="5529">
                  <c:v>2025904018</c:v>
                </c:pt>
                <c:pt idx="5530">
                  <c:v>2026214000</c:v>
                </c:pt>
                <c:pt idx="5531">
                  <c:v>2026498016</c:v>
                </c:pt>
                <c:pt idx="5532">
                  <c:v>2026816000</c:v>
                </c:pt>
                <c:pt idx="5533">
                  <c:v>2027100014</c:v>
                </c:pt>
                <c:pt idx="5534">
                  <c:v>2027410003</c:v>
                </c:pt>
                <c:pt idx="5535">
                  <c:v>2027702014</c:v>
                </c:pt>
                <c:pt idx="5536">
                  <c:v>2028012002</c:v>
                </c:pt>
                <c:pt idx="5537">
                  <c:v>2028286014</c:v>
                </c:pt>
                <c:pt idx="5538">
                  <c:v>2028604000</c:v>
                </c:pt>
                <c:pt idx="5539">
                  <c:v>2028888015</c:v>
                </c:pt>
                <c:pt idx="5540">
                  <c:v>2029198004</c:v>
                </c:pt>
                <c:pt idx="5541">
                  <c:v>2029490014</c:v>
                </c:pt>
                <c:pt idx="5542">
                  <c:v>2029800000</c:v>
                </c:pt>
                <c:pt idx="5543">
                  <c:v>2030084014</c:v>
                </c:pt>
                <c:pt idx="5544">
                  <c:v>2030428004</c:v>
                </c:pt>
                <c:pt idx="5545">
                  <c:v>2030712014</c:v>
                </c:pt>
                <c:pt idx="5546">
                  <c:v>2031022000</c:v>
                </c:pt>
                <c:pt idx="5547">
                  <c:v>2031321017</c:v>
                </c:pt>
                <c:pt idx="5548">
                  <c:v>2031632000</c:v>
                </c:pt>
                <c:pt idx="5549">
                  <c:v>2031917017</c:v>
                </c:pt>
                <c:pt idx="5550">
                  <c:v>2032236000</c:v>
                </c:pt>
                <c:pt idx="5551">
                  <c:v>2032521014</c:v>
                </c:pt>
                <c:pt idx="5552">
                  <c:v>2032832000</c:v>
                </c:pt>
                <c:pt idx="5553">
                  <c:v>2033125017</c:v>
                </c:pt>
                <c:pt idx="5554">
                  <c:v>2033436000</c:v>
                </c:pt>
                <c:pt idx="5555">
                  <c:v>2033721014</c:v>
                </c:pt>
                <c:pt idx="5556">
                  <c:v>2034040000</c:v>
                </c:pt>
                <c:pt idx="5557">
                  <c:v>2034325018</c:v>
                </c:pt>
                <c:pt idx="5558">
                  <c:v>2034642003</c:v>
                </c:pt>
                <c:pt idx="5559">
                  <c:v>2034934017</c:v>
                </c:pt>
                <c:pt idx="5560">
                  <c:v>2035244003</c:v>
                </c:pt>
                <c:pt idx="5561">
                  <c:v>2035554017</c:v>
                </c:pt>
                <c:pt idx="5562">
                  <c:v>2035872003</c:v>
                </c:pt>
                <c:pt idx="5563">
                  <c:v>2036156014</c:v>
                </c:pt>
                <c:pt idx="5564">
                  <c:v>2036466000</c:v>
                </c:pt>
                <c:pt idx="5565">
                  <c:v>2036758017</c:v>
                </c:pt>
                <c:pt idx="5566">
                  <c:v>2037068001</c:v>
                </c:pt>
                <c:pt idx="5567">
                  <c:v>2037352018</c:v>
                </c:pt>
                <c:pt idx="5568">
                  <c:v>2037670000</c:v>
                </c:pt>
                <c:pt idx="5569">
                  <c:v>2037944017</c:v>
                </c:pt>
                <c:pt idx="5570">
                  <c:v>2038254000</c:v>
                </c:pt>
                <c:pt idx="5571">
                  <c:v>2038546017</c:v>
                </c:pt>
                <c:pt idx="5572">
                  <c:v>2038856000</c:v>
                </c:pt>
                <c:pt idx="5573">
                  <c:v>2039140018</c:v>
                </c:pt>
                <c:pt idx="5574">
                  <c:v>2039458001</c:v>
                </c:pt>
                <c:pt idx="5575">
                  <c:v>2039742016</c:v>
                </c:pt>
                <c:pt idx="5576">
                  <c:v>2040052000</c:v>
                </c:pt>
                <c:pt idx="5577">
                  <c:v>2040344017</c:v>
                </c:pt>
                <c:pt idx="5578">
                  <c:v>2040680000</c:v>
                </c:pt>
                <c:pt idx="5579">
                  <c:v>2040971015</c:v>
                </c:pt>
                <c:pt idx="5580">
                  <c:v>2041290000</c:v>
                </c:pt>
                <c:pt idx="5581">
                  <c:v>2041575014</c:v>
                </c:pt>
                <c:pt idx="5582">
                  <c:v>2041886003</c:v>
                </c:pt>
                <c:pt idx="5583">
                  <c:v>2042179016</c:v>
                </c:pt>
                <c:pt idx="5584">
                  <c:v>2042490000</c:v>
                </c:pt>
                <c:pt idx="5585">
                  <c:v>2042775014</c:v>
                </c:pt>
                <c:pt idx="5586">
                  <c:v>2043094004</c:v>
                </c:pt>
                <c:pt idx="5587">
                  <c:v>2043379018</c:v>
                </c:pt>
                <c:pt idx="5588">
                  <c:v>2043690003</c:v>
                </c:pt>
                <c:pt idx="5589">
                  <c:v>2043983014</c:v>
                </c:pt>
                <c:pt idx="5590">
                  <c:v>2044300000</c:v>
                </c:pt>
                <c:pt idx="5591">
                  <c:v>2044584014</c:v>
                </c:pt>
                <c:pt idx="5592">
                  <c:v>2054082000</c:v>
                </c:pt>
                <c:pt idx="5593">
                  <c:v>2054400014</c:v>
                </c:pt>
                <c:pt idx="5594">
                  <c:v>2054711000</c:v>
                </c:pt>
                <c:pt idx="5595">
                  <c:v>2054996014</c:v>
                </c:pt>
                <c:pt idx="5596">
                  <c:v>2055314000</c:v>
                </c:pt>
                <c:pt idx="5597">
                  <c:v>2055598018</c:v>
                </c:pt>
                <c:pt idx="5598">
                  <c:v>2055909000</c:v>
                </c:pt>
                <c:pt idx="5599">
                  <c:v>2056202016</c:v>
                </c:pt>
                <c:pt idx="5600">
                  <c:v>2056512000</c:v>
                </c:pt>
                <c:pt idx="5601">
                  <c:v>2056786018</c:v>
                </c:pt>
                <c:pt idx="5602">
                  <c:v>2057105000</c:v>
                </c:pt>
                <c:pt idx="5603">
                  <c:v>2057389014</c:v>
                </c:pt>
                <c:pt idx="5604">
                  <c:v>2057700000</c:v>
                </c:pt>
                <c:pt idx="5605">
                  <c:v>2057992014</c:v>
                </c:pt>
                <c:pt idx="5606">
                  <c:v>2058303000</c:v>
                </c:pt>
                <c:pt idx="5607">
                  <c:v>2058587018</c:v>
                </c:pt>
                <c:pt idx="5608">
                  <c:v>2058906000</c:v>
                </c:pt>
                <c:pt idx="5609">
                  <c:v>2059191014</c:v>
                </c:pt>
                <c:pt idx="5610">
                  <c:v>2059528001</c:v>
                </c:pt>
                <c:pt idx="5611">
                  <c:v>2059827014</c:v>
                </c:pt>
                <c:pt idx="5612">
                  <c:v>2060138001</c:v>
                </c:pt>
                <c:pt idx="5613">
                  <c:v>2060423018</c:v>
                </c:pt>
                <c:pt idx="5614">
                  <c:v>2060742000</c:v>
                </c:pt>
                <c:pt idx="5615">
                  <c:v>2061027014</c:v>
                </c:pt>
                <c:pt idx="5616">
                  <c:v>2061338001</c:v>
                </c:pt>
                <c:pt idx="5617">
                  <c:v>2061631018</c:v>
                </c:pt>
                <c:pt idx="5618">
                  <c:v>2061942000</c:v>
                </c:pt>
                <c:pt idx="5619">
                  <c:v>2062227017</c:v>
                </c:pt>
                <c:pt idx="5620">
                  <c:v>2062546000</c:v>
                </c:pt>
                <c:pt idx="5621">
                  <c:v>2062831017</c:v>
                </c:pt>
                <c:pt idx="5622">
                  <c:v>2063148000</c:v>
                </c:pt>
                <c:pt idx="5623">
                  <c:v>2063440014</c:v>
                </c:pt>
                <c:pt idx="5624">
                  <c:v>2063751000</c:v>
                </c:pt>
                <c:pt idx="5625">
                  <c:v>2064036014</c:v>
                </c:pt>
                <c:pt idx="5626">
                  <c:v>2064355000</c:v>
                </c:pt>
                <c:pt idx="5627">
                  <c:v>2064666016</c:v>
                </c:pt>
                <c:pt idx="5628">
                  <c:v>2064977000</c:v>
                </c:pt>
                <c:pt idx="5629">
                  <c:v>2065270014</c:v>
                </c:pt>
                <c:pt idx="5630">
                  <c:v>2065580000</c:v>
                </c:pt>
                <c:pt idx="5631">
                  <c:v>2065864014</c:v>
                </c:pt>
                <c:pt idx="5632">
                  <c:v>2066182000</c:v>
                </c:pt>
                <c:pt idx="5633">
                  <c:v>2066457014</c:v>
                </c:pt>
                <c:pt idx="5634">
                  <c:v>2066768001</c:v>
                </c:pt>
                <c:pt idx="5635">
                  <c:v>2067061018</c:v>
                </c:pt>
                <c:pt idx="5636">
                  <c:v>2067372002</c:v>
                </c:pt>
                <c:pt idx="5637">
                  <c:v>2067657017</c:v>
                </c:pt>
                <c:pt idx="5638">
                  <c:v>2067976000</c:v>
                </c:pt>
                <c:pt idx="5639">
                  <c:v>2068260018</c:v>
                </c:pt>
                <c:pt idx="5640">
                  <c:v>2068571003</c:v>
                </c:pt>
                <c:pt idx="5641">
                  <c:v>2068864014</c:v>
                </c:pt>
                <c:pt idx="5642">
                  <c:v>2069175000</c:v>
                </c:pt>
                <c:pt idx="5643">
                  <c:v>2069466014</c:v>
                </c:pt>
                <c:pt idx="5644">
                  <c:v>2069811000</c:v>
                </c:pt>
                <c:pt idx="5645">
                  <c:v>2070096018</c:v>
                </c:pt>
                <c:pt idx="5646">
                  <c:v>2070407000</c:v>
                </c:pt>
                <c:pt idx="5647">
                  <c:v>2070700014</c:v>
                </c:pt>
                <c:pt idx="5648">
                  <c:v>2071011000</c:v>
                </c:pt>
                <c:pt idx="5649">
                  <c:v>2071296017</c:v>
                </c:pt>
                <c:pt idx="5650">
                  <c:v>2071615000</c:v>
                </c:pt>
                <c:pt idx="5651">
                  <c:v>2071900017</c:v>
                </c:pt>
                <c:pt idx="5652">
                  <c:v>2072211000</c:v>
                </c:pt>
                <c:pt idx="5653">
                  <c:v>2072504017</c:v>
                </c:pt>
                <c:pt idx="5654">
                  <c:v>2072821000</c:v>
                </c:pt>
                <c:pt idx="5655">
                  <c:v>2073106017</c:v>
                </c:pt>
                <c:pt idx="5656">
                  <c:v>2073424000</c:v>
                </c:pt>
                <c:pt idx="5657">
                  <c:v>2073709014</c:v>
                </c:pt>
                <c:pt idx="5658">
                  <c:v>2074020000</c:v>
                </c:pt>
                <c:pt idx="5659">
                  <c:v>2074313014</c:v>
                </c:pt>
                <c:pt idx="5660">
                  <c:v>2074623000</c:v>
                </c:pt>
                <c:pt idx="5661">
                  <c:v>2074934014</c:v>
                </c:pt>
                <c:pt idx="5662">
                  <c:v>2075252000</c:v>
                </c:pt>
                <c:pt idx="5663">
                  <c:v>2075537014</c:v>
                </c:pt>
                <c:pt idx="5664">
                  <c:v>2075848001</c:v>
                </c:pt>
                <c:pt idx="5665">
                  <c:v>2076131014</c:v>
                </c:pt>
                <c:pt idx="5666">
                  <c:v>2076442000</c:v>
                </c:pt>
                <c:pt idx="5667">
                  <c:v>2076727014</c:v>
                </c:pt>
                <c:pt idx="5668">
                  <c:v>2077046000</c:v>
                </c:pt>
                <c:pt idx="5669">
                  <c:v>2077331018</c:v>
                </c:pt>
                <c:pt idx="5670">
                  <c:v>2077641000</c:v>
                </c:pt>
                <c:pt idx="5671">
                  <c:v>2077934015</c:v>
                </c:pt>
                <c:pt idx="5672">
                  <c:v>2078245000</c:v>
                </c:pt>
                <c:pt idx="5673">
                  <c:v>2078530014</c:v>
                </c:pt>
                <c:pt idx="5674">
                  <c:v>2078849000</c:v>
                </c:pt>
                <c:pt idx="5675">
                  <c:v>2079141018</c:v>
                </c:pt>
                <c:pt idx="5676">
                  <c:v>2079452000</c:v>
                </c:pt>
                <c:pt idx="5677">
                  <c:v>2079745014</c:v>
                </c:pt>
                <c:pt idx="5678">
                  <c:v>2080082003</c:v>
                </c:pt>
                <c:pt idx="5679">
                  <c:v>2080367017</c:v>
                </c:pt>
                <c:pt idx="5680">
                  <c:v>2080686000</c:v>
                </c:pt>
                <c:pt idx="5681">
                  <c:v>2080971014</c:v>
                </c:pt>
                <c:pt idx="5682">
                  <c:v>2081282000</c:v>
                </c:pt>
                <c:pt idx="5683">
                  <c:v>2081575018</c:v>
                </c:pt>
                <c:pt idx="5684">
                  <c:v>2081886002</c:v>
                </c:pt>
                <c:pt idx="5685">
                  <c:v>2082171017</c:v>
                </c:pt>
                <c:pt idx="5686">
                  <c:v>2082496000</c:v>
                </c:pt>
                <c:pt idx="5687">
                  <c:v>2082781017</c:v>
                </c:pt>
                <c:pt idx="5688">
                  <c:v>2083092000</c:v>
                </c:pt>
                <c:pt idx="5689">
                  <c:v>2083384016</c:v>
                </c:pt>
                <c:pt idx="5690">
                  <c:v>2083695000</c:v>
                </c:pt>
                <c:pt idx="5691">
                  <c:v>2083979014</c:v>
                </c:pt>
                <c:pt idx="5692">
                  <c:v>2097935000</c:v>
                </c:pt>
                <c:pt idx="5693">
                  <c:v>2098253017</c:v>
                </c:pt>
                <c:pt idx="5694">
                  <c:v>2098563000</c:v>
                </c:pt>
                <c:pt idx="5695">
                  <c:v>2098847014</c:v>
                </c:pt>
                <c:pt idx="5696">
                  <c:v>2099165000</c:v>
                </c:pt>
                <c:pt idx="5697">
                  <c:v>2099439017</c:v>
                </c:pt>
                <c:pt idx="5698">
                  <c:v>2099749000</c:v>
                </c:pt>
                <c:pt idx="5699">
                  <c:v>2100041017</c:v>
                </c:pt>
                <c:pt idx="5700">
                  <c:v>2100351000</c:v>
                </c:pt>
                <c:pt idx="5701">
                  <c:v>2100635014</c:v>
                </c:pt>
                <c:pt idx="5702">
                  <c:v>2100953000</c:v>
                </c:pt>
                <c:pt idx="5703">
                  <c:v>2101237018</c:v>
                </c:pt>
                <c:pt idx="5704">
                  <c:v>2101547000</c:v>
                </c:pt>
                <c:pt idx="5705">
                  <c:v>2101839018</c:v>
                </c:pt>
                <c:pt idx="5706">
                  <c:v>2102149000</c:v>
                </c:pt>
                <c:pt idx="5707">
                  <c:v>2102440017</c:v>
                </c:pt>
                <c:pt idx="5708">
                  <c:v>2102759000</c:v>
                </c:pt>
                <c:pt idx="5709">
                  <c:v>2103044014</c:v>
                </c:pt>
                <c:pt idx="5710">
                  <c:v>2103381000</c:v>
                </c:pt>
                <c:pt idx="5711">
                  <c:v>2103674017</c:v>
                </c:pt>
                <c:pt idx="5712">
                  <c:v>2103985000</c:v>
                </c:pt>
                <c:pt idx="5713">
                  <c:v>2104270014</c:v>
                </c:pt>
                <c:pt idx="5714">
                  <c:v>2104589000</c:v>
                </c:pt>
                <c:pt idx="5715">
                  <c:v>2104874014</c:v>
                </c:pt>
                <c:pt idx="5716">
                  <c:v>2105185000</c:v>
                </c:pt>
                <c:pt idx="5717">
                  <c:v>2105478015</c:v>
                </c:pt>
                <c:pt idx="5718">
                  <c:v>2105795000</c:v>
                </c:pt>
                <c:pt idx="5719">
                  <c:v>2106079016</c:v>
                </c:pt>
                <c:pt idx="5720">
                  <c:v>2106397000</c:v>
                </c:pt>
                <c:pt idx="5721">
                  <c:v>2106681014</c:v>
                </c:pt>
                <c:pt idx="5722">
                  <c:v>2106991003</c:v>
                </c:pt>
                <c:pt idx="5723">
                  <c:v>2107283014</c:v>
                </c:pt>
                <c:pt idx="5724">
                  <c:v>2107593002</c:v>
                </c:pt>
                <c:pt idx="5725">
                  <c:v>2107877014</c:v>
                </c:pt>
                <c:pt idx="5726">
                  <c:v>2108195000</c:v>
                </c:pt>
                <c:pt idx="5727">
                  <c:v>2108505014</c:v>
                </c:pt>
                <c:pt idx="5728">
                  <c:v>2108815000</c:v>
                </c:pt>
                <c:pt idx="5729">
                  <c:v>2109097014</c:v>
                </c:pt>
                <c:pt idx="5730">
                  <c:v>2109407003</c:v>
                </c:pt>
                <c:pt idx="5731">
                  <c:v>2109692017</c:v>
                </c:pt>
                <c:pt idx="5732">
                  <c:v>2110010000</c:v>
                </c:pt>
                <c:pt idx="5733">
                  <c:v>2110294017</c:v>
                </c:pt>
                <c:pt idx="5734">
                  <c:v>2110604000</c:v>
                </c:pt>
                <c:pt idx="5735">
                  <c:v>2110896015</c:v>
                </c:pt>
                <c:pt idx="5736">
                  <c:v>2111206000</c:v>
                </c:pt>
                <c:pt idx="5737">
                  <c:v>2111490018</c:v>
                </c:pt>
                <c:pt idx="5738">
                  <c:v>2111808001</c:v>
                </c:pt>
                <c:pt idx="5739">
                  <c:v>2112099017</c:v>
                </c:pt>
                <c:pt idx="5740">
                  <c:v>2112410000</c:v>
                </c:pt>
                <c:pt idx="5741">
                  <c:v>2112703015</c:v>
                </c:pt>
                <c:pt idx="5742">
                  <c:v>2113014000</c:v>
                </c:pt>
                <c:pt idx="5743">
                  <c:v>2113299017</c:v>
                </c:pt>
                <c:pt idx="5744">
                  <c:v>2113644000</c:v>
                </c:pt>
                <c:pt idx="5745">
                  <c:v>2113929016</c:v>
                </c:pt>
                <c:pt idx="5746">
                  <c:v>2114240000</c:v>
                </c:pt>
                <c:pt idx="5747">
                  <c:v>2114533017</c:v>
                </c:pt>
                <c:pt idx="5748">
                  <c:v>2114844000</c:v>
                </c:pt>
                <c:pt idx="5749">
                  <c:v>2115129014</c:v>
                </c:pt>
                <c:pt idx="5750">
                  <c:v>2115454000</c:v>
                </c:pt>
                <c:pt idx="5751">
                  <c:v>2115738018</c:v>
                </c:pt>
                <c:pt idx="5752">
                  <c:v>2116048000</c:v>
                </c:pt>
                <c:pt idx="5753">
                  <c:v>2116340018</c:v>
                </c:pt>
                <c:pt idx="5754">
                  <c:v>2116650000</c:v>
                </c:pt>
                <c:pt idx="5755">
                  <c:v>2116934014</c:v>
                </c:pt>
                <c:pt idx="5756">
                  <c:v>2117252000</c:v>
                </c:pt>
                <c:pt idx="5757">
                  <c:v>2117536014</c:v>
                </c:pt>
                <c:pt idx="5758">
                  <c:v>2117846001</c:v>
                </c:pt>
                <c:pt idx="5759">
                  <c:v>2118138015</c:v>
                </c:pt>
                <c:pt idx="5760">
                  <c:v>2118448001</c:v>
                </c:pt>
                <c:pt idx="5761">
                  <c:v>2118748016</c:v>
                </c:pt>
                <c:pt idx="5762">
                  <c:v>2119066000</c:v>
                </c:pt>
                <c:pt idx="5763">
                  <c:v>2119350014</c:v>
                </c:pt>
                <c:pt idx="5764">
                  <c:v>2119660003</c:v>
                </c:pt>
                <c:pt idx="5765">
                  <c:v>2119952014</c:v>
                </c:pt>
                <c:pt idx="5766">
                  <c:v>2120262002</c:v>
                </c:pt>
                <c:pt idx="5767">
                  <c:v>2120546014</c:v>
                </c:pt>
                <c:pt idx="5768">
                  <c:v>2120864000</c:v>
                </c:pt>
                <c:pt idx="5769">
                  <c:v>2121148015</c:v>
                </c:pt>
                <c:pt idx="5770">
                  <c:v>2121458004</c:v>
                </c:pt>
                <c:pt idx="5771">
                  <c:v>2121757017</c:v>
                </c:pt>
                <c:pt idx="5772">
                  <c:v>2122068001</c:v>
                </c:pt>
                <c:pt idx="5773">
                  <c:v>2122353016</c:v>
                </c:pt>
                <c:pt idx="5774">
                  <c:v>2122672000</c:v>
                </c:pt>
                <c:pt idx="5775">
                  <c:v>2122957014</c:v>
                </c:pt>
                <c:pt idx="5776">
                  <c:v>2123268004</c:v>
                </c:pt>
                <c:pt idx="5777">
                  <c:v>2123561017</c:v>
                </c:pt>
                <c:pt idx="5778">
                  <c:v>2123898001</c:v>
                </c:pt>
                <c:pt idx="5779">
                  <c:v>2124183014</c:v>
                </c:pt>
                <c:pt idx="5780">
                  <c:v>2124502000</c:v>
                </c:pt>
                <c:pt idx="5781">
                  <c:v>2124787018</c:v>
                </c:pt>
                <c:pt idx="5782">
                  <c:v>2125104000</c:v>
                </c:pt>
                <c:pt idx="5783">
                  <c:v>2125396014</c:v>
                </c:pt>
                <c:pt idx="5784">
                  <c:v>2125706003</c:v>
                </c:pt>
                <c:pt idx="5785">
                  <c:v>2125990017</c:v>
                </c:pt>
                <c:pt idx="5786">
                  <c:v>2126308004</c:v>
                </c:pt>
                <c:pt idx="5787">
                  <c:v>2126592017</c:v>
                </c:pt>
                <c:pt idx="5788">
                  <c:v>2126902000</c:v>
                </c:pt>
                <c:pt idx="5789">
                  <c:v>2127194015</c:v>
                </c:pt>
                <c:pt idx="5790">
                  <c:v>2127504000</c:v>
                </c:pt>
                <c:pt idx="5791">
                  <c:v>2127788015</c:v>
                </c:pt>
                <c:pt idx="5792">
                  <c:v>2137871000</c:v>
                </c:pt>
                <c:pt idx="5793">
                  <c:v>2138180016</c:v>
                </c:pt>
                <c:pt idx="5794">
                  <c:v>2138491000</c:v>
                </c:pt>
                <c:pt idx="5795">
                  <c:v>2138776014</c:v>
                </c:pt>
                <c:pt idx="5796">
                  <c:v>2139095000</c:v>
                </c:pt>
                <c:pt idx="5797">
                  <c:v>2139380014</c:v>
                </c:pt>
                <c:pt idx="5798">
                  <c:v>2139691000</c:v>
                </c:pt>
                <c:pt idx="5799">
                  <c:v>2139984014</c:v>
                </c:pt>
                <c:pt idx="5800">
                  <c:v>2140295001</c:v>
                </c:pt>
                <c:pt idx="5801">
                  <c:v>2140580016</c:v>
                </c:pt>
                <c:pt idx="5802">
                  <c:v>2140899000</c:v>
                </c:pt>
                <c:pt idx="5803">
                  <c:v>2141190018</c:v>
                </c:pt>
                <c:pt idx="5804">
                  <c:v>2141501000</c:v>
                </c:pt>
                <c:pt idx="5805">
                  <c:v>2141794014</c:v>
                </c:pt>
                <c:pt idx="5806">
                  <c:v>2142105000</c:v>
                </c:pt>
                <c:pt idx="5807">
                  <c:v>2142390017</c:v>
                </c:pt>
                <c:pt idx="5808">
                  <c:v>2142708001</c:v>
                </c:pt>
                <c:pt idx="5809">
                  <c:v>2142993014</c:v>
                </c:pt>
                <c:pt idx="5810">
                  <c:v>2143330000</c:v>
                </c:pt>
                <c:pt idx="5811">
                  <c:v>2143623017</c:v>
                </c:pt>
                <c:pt idx="5812">
                  <c:v>2143934000</c:v>
                </c:pt>
                <c:pt idx="5813">
                  <c:v>2144219014</c:v>
                </c:pt>
                <c:pt idx="5814">
                  <c:v>2144544000</c:v>
                </c:pt>
                <c:pt idx="5815">
                  <c:v>2144829014</c:v>
                </c:pt>
                <c:pt idx="5816">
                  <c:v>2145140003</c:v>
                </c:pt>
                <c:pt idx="5817">
                  <c:v>2145433017</c:v>
                </c:pt>
                <c:pt idx="5818">
                  <c:v>2145744000</c:v>
                </c:pt>
                <c:pt idx="5819">
                  <c:v>2146029014</c:v>
                </c:pt>
                <c:pt idx="5820">
                  <c:v>2146348004</c:v>
                </c:pt>
                <c:pt idx="5821">
                  <c:v>2146633018</c:v>
                </c:pt>
                <c:pt idx="5822">
                  <c:v>2146944003</c:v>
                </c:pt>
                <c:pt idx="5823">
                  <c:v>2147237014</c:v>
                </c:pt>
                <c:pt idx="5824">
                  <c:v>2147548000</c:v>
                </c:pt>
                <c:pt idx="5825">
                  <c:v>2147823014</c:v>
                </c:pt>
                <c:pt idx="5826">
                  <c:v>2148142000</c:v>
                </c:pt>
                <c:pt idx="5827">
                  <c:v>2148453014</c:v>
                </c:pt>
                <c:pt idx="5828">
                  <c:v>2148764000</c:v>
                </c:pt>
                <c:pt idx="5829">
                  <c:v>2149057017</c:v>
                </c:pt>
                <c:pt idx="5830">
                  <c:v>2149368001</c:v>
                </c:pt>
                <c:pt idx="5831">
                  <c:v>2149653014</c:v>
                </c:pt>
                <c:pt idx="5832">
                  <c:v>2149972000</c:v>
                </c:pt>
                <c:pt idx="5833">
                  <c:v>2150257018</c:v>
                </c:pt>
                <c:pt idx="5834">
                  <c:v>2150568004</c:v>
                </c:pt>
                <c:pt idx="5835">
                  <c:v>2150867017</c:v>
                </c:pt>
                <c:pt idx="5836">
                  <c:v>2151178001</c:v>
                </c:pt>
                <c:pt idx="5837">
                  <c:v>2151463014</c:v>
                </c:pt>
                <c:pt idx="5838">
                  <c:v>2151781000</c:v>
                </c:pt>
                <c:pt idx="5839">
                  <c:v>2152066017</c:v>
                </c:pt>
                <c:pt idx="5840">
                  <c:v>2152377000</c:v>
                </c:pt>
                <c:pt idx="5841">
                  <c:v>2152670014</c:v>
                </c:pt>
                <c:pt idx="5842">
                  <c:v>2152981000</c:v>
                </c:pt>
                <c:pt idx="5843">
                  <c:v>2153266018</c:v>
                </c:pt>
                <c:pt idx="5844">
                  <c:v>2153611000</c:v>
                </c:pt>
                <c:pt idx="5845">
                  <c:v>2153896014</c:v>
                </c:pt>
                <c:pt idx="5846">
                  <c:v>2154213000</c:v>
                </c:pt>
                <c:pt idx="5847">
                  <c:v>2154506014</c:v>
                </c:pt>
                <c:pt idx="5848">
                  <c:v>2154817000</c:v>
                </c:pt>
                <c:pt idx="5849">
                  <c:v>2155102014</c:v>
                </c:pt>
                <c:pt idx="5850">
                  <c:v>2155421000</c:v>
                </c:pt>
                <c:pt idx="5851">
                  <c:v>2155706014</c:v>
                </c:pt>
                <c:pt idx="5852">
                  <c:v>2156017002</c:v>
                </c:pt>
                <c:pt idx="5853">
                  <c:v>2156310014</c:v>
                </c:pt>
                <c:pt idx="5854">
                  <c:v>2156621000</c:v>
                </c:pt>
                <c:pt idx="5855">
                  <c:v>2156906014</c:v>
                </c:pt>
                <c:pt idx="5856">
                  <c:v>2157225002</c:v>
                </c:pt>
                <c:pt idx="5857">
                  <c:v>2157500017</c:v>
                </c:pt>
                <c:pt idx="5858">
                  <c:v>2157810000</c:v>
                </c:pt>
                <c:pt idx="5859">
                  <c:v>2158103017</c:v>
                </c:pt>
                <c:pt idx="5860">
                  <c:v>2158414002</c:v>
                </c:pt>
                <c:pt idx="5861">
                  <c:v>2158725017</c:v>
                </c:pt>
                <c:pt idx="5862">
                  <c:v>2159044000</c:v>
                </c:pt>
                <c:pt idx="5863">
                  <c:v>2159329017</c:v>
                </c:pt>
                <c:pt idx="5864">
                  <c:v>2159640000</c:v>
                </c:pt>
                <c:pt idx="5865">
                  <c:v>2159933017</c:v>
                </c:pt>
                <c:pt idx="5866">
                  <c:v>2160244000</c:v>
                </c:pt>
                <c:pt idx="5867">
                  <c:v>2160535017</c:v>
                </c:pt>
                <c:pt idx="5868">
                  <c:v>2160854000</c:v>
                </c:pt>
                <c:pt idx="5869">
                  <c:v>2161139017</c:v>
                </c:pt>
                <c:pt idx="5870">
                  <c:v>2161450000</c:v>
                </c:pt>
                <c:pt idx="5871">
                  <c:v>2161743017</c:v>
                </c:pt>
                <c:pt idx="5872">
                  <c:v>2162054000</c:v>
                </c:pt>
                <c:pt idx="5873">
                  <c:v>2162339014</c:v>
                </c:pt>
                <c:pt idx="5874">
                  <c:v>2162658001</c:v>
                </c:pt>
                <c:pt idx="5875">
                  <c:v>2162943016</c:v>
                </c:pt>
                <c:pt idx="5876">
                  <c:v>2163254000</c:v>
                </c:pt>
                <c:pt idx="5877">
                  <c:v>2163546017</c:v>
                </c:pt>
                <c:pt idx="5878">
                  <c:v>2163889002</c:v>
                </c:pt>
                <c:pt idx="5879">
                  <c:v>2164174017</c:v>
                </c:pt>
                <c:pt idx="5880">
                  <c:v>2164493000</c:v>
                </c:pt>
                <c:pt idx="5881">
                  <c:v>2164778015</c:v>
                </c:pt>
                <c:pt idx="5882">
                  <c:v>2165089000</c:v>
                </c:pt>
                <c:pt idx="5883">
                  <c:v>2165382017</c:v>
                </c:pt>
                <c:pt idx="5884">
                  <c:v>2165693001</c:v>
                </c:pt>
                <c:pt idx="5885">
                  <c:v>2165978016</c:v>
                </c:pt>
                <c:pt idx="5886">
                  <c:v>2166297000</c:v>
                </c:pt>
                <c:pt idx="5887">
                  <c:v>2166582014</c:v>
                </c:pt>
                <c:pt idx="5888">
                  <c:v>2166893000</c:v>
                </c:pt>
                <c:pt idx="5889">
                  <c:v>2167176014</c:v>
                </c:pt>
                <c:pt idx="5890">
                  <c:v>2167487000</c:v>
                </c:pt>
                <c:pt idx="5891">
                  <c:v>2167772017</c:v>
                </c:pt>
                <c:pt idx="5892">
                  <c:v>2176475000</c:v>
                </c:pt>
                <c:pt idx="5893">
                  <c:v>2176794018</c:v>
                </c:pt>
                <c:pt idx="5894">
                  <c:v>2177105000</c:v>
                </c:pt>
                <c:pt idx="5895">
                  <c:v>2177390017</c:v>
                </c:pt>
                <c:pt idx="5896">
                  <c:v>2177709001</c:v>
                </c:pt>
                <c:pt idx="5897">
                  <c:v>2177994016</c:v>
                </c:pt>
                <c:pt idx="5898">
                  <c:v>2178305000</c:v>
                </c:pt>
                <c:pt idx="5899">
                  <c:v>2178604018</c:v>
                </c:pt>
                <c:pt idx="5900">
                  <c:v>2178915000</c:v>
                </c:pt>
                <c:pt idx="5901">
                  <c:v>2179200017</c:v>
                </c:pt>
                <c:pt idx="5902">
                  <c:v>2179519000</c:v>
                </c:pt>
                <c:pt idx="5903">
                  <c:v>2179804017</c:v>
                </c:pt>
                <c:pt idx="5904">
                  <c:v>2180115000</c:v>
                </c:pt>
                <c:pt idx="5905">
                  <c:v>2180408018</c:v>
                </c:pt>
                <c:pt idx="5906">
                  <c:v>2180719000</c:v>
                </c:pt>
                <c:pt idx="5907">
                  <c:v>2181004014</c:v>
                </c:pt>
                <c:pt idx="5908">
                  <c:v>2181323000</c:v>
                </c:pt>
                <c:pt idx="5909">
                  <c:v>2181608017</c:v>
                </c:pt>
                <c:pt idx="5910">
                  <c:v>2181951001</c:v>
                </c:pt>
                <c:pt idx="5911">
                  <c:v>2182244014</c:v>
                </c:pt>
                <c:pt idx="5912">
                  <c:v>2182555000</c:v>
                </c:pt>
                <c:pt idx="5913">
                  <c:v>2182840014</c:v>
                </c:pt>
                <c:pt idx="5914">
                  <c:v>2183159001</c:v>
                </c:pt>
                <c:pt idx="5915">
                  <c:v>2183444016</c:v>
                </c:pt>
                <c:pt idx="5916">
                  <c:v>2183755000</c:v>
                </c:pt>
                <c:pt idx="5917">
                  <c:v>2184114014</c:v>
                </c:pt>
                <c:pt idx="5918">
                  <c:v>2184426000</c:v>
                </c:pt>
                <c:pt idx="5919">
                  <c:v>2184711017</c:v>
                </c:pt>
                <c:pt idx="5920">
                  <c:v>2185030003</c:v>
                </c:pt>
                <c:pt idx="5921">
                  <c:v>2185305014</c:v>
                </c:pt>
                <c:pt idx="5922">
                  <c:v>2185616003</c:v>
                </c:pt>
                <c:pt idx="5923">
                  <c:v>2185909014</c:v>
                </c:pt>
                <c:pt idx="5924">
                  <c:v>2186220000</c:v>
                </c:pt>
                <c:pt idx="5925">
                  <c:v>2186505014</c:v>
                </c:pt>
                <c:pt idx="5926">
                  <c:v>2186824003</c:v>
                </c:pt>
                <c:pt idx="5927">
                  <c:v>2187135018</c:v>
                </c:pt>
                <c:pt idx="5928">
                  <c:v>2187446000</c:v>
                </c:pt>
                <c:pt idx="5929">
                  <c:v>2187739014</c:v>
                </c:pt>
                <c:pt idx="5930">
                  <c:v>2188050000</c:v>
                </c:pt>
                <c:pt idx="5931">
                  <c:v>2188341014</c:v>
                </c:pt>
                <c:pt idx="5932">
                  <c:v>2188659000</c:v>
                </c:pt>
                <c:pt idx="5933">
                  <c:v>2188943014</c:v>
                </c:pt>
                <c:pt idx="5934">
                  <c:v>2189253004</c:v>
                </c:pt>
                <c:pt idx="5935">
                  <c:v>2189545017</c:v>
                </c:pt>
                <c:pt idx="5936">
                  <c:v>2189855003</c:v>
                </c:pt>
                <c:pt idx="5937">
                  <c:v>2190139017</c:v>
                </c:pt>
                <c:pt idx="5938">
                  <c:v>2190457002</c:v>
                </c:pt>
                <c:pt idx="5939">
                  <c:v>2190741016</c:v>
                </c:pt>
                <c:pt idx="5940">
                  <c:v>2191051000</c:v>
                </c:pt>
                <c:pt idx="5941">
                  <c:v>2191343014</c:v>
                </c:pt>
                <c:pt idx="5942">
                  <c:v>2191660000</c:v>
                </c:pt>
                <c:pt idx="5943">
                  <c:v>2191945018</c:v>
                </c:pt>
                <c:pt idx="5944">
                  <c:v>2192290000</c:v>
                </c:pt>
                <c:pt idx="5945">
                  <c:v>2192575014</c:v>
                </c:pt>
                <c:pt idx="5946">
                  <c:v>2192886003</c:v>
                </c:pt>
                <c:pt idx="5947">
                  <c:v>2193179017</c:v>
                </c:pt>
                <c:pt idx="5948">
                  <c:v>2193490000</c:v>
                </c:pt>
                <c:pt idx="5949">
                  <c:v>2193775014</c:v>
                </c:pt>
                <c:pt idx="5950">
                  <c:v>2194094003</c:v>
                </c:pt>
                <c:pt idx="5951">
                  <c:v>2194379018</c:v>
                </c:pt>
                <c:pt idx="5952">
                  <c:v>2194690003</c:v>
                </c:pt>
                <c:pt idx="5953">
                  <c:v>2194973014</c:v>
                </c:pt>
                <c:pt idx="5954">
                  <c:v>2195284000</c:v>
                </c:pt>
                <c:pt idx="5955">
                  <c:v>2195569014</c:v>
                </c:pt>
                <c:pt idx="5956">
                  <c:v>2195888001</c:v>
                </c:pt>
                <c:pt idx="5957">
                  <c:v>2196173014</c:v>
                </c:pt>
                <c:pt idx="5958">
                  <c:v>2196484002</c:v>
                </c:pt>
                <c:pt idx="5959">
                  <c:v>2196777014</c:v>
                </c:pt>
                <c:pt idx="5960">
                  <c:v>2197088001</c:v>
                </c:pt>
                <c:pt idx="5961">
                  <c:v>2197399014</c:v>
                </c:pt>
                <c:pt idx="5962">
                  <c:v>2197718004</c:v>
                </c:pt>
                <c:pt idx="5963">
                  <c:v>2198009014</c:v>
                </c:pt>
                <c:pt idx="5964">
                  <c:v>2198319000</c:v>
                </c:pt>
                <c:pt idx="5965">
                  <c:v>2198611014</c:v>
                </c:pt>
                <c:pt idx="5966">
                  <c:v>2198921000</c:v>
                </c:pt>
                <c:pt idx="5967">
                  <c:v>2199205017</c:v>
                </c:pt>
                <c:pt idx="5968">
                  <c:v>2199523000</c:v>
                </c:pt>
                <c:pt idx="5969">
                  <c:v>2199807017</c:v>
                </c:pt>
                <c:pt idx="5970">
                  <c:v>2200117000</c:v>
                </c:pt>
                <c:pt idx="5971">
                  <c:v>2200409017</c:v>
                </c:pt>
                <c:pt idx="5972">
                  <c:v>2200719000</c:v>
                </c:pt>
                <c:pt idx="5973">
                  <c:v>2201003014</c:v>
                </c:pt>
                <c:pt idx="5974">
                  <c:v>2201328000</c:v>
                </c:pt>
                <c:pt idx="5975">
                  <c:v>2201613017</c:v>
                </c:pt>
                <c:pt idx="5976">
                  <c:v>2201924000</c:v>
                </c:pt>
                <c:pt idx="5977">
                  <c:v>2202217014</c:v>
                </c:pt>
                <c:pt idx="5978">
                  <c:v>2202554000</c:v>
                </c:pt>
                <c:pt idx="5979">
                  <c:v>2202839015</c:v>
                </c:pt>
                <c:pt idx="5980">
                  <c:v>2203158001</c:v>
                </c:pt>
                <c:pt idx="5981">
                  <c:v>2203443014</c:v>
                </c:pt>
                <c:pt idx="5982">
                  <c:v>2203754003</c:v>
                </c:pt>
                <c:pt idx="5983">
                  <c:v>2204047016</c:v>
                </c:pt>
                <c:pt idx="5984">
                  <c:v>2204358001</c:v>
                </c:pt>
                <c:pt idx="5985">
                  <c:v>2204633014</c:v>
                </c:pt>
                <c:pt idx="5986">
                  <c:v>2204952001</c:v>
                </c:pt>
                <c:pt idx="5987">
                  <c:v>2205237015</c:v>
                </c:pt>
                <c:pt idx="5988">
                  <c:v>2205548001</c:v>
                </c:pt>
                <c:pt idx="5989">
                  <c:v>2205841014</c:v>
                </c:pt>
                <c:pt idx="5990">
                  <c:v>2206152000</c:v>
                </c:pt>
                <c:pt idx="5991">
                  <c:v>2206437018</c:v>
                </c:pt>
                <c:pt idx="5992">
                  <c:v>2218443000</c:v>
                </c:pt>
                <c:pt idx="5993">
                  <c:v>2218762017</c:v>
                </c:pt>
                <c:pt idx="5994">
                  <c:v>2219073000</c:v>
                </c:pt>
                <c:pt idx="5995">
                  <c:v>2219364017</c:v>
                </c:pt>
                <c:pt idx="5996">
                  <c:v>2219683000</c:v>
                </c:pt>
                <c:pt idx="5997">
                  <c:v>2219968018</c:v>
                </c:pt>
                <c:pt idx="5998">
                  <c:v>2220279000</c:v>
                </c:pt>
                <c:pt idx="5999">
                  <c:v>2220572017</c:v>
                </c:pt>
                <c:pt idx="6000">
                  <c:v>2220883000</c:v>
                </c:pt>
                <c:pt idx="6001">
                  <c:v>2221168015</c:v>
                </c:pt>
                <c:pt idx="6002">
                  <c:v>2221487000</c:v>
                </c:pt>
                <c:pt idx="6003">
                  <c:v>2221772017</c:v>
                </c:pt>
                <c:pt idx="6004">
                  <c:v>2222083000</c:v>
                </c:pt>
                <c:pt idx="6005">
                  <c:v>2222376014</c:v>
                </c:pt>
                <c:pt idx="6006">
                  <c:v>2222693000</c:v>
                </c:pt>
                <c:pt idx="6007">
                  <c:v>2222978015</c:v>
                </c:pt>
                <c:pt idx="6008">
                  <c:v>2223297000</c:v>
                </c:pt>
                <c:pt idx="6009">
                  <c:v>2223582016</c:v>
                </c:pt>
                <c:pt idx="6010">
                  <c:v>2223919000</c:v>
                </c:pt>
                <c:pt idx="6011">
                  <c:v>2224212014</c:v>
                </c:pt>
                <c:pt idx="6012">
                  <c:v>2224523000</c:v>
                </c:pt>
                <c:pt idx="6013">
                  <c:v>2224808019</c:v>
                </c:pt>
                <c:pt idx="6014">
                  <c:v>2225127000</c:v>
                </c:pt>
                <c:pt idx="6015">
                  <c:v>2225412014</c:v>
                </c:pt>
                <c:pt idx="6016">
                  <c:v>2225723000</c:v>
                </c:pt>
                <c:pt idx="6017">
                  <c:v>2226006017</c:v>
                </c:pt>
                <c:pt idx="6018">
                  <c:v>2226317000</c:v>
                </c:pt>
                <c:pt idx="6019">
                  <c:v>2226602014</c:v>
                </c:pt>
                <c:pt idx="6020">
                  <c:v>2226921000</c:v>
                </c:pt>
                <c:pt idx="6021">
                  <c:v>2227206017</c:v>
                </c:pt>
                <c:pt idx="6022">
                  <c:v>2227517000</c:v>
                </c:pt>
                <c:pt idx="6023">
                  <c:v>2227810014</c:v>
                </c:pt>
                <c:pt idx="6024">
                  <c:v>2228121000</c:v>
                </c:pt>
                <c:pt idx="6025">
                  <c:v>2228406018</c:v>
                </c:pt>
                <c:pt idx="6026">
                  <c:v>2228725000</c:v>
                </c:pt>
                <c:pt idx="6027">
                  <c:v>2229042017</c:v>
                </c:pt>
                <c:pt idx="6028">
                  <c:v>2229353000</c:v>
                </c:pt>
                <c:pt idx="6029">
                  <c:v>2229646014</c:v>
                </c:pt>
                <c:pt idx="6030">
                  <c:v>2229957000</c:v>
                </c:pt>
                <c:pt idx="6031">
                  <c:v>2230242018</c:v>
                </c:pt>
                <c:pt idx="6032">
                  <c:v>2230561000</c:v>
                </c:pt>
                <c:pt idx="6033">
                  <c:v>2230846014</c:v>
                </c:pt>
                <c:pt idx="6034">
                  <c:v>2231157000</c:v>
                </c:pt>
                <c:pt idx="6035">
                  <c:v>2231449017</c:v>
                </c:pt>
                <c:pt idx="6036">
                  <c:v>2231760000</c:v>
                </c:pt>
                <c:pt idx="6037">
                  <c:v>2232045014</c:v>
                </c:pt>
                <c:pt idx="6038">
                  <c:v>2232370000</c:v>
                </c:pt>
                <c:pt idx="6039">
                  <c:v>2232655014</c:v>
                </c:pt>
                <c:pt idx="6040">
                  <c:v>2232966000</c:v>
                </c:pt>
                <c:pt idx="6041">
                  <c:v>2233259016</c:v>
                </c:pt>
                <c:pt idx="6042">
                  <c:v>2233570000</c:v>
                </c:pt>
                <c:pt idx="6043">
                  <c:v>2233855014</c:v>
                </c:pt>
                <c:pt idx="6044">
                  <c:v>2234200000</c:v>
                </c:pt>
                <c:pt idx="6045">
                  <c:v>2234485017</c:v>
                </c:pt>
                <c:pt idx="6046">
                  <c:v>2234796000</c:v>
                </c:pt>
                <c:pt idx="6047">
                  <c:v>2235089014</c:v>
                </c:pt>
                <c:pt idx="6048">
                  <c:v>2235400003</c:v>
                </c:pt>
                <c:pt idx="6049">
                  <c:v>2235675017</c:v>
                </c:pt>
                <c:pt idx="6050">
                  <c:v>2235994000</c:v>
                </c:pt>
                <c:pt idx="6051">
                  <c:v>2236279014</c:v>
                </c:pt>
                <c:pt idx="6052">
                  <c:v>2236590000</c:v>
                </c:pt>
                <c:pt idx="6053">
                  <c:v>2236883017</c:v>
                </c:pt>
                <c:pt idx="6054">
                  <c:v>2237194000</c:v>
                </c:pt>
                <c:pt idx="6055">
                  <c:v>2237479014</c:v>
                </c:pt>
                <c:pt idx="6056">
                  <c:v>2237798001</c:v>
                </c:pt>
                <c:pt idx="6057">
                  <c:v>2238083014</c:v>
                </c:pt>
                <c:pt idx="6058">
                  <c:v>2238394000</c:v>
                </c:pt>
                <c:pt idx="6059">
                  <c:v>2238693015</c:v>
                </c:pt>
                <c:pt idx="6060">
                  <c:v>2239004000</c:v>
                </c:pt>
                <c:pt idx="6061">
                  <c:v>2239315014</c:v>
                </c:pt>
                <c:pt idx="6062">
                  <c:v>2239634000</c:v>
                </c:pt>
                <c:pt idx="6063">
                  <c:v>2239919017</c:v>
                </c:pt>
                <c:pt idx="6064">
                  <c:v>2240230000</c:v>
                </c:pt>
                <c:pt idx="6065">
                  <c:v>2240523014</c:v>
                </c:pt>
                <c:pt idx="6066">
                  <c:v>2240833000</c:v>
                </c:pt>
                <c:pt idx="6067">
                  <c:v>2241118017</c:v>
                </c:pt>
                <c:pt idx="6068">
                  <c:v>2241437000</c:v>
                </c:pt>
                <c:pt idx="6069">
                  <c:v>2241722014</c:v>
                </c:pt>
                <c:pt idx="6070">
                  <c:v>2242039000</c:v>
                </c:pt>
                <c:pt idx="6071">
                  <c:v>2242332017</c:v>
                </c:pt>
                <c:pt idx="6072">
                  <c:v>2242643000</c:v>
                </c:pt>
                <c:pt idx="6073">
                  <c:v>2242927017</c:v>
                </c:pt>
                <c:pt idx="6074">
                  <c:v>2243246001</c:v>
                </c:pt>
                <c:pt idx="6075">
                  <c:v>2243531016</c:v>
                </c:pt>
                <c:pt idx="6076">
                  <c:v>2243842000</c:v>
                </c:pt>
                <c:pt idx="6077">
                  <c:v>2244135014</c:v>
                </c:pt>
                <c:pt idx="6078">
                  <c:v>2244472000</c:v>
                </c:pt>
                <c:pt idx="6079">
                  <c:v>2244757017</c:v>
                </c:pt>
                <c:pt idx="6080">
                  <c:v>2245076003</c:v>
                </c:pt>
                <c:pt idx="6081">
                  <c:v>2245351014</c:v>
                </c:pt>
                <c:pt idx="6082">
                  <c:v>2245662003</c:v>
                </c:pt>
                <c:pt idx="6083">
                  <c:v>2245955014</c:v>
                </c:pt>
                <c:pt idx="6084">
                  <c:v>2246266000</c:v>
                </c:pt>
                <c:pt idx="6085">
                  <c:v>2246551014</c:v>
                </c:pt>
                <c:pt idx="6086">
                  <c:v>2246870003</c:v>
                </c:pt>
                <c:pt idx="6087">
                  <c:v>2247155017</c:v>
                </c:pt>
                <c:pt idx="6088">
                  <c:v>2247466002</c:v>
                </c:pt>
                <c:pt idx="6089">
                  <c:v>2247759014</c:v>
                </c:pt>
                <c:pt idx="6090">
                  <c:v>2248070000</c:v>
                </c:pt>
                <c:pt idx="6091">
                  <c:v>2248361017</c:v>
                </c:pt>
                <c:pt idx="6092">
                  <c:v>2259183003</c:v>
                </c:pt>
                <c:pt idx="6093">
                  <c:v>2259502014</c:v>
                </c:pt>
                <c:pt idx="6094">
                  <c:v>2259813000</c:v>
                </c:pt>
                <c:pt idx="6095">
                  <c:v>2260098015</c:v>
                </c:pt>
                <c:pt idx="6096">
                  <c:v>2260417000</c:v>
                </c:pt>
                <c:pt idx="6097">
                  <c:v>2260702018</c:v>
                </c:pt>
                <c:pt idx="6098">
                  <c:v>2261013000</c:v>
                </c:pt>
                <c:pt idx="6099">
                  <c:v>2261306014</c:v>
                </c:pt>
                <c:pt idx="6100">
                  <c:v>2261617000</c:v>
                </c:pt>
                <c:pt idx="6101">
                  <c:v>2261902015</c:v>
                </c:pt>
                <c:pt idx="6102">
                  <c:v>2262227000</c:v>
                </c:pt>
                <c:pt idx="6103">
                  <c:v>2262512018</c:v>
                </c:pt>
                <c:pt idx="6104">
                  <c:v>2262822000</c:v>
                </c:pt>
                <c:pt idx="6105">
                  <c:v>2263115014</c:v>
                </c:pt>
                <c:pt idx="6106">
                  <c:v>2263426000</c:v>
                </c:pt>
                <c:pt idx="6107">
                  <c:v>2263711014</c:v>
                </c:pt>
                <c:pt idx="6108">
                  <c:v>2264030000</c:v>
                </c:pt>
                <c:pt idx="6109">
                  <c:v>2264315014</c:v>
                </c:pt>
                <c:pt idx="6110">
                  <c:v>2264652003</c:v>
                </c:pt>
                <c:pt idx="6111">
                  <c:v>2264945017</c:v>
                </c:pt>
                <c:pt idx="6112">
                  <c:v>2265256000</c:v>
                </c:pt>
                <c:pt idx="6113">
                  <c:v>2265530018</c:v>
                </c:pt>
                <c:pt idx="6114">
                  <c:v>2265849000</c:v>
                </c:pt>
                <c:pt idx="6115">
                  <c:v>2266134014</c:v>
                </c:pt>
                <c:pt idx="6116">
                  <c:v>2266445000</c:v>
                </c:pt>
                <c:pt idx="6117">
                  <c:v>2266803017</c:v>
                </c:pt>
                <c:pt idx="6118">
                  <c:v>2267114000</c:v>
                </c:pt>
                <c:pt idx="6119">
                  <c:v>2267399014</c:v>
                </c:pt>
                <c:pt idx="6120">
                  <c:v>2267718001</c:v>
                </c:pt>
                <c:pt idx="6121">
                  <c:v>2268002017</c:v>
                </c:pt>
                <c:pt idx="6122">
                  <c:v>2268312000</c:v>
                </c:pt>
                <c:pt idx="6123">
                  <c:v>2268611014</c:v>
                </c:pt>
                <c:pt idx="6124">
                  <c:v>2268922003</c:v>
                </c:pt>
                <c:pt idx="6125">
                  <c:v>2269207018</c:v>
                </c:pt>
                <c:pt idx="6126">
                  <c:v>2269526000</c:v>
                </c:pt>
                <c:pt idx="6127">
                  <c:v>2269837014</c:v>
                </c:pt>
                <c:pt idx="6128">
                  <c:v>2270148001</c:v>
                </c:pt>
                <c:pt idx="6129">
                  <c:v>2270441018</c:v>
                </c:pt>
                <c:pt idx="6130">
                  <c:v>2270752000</c:v>
                </c:pt>
                <c:pt idx="6131">
                  <c:v>2271037017</c:v>
                </c:pt>
                <c:pt idx="6132">
                  <c:v>2271356000</c:v>
                </c:pt>
                <c:pt idx="6133">
                  <c:v>2271641017</c:v>
                </c:pt>
                <c:pt idx="6134">
                  <c:v>2271958000</c:v>
                </c:pt>
                <c:pt idx="6135">
                  <c:v>2272250016</c:v>
                </c:pt>
                <c:pt idx="6136">
                  <c:v>2272560000</c:v>
                </c:pt>
                <c:pt idx="6137">
                  <c:v>2272844018</c:v>
                </c:pt>
                <c:pt idx="6138">
                  <c:v>2273162000</c:v>
                </c:pt>
                <c:pt idx="6139">
                  <c:v>2273446018</c:v>
                </c:pt>
                <c:pt idx="6140">
                  <c:v>2273756000</c:v>
                </c:pt>
                <c:pt idx="6141">
                  <c:v>2274048018</c:v>
                </c:pt>
                <c:pt idx="6142">
                  <c:v>2274358000</c:v>
                </c:pt>
                <c:pt idx="6143">
                  <c:v>2274642014</c:v>
                </c:pt>
                <c:pt idx="6144">
                  <c:v>2274986000</c:v>
                </c:pt>
                <c:pt idx="6145">
                  <c:v>2275262014</c:v>
                </c:pt>
                <c:pt idx="6146">
                  <c:v>2275574000</c:v>
                </c:pt>
                <c:pt idx="6147">
                  <c:v>2275868015</c:v>
                </c:pt>
                <c:pt idx="6148">
                  <c:v>2276180000</c:v>
                </c:pt>
                <c:pt idx="6149">
                  <c:v>2276466014</c:v>
                </c:pt>
                <c:pt idx="6150">
                  <c:v>2276786000</c:v>
                </c:pt>
                <c:pt idx="6151">
                  <c:v>2277072014</c:v>
                </c:pt>
                <c:pt idx="6152">
                  <c:v>2277384000</c:v>
                </c:pt>
                <c:pt idx="6153">
                  <c:v>2277678015</c:v>
                </c:pt>
                <c:pt idx="6154">
                  <c:v>2277990000</c:v>
                </c:pt>
                <c:pt idx="6155">
                  <c:v>2278283017</c:v>
                </c:pt>
                <c:pt idx="6156">
                  <c:v>2278602000</c:v>
                </c:pt>
                <c:pt idx="6157">
                  <c:v>2278887017</c:v>
                </c:pt>
                <c:pt idx="6158">
                  <c:v>2279198000</c:v>
                </c:pt>
                <c:pt idx="6159">
                  <c:v>2279491015</c:v>
                </c:pt>
                <c:pt idx="6160">
                  <c:v>2279802000</c:v>
                </c:pt>
                <c:pt idx="6161">
                  <c:v>2280113017</c:v>
                </c:pt>
                <c:pt idx="6162">
                  <c:v>2280432000</c:v>
                </c:pt>
                <c:pt idx="6163">
                  <c:v>2280717016</c:v>
                </c:pt>
                <c:pt idx="6164">
                  <c:v>2281028001</c:v>
                </c:pt>
                <c:pt idx="6165">
                  <c:v>2281321017</c:v>
                </c:pt>
                <c:pt idx="6166">
                  <c:v>2281638002</c:v>
                </c:pt>
                <c:pt idx="6167">
                  <c:v>2281922014</c:v>
                </c:pt>
                <c:pt idx="6168">
                  <c:v>2282240000</c:v>
                </c:pt>
                <c:pt idx="6169">
                  <c:v>2282524014</c:v>
                </c:pt>
                <c:pt idx="6170">
                  <c:v>2282834000</c:v>
                </c:pt>
                <c:pt idx="6171">
                  <c:v>2283126014</c:v>
                </c:pt>
                <c:pt idx="6172">
                  <c:v>2283436003</c:v>
                </c:pt>
                <c:pt idx="6173">
                  <c:v>2283720017</c:v>
                </c:pt>
                <c:pt idx="6174">
                  <c:v>2284038003</c:v>
                </c:pt>
                <c:pt idx="6175">
                  <c:v>2284322017</c:v>
                </c:pt>
                <c:pt idx="6176">
                  <c:v>2284632000</c:v>
                </c:pt>
                <c:pt idx="6177">
                  <c:v>2284914017</c:v>
                </c:pt>
                <c:pt idx="6178">
                  <c:v>2285250000</c:v>
                </c:pt>
                <c:pt idx="6179">
                  <c:v>2285534016</c:v>
                </c:pt>
                <c:pt idx="6180">
                  <c:v>2285852003</c:v>
                </c:pt>
                <c:pt idx="6181">
                  <c:v>2286136017</c:v>
                </c:pt>
                <c:pt idx="6182">
                  <c:v>2286446000</c:v>
                </c:pt>
                <c:pt idx="6183">
                  <c:v>2286738017</c:v>
                </c:pt>
                <c:pt idx="6184">
                  <c:v>2287048001</c:v>
                </c:pt>
                <c:pt idx="6185">
                  <c:v>2287332018</c:v>
                </c:pt>
                <c:pt idx="6186">
                  <c:v>2287650000</c:v>
                </c:pt>
                <c:pt idx="6187">
                  <c:v>2287941017</c:v>
                </c:pt>
                <c:pt idx="6188">
                  <c:v>2288252000</c:v>
                </c:pt>
                <c:pt idx="6189">
                  <c:v>2288545017</c:v>
                </c:pt>
                <c:pt idx="6190">
                  <c:v>2288856000</c:v>
                </c:pt>
                <c:pt idx="6191">
                  <c:v>2289141016</c:v>
                </c:pt>
                <c:pt idx="6192">
                  <c:v>2301146000</c:v>
                </c:pt>
                <c:pt idx="6193">
                  <c:v>2301465014</c:v>
                </c:pt>
                <c:pt idx="6194">
                  <c:v>2301776000</c:v>
                </c:pt>
                <c:pt idx="6195">
                  <c:v>2302061018</c:v>
                </c:pt>
                <c:pt idx="6196">
                  <c:v>2302380000</c:v>
                </c:pt>
                <c:pt idx="6197">
                  <c:v>2302665014</c:v>
                </c:pt>
                <c:pt idx="6198">
                  <c:v>2302982000</c:v>
                </c:pt>
                <c:pt idx="6199">
                  <c:v>2303275014</c:v>
                </c:pt>
                <c:pt idx="6200">
                  <c:v>2303585000</c:v>
                </c:pt>
                <c:pt idx="6201">
                  <c:v>2303870017</c:v>
                </c:pt>
                <c:pt idx="6202">
                  <c:v>2304189000</c:v>
                </c:pt>
                <c:pt idx="6203">
                  <c:v>2304474014</c:v>
                </c:pt>
                <c:pt idx="6204">
                  <c:v>2304785000</c:v>
                </c:pt>
                <c:pt idx="6205">
                  <c:v>2305078017</c:v>
                </c:pt>
                <c:pt idx="6206">
                  <c:v>2305389000</c:v>
                </c:pt>
                <c:pt idx="6207">
                  <c:v>2305674014</c:v>
                </c:pt>
                <c:pt idx="6208">
                  <c:v>2305993000</c:v>
                </c:pt>
                <c:pt idx="6209">
                  <c:v>2306268018</c:v>
                </c:pt>
                <c:pt idx="6210">
                  <c:v>2306605000</c:v>
                </c:pt>
                <c:pt idx="6211">
                  <c:v>2306898015</c:v>
                </c:pt>
                <c:pt idx="6212">
                  <c:v>2307209000</c:v>
                </c:pt>
                <c:pt idx="6213">
                  <c:v>2307494014</c:v>
                </c:pt>
                <c:pt idx="6214">
                  <c:v>2307813000</c:v>
                </c:pt>
                <c:pt idx="6215">
                  <c:v>2308098015</c:v>
                </c:pt>
                <c:pt idx="6216">
                  <c:v>2308409000</c:v>
                </c:pt>
                <c:pt idx="6217">
                  <c:v>2308702014</c:v>
                </c:pt>
                <c:pt idx="6218">
                  <c:v>2309013000</c:v>
                </c:pt>
                <c:pt idx="6219">
                  <c:v>2309304017</c:v>
                </c:pt>
                <c:pt idx="6220">
                  <c:v>2309623000</c:v>
                </c:pt>
                <c:pt idx="6221">
                  <c:v>2309908015</c:v>
                </c:pt>
                <c:pt idx="6222">
                  <c:v>2310219000</c:v>
                </c:pt>
                <c:pt idx="6223">
                  <c:v>2310512017</c:v>
                </c:pt>
                <c:pt idx="6224">
                  <c:v>2310823000</c:v>
                </c:pt>
                <c:pt idx="6225">
                  <c:v>2311108015</c:v>
                </c:pt>
                <c:pt idx="6226">
                  <c:v>2311427000</c:v>
                </c:pt>
                <c:pt idx="6227">
                  <c:v>2311738015</c:v>
                </c:pt>
                <c:pt idx="6228">
                  <c:v>2312049000</c:v>
                </c:pt>
                <c:pt idx="6229">
                  <c:v>2312342014</c:v>
                </c:pt>
                <c:pt idx="6230">
                  <c:v>2312659000</c:v>
                </c:pt>
                <c:pt idx="6231">
                  <c:v>2312944014</c:v>
                </c:pt>
                <c:pt idx="6232">
                  <c:v>2313263000</c:v>
                </c:pt>
                <c:pt idx="6233">
                  <c:v>2313548019</c:v>
                </c:pt>
                <c:pt idx="6234">
                  <c:v>2313859000</c:v>
                </c:pt>
                <c:pt idx="6235">
                  <c:v>2314152014</c:v>
                </c:pt>
                <c:pt idx="6236">
                  <c:v>2314463001</c:v>
                </c:pt>
                <c:pt idx="6237">
                  <c:v>2314748015</c:v>
                </c:pt>
                <c:pt idx="6238">
                  <c:v>2315067000</c:v>
                </c:pt>
                <c:pt idx="6239">
                  <c:v>2315352014</c:v>
                </c:pt>
                <c:pt idx="6240">
                  <c:v>2315663000</c:v>
                </c:pt>
                <c:pt idx="6241">
                  <c:v>2315946017</c:v>
                </c:pt>
                <c:pt idx="6242">
                  <c:v>2316257000</c:v>
                </c:pt>
                <c:pt idx="6243">
                  <c:v>2316542014</c:v>
                </c:pt>
                <c:pt idx="6244">
                  <c:v>2316887000</c:v>
                </c:pt>
                <c:pt idx="6245">
                  <c:v>2317172014</c:v>
                </c:pt>
                <c:pt idx="6246">
                  <c:v>2317483000</c:v>
                </c:pt>
                <c:pt idx="6247">
                  <c:v>2317776014</c:v>
                </c:pt>
                <c:pt idx="6248">
                  <c:v>2318087003</c:v>
                </c:pt>
                <c:pt idx="6249">
                  <c:v>2318372017</c:v>
                </c:pt>
                <c:pt idx="6250">
                  <c:v>2318691000</c:v>
                </c:pt>
                <c:pt idx="6251">
                  <c:v>2318982018</c:v>
                </c:pt>
                <c:pt idx="6252">
                  <c:v>2319293000</c:v>
                </c:pt>
                <c:pt idx="6253">
                  <c:v>2319586014</c:v>
                </c:pt>
                <c:pt idx="6254">
                  <c:v>2319897001</c:v>
                </c:pt>
                <c:pt idx="6255">
                  <c:v>2320182016</c:v>
                </c:pt>
                <c:pt idx="6256">
                  <c:v>2320501000</c:v>
                </c:pt>
                <c:pt idx="6257">
                  <c:v>2320786017</c:v>
                </c:pt>
                <c:pt idx="6258">
                  <c:v>2321097000</c:v>
                </c:pt>
                <c:pt idx="6259">
                  <c:v>2321390016</c:v>
                </c:pt>
                <c:pt idx="6260">
                  <c:v>2321701000</c:v>
                </c:pt>
                <c:pt idx="6261">
                  <c:v>2322012017</c:v>
                </c:pt>
                <c:pt idx="6262">
                  <c:v>2322337000</c:v>
                </c:pt>
                <c:pt idx="6263">
                  <c:v>2322622014</c:v>
                </c:pt>
                <c:pt idx="6264">
                  <c:v>2322933000</c:v>
                </c:pt>
                <c:pt idx="6265">
                  <c:v>2323226018</c:v>
                </c:pt>
                <c:pt idx="6266">
                  <c:v>2323537003</c:v>
                </c:pt>
                <c:pt idx="6267">
                  <c:v>2323822017</c:v>
                </c:pt>
                <c:pt idx="6268">
                  <c:v>2324141000</c:v>
                </c:pt>
                <c:pt idx="6269">
                  <c:v>2324426015</c:v>
                </c:pt>
                <c:pt idx="6270">
                  <c:v>2324737000</c:v>
                </c:pt>
                <c:pt idx="6271">
                  <c:v>2325030017</c:v>
                </c:pt>
                <c:pt idx="6272">
                  <c:v>2325341000</c:v>
                </c:pt>
                <c:pt idx="6273">
                  <c:v>2325616015</c:v>
                </c:pt>
                <c:pt idx="6274">
                  <c:v>2325935000</c:v>
                </c:pt>
                <c:pt idx="6275">
                  <c:v>2326220017</c:v>
                </c:pt>
                <c:pt idx="6276">
                  <c:v>2326531000</c:v>
                </c:pt>
                <c:pt idx="6277">
                  <c:v>2326824016</c:v>
                </c:pt>
                <c:pt idx="6278">
                  <c:v>2327161003</c:v>
                </c:pt>
                <c:pt idx="6279">
                  <c:v>2327446017</c:v>
                </c:pt>
                <c:pt idx="6280">
                  <c:v>2327765000</c:v>
                </c:pt>
                <c:pt idx="6281">
                  <c:v>2328050017</c:v>
                </c:pt>
                <c:pt idx="6282">
                  <c:v>2328361000</c:v>
                </c:pt>
                <c:pt idx="6283">
                  <c:v>2328660018</c:v>
                </c:pt>
                <c:pt idx="6284">
                  <c:v>2328971003</c:v>
                </c:pt>
                <c:pt idx="6285">
                  <c:v>2329256017</c:v>
                </c:pt>
                <c:pt idx="6286">
                  <c:v>2329575000</c:v>
                </c:pt>
                <c:pt idx="6287">
                  <c:v>2329860014</c:v>
                </c:pt>
                <c:pt idx="6288">
                  <c:v>2330171000</c:v>
                </c:pt>
                <c:pt idx="6289">
                  <c:v>2330464017</c:v>
                </c:pt>
                <c:pt idx="6290">
                  <c:v>2330775000</c:v>
                </c:pt>
                <c:pt idx="6291">
                  <c:v>2331060014</c:v>
                </c:pt>
                <c:pt idx="6292">
                  <c:v>2346528001</c:v>
                </c:pt>
                <c:pt idx="6293">
                  <c:v>2346846018</c:v>
                </c:pt>
                <c:pt idx="6294">
                  <c:v>2347163000</c:v>
                </c:pt>
                <c:pt idx="6295">
                  <c:v>2347448018</c:v>
                </c:pt>
                <c:pt idx="6296">
                  <c:v>2347767000</c:v>
                </c:pt>
                <c:pt idx="6297">
                  <c:v>2348052014</c:v>
                </c:pt>
                <c:pt idx="6298">
                  <c:v>2348363000</c:v>
                </c:pt>
                <c:pt idx="6299">
                  <c:v>2348656018</c:v>
                </c:pt>
                <c:pt idx="6300">
                  <c:v>2348967000</c:v>
                </c:pt>
                <c:pt idx="6301">
                  <c:v>2349252017</c:v>
                </c:pt>
                <c:pt idx="6302">
                  <c:v>2349571000</c:v>
                </c:pt>
                <c:pt idx="6303">
                  <c:v>2349856017</c:v>
                </c:pt>
                <c:pt idx="6304">
                  <c:v>2350167000</c:v>
                </c:pt>
                <c:pt idx="6305">
                  <c:v>2350450014</c:v>
                </c:pt>
                <c:pt idx="6306">
                  <c:v>2350761004</c:v>
                </c:pt>
                <c:pt idx="6307">
                  <c:v>2351046018</c:v>
                </c:pt>
                <c:pt idx="6308">
                  <c:v>2351365000</c:v>
                </c:pt>
                <c:pt idx="6309">
                  <c:v>2351650014</c:v>
                </c:pt>
                <c:pt idx="6310">
                  <c:v>2351987000</c:v>
                </c:pt>
                <c:pt idx="6311">
                  <c:v>2352280018</c:v>
                </c:pt>
                <c:pt idx="6312">
                  <c:v>2352591000</c:v>
                </c:pt>
                <c:pt idx="6313">
                  <c:v>2352876017</c:v>
                </c:pt>
                <c:pt idx="6314">
                  <c:v>2353195000</c:v>
                </c:pt>
                <c:pt idx="6315">
                  <c:v>2353486014</c:v>
                </c:pt>
                <c:pt idx="6316">
                  <c:v>2353796000</c:v>
                </c:pt>
                <c:pt idx="6317">
                  <c:v>2354088015</c:v>
                </c:pt>
                <c:pt idx="6318">
                  <c:v>2354398001</c:v>
                </c:pt>
                <c:pt idx="6319">
                  <c:v>2354682015</c:v>
                </c:pt>
                <c:pt idx="6320">
                  <c:v>2355000003</c:v>
                </c:pt>
                <c:pt idx="6321">
                  <c:v>2355284017</c:v>
                </c:pt>
                <c:pt idx="6322">
                  <c:v>2355594000</c:v>
                </c:pt>
                <c:pt idx="6323">
                  <c:v>2355886017</c:v>
                </c:pt>
                <c:pt idx="6324">
                  <c:v>2356196000</c:v>
                </c:pt>
                <c:pt idx="6325">
                  <c:v>2356480018</c:v>
                </c:pt>
                <c:pt idx="6326">
                  <c:v>2356805000</c:v>
                </c:pt>
                <c:pt idx="6327">
                  <c:v>2357116017</c:v>
                </c:pt>
                <c:pt idx="6328">
                  <c:v>2357427000</c:v>
                </c:pt>
                <c:pt idx="6329">
                  <c:v>2357720014</c:v>
                </c:pt>
                <c:pt idx="6330">
                  <c:v>2358031003</c:v>
                </c:pt>
                <c:pt idx="6331">
                  <c:v>2358316018</c:v>
                </c:pt>
                <c:pt idx="6332">
                  <c:v>2358635000</c:v>
                </c:pt>
                <c:pt idx="6333">
                  <c:v>2358920014</c:v>
                </c:pt>
                <c:pt idx="6334">
                  <c:v>2359231000</c:v>
                </c:pt>
                <c:pt idx="6335">
                  <c:v>2359524018</c:v>
                </c:pt>
                <c:pt idx="6336">
                  <c:v>2359835003</c:v>
                </c:pt>
                <c:pt idx="6337">
                  <c:v>2360110014</c:v>
                </c:pt>
                <c:pt idx="6338">
                  <c:v>2360429000</c:v>
                </c:pt>
                <c:pt idx="6339">
                  <c:v>2360714014</c:v>
                </c:pt>
                <c:pt idx="6340">
                  <c:v>2361025000</c:v>
                </c:pt>
                <c:pt idx="6341">
                  <c:v>2361318015</c:v>
                </c:pt>
                <c:pt idx="6342">
                  <c:v>2361629003</c:v>
                </c:pt>
                <c:pt idx="6343">
                  <c:v>2361914017</c:v>
                </c:pt>
                <c:pt idx="6344">
                  <c:v>2362259000</c:v>
                </c:pt>
                <c:pt idx="6345">
                  <c:v>2362544014</c:v>
                </c:pt>
                <c:pt idx="6346">
                  <c:v>2362855000</c:v>
                </c:pt>
                <c:pt idx="6347">
                  <c:v>2363154014</c:v>
                </c:pt>
                <c:pt idx="6348">
                  <c:v>2363464000</c:v>
                </c:pt>
                <c:pt idx="6349">
                  <c:v>2363748015</c:v>
                </c:pt>
                <c:pt idx="6350">
                  <c:v>2364066000</c:v>
                </c:pt>
                <c:pt idx="6351">
                  <c:v>2364350017</c:v>
                </c:pt>
                <c:pt idx="6352">
                  <c:v>2364660003</c:v>
                </c:pt>
                <c:pt idx="6353">
                  <c:v>2364952017</c:v>
                </c:pt>
                <c:pt idx="6354">
                  <c:v>2365262001</c:v>
                </c:pt>
                <c:pt idx="6355">
                  <c:v>2365546016</c:v>
                </c:pt>
                <c:pt idx="6356">
                  <c:v>2365864000</c:v>
                </c:pt>
                <c:pt idx="6357">
                  <c:v>2366148015</c:v>
                </c:pt>
                <c:pt idx="6358">
                  <c:v>2366465000</c:v>
                </c:pt>
                <c:pt idx="6359">
                  <c:v>2366758018</c:v>
                </c:pt>
                <c:pt idx="6360">
                  <c:v>2367069000</c:v>
                </c:pt>
                <c:pt idx="6361">
                  <c:v>2367380014</c:v>
                </c:pt>
                <c:pt idx="6362">
                  <c:v>2367699000</c:v>
                </c:pt>
                <c:pt idx="6363">
                  <c:v>2367984016</c:v>
                </c:pt>
                <c:pt idx="6364">
                  <c:v>2368295000</c:v>
                </c:pt>
                <c:pt idx="6365">
                  <c:v>2368588015</c:v>
                </c:pt>
                <c:pt idx="6366">
                  <c:v>2368899003</c:v>
                </c:pt>
                <c:pt idx="6367">
                  <c:v>2369184018</c:v>
                </c:pt>
                <c:pt idx="6368">
                  <c:v>2369503000</c:v>
                </c:pt>
                <c:pt idx="6369">
                  <c:v>2369778015</c:v>
                </c:pt>
                <c:pt idx="6370">
                  <c:v>2370089000</c:v>
                </c:pt>
                <c:pt idx="6371">
                  <c:v>2370382016</c:v>
                </c:pt>
                <c:pt idx="6372">
                  <c:v>2370693000</c:v>
                </c:pt>
                <c:pt idx="6373">
                  <c:v>2370978015</c:v>
                </c:pt>
                <c:pt idx="6374">
                  <c:v>2371297000</c:v>
                </c:pt>
                <c:pt idx="6375">
                  <c:v>2371582014</c:v>
                </c:pt>
                <c:pt idx="6376">
                  <c:v>2371893000</c:v>
                </c:pt>
                <c:pt idx="6377">
                  <c:v>2372186014</c:v>
                </c:pt>
                <c:pt idx="6378">
                  <c:v>2372523004</c:v>
                </c:pt>
                <c:pt idx="6379">
                  <c:v>2372814014</c:v>
                </c:pt>
                <c:pt idx="6380">
                  <c:v>2373132000</c:v>
                </c:pt>
                <c:pt idx="6381">
                  <c:v>2373416014</c:v>
                </c:pt>
                <c:pt idx="6382">
                  <c:v>2373726000</c:v>
                </c:pt>
                <c:pt idx="6383">
                  <c:v>2374018015</c:v>
                </c:pt>
                <c:pt idx="6384">
                  <c:v>2374328001</c:v>
                </c:pt>
                <c:pt idx="6385">
                  <c:v>2374612017</c:v>
                </c:pt>
                <c:pt idx="6386">
                  <c:v>2374930000</c:v>
                </c:pt>
                <c:pt idx="6387">
                  <c:v>2375214017</c:v>
                </c:pt>
                <c:pt idx="6388">
                  <c:v>2375524000</c:v>
                </c:pt>
                <c:pt idx="6389">
                  <c:v>2375816016</c:v>
                </c:pt>
                <c:pt idx="6390">
                  <c:v>2376133000</c:v>
                </c:pt>
                <c:pt idx="6391">
                  <c:v>2376418017</c:v>
                </c:pt>
                <c:pt idx="6392">
                  <c:v>2391073000</c:v>
                </c:pt>
                <c:pt idx="6393">
                  <c:v>2391392014</c:v>
                </c:pt>
                <c:pt idx="6394">
                  <c:v>2391703000</c:v>
                </c:pt>
                <c:pt idx="6395">
                  <c:v>2391988018</c:v>
                </c:pt>
                <c:pt idx="6396">
                  <c:v>2392307003</c:v>
                </c:pt>
                <c:pt idx="6397">
                  <c:v>2392592017</c:v>
                </c:pt>
                <c:pt idx="6398">
                  <c:v>2392903000</c:v>
                </c:pt>
                <c:pt idx="6399">
                  <c:v>2393196017</c:v>
                </c:pt>
                <c:pt idx="6400">
                  <c:v>2393507000</c:v>
                </c:pt>
                <c:pt idx="6401">
                  <c:v>2393782014</c:v>
                </c:pt>
                <c:pt idx="6402">
                  <c:v>2394101003</c:v>
                </c:pt>
                <c:pt idx="6403">
                  <c:v>2394386017</c:v>
                </c:pt>
                <c:pt idx="6404">
                  <c:v>2394697002</c:v>
                </c:pt>
                <c:pt idx="6405">
                  <c:v>2394990014</c:v>
                </c:pt>
                <c:pt idx="6406">
                  <c:v>2395301000</c:v>
                </c:pt>
                <c:pt idx="6407">
                  <c:v>2395586014</c:v>
                </c:pt>
                <c:pt idx="6408">
                  <c:v>2395905002</c:v>
                </c:pt>
                <c:pt idx="6409">
                  <c:v>2396190017</c:v>
                </c:pt>
                <c:pt idx="6410">
                  <c:v>2396527000</c:v>
                </c:pt>
                <c:pt idx="6411">
                  <c:v>2396826014</c:v>
                </c:pt>
                <c:pt idx="6412">
                  <c:v>2397137000</c:v>
                </c:pt>
                <c:pt idx="6413">
                  <c:v>2397422017</c:v>
                </c:pt>
                <c:pt idx="6414">
                  <c:v>2397741003</c:v>
                </c:pt>
                <c:pt idx="6415">
                  <c:v>2398026017</c:v>
                </c:pt>
                <c:pt idx="6416">
                  <c:v>2398337000</c:v>
                </c:pt>
                <c:pt idx="6417">
                  <c:v>2398630017</c:v>
                </c:pt>
                <c:pt idx="6418">
                  <c:v>2398941000</c:v>
                </c:pt>
                <c:pt idx="6419">
                  <c:v>2399226016</c:v>
                </c:pt>
                <c:pt idx="6420">
                  <c:v>2399545000</c:v>
                </c:pt>
                <c:pt idx="6421">
                  <c:v>2399829017</c:v>
                </c:pt>
                <c:pt idx="6422">
                  <c:v>2400147000</c:v>
                </c:pt>
                <c:pt idx="6423">
                  <c:v>2400440015</c:v>
                </c:pt>
                <c:pt idx="6424">
                  <c:v>2400751000</c:v>
                </c:pt>
                <c:pt idx="6425">
                  <c:v>2401036014</c:v>
                </c:pt>
                <c:pt idx="6426">
                  <c:v>2401355000</c:v>
                </c:pt>
                <c:pt idx="6427">
                  <c:v>2401666014</c:v>
                </c:pt>
                <c:pt idx="6428">
                  <c:v>2401977000</c:v>
                </c:pt>
                <c:pt idx="6429">
                  <c:v>2402270017</c:v>
                </c:pt>
                <c:pt idx="6430">
                  <c:v>2402581000</c:v>
                </c:pt>
                <c:pt idx="6431">
                  <c:v>2402866014</c:v>
                </c:pt>
                <c:pt idx="6432">
                  <c:v>2403185000</c:v>
                </c:pt>
                <c:pt idx="6433">
                  <c:v>2403460017</c:v>
                </c:pt>
                <c:pt idx="6434">
                  <c:v>2403771000</c:v>
                </c:pt>
                <c:pt idx="6435">
                  <c:v>2404064017</c:v>
                </c:pt>
                <c:pt idx="6436">
                  <c:v>2404375000</c:v>
                </c:pt>
                <c:pt idx="6437">
                  <c:v>2404660016</c:v>
                </c:pt>
                <c:pt idx="6438">
                  <c:v>2404979000</c:v>
                </c:pt>
                <c:pt idx="6439">
                  <c:v>2405264014</c:v>
                </c:pt>
                <c:pt idx="6440">
                  <c:v>2405575003</c:v>
                </c:pt>
                <c:pt idx="6441">
                  <c:v>2405868017</c:v>
                </c:pt>
                <c:pt idx="6442">
                  <c:v>2406179000</c:v>
                </c:pt>
                <c:pt idx="6443">
                  <c:v>2406470014</c:v>
                </c:pt>
                <c:pt idx="6444">
                  <c:v>2406815000</c:v>
                </c:pt>
                <c:pt idx="6445">
                  <c:v>2407100014</c:v>
                </c:pt>
                <c:pt idx="6446">
                  <c:v>2407411000</c:v>
                </c:pt>
                <c:pt idx="6447">
                  <c:v>2407704017</c:v>
                </c:pt>
                <c:pt idx="6448">
                  <c:v>2408015000</c:v>
                </c:pt>
                <c:pt idx="6449">
                  <c:v>2408300014</c:v>
                </c:pt>
                <c:pt idx="6450">
                  <c:v>2408619000</c:v>
                </c:pt>
                <c:pt idx="6451">
                  <c:v>2408904018</c:v>
                </c:pt>
                <c:pt idx="6452">
                  <c:v>2409215000</c:v>
                </c:pt>
                <c:pt idx="6453">
                  <c:v>2409508015</c:v>
                </c:pt>
                <c:pt idx="6454">
                  <c:v>2409825000</c:v>
                </c:pt>
                <c:pt idx="6455">
                  <c:v>2410110014</c:v>
                </c:pt>
                <c:pt idx="6456">
                  <c:v>2410429004</c:v>
                </c:pt>
                <c:pt idx="6457">
                  <c:v>2410714018</c:v>
                </c:pt>
                <c:pt idx="6458">
                  <c:v>2411025003</c:v>
                </c:pt>
                <c:pt idx="6459">
                  <c:v>2411318015</c:v>
                </c:pt>
                <c:pt idx="6460">
                  <c:v>2411629000</c:v>
                </c:pt>
                <c:pt idx="6461">
                  <c:v>2411940016</c:v>
                </c:pt>
                <c:pt idx="6462">
                  <c:v>2412259000</c:v>
                </c:pt>
                <c:pt idx="6463">
                  <c:v>2412544017</c:v>
                </c:pt>
                <c:pt idx="6464">
                  <c:v>2412855000</c:v>
                </c:pt>
                <c:pt idx="6465">
                  <c:v>2413138017</c:v>
                </c:pt>
                <c:pt idx="6466">
                  <c:v>2413449000</c:v>
                </c:pt>
                <c:pt idx="6467">
                  <c:v>2413734014</c:v>
                </c:pt>
                <c:pt idx="6468">
                  <c:v>2414053000</c:v>
                </c:pt>
                <c:pt idx="6469">
                  <c:v>2414338018</c:v>
                </c:pt>
                <c:pt idx="6470">
                  <c:v>2414649000</c:v>
                </c:pt>
                <c:pt idx="6471">
                  <c:v>2414942014</c:v>
                </c:pt>
                <c:pt idx="6472">
                  <c:v>2415253000</c:v>
                </c:pt>
                <c:pt idx="6473">
                  <c:v>2415538018</c:v>
                </c:pt>
                <c:pt idx="6474">
                  <c:v>2415857000</c:v>
                </c:pt>
                <c:pt idx="6475">
                  <c:v>2416148018</c:v>
                </c:pt>
                <c:pt idx="6476">
                  <c:v>2416459003</c:v>
                </c:pt>
                <c:pt idx="6477">
                  <c:v>2416752014</c:v>
                </c:pt>
                <c:pt idx="6478">
                  <c:v>2417089000</c:v>
                </c:pt>
                <c:pt idx="6479">
                  <c:v>2417374015</c:v>
                </c:pt>
                <c:pt idx="6480">
                  <c:v>2417693000</c:v>
                </c:pt>
                <c:pt idx="6481">
                  <c:v>2417978018</c:v>
                </c:pt>
                <c:pt idx="6482">
                  <c:v>2418289000</c:v>
                </c:pt>
                <c:pt idx="6483">
                  <c:v>2418582016</c:v>
                </c:pt>
                <c:pt idx="6484">
                  <c:v>2418893000</c:v>
                </c:pt>
                <c:pt idx="6485">
                  <c:v>2419178018</c:v>
                </c:pt>
                <c:pt idx="6486">
                  <c:v>2419503000</c:v>
                </c:pt>
                <c:pt idx="6487">
                  <c:v>2419788018</c:v>
                </c:pt>
                <c:pt idx="6488">
                  <c:v>2420099000</c:v>
                </c:pt>
                <c:pt idx="6489">
                  <c:v>2420392017</c:v>
                </c:pt>
                <c:pt idx="6490">
                  <c:v>2420703000</c:v>
                </c:pt>
                <c:pt idx="6491">
                  <c:v>2420988017</c:v>
                </c:pt>
                <c:pt idx="6492">
                  <c:v>2434270000</c:v>
                </c:pt>
                <c:pt idx="6493">
                  <c:v>2434589018</c:v>
                </c:pt>
                <c:pt idx="6494">
                  <c:v>2434900000</c:v>
                </c:pt>
                <c:pt idx="6495">
                  <c:v>2435185017</c:v>
                </c:pt>
                <c:pt idx="6496">
                  <c:v>2435504000</c:v>
                </c:pt>
                <c:pt idx="6497">
                  <c:v>2435779016</c:v>
                </c:pt>
                <c:pt idx="6498">
                  <c:v>2436090000</c:v>
                </c:pt>
                <c:pt idx="6499">
                  <c:v>2436383014</c:v>
                </c:pt>
                <c:pt idx="6500">
                  <c:v>2436694004</c:v>
                </c:pt>
                <c:pt idx="6501">
                  <c:v>2436979018</c:v>
                </c:pt>
                <c:pt idx="6502">
                  <c:v>2437298001</c:v>
                </c:pt>
                <c:pt idx="6503">
                  <c:v>2437583014</c:v>
                </c:pt>
                <c:pt idx="6504">
                  <c:v>2437894000</c:v>
                </c:pt>
                <c:pt idx="6505">
                  <c:v>2438187018</c:v>
                </c:pt>
                <c:pt idx="6506">
                  <c:v>2438498003</c:v>
                </c:pt>
                <c:pt idx="6507">
                  <c:v>2438789017</c:v>
                </c:pt>
                <c:pt idx="6508">
                  <c:v>2439107000</c:v>
                </c:pt>
                <c:pt idx="6509">
                  <c:v>2439391015</c:v>
                </c:pt>
                <c:pt idx="6510">
                  <c:v>2439727000</c:v>
                </c:pt>
                <c:pt idx="6511">
                  <c:v>2440019017</c:v>
                </c:pt>
                <c:pt idx="6512">
                  <c:v>2440329000</c:v>
                </c:pt>
                <c:pt idx="6513">
                  <c:v>2440613014</c:v>
                </c:pt>
                <c:pt idx="6514">
                  <c:v>2440931000</c:v>
                </c:pt>
                <c:pt idx="6515">
                  <c:v>2441215014</c:v>
                </c:pt>
                <c:pt idx="6516">
                  <c:v>2441525000</c:v>
                </c:pt>
                <c:pt idx="6517">
                  <c:v>2441817014</c:v>
                </c:pt>
                <c:pt idx="6518">
                  <c:v>2442134000</c:v>
                </c:pt>
                <c:pt idx="6519">
                  <c:v>2442419014</c:v>
                </c:pt>
                <c:pt idx="6520">
                  <c:v>2442738001</c:v>
                </c:pt>
                <c:pt idx="6521">
                  <c:v>2443023014</c:v>
                </c:pt>
                <c:pt idx="6522">
                  <c:v>2443334000</c:v>
                </c:pt>
                <c:pt idx="6523">
                  <c:v>2443627014</c:v>
                </c:pt>
                <c:pt idx="6524">
                  <c:v>2443938003</c:v>
                </c:pt>
                <c:pt idx="6525">
                  <c:v>2444223017</c:v>
                </c:pt>
                <c:pt idx="6526">
                  <c:v>2444542000</c:v>
                </c:pt>
                <c:pt idx="6527">
                  <c:v>2444853014</c:v>
                </c:pt>
                <c:pt idx="6528">
                  <c:v>2445164000</c:v>
                </c:pt>
                <c:pt idx="6529">
                  <c:v>2445447017</c:v>
                </c:pt>
                <c:pt idx="6530">
                  <c:v>2445758001</c:v>
                </c:pt>
                <c:pt idx="6531">
                  <c:v>2446043014</c:v>
                </c:pt>
                <c:pt idx="6532">
                  <c:v>2446362000</c:v>
                </c:pt>
                <c:pt idx="6533">
                  <c:v>2446647014</c:v>
                </c:pt>
                <c:pt idx="6534">
                  <c:v>2446958001</c:v>
                </c:pt>
                <c:pt idx="6535">
                  <c:v>2447251014</c:v>
                </c:pt>
                <c:pt idx="6536">
                  <c:v>2447562004</c:v>
                </c:pt>
                <c:pt idx="6537">
                  <c:v>2447847018</c:v>
                </c:pt>
                <c:pt idx="6538">
                  <c:v>2448166000</c:v>
                </c:pt>
                <c:pt idx="6539">
                  <c:v>2448457014</c:v>
                </c:pt>
                <c:pt idx="6540">
                  <c:v>2448767000</c:v>
                </c:pt>
                <c:pt idx="6541">
                  <c:v>2449059018</c:v>
                </c:pt>
                <c:pt idx="6542">
                  <c:v>2449369000</c:v>
                </c:pt>
                <c:pt idx="6543">
                  <c:v>2449653017</c:v>
                </c:pt>
                <c:pt idx="6544">
                  <c:v>2449997000</c:v>
                </c:pt>
                <c:pt idx="6545">
                  <c:v>2450281017</c:v>
                </c:pt>
                <c:pt idx="6546">
                  <c:v>2450591000</c:v>
                </c:pt>
                <c:pt idx="6547">
                  <c:v>2450883017</c:v>
                </c:pt>
                <c:pt idx="6548">
                  <c:v>2451193000</c:v>
                </c:pt>
                <c:pt idx="6549">
                  <c:v>2451477014</c:v>
                </c:pt>
                <c:pt idx="6550">
                  <c:v>2451802000</c:v>
                </c:pt>
                <c:pt idx="6551">
                  <c:v>2452087014</c:v>
                </c:pt>
                <c:pt idx="6552">
                  <c:v>2452398001</c:v>
                </c:pt>
                <c:pt idx="6553">
                  <c:v>2452691016</c:v>
                </c:pt>
                <c:pt idx="6554">
                  <c:v>2453002000</c:v>
                </c:pt>
                <c:pt idx="6555">
                  <c:v>2453287014</c:v>
                </c:pt>
                <c:pt idx="6556">
                  <c:v>2453606000</c:v>
                </c:pt>
                <c:pt idx="6557">
                  <c:v>2453891014</c:v>
                </c:pt>
                <c:pt idx="6558">
                  <c:v>2454202000</c:v>
                </c:pt>
                <c:pt idx="6559">
                  <c:v>2454495014</c:v>
                </c:pt>
                <c:pt idx="6560">
                  <c:v>2454806001</c:v>
                </c:pt>
                <c:pt idx="6561">
                  <c:v>2455107017</c:v>
                </c:pt>
                <c:pt idx="6562">
                  <c:v>2455426000</c:v>
                </c:pt>
                <c:pt idx="6563">
                  <c:v>2455711014</c:v>
                </c:pt>
                <c:pt idx="6564">
                  <c:v>2456022000</c:v>
                </c:pt>
                <c:pt idx="6565">
                  <c:v>2456315017</c:v>
                </c:pt>
                <c:pt idx="6566">
                  <c:v>2456626000</c:v>
                </c:pt>
                <c:pt idx="6567">
                  <c:v>2456911014</c:v>
                </c:pt>
                <c:pt idx="6568">
                  <c:v>2457230000</c:v>
                </c:pt>
                <c:pt idx="6569">
                  <c:v>2457515014</c:v>
                </c:pt>
                <c:pt idx="6570">
                  <c:v>2457826000</c:v>
                </c:pt>
                <c:pt idx="6571">
                  <c:v>2458126018</c:v>
                </c:pt>
                <c:pt idx="6572">
                  <c:v>2458437000</c:v>
                </c:pt>
                <c:pt idx="6573">
                  <c:v>2458722017</c:v>
                </c:pt>
                <c:pt idx="6574">
                  <c:v>2459041000</c:v>
                </c:pt>
                <c:pt idx="6575">
                  <c:v>2459326017</c:v>
                </c:pt>
                <c:pt idx="6576">
                  <c:v>2459637000</c:v>
                </c:pt>
                <c:pt idx="6577">
                  <c:v>2459930017</c:v>
                </c:pt>
                <c:pt idx="6578">
                  <c:v>2460267000</c:v>
                </c:pt>
                <c:pt idx="6579">
                  <c:v>2460552014</c:v>
                </c:pt>
                <c:pt idx="6580">
                  <c:v>2460871002</c:v>
                </c:pt>
                <c:pt idx="6581">
                  <c:v>2461156016</c:v>
                </c:pt>
                <c:pt idx="6582">
                  <c:v>2461473000</c:v>
                </c:pt>
                <c:pt idx="6583">
                  <c:v>2461766017</c:v>
                </c:pt>
                <c:pt idx="6584">
                  <c:v>2462077000</c:v>
                </c:pt>
                <c:pt idx="6585">
                  <c:v>2462362014</c:v>
                </c:pt>
                <c:pt idx="6586">
                  <c:v>2462681000</c:v>
                </c:pt>
                <c:pt idx="6587">
                  <c:v>2462966014</c:v>
                </c:pt>
                <c:pt idx="6588">
                  <c:v>2463277000</c:v>
                </c:pt>
                <c:pt idx="6589">
                  <c:v>2463570014</c:v>
                </c:pt>
                <c:pt idx="6590">
                  <c:v>2463881000</c:v>
                </c:pt>
                <c:pt idx="6591">
                  <c:v>2464166018</c:v>
                </c:pt>
                <c:pt idx="6592">
                  <c:v>2475197000</c:v>
                </c:pt>
                <c:pt idx="6593">
                  <c:v>2475506014</c:v>
                </c:pt>
                <c:pt idx="6594">
                  <c:v>2475817002</c:v>
                </c:pt>
                <c:pt idx="6595">
                  <c:v>2476102017</c:v>
                </c:pt>
                <c:pt idx="6596">
                  <c:v>2476421000</c:v>
                </c:pt>
                <c:pt idx="6597">
                  <c:v>2476706014</c:v>
                </c:pt>
                <c:pt idx="6598">
                  <c:v>2477017000</c:v>
                </c:pt>
                <c:pt idx="6599">
                  <c:v>2477310017</c:v>
                </c:pt>
                <c:pt idx="6600">
                  <c:v>2477621001</c:v>
                </c:pt>
                <c:pt idx="6601">
                  <c:v>2477906016</c:v>
                </c:pt>
                <c:pt idx="6602">
                  <c:v>2478225000</c:v>
                </c:pt>
                <c:pt idx="6603">
                  <c:v>2478516017</c:v>
                </c:pt>
                <c:pt idx="6604">
                  <c:v>2478827000</c:v>
                </c:pt>
                <c:pt idx="6605">
                  <c:v>2479120015</c:v>
                </c:pt>
                <c:pt idx="6606">
                  <c:v>2479431000</c:v>
                </c:pt>
                <c:pt idx="6607">
                  <c:v>2479716017</c:v>
                </c:pt>
                <c:pt idx="6608">
                  <c:v>2480035000</c:v>
                </c:pt>
                <c:pt idx="6609">
                  <c:v>2480320014</c:v>
                </c:pt>
                <c:pt idx="6610">
                  <c:v>2480657000</c:v>
                </c:pt>
                <c:pt idx="6611">
                  <c:v>2480950017</c:v>
                </c:pt>
                <c:pt idx="6612">
                  <c:v>2481261000</c:v>
                </c:pt>
                <c:pt idx="6613">
                  <c:v>2481546014</c:v>
                </c:pt>
                <c:pt idx="6614">
                  <c:v>2481871000</c:v>
                </c:pt>
                <c:pt idx="6615">
                  <c:v>2482156014</c:v>
                </c:pt>
                <c:pt idx="6616">
                  <c:v>2482467000</c:v>
                </c:pt>
                <c:pt idx="6617">
                  <c:v>2482760017</c:v>
                </c:pt>
                <c:pt idx="6618">
                  <c:v>2483071000</c:v>
                </c:pt>
                <c:pt idx="6619">
                  <c:v>2483355017</c:v>
                </c:pt>
                <c:pt idx="6620">
                  <c:v>2483674003</c:v>
                </c:pt>
                <c:pt idx="6621">
                  <c:v>2483959017</c:v>
                </c:pt>
                <c:pt idx="6622">
                  <c:v>2484270000</c:v>
                </c:pt>
                <c:pt idx="6623">
                  <c:v>2484563017</c:v>
                </c:pt>
                <c:pt idx="6624">
                  <c:v>2484874000</c:v>
                </c:pt>
                <c:pt idx="6625">
                  <c:v>2485149014</c:v>
                </c:pt>
                <c:pt idx="6626">
                  <c:v>2485468004</c:v>
                </c:pt>
                <c:pt idx="6627">
                  <c:v>2485779018</c:v>
                </c:pt>
                <c:pt idx="6628">
                  <c:v>2486090000</c:v>
                </c:pt>
                <c:pt idx="6629">
                  <c:v>2486383014</c:v>
                </c:pt>
                <c:pt idx="6630">
                  <c:v>2486694000</c:v>
                </c:pt>
                <c:pt idx="6631">
                  <c:v>2486979017</c:v>
                </c:pt>
                <c:pt idx="6632">
                  <c:v>2487298001</c:v>
                </c:pt>
                <c:pt idx="6633">
                  <c:v>2487583017</c:v>
                </c:pt>
                <c:pt idx="6634">
                  <c:v>2487894000</c:v>
                </c:pt>
                <c:pt idx="6635">
                  <c:v>2488193014</c:v>
                </c:pt>
                <c:pt idx="6636">
                  <c:v>2488504000</c:v>
                </c:pt>
                <c:pt idx="6637">
                  <c:v>2488789017</c:v>
                </c:pt>
                <c:pt idx="6638">
                  <c:v>2489108003</c:v>
                </c:pt>
                <c:pt idx="6639">
                  <c:v>2489393017</c:v>
                </c:pt>
                <c:pt idx="6640">
                  <c:v>2489704000</c:v>
                </c:pt>
                <c:pt idx="6641">
                  <c:v>2489997017</c:v>
                </c:pt>
                <c:pt idx="6642">
                  <c:v>2490308001</c:v>
                </c:pt>
                <c:pt idx="6643">
                  <c:v>2490593017</c:v>
                </c:pt>
                <c:pt idx="6644">
                  <c:v>2490938001</c:v>
                </c:pt>
                <c:pt idx="6645">
                  <c:v>2491223014</c:v>
                </c:pt>
                <c:pt idx="6646">
                  <c:v>2491540000</c:v>
                </c:pt>
                <c:pt idx="6647">
                  <c:v>2491833017</c:v>
                </c:pt>
                <c:pt idx="6648">
                  <c:v>2492144000</c:v>
                </c:pt>
                <c:pt idx="6649">
                  <c:v>2492429017</c:v>
                </c:pt>
                <c:pt idx="6650">
                  <c:v>2492748000</c:v>
                </c:pt>
                <c:pt idx="6651">
                  <c:v>2493033014</c:v>
                </c:pt>
                <c:pt idx="6652">
                  <c:v>2493344000</c:v>
                </c:pt>
                <c:pt idx="6653">
                  <c:v>2493637017</c:v>
                </c:pt>
                <c:pt idx="6654">
                  <c:v>2493948001</c:v>
                </c:pt>
                <c:pt idx="6655">
                  <c:v>2494233014</c:v>
                </c:pt>
                <c:pt idx="6656">
                  <c:v>2494552000</c:v>
                </c:pt>
                <c:pt idx="6657">
                  <c:v>2494827017</c:v>
                </c:pt>
                <c:pt idx="6658">
                  <c:v>2495138001</c:v>
                </c:pt>
                <c:pt idx="6659">
                  <c:v>2495431017</c:v>
                </c:pt>
                <c:pt idx="6660">
                  <c:v>2495742000</c:v>
                </c:pt>
                <c:pt idx="6661">
                  <c:v>2496053014</c:v>
                </c:pt>
                <c:pt idx="6662">
                  <c:v>2496372000</c:v>
                </c:pt>
                <c:pt idx="6663">
                  <c:v>2496657014</c:v>
                </c:pt>
                <c:pt idx="6664">
                  <c:v>2496968000</c:v>
                </c:pt>
                <c:pt idx="6665">
                  <c:v>2497261014</c:v>
                </c:pt>
                <c:pt idx="6666">
                  <c:v>2497572000</c:v>
                </c:pt>
                <c:pt idx="6667">
                  <c:v>2497863017</c:v>
                </c:pt>
                <c:pt idx="6668">
                  <c:v>2498182000</c:v>
                </c:pt>
                <c:pt idx="6669">
                  <c:v>2498467014</c:v>
                </c:pt>
                <c:pt idx="6670">
                  <c:v>2498778001</c:v>
                </c:pt>
                <c:pt idx="6671">
                  <c:v>2499071017</c:v>
                </c:pt>
                <c:pt idx="6672">
                  <c:v>2499382000</c:v>
                </c:pt>
                <c:pt idx="6673">
                  <c:v>2499667014</c:v>
                </c:pt>
                <c:pt idx="6674">
                  <c:v>2499986000</c:v>
                </c:pt>
                <c:pt idx="6675">
                  <c:v>2500271018</c:v>
                </c:pt>
                <c:pt idx="6676">
                  <c:v>2500582000</c:v>
                </c:pt>
                <c:pt idx="6677">
                  <c:v>2500875014</c:v>
                </c:pt>
                <c:pt idx="6678">
                  <c:v>2501218001</c:v>
                </c:pt>
                <c:pt idx="6679">
                  <c:v>2501503014</c:v>
                </c:pt>
                <c:pt idx="6680">
                  <c:v>2501822000</c:v>
                </c:pt>
                <c:pt idx="6681">
                  <c:v>2502107014</c:v>
                </c:pt>
                <c:pt idx="6682">
                  <c:v>2502418001</c:v>
                </c:pt>
                <c:pt idx="6683">
                  <c:v>2502711014</c:v>
                </c:pt>
                <c:pt idx="6684">
                  <c:v>2503022001</c:v>
                </c:pt>
                <c:pt idx="6685">
                  <c:v>2503307016</c:v>
                </c:pt>
                <c:pt idx="6686">
                  <c:v>2503626000</c:v>
                </c:pt>
                <c:pt idx="6687">
                  <c:v>2503911014</c:v>
                </c:pt>
                <c:pt idx="6688">
                  <c:v>2504222000</c:v>
                </c:pt>
                <c:pt idx="6689">
                  <c:v>2504505017</c:v>
                </c:pt>
                <c:pt idx="6690">
                  <c:v>2504816000</c:v>
                </c:pt>
                <c:pt idx="6691">
                  <c:v>2505101014</c:v>
                </c:pt>
                <c:pt idx="6692">
                  <c:v>2516823000</c:v>
                </c:pt>
                <c:pt idx="6693">
                  <c:v>2517142014</c:v>
                </c:pt>
                <c:pt idx="6694">
                  <c:v>2517453000</c:v>
                </c:pt>
                <c:pt idx="6695">
                  <c:v>2517738017</c:v>
                </c:pt>
                <c:pt idx="6696">
                  <c:v>2518057003</c:v>
                </c:pt>
                <c:pt idx="6697">
                  <c:v>2518342017</c:v>
                </c:pt>
                <c:pt idx="6698">
                  <c:v>2518653000</c:v>
                </c:pt>
                <c:pt idx="6699">
                  <c:v>2518952014</c:v>
                </c:pt>
                <c:pt idx="6700">
                  <c:v>2519262003</c:v>
                </c:pt>
                <c:pt idx="6701">
                  <c:v>2519546014</c:v>
                </c:pt>
                <c:pt idx="6702">
                  <c:v>2519864003</c:v>
                </c:pt>
                <c:pt idx="6703">
                  <c:v>2520148017</c:v>
                </c:pt>
                <c:pt idx="6704">
                  <c:v>2520458001</c:v>
                </c:pt>
                <c:pt idx="6705">
                  <c:v>2520750016</c:v>
                </c:pt>
                <c:pt idx="6706">
                  <c:v>2521060000</c:v>
                </c:pt>
                <c:pt idx="6707">
                  <c:v>2521344017</c:v>
                </c:pt>
                <c:pt idx="6708">
                  <c:v>2521662000</c:v>
                </c:pt>
                <c:pt idx="6709">
                  <c:v>2521946017</c:v>
                </c:pt>
                <c:pt idx="6710">
                  <c:v>2522289002</c:v>
                </c:pt>
                <c:pt idx="6711">
                  <c:v>2522582014</c:v>
                </c:pt>
                <c:pt idx="6712">
                  <c:v>2522893000</c:v>
                </c:pt>
                <c:pt idx="6713">
                  <c:v>2523178015</c:v>
                </c:pt>
                <c:pt idx="6714">
                  <c:v>2523497003</c:v>
                </c:pt>
                <c:pt idx="6715">
                  <c:v>2523782017</c:v>
                </c:pt>
                <c:pt idx="6716">
                  <c:v>2524093002</c:v>
                </c:pt>
                <c:pt idx="6717">
                  <c:v>2524386014</c:v>
                </c:pt>
                <c:pt idx="6718">
                  <c:v>2524697000</c:v>
                </c:pt>
                <c:pt idx="6719">
                  <c:v>2524982014</c:v>
                </c:pt>
                <c:pt idx="6720">
                  <c:v>2525301002</c:v>
                </c:pt>
                <c:pt idx="6721">
                  <c:v>2525576014</c:v>
                </c:pt>
                <c:pt idx="6722">
                  <c:v>2525887000</c:v>
                </c:pt>
                <c:pt idx="6723">
                  <c:v>2526180018</c:v>
                </c:pt>
                <c:pt idx="6724">
                  <c:v>2526491000</c:v>
                </c:pt>
                <c:pt idx="6725">
                  <c:v>2526776017</c:v>
                </c:pt>
                <c:pt idx="6726">
                  <c:v>2527095000</c:v>
                </c:pt>
                <c:pt idx="6727">
                  <c:v>2527406018</c:v>
                </c:pt>
                <c:pt idx="6728">
                  <c:v>2527717003</c:v>
                </c:pt>
                <c:pt idx="6729">
                  <c:v>2528010014</c:v>
                </c:pt>
                <c:pt idx="6730">
                  <c:v>2528321000</c:v>
                </c:pt>
                <c:pt idx="6731">
                  <c:v>2528612014</c:v>
                </c:pt>
                <c:pt idx="6732">
                  <c:v>2528930000</c:v>
                </c:pt>
                <c:pt idx="6733">
                  <c:v>2529214017</c:v>
                </c:pt>
                <c:pt idx="6734">
                  <c:v>2529524003</c:v>
                </c:pt>
                <c:pt idx="6735">
                  <c:v>2529816017</c:v>
                </c:pt>
                <c:pt idx="6736">
                  <c:v>2530126000</c:v>
                </c:pt>
                <c:pt idx="6737">
                  <c:v>2530410014</c:v>
                </c:pt>
                <c:pt idx="6738">
                  <c:v>2530728000</c:v>
                </c:pt>
                <c:pt idx="6739">
                  <c:v>2531012014</c:v>
                </c:pt>
                <c:pt idx="6740">
                  <c:v>2531322000</c:v>
                </c:pt>
                <c:pt idx="6741">
                  <c:v>2531614018</c:v>
                </c:pt>
                <c:pt idx="6742">
                  <c:v>2531931000</c:v>
                </c:pt>
                <c:pt idx="6743">
                  <c:v>2532216018</c:v>
                </c:pt>
                <c:pt idx="6744">
                  <c:v>2532561000</c:v>
                </c:pt>
                <c:pt idx="6745">
                  <c:v>2532846014</c:v>
                </c:pt>
                <c:pt idx="6746">
                  <c:v>2533157001</c:v>
                </c:pt>
                <c:pt idx="6747">
                  <c:v>2533450014</c:v>
                </c:pt>
                <c:pt idx="6748">
                  <c:v>2533761000</c:v>
                </c:pt>
                <c:pt idx="6749">
                  <c:v>2534046014</c:v>
                </c:pt>
                <c:pt idx="6750">
                  <c:v>2534365002</c:v>
                </c:pt>
                <c:pt idx="6751">
                  <c:v>2534650017</c:v>
                </c:pt>
                <c:pt idx="6752">
                  <c:v>2534961001</c:v>
                </c:pt>
                <c:pt idx="6753">
                  <c:v>2535244014</c:v>
                </c:pt>
                <c:pt idx="6754">
                  <c:v>2535555000</c:v>
                </c:pt>
                <c:pt idx="6755">
                  <c:v>2535840018</c:v>
                </c:pt>
                <c:pt idx="6756">
                  <c:v>2536159000</c:v>
                </c:pt>
                <c:pt idx="6757">
                  <c:v>2536444014</c:v>
                </c:pt>
                <c:pt idx="6758">
                  <c:v>2536755000</c:v>
                </c:pt>
                <c:pt idx="6759">
                  <c:v>2537048018</c:v>
                </c:pt>
                <c:pt idx="6760">
                  <c:v>2537359000</c:v>
                </c:pt>
                <c:pt idx="6761">
                  <c:v>2537670014</c:v>
                </c:pt>
                <c:pt idx="6762">
                  <c:v>2537989004</c:v>
                </c:pt>
                <c:pt idx="6763">
                  <c:v>2538280014</c:v>
                </c:pt>
                <c:pt idx="6764">
                  <c:v>2538590000</c:v>
                </c:pt>
                <c:pt idx="6765">
                  <c:v>2538882014</c:v>
                </c:pt>
                <c:pt idx="6766">
                  <c:v>2539192000</c:v>
                </c:pt>
                <c:pt idx="6767">
                  <c:v>2539476017</c:v>
                </c:pt>
                <c:pt idx="6768">
                  <c:v>2539794000</c:v>
                </c:pt>
                <c:pt idx="6769">
                  <c:v>2540078018</c:v>
                </c:pt>
                <c:pt idx="6770">
                  <c:v>2540388000</c:v>
                </c:pt>
                <c:pt idx="6771">
                  <c:v>2540680014</c:v>
                </c:pt>
                <c:pt idx="6772">
                  <c:v>2540990000</c:v>
                </c:pt>
                <c:pt idx="6773">
                  <c:v>2541274018</c:v>
                </c:pt>
                <c:pt idx="6774">
                  <c:v>2541599000</c:v>
                </c:pt>
                <c:pt idx="6775">
                  <c:v>2541884017</c:v>
                </c:pt>
                <c:pt idx="6776">
                  <c:v>2542195000</c:v>
                </c:pt>
                <c:pt idx="6777">
                  <c:v>2542488015</c:v>
                </c:pt>
                <c:pt idx="6778">
                  <c:v>2542825000</c:v>
                </c:pt>
                <c:pt idx="6779">
                  <c:v>2543110018</c:v>
                </c:pt>
                <c:pt idx="6780">
                  <c:v>2543429000</c:v>
                </c:pt>
                <c:pt idx="6781">
                  <c:v>2543713016</c:v>
                </c:pt>
                <c:pt idx="6782">
                  <c:v>2544024000</c:v>
                </c:pt>
                <c:pt idx="6783">
                  <c:v>2544317017</c:v>
                </c:pt>
                <c:pt idx="6784">
                  <c:v>2544628001</c:v>
                </c:pt>
                <c:pt idx="6785">
                  <c:v>2544903016</c:v>
                </c:pt>
                <c:pt idx="6786">
                  <c:v>2545222000</c:v>
                </c:pt>
                <c:pt idx="6787">
                  <c:v>2545507017</c:v>
                </c:pt>
                <c:pt idx="6788">
                  <c:v>2545818001</c:v>
                </c:pt>
                <c:pt idx="6789">
                  <c:v>2546111016</c:v>
                </c:pt>
                <c:pt idx="6790">
                  <c:v>2546422000</c:v>
                </c:pt>
                <c:pt idx="6791">
                  <c:v>2546707014</c:v>
                </c:pt>
                <c:pt idx="6792">
                  <c:v>2554766000</c:v>
                </c:pt>
                <c:pt idx="6793">
                  <c:v>2555085018</c:v>
                </c:pt>
                <c:pt idx="6794">
                  <c:v>2555396000</c:v>
                </c:pt>
                <c:pt idx="6795">
                  <c:v>2555687018</c:v>
                </c:pt>
                <c:pt idx="6796">
                  <c:v>2556006000</c:v>
                </c:pt>
                <c:pt idx="6797">
                  <c:v>2556291014</c:v>
                </c:pt>
                <c:pt idx="6798">
                  <c:v>2556602000</c:v>
                </c:pt>
                <c:pt idx="6799">
                  <c:v>2556895018</c:v>
                </c:pt>
                <c:pt idx="6800">
                  <c:v>2557206000</c:v>
                </c:pt>
                <c:pt idx="6801">
                  <c:v>2557491017</c:v>
                </c:pt>
                <c:pt idx="6802">
                  <c:v>2557810000</c:v>
                </c:pt>
                <c:pt idx="6803">
                  <c:v>2558095017</c:v>
                </c:pt>
                <c:pt idx="6804">
                  <c:v>2558406000</c:v>
                </c:pt>
                <c:pt idx="6805">
                  <c:v>2558699017</c:v>
                </c:pt>
                <c:pt idx="6806">
                  <c:v>2559016003</c:v>
                </c:pt>
                <c:pt idx="6807">
                  <c:v>2559301017</c:v>
                </c:pt>
                <c:pt idx="6808">
                  <c:v>2559620000</c:v>
                </c:pt>
                <c:pt idx="6809">
                  <c:v>2559905017</c:v>
                </c:pt>
                <c:pt idx="6810">
                  <c:v>2560242000</c:v>
                </c:pt>
                <c:pt idx="6811">
                  <c:v>2560535017</c:v>
                </c:pt>
                <c:pt idx="6812">
                  <c:v>2560846000</c:v>
                </c:pt>
                <c:pt idx="6813">
                  <c:v>2561131014</c:v>
                </c:pt>
                <c:pt idx="6814">
                  <c:v>2561450000</c:v>
                </c:pt>
                <c:pt idx="6815">
                  <c:v>2561735014</c:v>
                </c:pt>
                <c:pt idx="6816">
                  <c:v>2562046000</c:v>
                </c:pt>
                <c:pt idx="6817">
                  <c:v>2562329018</c:v>
                </c:pt>
                <c:pt idx="6818">
                  <c:v>2562640003</c:v>
                </c:pt>
                <c:pt idx="6819">
                  <c:v>2562925017</c:v>
                </c:pt>
                <c:pt idx="6820">
                  <c:v>2563244000</c:v>
                </c:pt>
                <c:pt idx="6821">
                  <c:v>2563529017</c:v>
                </c:pt>
                <c:pt idx="6822">
                  <c:v>2563840000</c:v>
                </c:pt>
                <c:pt idx="6823">
                  <c:v>2564133017</c:v>
                </c:pt>
                <c:pt idx="6824">
                  <c:v>2564444000</c:v>
                </c:pt>
                <c:pt idx="6825">
                  <c:v>2564729014</c:v>
                </c:pt>
                <c:pt idx="6826">
                  <c:v>2565048001</c:v>
                </c:pt>
                <c:pt idx="6827">
                  <c:v>2565388015</c:v>
                </c:pt>
                <c:pt idx="6828">
                  <c:v>2565709000</c:v>
                </c:pt>
                <c:pt idx="6829">
                  <c:v>2566004014</c:v>
                </c:pt>
                <c:pt idx="6830">
                  <c:v>2566317003</c:v>
                </c:pt>
                <c:pt idx="6831">
                  <c:v>2566604017</c:v>
                </c:pt>
                <c:pt idx="6832">
                  <c:v>2566925000</c:v>
                </c:pt>
                <c:pt idx="6833">
                  <c:v>2567212014</c:v>
                </c:pt>
                <c:pt idx="6834">
                  <c:v>2567525003</c:v>
                </c:pt>
                <c:pt idx="6835">
                  <c:v>2567820018</c:v>
                </c:pt>
                <c:pt idx="6836">
                  <c:v>2568133000</c:v>
                </c:pt>
                <c:pt idx="6837">
                  <c:v>2568420014</c:v>
                </c:pt>
                <c:pt idx="6838">
                  <c:v>2568747000</c:v>
                </c:pt>
                <c:pt idx="6839">
                  <c:v>2569032014</c:v>
                </c:pt>
                <c:pt idx="6840">
                  <c:v>2569343000</c:v>
                </c:pt>
                <c:pt idx="6841">
                  <c:v>2569636014</c:v>
                </c:pt>
                <c:pt idx="6842">
                  <c:v>2569947004</c:v>
                </c:pt>
                <c:pt idx="6843">
                  <c:v>2570232018</c:v>
                </c:pt>
                <c:pt idx="6844">
                  <c:v>2570577000</c:v>
                </c:pt>
                <c:pt idx="6845">
                  <c:v>2570862014</c:v>
                </c:pt>
                <c:pt idx="6846">
                  <c:v>2571173000</c:v>
                </c:pt>
                <c:pt idx="6847">
                  <c:v>2571466018</c:v>
                </c:pt>
                <c:pt idx="6848">
                  <c:v>2571777000</c:v>
                </c:pt>
                <c:pt idx="6849">
                  <c:v>2572052014</c:v>
                </c:pt>
                <c:pt idx="6850">
                  <c:v>2572371000</c:v>
                </c:pt>
                <c:pt idx="6851">
                  <c:v>2572656016</c:v>
                </c:pt>
                <c:pt idx="6852">
                  <c:v>2572967000</c:v>
                </c:pt>
                <c:pt idx="6853">
                  <c:v>2573260014</c:v>
                </c:pt>
                <c:pt idx="6854">
                  <c:v>2573571003</c:v>
                </c:pt>
                <c:pt idx="6855">
                  <c:v>2573856018</c:v>
                </c:pt>
                <c:pt idx="6856">
                  <c:v>2574175000</c:v>
                </c:pt>
                <c:pt idx="6857">
                  <c:v>2574460014</c:v>
                </c:pt>
                <c:pt idx="6858">
                  <c:v>2574771000</c:v>
                </c:pt>
                <c:pt idx="6859">
                  <c:v>2575070014</c:v>
                </c:pt>
                <c:pt idx="6860">
                  <c:v>2575381003</c:v>
                </c:pt>
                <c:pt idx="6861">
                  <c:v>2575692018</c:v>
                </c:pt>
                <c:pt idx="6862">
                  <c:v>2576011000</c:v>
                </c:pt>
                <c:pt idx="6863">
                  <c:v>2576296014</c:v>
                </c:pt>
                <c:pt idx="6864">
                  <c:v>2576607000</c:v>
                </c:pt>
                <c:pt idx="6865">
                  <c:v>2576900018</c:v>
                </c:pt>
                <c:pt idx="6866">
                  <c:v>2577211000</c:v>
                </c:pt>
                <c:pt idx="6867">
                  <c:v>2577496017</c:v>
                </c:pt>
                <c:pt idx="6868">
                  <c:v>2577815000</c:v>
                </c:pt>
                <c:pt idx="6869">
                  <c:v>2578100017</c:v>
                </c:pt>
                <c:pt idx="6870">
                  <c:v>2578418001</c:v>
                </c:pt>
                <c:pt idx="6871">
                  <c:v>2578711014</c:v>
                </c:pt>
                <c:pt idx="6872">
                  <c:v>2579022000</c:v>
                </c:pt>
                <c:pt idx="6873">
                  <c:v>2579307014</c:v>
                </c:pt>
                <c:pt idx="6874">
                  <c:v>2579626000</c:v>
                </c:pt>
                <c:pt idx="6875">
                  <c:v>2579911014</c:v>
                </c:pt>
                <c:pt idx="6876">
                  <c:v>2580222003</c:v>
                </c:pt>
                <c:pt idx="6877">
                  <c:v>2580515014</c:v>
                </c:pt>
                <c:pt idx="6878">
                  <c:v>2580852000</c:v>
                </c:pt>
                <c:pt idx="6879">
                  <c:v>2581137014</c:v>
                </c:pt>
                <c:pt idx="6880">
                  <c:v>2581456000</c:v>
                </c:pt>
                <c:pt idx="6881">
                  <c:v>2581731017</c:v>
                </c:pt>
                <c:pt idx="6882">
                  <c:v>2582042000</c:v>
                </c:pt>
                <c:pt idx="6883">
                  <c:v>2582335016</c:v>
                </c:pt>
                <c:pt idx="6884">
                  <c:v>2582646000</c:v>
                </c:pt>
                <c:pt idx="6885">
                  <c:v>2582931014</c:v>
                </c:pt>
                <c:pt idx="6886">
                  <c:v>2583250000</c:v>
                </c:pt>
                <c:pt idx="6887">
                  <c:v>2583535014</c:v>
                </c:pt>
                <c:pt idx="6888">
                  <c:v>2583846004</c:v>
                </c:pt>
                <c:pt idx="6889">
                  <c:v>2584139015</c:v>
                </c:pt>
                <c:pt idx="6890">
                  <c:v>2584450000</c:v>
                </c:pt>
                <c:pt idx="6891">
                  <c:v>2596338001</c:v>
                </c:pt>
                <c:pt idx="6892">
                  <c:v>2596657014</c:v>
                </c:pt>
                <c:pt idx="6893">
                  <c:v>2596968000</c:v>
                </c:pt>
                <c:pt idx="6894">
                  <c:v>2597253017</c:v>
                </c:pt>
                <c:pt idx="6895">
                  <c:v>2597572003</c:v>
                </c:pt>
                <c:pt idx="6896">
                  <c:v>2597857017</c:v>
                </c:pt>
                <c:pt idx="6897">
                  <c:v>2598168001</c:v>
                </c:pt>
                <c:pt idx="6898">
                  <c:v>2598461017</c:v>
                </c:pt>
                <c:pt idx="6899">
                  <c:v>2598772000</c:v>
                </c:pt>
                <c:pt idx="6900">
                  <c:v>2599057017</c:v>
                </c:pt>
                <c:pt idx="6901">
                  <c:v>2599376000</c:v>
                </c:pt>
                <c:pt idx="6902">
                  <c:v>2599667017</c:v>
                </c:pt>
                <c:pt idx="6903">
                  <c:v>2599977000</c:v>
                </c:pt>
                <c:pt idx="6904">
                  <c:v>2600269016</c:v>
                </c:pt>
                <c:pt idx="6905">
                  <c:v>2600579000</c:v>
                </c:pt>
                <c:pt idx="6906">
                  <c:v>2600863018</c:v>
                </c:pt>
                <c:pt idx="6907">
                  <c:v>2601181000</c:v>
                </c:pt>
                <c:pt idx="6908">
                  <c:v>2601465018</c:v>
                </c:pt>
                <c:pt idx="6909">
                  <c:v>2601801000</c:v>
                </c:pt>
                <c:pt idx="6910">
                  <c:v>2602093018</c:v>
                </c:pt>
                <c:pt idx="6911">
                  <c:v>2602403000</c:v>
                </c:pt>
                <c:pt idx="6912">
                  <c:v>2602687017</c:v>
                </c:pt>
                <c:pt idx="6913">
                  <c:v>2602995000</c:v>
                </c:pt>
                <c:pt idx="6914">
                  <c:v>2603279018</c:v>
                </c:pt>
                <c:pt idx="6915">
                  <c:v>2603589000</c:v>
                </c:pt>
                <c:pt idx="6916">
                  <c:v>2603881018</c:v>
                </c:pt>
                <c:pt idx="6917">
                  <c:v>2604191000</c:v>
                </c:pt>
                <c:pt idx="6918">
                  <c:v>2604475016</c:v>
                </c:pt>
                <c:pt idx="6919">
                  <c:v>2604793000</c:v>
                </c:pt>
                <c:pt idx="6920">
                  <c:v>2605077014</c:v>
                </c:pt>
                <c:pt idx="6921">
                  <c:v>2605387003</c:v>
                </c:pt>
                <c:pt idx="6922">
                  <c:v>2605679014</c:v>
                </c:pt>
                <c:pt idx="6923">
                  <c:v>2605996000</c:v>
                </c:pt>
                <c:pt idx="6924">
                  <c:v>2606281014</c:v>
                </c:pt>
                <c:pt idx="6925">
                  <c:v>2606600000</c:v>
                </c:pt>
                <c:pt idx="6926">
                  <c:v>2606911016</c:v>
                </c:pt>
                <c:pt idx="6927">
                  <c:v>2607222000</c:v>
                </c:pt>
                <c:pt idx="6928">
                  <c:v>2607515014</c:v>
                </c:pt>
                <c:pt idx="6929">
                  <c:v>2607826000</c:v>
                </c:pt>
                <c:pt idx="6930">
                  <c:v>2608111014</c:v>
                </c:pt>
                <c:pt idx="6931">
                  <c:v>2608430000</c:v>
                </c:pt>
                <c:pt idx="6932">
                  <c:v>2608715014</c:v>
                </c:pt>
                <c:pt idx="6933">
                  <c:v>2609026002</c:v>
                </c:pt>
                <c:pt idx="6934">
                  <c:v>2609325014</c:v>
                </c:pt>
                <c:pt idx="6935">
                  <c:v>2609635003</c:v>
                </c:pt>
                <c:pt idx="6936">
                  <c:v>2609919014</c:v>
                </c:pt>
                <c:pt idx="6937">
                  <c:v>2610237000</c:v>
                </c:pt>
                <c:pt idx="6938">
                  <c:v>2610521014</c:v>
                </c:pt>
                <c:pt idx="6939">
                  <c:v>2610831000</c:v>
                </c:pt>
                <c:pt idx="6940">
                  <c:v>2611123014</c:v>
                </c:pt>
                <c:pt idx="6941">
                  <c:v>2611433004</c:v>
                </c:pt>
                <c:pt idx="6942">
                  <c:v>2611717017</c:v>
                </c:pt>
                <c:pt idx="6943">
                  <c:v>2612061000</c:v>
                </c:pt>
                <c:pt idx="6944">
                  <c:v>2612345016</c:v>
                </c:pt>
                <c:pt idx="6945">
                  <c:v>2612645000</c:v>
                </c:pt>
                <c:pt idx="6946">
                  <c:v>2612937014</c:v>
                </c:pt>
                <c:pt idx="6947">
                  <c:v>2613247000</c:v>
                </c:pt>
                <c:pt idx="6948">
                  <c:v>2613531017</c:v>
                </c:pt>
                <c:pt idx="6949">
                  <c:v>2613849000</c:v>
                </c:pt>
                <c:pt idx="6950">
                  <c:v>2614133014</c:v>
                </c:pt>
                <c:pt idx="6951">
                  <c:v>2614443000</c:v>
                </c:pt>
                <c:pt idx="6952">
                  <c:v>2614735017</c:v>
                </c:pt>
                <c:pt idx="6953">
                  <c:v>2615045000</c:v>
                </c:pt>
                <c:pt idx="6954">
                  <c:v>2615329018</c:v>
                </c:pt>
                <c:pt idx="6955">
                  <c:v>2615655000</c:v>
                </c:pt>
                <c:pt idx="6956">
                  <c:v>2615940017</c:v>
                </c:pt>
                <c:pt idx="6957">
                  <c:v>2616251000</c:v>
                </c:pt>
                <c:pt idx="6958">
                  <c:v>2616544017</c:v>
                </c:pt>
                <c:pt idx="6959">
                  <c:v>2616855000</c:v>
                </c:pt>
                <c:pt idx="6960">
                  <c:v>2617166015</c:v>
                </c:pt>
                <c:pt idx="6961">
                  <c:v>2617485003</c:v>
                </c:pt>
                <c:pt idx="6962">
                  <c:v>2617770017</c:v>
                </c:pt>
                <c:pt idx="6963">
                  <c:v>2618081000</c:v>
                </c:pt>
                <c:pt idx="6964">
                  <c:v>2618374016</c:v>
                </c:pt>
                <c:pt idx="6965">
                  <c:v>2618685000</c:v>
                </c:pt>
                <c:pt idx="6966">
                  <c:v>2618976014</c:v>
                </c:pt>
                <c:pt idx="6967">
                  <c:v>2619294000</c:v>
                </c:pt>
                <c:pt idx="6968">
                  <c:v>2619578015</c:v>
                </c:pt>
                <c:pt idx="6969">
                  <c:v>2619888002</c:v>
                </c:pt>
                <c:pt idx="6970">
                  <c:v>2620180014</c:v>
                </c:pt>
                <c:pt idx="6971">
                  <c:v>2620490000</c:v>
                </c:pt>
                <c:pt idx="6972">
                  <c:v>2620774014</c:v>
                </c:pt>
                <c:pt idx="6973">
                  <c:v>2621092000</c:v>
                </c:pt>
                <c:pt idx="6974">
                  <c:v>2621376014</c:v>
                </c:pt>
                <c:pt idx="6975">
                  <c:v>2621686003</c:v>
                </c:pt>
                <c:pt idx="6976">
                  <c:v>2621978018</c:v>
                </c:pt>
                <c:pt idx="6977">
                  <c:v>2622304003</c:v>
                </c:pt>
                <c:pt idx="6978">
                  <c:v>2622588015</c:v>
                </c:pt>
                <c:pt idx="6979">
                  <c:v>2622906001</c:v>
                </c:pt>
                <c:pt idx="6980">
                  <c:v>2623190014</c:v>
                </c:pt>
                <c:pt idx="6981">
                  <c:v>2623500000</c:v>
                </c:pt>
                <c:pt idx="6982">
                  <c:v>2623792014</c:v>
                </c:pt>
                <c:pt idx="6983">
                  <c:v>2624102003</c:v>
                </c:pt>
                <c:pt idx="6984">
                  <c:v>2624386017</c:v>
                </c:pt>
                <c:pt idx="6985">
                  <c:v>2624704003</c:v>
                </c:pt>
                <c:pt idx="6986">
                  <c:v>2624988017</c:v>
                </c:pt>
                <c:pt idx="6987">
                  <c:v>2625305000</c:v>
                </c:pt>
                <c:pt idx="6988">
                  <c:v>2625598018</c:v>
                </c:pt>
                <c:pt idx="6989">
                  <c:v>2625909000</c:v>
                </c:pt>
                <c:pt idx="6990">
                  <c:v>2626194014</c:v>
                </c:pt>
                <c:pt idx="6991">
                  <c:v>2635620000</c:v>
                </c:pt>
                <c:pt idx="6992">
                  <c:v>2635939016</c:v>
                </c:pt>
                <c:pt idx="6993">
                  <c:v>2636250000</c:v>
                </c:pt>
                <c:pt idx="6994">
                  <c:v>2636535014</c:v>
                </c:pt>
                <c:pt idx="6995">
                  <c:v>2636854000</c:v>
                </c:pt>
                <c:pt idx="6996">
                  <c:v>2637139014</c:v>
                </c:pt>
                <c:pt idx="6997">
                  <c:v>2637450000</c:v>
                </c:pt>
                <c:pt idx="6998">
                  <c:v>2637749014</c:v>
                </c:pt>
                <c:pt idx="6999">
                  <c:v>2638060000</c:v>
                </c:pt>
                <c:pt idx="7000">
                  <c:v>2638345014</c:v>
                </c:pt>
                <c:pt idx="7001">
                  <c:v>2638664000</c:v>
                </c:pt>
                <c:pt idx="7002">
                  <c:v>2638949018</c:v>
                </c:pt>
                <c:pt idx="7003">
                  <c:v>2639260000</c:v>
                </c:pt>
                <c:pt idx="7004">
                  <c:v>2639553014</c:v>
                </c:pt>
                <c:pt idx="7005">
                  <c:v>2639864000</c:v>
                </c:pt>
                <c:pt idx="7006">
                  <c:v>2640149017</c:v>
                </c:pt>
                <c:pt idx="7007">
                  <c:v>2640468001</c:v>
                </c:pt>
                <c:pt idx="7008">
                  <c:v>2640753017</c:v>
                </c:pt>
                <c:pt idx="7009">
                  <c:v>2641080000</c:v>
                </c:pt>
                <c:pt idx="7010">
                  <c:v>2641373016</c:v>
                </c:pt>
                <c:pt idx="7011">
                  <c:v>2641684000</c:v>
                </c:pt>
                <c:pt idx="7012">
                  <c:v>2641969014</c:v>
                </c:pt>
                <c:pt idx="7013">
                  <c:v>2642288001</c:v>
                </c:pt>
                <c:pt idx="7014">
                  <c:v>2642573014</c:v>
                </c:pt>
                <c:pt idx="7015">
                  <c:v>2642884000</c:v>
                </c:pt>
                <c:pt idx="7016">
                  <c:v>2643177014</c:v>
                </c:pt>
                <c:pt idx="7017">
                  <c:v>2643488002</c:v>
                </c:pt>
                <c:pt idx="7018">
                  <c:v>2643773016</c:v>
                </c:pt>
                <c:pt idx="7019">
                  <c:v>2644098001</c:v>
                </c:pt>
                <c:pt idx="7020">
                  <c:v>2644383018</c:v>
                </c:pt>
                <c:pt idx="7021">
                  <c:v>2644694000</c:v>
                </c:pt>
                <c:pt idx="7022">
                  <c:v>2644987014</c:v>
                </c:pt>
                <c:pt idx="7023">
                  <c:v>2645298001</c:v>
                </c:pt>
                <c:pt idx="7024">
                  <c:v>2645583017</c:v>
                </c:pt>
                <c:pt idx="7025">
                  <c:v>2645902000</c:v>
                </c:pt>
                <c:pt idx="7026">
                  <c:v>2646213014</c:v>
                </c:pt>
                <c:pt idx="7027">
                  <c:v>2646524000</c:v>
                </c:pt>
                <c:pt idx="7028">
                  <c:v>2646817018</c:v>
                </c:pt>
                <c:pt idx="7029">
                  <c:v>2647128004</c:v>
                </c:pt>
                <c:pt idx="7030">
                  <c:v>2647419017</c:v>
                </c:pt>
                <c:pt idx="7031">
                  <c:v>2647738001</c:v>
                </c:pt>
                <c:pt idx="7032">
                  <c:v>2648023014</c:v>
                </c:pt>
                <c:pt idx="7033">
                  <c:v>2648334000</c:v>
                </c:pt>
                <c:pt idx="7034">
                  <c:v>2648627017</c:v>
                </c:pt>
                <c:pt idx="7035">
                  <c:v>2648938002</c:v>
                </c:pt>
                <c:pt idx="7036">
                  <c:v>2649223016</c:v>
                </c:pt>
                <c:pt idx="7037">
                  <c:v>2649542000</c:v>
                </c:pt>
                <c:pt idx="7038">
                  <c:v>2649827014</c:v>
                </c:pt>
                <c:pt idx="7039">
                  <c:v>2650138001</c:v>
                </c:pt>
                <c:pt idx="7040">
                  <c:v>2650431017</c:v>
                </c:pt>
                <c:pt idx="7041">
                  <c:v>2650732000</c:v>
                </c:pt>
                <c:pt idx="7042">
                  <c:v>2651017017</c:v>
                </c:pt>
                <c:pt idx="7043">
                  <c:v>2651362000</c:v>
                </c:pt>
                <c:pt idx="7044">
                  <c:v>2651647014</c:v>
                </c:pt>
                <c:pt idx="7045">
                  <c:v>2651958000</c:v>
                </c:pt>
                <c:pt idx="7046">
                  <c:v>2652251018</c:v>
                </c:pt>
                <c:pt idx="7047">
                  <c:v>2652562003</c:v>
                </c:pt>
                <c:pt idx="7048">
                  <c:v>2652847017</c:v>
                </c:pt>
                <c:pt idx="7049">
                  <c:v>2653166000</c:v>
                </c:pt>
                <c:pt idx="7050">
                  <c:v>2653451015</c:v>
                </c:pt>
                <c:pt idx="7051">
                  <c:v>2653768000</c:v>
                </c:pt>
                <c:pt idx="7052">
                  <c:v>2654061017</c:v>
                </c:pt>
                <c:pt idx="7053">
                  <c:v>2654372001</c:v>
                </c:pt>
                <c:pt idx="7054">
                  <c:v>2654657016</c:v>
                </c:pt>
                <c:pt idx="7055">
                  <c:v>2654976000</c:v>
                </c:pt>
                <c:pt idx="7056">
                  <c:v>2655261014</c:v>
                </c:pt>
                <c:pt idx="7057">
                  <c:v>2655572000</c:v>
                </c:pt>
                <c:pt idx="7058">
                  <c:v>2655865016</c:v>
                </c:pt>
                <c:pt idx="7059">
                  <c:v>2656176000</c:v>
                </c:pt>
                <c:pt idx="7060">
                  <c:v>2656487014</c:v>
                </c:pt>
                <c:pt idx="7061">
                  <c:v>2656806000</c:v>
                </c:pt>
                <c:pt idx="7062">
                  <c:v>2657097016</c:v>
                </c:pt>
                <c:pt idx="7063">
                  <c:v>2657408001</c:v>
                </c:pt>
                <c:pt idx="7064">
                  <c:v>2657701017</c:v>
                </c:pt>
                <c:pt idx="7065">
                  <c:v>2658012000</c:v>
                </c:pt>
                <c:pt idx="7066">
                  <c:v>2658297014</c:v>
                </c:pt>
                <c:pt idx="7067">
                  <c:v>2658616000</c:v>
                </c:pt>
                <c:pt idx="7068">
                  <c:v>2658901016</c:v>
                </c:pt>
                <c:pt idx="7069">
                  <c:v>2659212000</c:v>
                </c:pt>
                <c:pt idx="7070">
                  <c:v>2659505014</c:v>
                </c:pt>
                <c:pt idx="7071">
                  <c:v>2659816003</c:v>
                </c:pt>
                <c:pt idx="7072">
                  <c:v>2660101018</c:v>
                </c:pt>
                <c:pt idx="7073">
                  <c:v>2660410000</c:v>
                </c:pt>
                <c:pt idx="7074">
                  <c:v>2660695014</c:v>
                </c:pt>
                <c:pt idx="7075">
                  <c:v>2661006000</c:v>
                </c:pt>
                <c:pt idx="7076">
                  <c:v>2661299016</c:v>
                </c:pt>
                <c:pt idx="7077">
                  <c:v>2661636000</c:v>
                </c:pt>
                <c:pt idx="7078">
                  <c:v>2661921014</c:v>
                </c:pt>
                <c:pt idx="7079">
                  <c:v>2662240000</c:v>
                </c:pt>
                <c:pt idx="7080">
                  <c:v>2662525017</c:v>
                </c:pt>
                <c:pt idx="7081">
                  <c:v>2662836000</c:v>
                </c:pt>
                <c:pt idx="7082">
                  <c:v>2663129014</c:v>
                </c:pt>
                <c:pt idx="7083">
                  <c:v>2663446000</c:v>
                </c:pt>
                <c:pt idx="7084">
                  <c:v>2663731014</c:v>
                </c:pt>
                <c:pt idx="7085">
                  <c:v>2664050000</c:v>
                </c:pt>
                <c:pt idx="7086">
                  <c:v>2664335015</c:v>
                </c:pt>
                <c:pt idx="7087">
                  <c:v>2664646000</c:v>
                </c:pt>
                <c:pt idx="7088">
                  <c:v>2664939014</c:v>
                </c:pt>
                <c:pt idx="7089">
                  <c:v>2665250003</c:v>
                </c:pt>
                <c:pt idx="7090">
                  <c:v>2665535018</c:v>
                </c:pt>
                <c:pt idx="7091">
                  <c:v>2674828000</c:v>
                </c:pt>
                <c:pt idx="7092">
                  <c:v>2675147017</c:v>
                </c:pt>
                <c:pt idx="7093">
                  <c:v>2675458000</c:v>
                </c:pt>
                <c:pt idx="7094">
                  <c:v>2675749017</c:v>
                </c:pt>
                <c:pt idx="7095">
                  <c:v>2676068003</c:v>
                </c:pt>
                <c:pt idx="7096">
                  <c:v>2676353017</c:v>
                </c:pt>
                <c:pt idx="7097">
                  <c:v>2676664000</c:v>
                </c:pt>
                <c:pt idx="7098">
                  <c:v>2676957017</c:v>
                </c:pt>
                <c:pt idx="7099">
                  <c:v>2677268001</c:v>
                </c:pt>
                <c:pt idx="7100">
                  <c:v>2677553017</c:v>
                </c:pt>
                <c:pt idx="7101">
                  <c:v>2677872000</c:v>
                </c:pt>
                <c:pt idx="7102">
                  <c:v>2678157014</c:v>
                </c:pt>
                <c:pt idx="7103">
                  <c:v>2678468004</c:v>
                </c:pt>
                <c:pt idx="7104">
                  <c:v>2678761017</c:v>
                </c:pt>
                <c:pt idx="7105">
                  <c:v>2679062000</c:v>
                </c:pt>
                <c:pt idx="7106">
                  <c:v>2679347014</c:v>
                </c:pt>
                <c:pt idx="7107">
                  <c:v>2679666002</c:v>
                </c:pt>
                <c:pt idx="7108">
                  <c:v>2679951017</c:v>
                </c:pt>
                <c:pt idx="7109">
                  <c:v>2680288001</c:v>
                </c:pt>
                <c:pt idx="7110">
                  <c:v>2680581017</c:v>
                </c:pt>
                <c:pt idx="7111">
                  <c:v>2680892000</c:v>
                </c:pt>
                <c:pt idx="7112">
                  <c:v>2681177017</c:v>
                </c:pt>
                <c:pt idx="7113">
                  <c:v>2681496000</c:v>
                </c:pt>
                <c:pt idx="7114">
                  <c:v>2681781014</c:v>
                </c:pt>
                <c:pt idx="7115">
                  <c:v>2682098001</c:v>
                </c:pt>
                <c:pt idx="7116">
                  <c:v>2682391017</c:v>
                </c:pt>
                <c:pt idx="7117">
                  <c:v>2682702000</c:v>
                </c:pt>
                <c:pt idx="7118">
                  <c:v>2682987016</c:v>
                </c:pt>
                <c:pt idx="7119">
                  <c:v>2683306000</c:v>
                </c:pt>
                <c:pt idx="7120">
                  <c:v>2683591014</c:v>
                </c:pt>
                <c:pt idx="7121">
                  <c:v>2683902004</c:v>
                </c:pt>
                <c:pt idx="7122">
                  <c:v>2684195017</c:v>
                </c:pt>
                <c:pt idx="7123">
                  <c:v>2684506000</c:v>
                </c:pt>
                <c:pt idx="7124">
                  <c:v>2684791014</c:v>
                </c:pt>
                <c:pt idx="7125">
                  <c:v>2685110003</c:v>
                </c:pt>
                <c:pt idx="7126">
                  <c:v>2685427014</c:v>
                </c:pt>
                <c:pt idx="7127">
                  <c:v>2685738001</c:v>
                </c:pt>
                <c:pt idx="7128">
                  <c:v>2686031017</c:v>
                </c:pt>
                <c:pt idx="7129">
                  <c:v>2686417000</c:v>
                </c:pt>
                <c:pt idx="7130">
                  <c:v>2686702014</c:v>
                </c:pt>
                <c:pt idx="7131">
                  <c:v>2687020000</c:v>
                </c:pt>
                <c:pt idx="7132">
                  <c:v>2687304014</c:v>
                </c:pt>
                <c:pt idx="7133">
                  <c:v>2687614004</c:v>
                </c:pt>
                <c:pt idx="7134">
                  <c:v>2687906017</c:v>
                </c:pt>
                <c:pt idx="7135">
                  <c:v>2688217000</c:v>
                </c:pt>
                <c:pt idx="7136">
                  <c:v>2688501017</c:v>
                </c:pt>
                <c:pt idx="7137">
                  <c:v>2688809003</c:v>
                </c:pt>
                <c:pt idx="7138">
                  <c:v>2689093017</c:v>
                </c:pt>
                <c:pt idx="7139">
                  <c:v>2689403000</c:v>
                </c:pt>
                <c:pt idx="7140">
                  <c:v>2689695014</c:v>
                </c:pt>
                <c:pt idx="7141">
                  <c:v>2690005000</c:v>
                </c:pt>
                <c:pt idx="7142">
                  <c:v>2690289016</c:v>
                </c:pt>
                <c:pt idx="7143">
                  <c:v>2690633000</c:v>
                </c:pt>
                <c:pt idx="7144">
                  <c:v>2690918015</c:v>
                </c:pt>
                <c:pt idx="7145">
                  <c:v>2691228002</c:v>
                </c:pt>
                <c:pt idx="7146">
                  <c:v>2691520014</c:v>
                </c:pt>
                <c:pt idx="7147">
                  <c:v>2691837000</c:v>
                </c:pt>
                <c:pt idx="7148">
                  <c:v>2692122014</c:v>
                </c:pt>
                <c:pt idx="7149">
                  <c:v>2692441000</c:v>
                </c:pt>
                <c:pt idx="7150">
                  <c:v>2692726016</c:v>
                </c:pt>
                <c:pt idx="7151">
                  <c:v>2693037000</c:v>
                </c:pt>
                <c:pt idx="7152">
                  <c:v>2693330014</c:v>
                </c:pt>
                <c:pt idx="7153">
                  <c:v>2693641003</c:v>
                </c:pt>
                <c:pt idx="7154">
                  <c:v>2693926018</c:v>
                </c:pt>
                <c:pt idx="7155">
                  <c:v>2694245000</c:v>
                </c:pt>
                <c:pt idx="7156">
                  <c:v>2694530014</c:v>
                </c:pt>
                <c:pt idx="7157">
                  <c:v>2694841000</c:v>
                </c:pt>
                <c:pt idx="7158">
                  <c:v>2695140014</c:v>
                </c:pt>
                <c:pt idx="7159">
                  <c:v>2695450000</c:v>
                </c:pt>
                <c:pt idx="7160">
                  <c:v>2695760014</c:v>
                </c:pt>
                <c:pt idx="7161">
                  <c:v>2696078001</c:v>
                </c:pt>
                <c:pt idx="7162">
                  <c:v>2696362014</c:v>
                </c:pt>
                <c:pt idx="7163">
                  <c:v>2696672003</c:v>
                </c:pt>
                <c:pt idx="7164">
                  <c:v>2696964017</c:v>
                </c:pt>
                <c:pt idx="7165">
                  <c:v>2697274003</c:v>
                </c:pt>
                <c:pt idx="7166">
                  <c:v>2697558017</c:v>
                </c:pt>
                <c:pt idx="7167">
                  <c:v>2697876001</c:v>
                </c:pt>
                <c:pt idx="7168">
                  <c:v>2698160015</c:v>
                </c:pt>
                <c:pt idx="7169">
                  <c:v>2698460003</c:v>
                </c:pt>
                <c:pt idx="7170">
                  <c:v>2698753016</c:v>
                </c:pt>
                <c:pt idx="7171">
                  <c:v>2699063000</c:v>
                </c:pt>
                <c:pt idx="7172">
                  <c:v>2699347017</c:v>
                </c:pt>
                <c:pt idx="7173">
                  <c:v>2699665000</c:v>
                </c:pt>
                <c:pt idx="7174">
                  <c:v>2699949017</c:v>
                </c:pt>
                <c:pt idx="7175">
                  <c:v>2700260000</c:v>
                </c:pt>
                <c:pt idx="7176">
                  <c:v>2700552014</c:v>
                </c:pt>
                <c:pt idx="7177">
                  <c:v>2700888001</c:v>
                </c:pt>
                <c:pt idx="7178">
                  <c:v>2701172014</c:v>
                </c:pt>
                <c:pt idx="7179">
                  <c:v>2701497000</c:v>
                </c:pt>
                <c:pt idx="7180">
                  <c:v>2701782014</c:v>
                </c:pt>
                <c:pt idx="7181">
                  <c:v>2702093003</c:v>
                </c:pt>
                <c:pt idx="7182">
                  <c:v>2702386014</c:v>
                </c:pt>
                <c:pt idx="7183">
                  <c:v>2702697000</c:v>
                </c:pt>
                <c:pt idx="7184">
                  <c:v>2702982014</c:v>
                </c:pt>
                <c:pt idx="7185">
                  <c:v>2703301003</c:v>
                </c:pt>
                <c:pt idx="7186">
                  <c:v>2703586018</c:v>
                </c:pt>
                <c:pt idx="7187">
                  <c:v>2703897002</c:v>
                </c:pt>
                <c:pt idx="7188">
                  <c:v>2704190014</c:v>
                </c:pt>
                <c:pt idx="7189">
                  <c:v>2704501000</c:v>
                </c:pt>
                <c:pt idx="7190">
                  <c:v>2704792017</c:v>
                </c:pt>
                <c:pt idx="7191">
                  <c:v>2715276003</c:v>
                </c:pt>
                <c:pt idx="7192">
                  <c:v>2715595017</c:v>
                </c:pt>
                <c:pt idx="7193">
                  <c:v>2715906000</c:v>
                </c:pt>
                <c:pt idx="7194">
                  <c:v>2716191014</c:v>
                </c:pt>
                <c:pt idx="7195">
                  <c:v>2716510000</c:v>
                </c:pt>
                <c:pt idx="7196">
                  <c:v>2716795018</c:v>
                </c:pt>
                <c:pt idx="7197">
                  <c:v>2717106000</c:v>
                </c:pt>
                <c:pt idx="7198">
                  <c:v>2717399014</c:v>
                </c:pt>
                <c:pt idx="7199">
                  <c:v>2717710000</c:v>
                </c:pt>
                <c:pt idx="7200">
                  <c:v>2717995017</c:v>
                </c:pt>
                <c:pt idx="7201">
                  <c:v>2718304000</c:v>
                </c:pt>
                <c:pt idx="7202">
                  <c:v>2718589014</c:v>
                </c:pt>
                <c:pt idx="7203">
                  <c:v>2718900003</c:v>
                </c:pt>
                <c:pt idx="7204">
                  <c:v>2719193015</c:v>
                </c:pt>
                <c:pt idx="7205">
                  <c:v>2719504000</c:v>
                </c:pt>
                <c:pt idx="7206">
                  <c:v>2719789014</c:v>
                </c:pt>
                <c:pt idx="7207">
                  <c:v>2720108004</c:v>
                </c:pt>
                <c:pt idx="7208">
                  <c:v>2720393018</c:v>
                </c:pt>
                <c:pt idx="7209">
                  <c:v>2720730000</c:v>
                </c:pt>
                <c:pt idx="7210">
                  <c:v>2721023014</c:v>
                </c:pt>
                <c:pt idx="7211">
                  <c:v>2721340000</c:v>
                </c:pt>
                <c:pt idx="7212">
                  <c:v>2721625014</c:v>
                </c:pt>
                <c:pt idx="7213">
                  <c:v>2721944000</c:v>
                </c:pt>
                <c:pt idx="7214">
                  <c:v>2722229018</c:v>
                </c:pt>
                <c:pt idx="7215">
                  <c:v>2722540003</c:v>
                </c:pt>
                <c:pt idx="7216">
                  <c:v>2722833014</c:v>
                </c:pt>
                <c:pt idx="7217">
                  <c:v>2723144000</c:v>
                </c:pt>
                <c:pt idx="7218">
                  <c:v>2723429017</c:v>
                </c:pt>
                <c:pt idx="7219">
                  <c:v>2723748004</c:v>
                </c:pt>
                <c:pt idx="7220">
                  <c:v>2724033017</c:v>
                </c:pt>
                <c:pt idx="7221">
                  <c:v>2724344000</c:v>
                </c:pt>
                <c:pt idx="7222">
                  <c:v>2724643014</c:v>
                </c:pt>
                <c:pt idx="7223">
                  <c:v>2724954000</c:v>
                </c:pt>
                <c:pt idx="7224">
                  <c:v>2725239016</c:v>
                </c:pt>
                <c:pt idx="7225">
                  <c:v>2725558004</c:v>
                </c:pt>
                <c:pt idx="7226">
                  <c:v>2725869017</c:v>
                </c:pt>
                <c:pt idx="7227">
                  <c:v>2726180000</c:v>
                </c:pt>
                <c:pt idx="7228">
                  <c:v>2726473015</c:v>
                </c:pt>
                <c:pt idx="7229">
                  <c:v>2726784000</c:v>
                </c:pt>
                <c:pt idx="7230">
                  <c:v>2727069017</c:v>
                </c:pt>
                <c:pt idx="7231">
                  <c:v>2727388001</c:v>
                </c:pt>
                <c:pt idx="7232">
                  <c:v>2727673014</c:v>
                </c:pt>
                <c:pt idx="7233">
                  <c:v>2727974003</c:v>
                </c:pt>
                <c:pt idx="7234">
                  <c:v>2728267014</c:v>
                </c:pt>
                <c:pt idx="7235">
                  <c:v>2728578000</c:v>
                </c:pt>
                <c:pt idx="7236">
                  <c:v>2728863017</c:v>
                </c:pt>
                <c:pt idx="7237">
                  <c:v>2729182003</c:v>
                </c:pt>
                <c:pt idx="7238">
                  <c:v>2729467017</c:v>
                </c:pt>
                <c:pt idx="7239">
                  <c:v>2729778001</c:v>
                </c:pt>
                <c:pt idx="7240">
                  <c:v>2730071017</c:v>
                </c:pt>
                <c:pt idx="7241">
                  <c:v>2730382000</c:v>
                </c:pt>
                <c:pt idx="7242">
                  <c:v>2730667017</c:v>
                </c:pt>
                <c:pt idx="7243">
                  <c:v>2731018001</c:v>
                </c:pt>
                <c:pt idx="7244">
                  <c:v>2731303017</c:v>
                </c:pt>
                <c:pt idx="7245">
                  <c:v>2731614000</c:v>
                </c:pt>
                <c:pt idx="7246">
                  <c:v>2731907017</c:v>
                </c:pt>
                <c:pt idx="7247">
                  <c:v>2732218001</c:v>
                </c:pt>
                <c:pt idx="7248">
                  <c:v>2732503017</c:v>
                </c:pt>
                <c:pt idx="7249">
                  <c:v>2732822000</c:v>
                </c:pt>
                <c:pt idx="7250">
                  <c:v>2733107014</c:v>
                </c:pt>
                <c:pt idx="7251">
                  <c:v>2733418001</c:v>
                </c:pt>
                <c:pt idx="7252">
                  <c:v>2733711017</c:v>
                </c:pt>
                <c:pt idx="7253">
                  <c:v>2734022000</c:v>
                </c:pt>
                <c:pt idx="7254">
                  <c:v>2734314018</c:v>
                </c:pt>
                <c:pt idx="7255">
                  <c:v>2734633000</c:v>
                </c:pt>
                <c:pt idx="7256">
                  <c:v>2734918015</c:v>
                </c:pt>
                <c:pt idx="7257">
                  <c:v>2735229000</c:v>
                </c:pt>
                <c:pt idx="7258">
                  <c:v>2735522018</c:v>
                </c:pt>
                <c:pt idx="7259">
                  <c:v>2735833003</c:v>
                </c:pt>
                <c:pt idx="7260">
                  <c:v>2736144017</c:v>
                </c:pt>
                <c:pt idx="7261">
                  <c:v>2736463000</c:v>
                </c:pt>
                <c:pt idx="7262">
                  <c:v>2736748018</c:v>
                </c:pt>
                <c:pt idx="7263">
                  <c:v>2737059000</c:v>
                </c:pt>
                <c:pt idx="7264">
                  <c:v>2737352017</c:v>
                </c:pt>
                <c:pt idx="7265">
                  <c:v>2737653003</c:v>
                </c:pt>
                <c:pt idx="7266">
                  <c:v>2737938018</c:v>
                </c:pt>
                <c:pt idx="7267">
                  <c:v>2738257000</c:v>
                </c:pt>
                <c:pt idx="7268">
                  <c:v>2738542014</c:v>
                </c:pt>
                <c:pt idx="7269">
                  <c:v>2738853000</c:v>
                </c:pt>
                <c:pt idx="7270">
                  <c:v>2739146018</c:v>
                </c:pt>
                <c:pt idx="7271">
                  <c:v>2739457003</c:v>
                </c:pt>
                <c:pt idx="7272">
                  <c:v>2739742017</c:v>
                </c:pt>
                <c:pt idx="7273">
                  <c:v>2740061000</c:v>
                </c:pt>
                <c:pt idx="7274">
                  <c:v>2740346017</c:v>
                </c:pt>
                <c:pt idx="7275">
                  <c:v>2740663000</c:v>
                </c:pt>
                <c:pt idx="7276">
                  <c:v>2740956018</c:v>
                </c:pt>
                <c:pt idx="7277">
                  <c:v>2741293000</c:v>
                </c:pt>
                <c:pt idx="7278">
                  <c:v>2741578018</c:v>
                </c:pt>
                <c:pt idx="7279">
                  <c:v>2741897000</c:v>
                </c:pt>
                <c:pt idx="7280">
                  <c:v>2742182017</c:v>
                </c:pt>
                <c:pt idx="7281">
                  <c:v>2742493000</c:v>
                </c:pt>
                <c:pt idx="7282">
                  <c:v>2742786017</c:v>
                </c:pt>
                <c:pt idx="7283">
                  <c:v>2743097000</c:v>
                </c:pt>
                <c:pt idx="7284">
                  <c:v>2743382014</c:v>
                </c:pt>
                <c:pt idx="7285">
                  <c:v>2743701000</c:v>
                </c:pt>
                <c:pt idx="7286">
                  <c:v>2743992017</c:v>
                </c:pt>
                <c:pt idx="7287">
                  <c:v>2744303000</c:v>
                </c:pt>
                <c:pt idx="7288">
                  <c:v>2744596017</c:v>
                </c:pt>
                <c:pt idx="7289">
                  <c:v>2744907000</c:v>
                </c:pt>
                <c:pt idx="7290">
                  <c:v>2745192014</c:v>
                </c:pt>
                <c:pt idx="7291">
                  <c:v>2755376000</c:v>
                </c:pt>
                <c:pt idx="7292">
                  <c:v>2755695014</c:v>
                </c:pt>
                <c:pt idx="7293">
                  <c:v>2756006000</c:v>
                </c:pt>
                <c:pt idx="7294">
                  <c:v>2756291018</c:v>
                </c:pt>
                <c:pt idx="7295">
                  <c:v>2756610000</c:v>
                </c:pt>
                <c:pt idx="7296">
                  <c:v>2756895014</c:v>
                </c:pt>
                <c:pt idx="7297">
                  <c:v>2757196000</c:v>
                </c:pt>
                <c:pt idx="7298">
                  <c:v>2757489017</c:v>
                </c:pt>
                <c:pt idx="7299">
                  <c:v>2757800000</c:v>
                </c:pt>
                <c:pt idx="7300">
                  <c:v>2758085014</c:v>
                </c:pt>
                <c:pt idx="7301">
                  <c:v>2758404000</c:v>
                </c:pt>
                <c:pt idx="7302">
                  <c:v>2758689017</c:v>
                </c:pt>
                <c:pt idx="7303">
                  <c:v>2759000000</c:v>
                </c:pt>
                <c:pt idx="7304">
                  <c:v>2759293014</c:v>
                </c:pt>
                <c:pt idx="7305">
                  <c:v>2759604004</c:v>
                </c:pt>
                <c:pt idx="7306">
                  <c:v>2759889018</c:v>
                </c:pt>
                <c:pt idx="7307">
                  <c:v>2760214000</c:v>
                </c:pt>
                <c:pt idx="7308">
                  <c:v>2760499016</c:v>
                </c:pt>
                <c:pt idx="7309">
                  <c:v>2760836000</c:v>
                </c:pt>
                <c:pt idx="7310">
                  <c:v>2761129014</c:v>
                </c:pt>
                <c:pt idx="7311">
                  <c:v>2761440000</c:v>
                </c:pt>
                <c:pt idx="7312">
                  <c:v>2761725018</c:v>
                </c:pt>
                <c:pt idx="7313">
                  <c:v>2762044000</c:v>
                </c:pt>
                <c:pt idx="7314">
                  <c:v>2762329014</c:v>
                </c:pt>
                <c:pt idx="7315">
                  <c:v>2762640000</c:v>
                </c:pt>
                <c:pt idx="7316">
                  <c:v>2762933018</c:v>
                </c:pt>
                <c:pt idx="7317">
                  <c:v>2763244000</c:v>
                </c:pt>
                <c:pt idx="7318">
                  <c:v>2763535018</c:v>
                </c:pt>
                <c:pt idx="7319">
                  <c:v>2763854000</c:v>
                </c:pt>
                <c:pt idx="7320">
                  <c:v>2764139014</c:v>
                </c:pt>
                <c:pt idx="7321">
                  <c:v>2764450000</c:v>
                </c:pt>
                <c:pt idx="7322">
                  <c:v>2764743018</c:v>
                </c:pt>
                <c:pt idx="7323">
                  <c:v>2765054000</c:v>
                </c:pt>
                <c:pt idx="7324">
                  <c:v>2765339017</c:v>
                </c:pt>
                <c:pt idx="7325">
                  <c:v>2765658000</c:v>
                </c:pt>
                <c:pt idx="7326">
                  <c:v>2765969017</c:v>
                </c:pt>
                <c:pt idx="7327">
                  <c:v>2766280002</c:v>
                </c:pt>
                <c:pt idx="7328">
                  <c:v>2766573014</c:v>
                </c:pt>
                <c:pt idx="7329">
                  <c:v>2766874000</c:v>
                </c:pt>
                <c:pt idx="7330">
                  <c:v>2767159018</c:v>
                </c:pt>
                <c:pt idx="7331">
                  <c:v>2767478001</c:v>
                </c:pt>
                <c:pt idx="7332">
                  <c:v>2767763014</c:v>
                </c:pt>
                <c:pt idx="7333">
                  <c:v>2768074000</c:v>
                </c:pt>
                <c:pt idx="7334">
                  <c:v>2768367018</c:v>
                </c:pt>
                <c:pt idx="7335">
                  <c:v>2768678001</c:v>
                </c:pt>
                <c:pt idx="7336">
                  <c:v>2768963017</c:v>
                </c:pt>
                <c:pt idx="7337">
                  <c:v>2769282000</c:v>
                </c:pt>
                <c:pt idx="7338">
                  <c:v>2769567017</c:v>
                </c:pt>
                <c:pt idx="7339">
                  <c:v>2769884000</c:v>
                </c:pt>
                <c:pt idx="7340">
                  <c:v>2770177018</c:v>
                </c:pt>
                <c:pt idx="7341">
                  <c:v>2770488004</c:v>
                </c:pt>
                <c:pt idx="7342">
                  <c:v>2770773017</c:v>
                </c:pt>
                <c:pt idx="7343">
                  <c:v>2771118003</c:v>
                </c:pt>
                <c:pt idx="7344">
                  <c:v>2771403017</c:v>
                </c:pt>
                <c:pt idx="7345">
                  <c:v>2771714001</c:v>
                </c:pt>
                <c:pt idx="7346">
                  <c:v>2772007014</c:v>
                </c:pt>
                <c:pt idx="7347">
                  <c:v>2772318001</c:v>
                </c:pt>
                <c:pt idx="7348">
                  <c:v>2772603014</c:v>
                </c:pt>
                <c:pt idx="7349">
                  <c:v>2772922002</c:v>
                </c:pt>
                <c:pt idx="7350">
                  <c:v>2773213015</c:v>
                </c:pt>
                <c:pt idx="7351">
                  <c:v>2773524000</c:v>
                </c:pt>
                <c:pt idx="7352">
                  <c:v>2773817017</c:v>
                </c:pt>
                <c:pt idx="7353">
                  <c:v>2774128001</c:v>
                </c:pt>
                <c:pt idx="7354">
                  <c:v>2774413014</c:v>
                </c:pt>
                <c:pt idx="7355">
                  <c:v>2774732000</c:v>
                </c:pt>
                <c:pt idx="7356">
                  <c:v>2775017014</c:v>
                </c:pt>
                <c:pt idx="7357">
                  <c:v>2775328000</c:v>
                </c:pt>
                <c:pt idx="7358">
                  <c:v>2775621014</c:v>
                </c:pt>
                <c:pt idx="7359">
                  <c:v>2775932000</c:v>
                </c:pt>
                <c:pt idx="7360">
                  <c:v>2776314018</c:v>
                </c:pt>
                <c:pt idx="7361">
                  <c:v>2776622003</c:v>
                </c:pt>
                <c:pt idx="7362">
                  <c:v>2776906017</c:v>
                </c:pt>
                <c:pt idx="7363">
                  <c:v>2777216000</c:v>
                </c:pt>
                <c:pt idx="7364">
                  <c:v>2777508017</c:v>
                </c:pt>
                <c:pt idx="7365">
                  <c:v>2777818001</c:v>
                </c:pt>
                <c:pt idx="7366">
                  <c:v>2778102018</c:v>
                </c:pt>
                <c:pt idx="7367">
                  <c:v>2778420000</c:v>
                </c:pt>
                <c:pt idx="7368">
                  <c:v>2778705014</c:v>
                </c:pt>
                <c:pt idx="7369">
                  <c:v>2779015000</c:v>
                </c:pt>
                <c:pt idx="7370">
                  <c:v>2779307014</c:v>
                </c:pt>
                <c:pt idx="7371">
                  <c:v>2779624000</c:v>
                </c:pt>
                <c:pt idx="7372">
                  <c:v>2779909014</c:v>
                </c:pt>
                <c:pt idx="7373">
                  <c:v>2780228001</c:v>
                </c:pt>
                <c:pt idx="7374">
                  <c:v>2780513014</c:v>
                </c:pt>
                <c:pt idx="7375">
                  <c:v>2780824000</c:v>
                </c:pt>
                <c:pt idx="7376">
                  <c:v>2781117014</c:v>
                </c:pt>
                <c:pt idx="7377">
                  <c:v>2781454000</c:v>
                </c:pt>
                <c:pt idx="7378">
                  <c:v>2781739018</c:v>
                </c:pt>
                <c:pt idx="7379">
                  <c:v>2782058001</c:v>
                </c:pt>
                <c:pt idx="7380">
                  <c:v>2782343014</c:v>
                </c:pt>
                <c:pt idx="7381">
                  <c:v>2782654000</c:v>
                </c:pt>
                <c:pt idx="7382">
                  <c:v>2782953014</c:v>
                </c:pt>
                <c:pt idx="7383">
                  <c:v>2783263000</c:v>
                </c:pt>
                <c:pt idx="7384">
                  <c:v>2783547014</c:v>
                </c:pt>
                <c:pt idx="7385">
                  <c:v>2783866003</c:v>
                </c:pt>
                <c:pt idx="7386">
                  <c:v>2784150017</c:v>
                </c:pt>
                <c:pt idx="7387">
                  <c:v>2784460000</c:v>
                </c:pt>
                <c:pt idx="7388">
                  <c:v>2784752015</c:v>
                </c:pt>
                <c:pt idx="7389">
                  <c:v>2785062000</c:v>
                </c:pt>
                <c:pt idx="7390">
                  <c:v>2785612000</c:v>
                </c:pt>
                <c:pt idx="7391">
                  <c:v>2793888001</c:v>
                </c:pt>
                <c:pt idx="7392">
                  <c:v>2802164000</c:v>
                </c:pt>
                <c:pt idx="7393">
                  <c:v>2810430000</c:v>
                </c:pt>
                <c:pt idx="7394">
                  <c:v>2818947000</c:v>
                </c:pt>
                <c:pt idx="7395">
                  <c:v>2827223000</c:v>
                </c:pt>
                <c:pt idx="7396">
                  <c:v>2835499000</c:v>
                </c:pt>
                <c:pt idx="7397">
                  <c:v>2843775000</c:v>
                </c:pt>
                <c:pt idx="7398">
                  <c:v>2852291000</c:v>
                </c:pt>
                <c:pt idx="7399">
                  <c:v>2860567000</c:v>
                </c:pt>
                <c:pt idx="7400">
                  <c:v>2868843000</c:v>
                </c:pt>
                <c:pt idx="7401">
                  <c:v>2877119000</c:v>
                </c:pt>
                <c:pt idx="7402">
                  <c:v>2885635000</c:v>
                </c:pt>
                <c:pt idx="7403">
                  <c:v>2893918001</c:v>
                </c:pt>
                <c:pt idx="7404">
                  <c:v>2902195002</c:v>
                </c:pt>
                <c:pt idx="7405">
                  <c:v>2910472000</c:v>
                </c:pt>
                <c:pt idx="7406">
                  <c:v>2918989000</c:v>
                </c:pt>
                <c:pt idx="7407">
                  <c:v>2927266000</c:v>
                </c:pt>
                <c:pt idx="7408">
                  <c:v>2935543000</c:v>
                </c:pt>
                <c:pt idx="7409">
                  <c:v>2943820000</c:v>
                </c:pt>
                <c:pt idx="7410">
                  <c:v>2952337000</c:v>
                </c:pt>
                <c:pt idx="7411">
                  <c:v>2960614000</c:v>
                </c:pt>
                <c:pt idx="7412">
                  <c:v>2968891000</c:v>
                </c:pt>
                <c:pt idx="7413">
                  <c:v>2977168001</c:v>
                </c:pt>
                <c:pt idx="7414">
                  <c:v>2985691000</c:v>
                </c:pt>
                <c:pt idx="7415">
                  <c:v>2993967000</c:v>
                </c:pt>
                <c:pt idx="7416">
                  <c:v>3002244000</c:v>
                </c:pt>
                <c:pt idx="7417">
                  <c:v>3010520001</c:v>
                </c:pt>
                <c:pt idx="7418">
                  <c:v>3019036003</c:v>
                </c:pt>
                <c:pt idx="7419">
                  <c:v>3027312000</c:v>
                </c:pt>
                <c:pt idx="7420">
                  <c:v>3035589000</c:v>
                </c:pt>
                <c:pt idx="7421">
                  <c:v>3043865000</c:v>
                </c:pt>
                <c:pt idx="7422">
                  <c:v>3052382000</c:v>
                </c:pt>
                <c:pt idx="7423">
                  <c:v>3060659000</c:v>
                </c:pt>
                <c:pt idx="7424">
                  <c:v>3068935000</c:v>
                </c:pt>
                <c:pt idx="7425">
                  <c:v>3077202002</c:v>
                </c:pt>
                <c:pt idx="7426">
                  <c:v>3085719000</c:v>
                </c:pt>
                <c:pt idx="7427">
                  <c:v>3093995000</c:v>
                </c:pt>
                <c:pt idx="7428">
                  <c:v>3102272003</c:v>
                </c:pt>
                <c:pt idx="7429">
                  <c:v>3110549000</c:v>
                </c:pt>
                <c:pt idx="7430">
                  <c:v>3119066001</c:v>
                </c:pt>
                <c:pt idx="7431">
                  <c:v>3127343000</c:v>
                </c:pt>
                <c:pt idx="7432">
                  <c:v>3135620000</c:v>
                </c:pt>
                <c:pt idx="7433">
                  <c:v>3143897000</c:v>
                </c:pt>
                <c:pt idx="7434">
                  <c:v>3152414000</c:v>
                </c:pt>
                <c:pt idx="7435">
                  <c:v>3160698001</c:v>
                </c:pt>
                <c:pt idx="7436">
                  <c:v>3168975000</c:v>
                </c:pt>
                <c:pt idx="7437">
                  <c:v>3177252000</c:v>
                </c:pt>
                <c:pt idx="7438">
                  <c:v>3185769000</c:v>
                </c:pt>
                <c:pt idx="7439">
                  <c:v>3194046000</c:v>
                </c:pt>
                <c:pt idx="7440">
                  <c:v>3202323000</c:v>
                </c:pt>
                <c:pt idx="7441">
                  <c:v>3210600000</c:v>
                </c:pt>
                <c:pt idx="7442">
                  <c:v>3219117000</c:v>
                </c:pt>
                <c:pt idx="7443">
                  <c:v>3227394000</c:v>
                </c:pt>
                <c:pt idx="7444">
                  <c:v>3235671000</c:v>
                </c:pt>
                <c:pt idx="7445">
                  <c:v>3243948000</c:v>
                </c:pt>
                <c:pt idx="7446">
                  <c:v>3252471000</c:v>
                </c:pt>
                <c:pt idx="7447">
                  <c:v>3260748001</c:v>
                </c:pt>
                <c:pt idx="7448">
                  <c:v>3269024000</c:v>
                </c:pt>
                <c:pt idx="7449">
                  <c:v>3277301003</c:v>
                </c:pt>
                <c:pt idx="7450">
                  <c:v>3285818001</c:v>
                </c:pt>
                <c:pt idx="7451">
                  <c:v>3294094000</c:v>
                </c:pt>
                <c:pt idx="7452">
                  <c:v>3302371003</c:v>
                </c:pt>
                <c:pt idx="7453">
                  <c:v>3310647003</c:v>
                </c:pt>
                <c:pt idx="7454">
                  <c:v>3319164000</c:v>
                </c:pt>
                <c:pt idx="7455">
                  <c:v>3327441003</c:v>
                </c:pt>
                <c:pt idx="7456">
                  <c:v>3335718001</c:v>
                </c:pt>
                <c:pt idx="7457">
                  <c:v>3343985000</c:v>
                </c:pt>
                <c:pt idx="7458">
                  <c:v>3352502000</c:v>
                </c:pt>
                <c:pt idx="7459">
                  <c:v>3360779000</c:v>
                </c:pt>
                <c:pt idx="7460">
                  <c:v>3369056003</c:v>
                </c:pt>
                <c:pt idx="7461">
                  <c:v>3377333000</c:v>
                </c:pt>
                <c:pt idx="7462">
                  <c:v>3385849000</c:v>
                </c:pt>
                <c:pt idx="7463">
                  <c:v>3394126003</c:v>
                </c:pt>
                <c:pt idx="7464">
                  <c:v>3402403000</c:v>
                </c:pt>
                <c:pt idx="7465">
                  <c:v>3410680000</c:v>
                </c:pt>
                <c:pt idx="7466">
                  <c:v>3419197000</c:v>
                </c:pt>
                <c:pt idx="7467">
                  <c:v>3427481004</c:v>
                </c:pt>
                <c:pt idx="7468">
                  <c:v>3435758001</c:v>
                </c:pt>
                <c:pt idx="7469">
                  <c:v>3444035000</c:v>
                </c:pt>
                <c:pt idx="7470">
                  <c:v>3452552000</c:v>
                </c:pt>
                <c:pt idx="7471">
                  <c:v>3460829000</c:v>
                </c:pt>
                <c:pt idx="7472">
                  <c:v>3469106000</c:v>
                </c:pt>
                <c:pt idx="7473">
                  <c:v>3477383000</c:v>
                </c:pt>
                <c:pt idx="7474">
                  <c:v>3485900003</c:v>
                </c:pt>
                <c:pt idx="7475">
                  <c:v>3494177000</c:v>
                </c:pt>
                <c:pt idx="7476">
                  <c:v>3502454003</c:v>
                </c:pt>
                <c:pt idx="7477">
                  <c:v>3510731000</c:v>
                </c:pt>
                <c:pt idx="7478">
                  <c:v>3519255003</c:v>
                </c:pt>
                <c:pt idx="7479">
                  <c:v>3527532000</c:v>
                </c:pt>
                <c:pt idx="7480">
                  <c:v>3535809002</c:v>
                </c:pt>
                <c:pt idx="7481">
                  <c:v>3544086000</c:v>
                </c:pt>
                <c:pt idx="7482">
                  <c:v>3552603000</c:v>
                </c:pt>
                <c:pt idx="7483">
                  <c:v>3560880000</c:v>
                </c:pt>
                <c:pt idx="7484">
                  <c:v>3569157000</c:v>
                </c:pt>
                <c:pt idx="7485">
                  <c:v>3577434003</c:v>
                </c:pt>
                <c:pt idx="7486">
                  <c:v>3585951000</c:v>
                </c:pt>
                <c:pt idx="7487">
                  <c:v>3594228004</c:v>
                </c:pt>
                <c:pt idx="7488">
                  <c:v>3602505000</c:v>
                </c:pt>
                <c:pt idx="7489">
                  <c:v>3610772000</c:v>
                </c:pt>
                <c:pt idx="7490">
                  <c:v>0</c:v>
                </c:pt>
                <c:pt idx="7491">
                  <c:v>8182726</c:v>
                </c:pt>
                <c:pt idx="7492">
                  <c:v>17235000</c:v>
                </c:pt>
                <c:pt idx="7493">
                  <c:v>25511000</c:v>
                </c:pt>
                <c:pt idx="7494">
                  <c:v>34027000</c:v>
                </c:pt>
                <c:pt idx="7495">
                  <c:v>42303000</c:v>
                </c:pt>
                <c:pt idx="7496">
                  <c:v>50579001</c:v>
                </c:pt>
                <c:pt idx="7497">
                  <c:v>58856000</c:v>
                </c:pt>
                <c:pt idx="7498">
                  <c:v>67372000</c:v>
                </c:pt>
                <c:pt idx="7499">
                  <c:v>75655001</c:v>
                </c:pt>
                <c:pt idx="7500">
                  <c:v>83931003</c:v>
                </c:pt>
                <c:pt idx="7501">
                  <c:v>92208000</c:v>
                </c:pt>
                <c:pt idx="7502">
                  <c:v>100724000</c:v>
                </c:pt>
                <c:pt idx="7503">
                  <c:v>109000000</c:v>
                </c:pt>
                <c:pt idx="7504">
                  <c:v>117276000</c:v>
                </c:pt>
                <c:pt idx="7505">
                  <c:v>125552000</c:v>
                </c:pt>
                <c:pt idx="7506">
                  <c:v>134068003</c:v>
                </c:pt>
                <c:pt idx="7507">
                  <c:v>142344000</c:v>
                </c:pt>
                <c:pt idx="7508">
                  <c:v>150620000</c:v>
                </c:pt>
                <c:pt idx="7509">
                  <c:v>158897000</c:v>
                </c:pt>
                <c:pt idx="7510">
                  <c:v>167426003</c:v>
                </c:pt>
                <c:pt idx="7511">
                  <c:v>175704000</c:v>
                </c:pt>
                <c:pt idx="7512">
                  <c:v>183982000</c:v>
                </c:pt>
                <c:pt idx="7513">
                  <c:v>192259002</c:v>
                </c:pt>
                <c:pt idx="7514">
                  <c:v>200778003</c:v>
                </c:pt>
                <c:pt idx="7515">
                  <c:v>209056000</c:v>
                </c:pt>
                <c:pt idx="7516">
                  <c:v>217334000</c:v>
                </c:pt>
                <c:pt idx="7517">
                  <c:v>225612000</c:v>
                </c:pt>
                <c:pt idx="7518">
                  <c:v>234130000</c:v>
                </c:pt>
                <c:pt idx="7519">
                  <c:v>242408000</c:v>
                </c:pt>
                <c:pt idx="7520">
                  <c:v>250686000</c:v>
                </c:pt>
                <c:pt idx="7521">
                  <c:v>258952000</c:v>
                </c:pt>
                <c:pt idx="7522">
                  <c:v>267468000</c:v>
                </c:pt>
                <c:pt idx="7523">
                  <c:v>275745003</c:v>
                </c:pt>
                <c:pt idx="7524">
                  <c:v>284021000</c:v>
                </c:pt>
                <c:pt idx="7525">
                  <c:v>292297000</c:v>
                </c:pt>
                <c:pt idx="7526">
                  <c:v>300813000</c:v>
                </c:pt>
                <c:pt idx="7527">
                  <c:v>309089001</c:v>
                </c:pt>
                <c:pt idx="7528">
                  <c:v>317365000</c:v>
                </c:pt>
                <c:pt idx="7529">
                  <c:v>325641000</c:v>
                </c:pt>
                <c:pt idx="7530">
                  <c:v>334157003</c:v>
                </c:pt>
                <c:pt idx="7531">
                  <c:v>342440000</c:v>
                </c:pt>
                <c:pt idx="7532">
                  <c:v>350716000</c:v>
                </c:pt>
                <c:pt idx="7533">
                  <c:v>358992000</c:v>
                </c:pt>
                <c:pt idx="7534">
                  <c:v>367508000</c:v>
                </c:pt>
                <c:pt idx="7535">
                  <c:v>375784000</c:v>
                </c:pt>
                <c:pt idx="7536">
                  <c:v>384061000</c:v>
                </c:pt>
                <c:pt idx="7537">
                  <c:v>392337000</c:v>
                </c:pt>
                <c:pt idx="7538">
                  <c:v>400853000</c:v>
                </c:pt>
                <c:pt idx="7539">
                  <c:v>409129001</c:v>
                </c:pt>
                <c:pt idx="7540">
                  <c:v>417405000</c:v>
                </c:pt>
                <c:pt idx="7541">
                  <c:v>425681000</c:v>
                </c:pt>
                <c:pt idx="7542">
                  <c:v>434204000</c:v>
                </c:pt>
                <c:pt idx="7543">
                  <c:v>442480000</c:v>
                </c:pt>
                <c:pt idx="7544">
                  <c:v>450756000</c:v>
                </c:pt>
                <c:pt idx="7545">
                  <c:v>459032000</c:v>
                </c:pt>
                <c:pt idx="7546">
                  <c:v>467548000</c:v>
                </c:pt>
                <c:pt idx="7547">
                  <c:v>475824000</c:v>
                </c:pt>
                <c:pt idx="7548">
                  <c:v>484100001</c:v>
                </c:pt>
                <c:pt idx="7549">
                  <c:v>492377000</c:v>
                </c:pt>
                <c:pt idx="7550">
                  <c:v>500893000</c:v>
                </c:pt>
                <c:pt idx="7551">
                  <c:v>509169001</c:v>
                </c:pt>
                <c:pt idx="7552">
                  <c:v>517445000</c:v>
                </c:pt>
                <c:pt idx="7553">
                  <c:v>525711000</c:v>
                </c:pt>
                <c:pt idx="7554">
                  <c:v>534227000</c:v>
                </c:pt>
                <c:pt idx="7555">
                  <c:v>542503002</c:v>
                </c:pt>
                <c:pt idx="7556">
                  <c:v>550779004</c:v>
                </c:pt>
                <c:pt idx="7557">
                  <c:v>559055003</c:v>
                </c:pt>
                <c:pt idx="7558">
                  <c:v>567572000</c:v>
                </c:pt>
                <c:pt idx="7559">
                  <c:v>575848000</c:v>
                </c:pt>
                <c:pt idx="7560">
                  <c:v>584124000</c:v>
                </c:pt>
                <c:pt idx="7561">
                  <c:v>592400001</c:v>
                </c:pt>
                <c:pt idx="7562">
                  <c:v>600916000</c:v>
                </c:pt>
                <c:pt idx="7563">
                  <c:v>609199000</c:v>
                </c:pt>
                <c:pt idx="7564">
                  <c:v>617475000</c:v>
                </c:pt>
                <c:pt idx="7565">
                  <c:v>625751000</c:v>
                </c:pt>
                <c:pt idx="7566">
                  <c:v>634267000</c:v>
                </c:pt>
                <c:pt idx="7567">
                  <c:v>642543000</c:v>
                </c:pt>
                <c:pt idx="7568">
                  <c:v>650819001</c:v>
                </c:pt>
                <c:pt idx="7569">
                  <c:v>659095000</c:v>
                </c:pt>
                <c:pt idx="7570">
                  <c:v>667611000</c:v>
                </c:pt>
                <c:pt idx="7571">
                  <c:v>675888000</c:v>
                </c:pt>
                <c:pt idx="7572">
                  <c:v>684164000</c:v>
                </c:pt>
                <c:pt idx="7573">
                  <c:v>692440002</c:v>
                </c:pt>
                <c:pt idx="7574">
                  <c:v>700963000</c:v>
                </c:pt>
                <c:pt idx="7575">
                  <c:v>709239001</c:v>
                </c:pt>
                <c:pt idx="7576">
                  <c:v>717515000</c:v>
                </c:pt>
                <c:pt idx="7577">
                  <c:v>725791000</c:v>
                </c:pt>
                <c:pt idx="7578">
                  <c:v>734307000</c:v>
                </c:pt>
                <c:pt idx="7579">
                  <c:v>742583001</c:v>
                </c:pt>
                <c:pt idx="7580">
                  <c:v>750859004</c:v>
                </c:pt>
                <c:pt idx="7581">
                  <c:v>759135003</c:v>
                </c:pt>
                <c:pt idx="7582">
                  <c:v>767651000</c:v>
                </c:pt>
                <c:pt idx="7583">
                  <c:v>775927000</c:v>
                </c:pt>
                <c:pt idx="7584">
                  <c:v>784204000</c:v>
                </c:pt>
                <c:pt idx="7585">
                  <c:v>792470000</c:v>
                </c:pt>
                <c:pt idx="7586">
                  <c:v>800986001</c:v>
                </c:pt>
                <c:pt idx="7587">
                  <c:v>809262003</c:v>
                </c:pt>
                <c:pt idx="7588">
                  <c:v>817538003</c:v>
                </c:pt>
                <c:pt idx="7589">
                  <c:v>825814000</c:v>
                </c:pt>
                <c:pt idx="7590">
                  <c:v>834330000</c:v>
                </c:pt>
                <c:pt idx="7591">
                  <c:v>842606000</c:v>
                </c:pt>
                <c:pt idx="7592">
                  <c:v>850882000</c:v>
                </c:pt>
                <c:pt idx="7593">
                  <c:v>859158000</c:v>
                </c:pt>
                <c:pt idx="7594">
                  <c:v>867674001</c:v>
                </c:pt>
                <c:pt idx="7595">
                  <c:v>875957000</c:v>
                </c:pt>
                <c:pt idx="7596">
                  <c:v>884233000</c:v>
                </c:pt>
                <c:pt idx="7597">
                  <c:v>892510000</c:v>
                </c:pt>
                <c:pt idx="7598">
                  <c:v>901026002</c:v>
                </c:pt>
                <c:pt idx="7599">
                  <c:v>909302003</c:v>
                </c:pt>
                <c:pt idx="7600">
                  <c:v>917578003</c:v>
                </c:pt>
                <c:pt idx="7601">
                  <c:v>925855000</c:v>
                </c:pt>
                <c:pt idx="7602">
                  <c:v>934372004</c:v>
                </c:pt>
                <c:pt idx="7603">
                  <c:v>942649001</c:v>
                </c:pt>
                <c:pt idx="7604">
                  <c:v>950926000</c:v>
                </c:pt>
                <c:pt idx="7605">
                  <c:v>959203000</c:v>
                </c:pt>
                <c:pt idx="7606">
                  <c:v>967726000</c:v>
                </c:pt>
                <c:pt idx="7607">
                  <c:v>976003004</c:v>
                </c:pt>
                <c:pt idx="7608">
                  <c:v>984280000</c:v>
                </c:pt>
                <c:pt idx="7609">
                  <c:v>992557000</c:v>
                </c:pt>
                <c:pt idx="7610">
                  <c:v>1001074000</c:v>
                </c:pt>
                <c:pt idx="7611">
                  <c:v>1009351000</c:v>
                </c:pt>
                <c:pt idx="7612">
                  <c:v>1017628000</c:v>
                </c:pt>
                <c:pt idx="7613">
                  <c:v>1025905001</c:v>
                </c:pt>
                <c:pt idx="7614">
                  <c:v>1034422000</c:v>
                </c:pt>
                <c:pt idx="7615">
                  <c:v>1042699001</c:v>
                </c:pt>
                <c:pt idx="7616">
                  <c:v>1050976004</c:v>
                </c:pt>
                <c:pt idx="7617">
                  <c:v>1059243000</c:v>
                </c:pt>
                <c:pt idx="7618">
                  <c:v>1067760000</c:v>
                </c:pt>
                <c:pt idx="7619">
                  <c:v>1076037000</c:v>
                </c:pt>
                <c:pt idx="7620">
                  <c:v>1084314000</c:v>
                </c:pt>
                <c:pt idx="7621">
                  <c:v>1092591000</c:v>
                </c:pt>
                <c:pt idx="7622">
                  <c:v>1101108000</c:v>
                </c:pt>
                <c:pt idx="7623">
                  <c:v>1109385000</c:v>
                </c:pt>
                <c:pt idx="7624">
                  <c:v>1117662000</c:v>
                </c:pt>
                <c:pt idx="7625">
                  <c:v>1125939001</c:v>
                </c:pt>
                <c:pt idx="7626">
                  <c:v>1134456000</c:v>
                </c:pt>
                <c:pt idx="7627">
                  <c:v>1142739000</c:v>
                </c:pt>
                <c:pt idx="7628">
                  <c:v>1151016000</c:v>
                </c:pt>
                <c:pt idx="7629">
                  <c:v>1159293000</c:v>
                </c:pt>
                <c:pt idx="7630">
                  <c:v>1167810000</c:v>
                </c:pt>
                <c:pt idx="7631">
                  <c:v>1176087000</c:v>
                </c:pt>
                <c:pt idx="7632">
                  <c:v>1184364000</c:v>
                </c:pt>
                <c:pt idx="7633">
                  <c:v>1192641000</c:v>
                </c:pt>
                <c:pt idx="7634">
                  <c:v>1201158000</c:v>
                </c:pt>
                <c:pt idx="7635">
                  <c:v>1209435004</c:v>
                </c:pt>
                <c:pt idx="7636">
                  <c:v>1217712000</c:v>
                </c:pt>
                <c:pt idx="7637">
                  <c:v>1225989001</c:v>
                </c:pt>
                <c:pt idx="7638">
                  <c:v>1234512000</c:v>
                </c:pt>
                <c:pt idx="7639">
                  <c:v>1242789001</c:v>
                </c:pt>
                <c:pt idx="7640">
                  <c:v>1251066000</c:v>
                </c:pt>
                <c:pt idx="7641">
                  <c:v>1259343000</c:v>
                </c:pt>
                <c:pt idx="7642">
                  <c:v>1267860000</c:v>
                </c:pt>
                <c:pt idx="7643">
                  <c:v>1276137000</c:v>
                </c:pt>
                <c:pt idx="7644">
                  <c:v>1284414000</c:v>
                </c:pt>
                <c:pt idx="7645">
                  <c:v>1292691000</c:v>
                </c:pt>
                <c:pt idx="7646">
                  <c:v>1301208000</c:v>
                </c:pt>
                <c:pt idx="7647">
                  <c:v>1309485000</c:v>
                </c:pt>
                <c:pt idx="7648">
                  <c:v>1317762000</c:v>
                </c:pt>
                <c:pt idx="7649">
                  <c:v>1326029004</c:v>
                </c:pt>
                <c:pt idx="7650">
                  <c:v>1334546000</c:v>
                </c:pt>
                <c:pt idx="7651">
                  <c:v>1342823001</c:v>
                </c:pt>
                <c:pt idx="7652">
                  <c:v>1351100000</c:v>
                </c:pt>
                <c:pt idx="7653">
                  <c:v>1359377000</c:v>
                </c:pt>
                <c:pt idx="7654">
                  <c:v>1367894000</c:v>
                </c:pt>
                <c:pt idx="7655">
                  <c:v>1376171000</c:v>
                </c:pt>
                <c:pt idx="7656">
                  <c:v>1384448000</c:v>
                </c:pt>
                <c:pt idx="7657">
                  <c:v>1392725000</c:v>
                </c:pt>
                <c:pt idx="7658">
                  <c:v>1401242001</c:v>
                </c:pt>
                <c:pt idx="7659">
                  <c:v>1409525000</c:v>
                </c:pt>
                <c:pt idx="7660">
                  <c:v>1417802000</c:v>
                </c:pt>
                <c:pt idx="7661">
                  <c:v>1426079000</c:v>
                </c:pt>
                <c:pt idx="7662">
                  <c:v>1434596000</c:v>
                </c:pt>
                <c:pt idx="7663">
                  <c:v>1442873000</c:v>
                </c:pt>
                <c:pt idx="7664">
                  <c:v>1451150000</c:v>
                </c:pt>
                <c:pt idx="7665">
                  <c:v>1459427001</c:v>
                </c:pt>
                <c:pt idx="7666">
                  <c:v>1467944000</c:v>
                </c:pt>
                <c:pt idx="7667">
                  <c:v>1476221000</c:v>
                </c:pt>
                <c:pt idx="7668">
                  <c:v>1484498000</c:v>
                </c:pt>
                <c:pt idx="7669">
                  <c:v>1492775000</c:v>
                </c:pt>
                <c:pt idx="7670">
                  <c:v>1501298000</c:v>
                </c:pt>
                <c:pt idx="7671">
                  <c:v>1509575000</c:v>
                </c:pt>
                <c:pt idx="7672">
                  <c:v>1517852001</c:v>
                </c:pt>
                <c:pt idx="7673">
                  <c:v>1526129000</c:v>
                </c:pt>
                <c:pt idx="7674">
                  <c:v>1534646000</c:v>
                </c:pt>
                <c:pt idx="7675">
                  <c:v>1542923000</c:v>
                </c:pt>
                <c:pt idx="7676">
                  <c:v>1551200000</c:v>
                </c:pt>
                <c:pt idx="7677">
                  <c:v>1559477000</c:v>
                </c:pt>
                <c:pt idx="7678">
                  <c:v>1567994000</c:v>
                </c:pt>
                <c:pt idx="7679">
                  <c:v>1576271001</c:v>
                </c:pt>
                <c:pt idx="7680">
                  <c:v>1584548000</c:v>
                </c:pt>
                <c:pt idx="7681">
                  <c:v>1592815000</c:v>
                </c:pt>
                <c:pt idx="7682">
                  <c:v>1601332000</c:v>
                </c:pt>
                <c:pt idx="7683">
                  <c:v>1609609001</c:v>
                </c:pt>
                <c:pt idx="7684">
                  <c:v>1617886003</c:v>
                </c:pt>
                <c:pt idx="7685">
                  <c:v>1626163000</c:v>
                </c:pt>
                <c:pt idx="7686">
                  <c:v>1634680002</c:v>
                </c:pt>
                <c:pt idx="7687">
                  <c:v>1642957000</c:v>
                </c:pt>
                <c:pt idx="7688">
                  <c:v>1651234000</c:v>
                </c:pt>
                <c:pt idx="7689">
                  <c:v>1659511000</c:v>
                </c:pt>
                <c:pt idx="7690">
                  <c:v>1668028000</c:v>
                </c:pt>
                <c:pt idx="7691">
                  <c:v>1676311003</c:v>
                </c:pt>
                <c:pt idx="7692">
                  <c:v>1684588000</c:v>
                </c:pt>
                <c:pt idx="7693">
                  <c:v>1692865000</c:v>
                </c:pt>
                <c:pt idx="7694">
                  <c:v>1701382000</c:v>
                </c:pt>
                <c:pt idx="7695">
                  <c:v>1709659001</c:v>
                </c:pt>
                <c:pt idx="7696">
                  <c:v>1717936000</c:v>
                </c:pt>
                <c:pt idx="7697">
                  <c:v>1726213000</c:v>
                </c:pt>
                <c:pt idx="7698">
                  <c:v>1734730000</c:v>
                </c:pt>
                <c:pt idx="7699">
                  <c:v>1743007000</c:v>
                </c:pt>
                <c:pt idx="7700">
                  <c:v>1751284001</c:v>
                </c:pt>
                <c:pt idx="7701">
                  <c:v>1759561000</c:v>
                </c:pt>
                <c:pt idx="7702">
                  <c:v>1768084000</c:v>
                </c:pt>
                <c:pt idx="7703">
                  <c:v>1776361000</c:v>
                </c:pt>
                <c:pt idx="7704">
                  <c:v>1784638000</c:v>
                </c:pt>
                <c:pt idx="7705">
                  <c:v>1792915003</c:v>
                </c:pt>
                <c:pt idx="7706">
                  <c:v>1801432000</c:v>
                </c:pt>
                <c:pt idx="7707">
                  <c:v>1809709002</c:v>
                </c:pt>
                <c:pt idx="7708">
                  <c:v>1817986000</c:v>
                </c:pt>
                <c:pt idx="7709">
                  <c:v>1826263000</c:v>
                </c:pt>
                <c:pt idx="7710">
                  <c:v>1834780000</c:v>
                </c:pt>
                <c:pt idx="7711">
                  <c:v>1843057000</c:v>
                </c:pt>
                <c:pt idx="7712">
                  <c:v>1851334000</c:v>
                </c:pt>
                <c:pt idx="7713">
                  <c:v>1859601000</c:v>
                </c:pt>
                <c:pt idx="7714">
                  <c:v>1868118001</c:v>
                </c:pt>
                <c:pt idx="7715">
                  <c:v>1876395000</c:v>
                </c:pt>
                <c:pt idx="7716">
                  <c:v>1884672000</c:v>
                </c:pt>
                <c:pt idx="7717">
                  <c:v>1892949003</c:v>
                </c:pt>
                <c:pt idx="7718">
                  <c:v>1901466000</c:v>
                </c:pt>
                <c:pt idx="7719">
                  <c:v>1909743003</c:v>
                </c:pt>
                <c:pt idx="7720">
                  <c:v>1918020000</c:v>
                </c:pt>
                <c:pt idx="7721">
                  <c:v>1926297001</c:v>
                </c:pt>
                <c:pt idx="7722">
                  <c:v>1934814000</c:v>
                </c:pt>
                <c:pt idx="7723">
                  <c:v>1943097000</c:v>
                </c:pt>
                <c:pt idx="7724">
                  <c:v>1951374003</c:v>
                </c:pt>
                <c:pt idx="7725">
                  <c:v>1959705000</c:v>
                </c:pt>
                <c:pt idx="7726">
                  <c:v>1968223000</c:v>
                </c:pt>
                <c:pt idx="7727">
                  <c:v>1976500000</c:v>
                </c:pt>
                <c:pt idx="7728">
                  <c:v>1984777000</c:v>
                </c:pt>
                <c:pt idx="7729">
                  <c:v>1993054001</c:v>
                </c:pt>
                <c:pt idx="7730">
                  <c:v>2001571000</c:v>
                </c:pt>
                <c:pt idx="7731">
                  <c:v>2009848000</c:v>
                </c:pt>
                <c:pt idx="7732">
                  <c:v>2018125004</c:v>
                </c:pt>
                <c:pt idx="7733">
                  <c:v>2026402000</c:v>
                </c:pt>
                <c:pt idx="7734">
                  <c:v>2034925000</c:v>
                </c:pt>
                <c:pt idx="7735">
                  <c:v>2043201000</c:v>
                </c:pt>
                <c:pt idx="7736">
                  <c:v>2051478000</c:v>
                </c:pt>
                <c:pt idx="7737">
                  <c:v>2059754000</c:v>
                </c:pt>
                <c:pt idx="7738">
                  <c:v>2068271001</c:v>
                </c:pt>
                <c:pt idx="7739">
                  <c:v>2076548000</c:v>
                </c:pt>
                <c:pt idx="7740">
                  <c:v>2084825000</c:v>
                </c:pt>
                <c:pt idx="7741">
                  <c:v>2093102000</c:v>
                </c:pt>
                <c:pt idx="7742">
                  <c:v>2101619001</c:v>
                </c:pt>
                <c:pt idx="7743">
                  <c:v>2109896000</c:v>
                </c:pt>
                <c:pt idx="7744">
                  <c:v>2118173000</c:v>
                </c:pt>
                <c:pt idx="7745">
                  <c:v>2126440000</c:v>
                </c:pt>
                <c:pt idx="7746">
                  <c:v>2134957000</c:v>
                </c:pt>
                <c:pt idx="7747">
                  <c:v>2143234000</c:v>
                </c:pt>
                <c:pt idx="7748">
                  <c:v>2151511000</c:v>
                </c:pt>
                <c:pt idx="7749">
                  <c:v>2159788000</c:v>
                </c:pt>
                <c:pt idx="7750">
                  <c:v>2168305000</c:v>
                </c:pt>
                <c:pt idx="7751">
                  <c:v>2176582000</c:v>
                </c:pt>
                <c:pt idx="7752">
                  <c:v>2184859002</c:v>
                </c:pt>
                <c:pt idx="7753">
                  <c:v>2193136000</c:v>
                </c:pt>
                <c:pt idx="7754">
                  <c:v>2201653000</c:v>
                </c:pt>
                <c:pt idx="7755">
                  <c:v>2209937000</c:v>
                </c:pt>
                <c:pt idx="7756">
                  <c:v>2218214001</c:v>
                </c:pt>
                <c:pt idx="7757">
                  <c:v>2226491001</c:v>
                </c:pt>
                <c:pt idx="7758">
                  <c:v>0</c:v>
                </c:pt>
                <c:pt idx="7759">
                  <c:v>0</c:v>
                </c:pt>
                <c:pt idx="7760">
                  <c:v>0</c:v>
                </c:pt>
                <c:pt idx="7761">
                  <c:v>9168000</c:v>
                </c:pt>
                <c:pt idx="7762">
                  <c:v>17445003</c:v>
                </c:pt>
                <c:pt idx="7763">
                  <c:v>25722000</c:v>
                </c:pt>
                <c:pt idx="7764">
                  <c:v>34239004</c:v>
                </c:pt>
                <c:pt idx="7765">
                  <c:v>42516000</c:v>
                </c:pt>
                <c:pt idx="7766">
                  <c:v>50799001</c:v>
                </c:pt>
                <c:pt idx="7767">
                  <c:v>59076000</c:v>
                </c:pt>
                <c:pt idx="7768">
                  <c:v>67593000</c:v>
                </c:pt>
                <c:pt idx="7769">
                  <c:v>75870003</c:v>
                </c:pt>
                <c:pt idx="7770">
                  <c:v>84147000</c:v>
                </c:pt>
                <c:pt idx="7771">
                  <c:v>92424002</c:v>
                </c:pt>
                <c:pt idx="7772">
                  <c:v>100941000</c:v>
                </c:pt>
                <c:pt idx="7773">
                  <c:v>109218001</c:v>
                </c:pt>
                <c:pt idx="7774">
                  <c:v>117495000</c:v>
                </c:pt>
                <c:pt idx="7775">
                  <c:v>125772000</c:v>
                </c:pt>
                <c:pt idx="7776">
                  <c:v>134289001</c:v>
                </c:pt>
                <c:pt idx="7777">
                  <c:v>142556000</c:v>
                </c:pt>
                <c:pt idx="7778">
                  <c:v>150833000</c:v>
                </c:pt>
                <c:pt idx="7779">
                  <c:v>159110000</c:v>
                </c:pt>
                <c:pt idx="7780">
                  <c:v>167627000</c:v>
                </c:pt>
                <c:pt idx="7781">
                  <c:v>175904000</c:v>
                </c:pt>
                <c:pt idx="7782">
                  <c:v>184181000</c:v>
                </c:pt>
                <c:pt idx="7783">
                  <c:v>192458004</c:v>
                </c:pt>
                <c:pt idx="7784">
                  <c:v>200975000</c:v>
                </c:pt>
                <c:pt idx="7785">
                  <c:v>209252003</c:v>
                </c:pt>
                <c:pt idx="7786">
                  <c:v>217529001</c:v>
                </c:pt>
                <c:pt idx="7787">
                  <c:v>225812000</c:v>
                </c:pt>
                <c:pt idx="7788">
                  <c:v>0</c:v>
                </c:pt>
                <c:pt idx="7789">
                  <c:v>9155000</c:v>
                </c:pt>
                <c:pt idx="7790">
                  <c:v>17431000</c:v>
                </c:pt>
                <c:pt idx="7791">
                  <c:v>25707000</c:v>
                </c:pt>
                <c:pt idx="7792">
                  <c:v>34223003</c:v>
                </c:pt>
                <c:pt idx="7793">
                  <c:v>42499004</c:v>
                </c:pt>
                <c:pt idx="7794">
                  <c:v>50775004</c:v>
                </c:pt>
                <c:pt idx="7795">
                  <c:v>59051000</c:v>
                </c:pt>
                <c:pt idx="7796">
                  <c:v>67567000</c:v>
                </c:pt>
                <c:pt idx="7797">
                  <c:v>75843000</c:v>
                </c:pt>
                <c:pt idx="7798">
                  <c:v>84126001</c:v>
                </c:pt>
                <c:pt idx="7799">
                  <c:v>92402003</c:v>
                </c:pt>
                <c:pt idx="7800">
                  <c:v>100918003</c:v>
                </c:pt>
                <c:pt idx="7801">
                  <c:v>109194000</c:v>
                </c:pt>
                <c:pt idx="7802">
                  <c:v>117470000</c:v>
                </c:pt>
                <c:pt idx="7803">
                  <c:v>125746000</c:v>
                </c:pt>
                <c:pt idx="7804">
                  <c:v>134262000</c:v>
                </c:pt>
                <c:pt idx="7805">
                  <c:v>142538000</c:v>
                </c:pt>
                <c:pt idx="7806">
                  <c:v>150814000</c:v>
                </c:pt>
                <c:pt idx="7807">
                  <c:v>159090002</c:v>
                </c:pt>
                <c:pt idx="7808">
                  <c:v>167606003</c:v>
                </c:pt>
                <c:pt idx="7809">
                  <c:v>175872000</c:v>
                </c:pt>
                <c:pt idx="7810">
                  <c:v>184148000</c:v>
                </c:pt>
                <c:pt idx="7811">
                  <c:v>192424000</c:v>
                </c:pt>
                <c:pt idx="7812">
                  <c:v>200940000</c:v>
                </c:pt>
                <c:pt idx="7813">
                  <c:v>209216000</c:v>
                </c:pt>
                <c:pt idx="7814">
                  <c:v>217492000</c:v>
                </c:pt>
                <c:pt idx="7815">
                  <c:v>225768000</c:v>
                </c:pt>
                <c:pt idx="7816">
                  <c:v>234284000</c:v>
                </c:pt>
                <c:pt idx="7817">
                  <c:v>242560000</c:v>
                </c:pt>
                <c:pt idx="7818">
                  <c:v>250836000</c:v>
                </c:pt>
                <c:pt idx="7819">
                  <c:v>259119001</c:v>
                </c:pt>
                <c:pt idx="7820">
                  <c:v>267635000</c:v>
                </c:pt>
                <c:pt idx="7821">
                  <c:v>275911000</c:v>
                </c:pt>
                <c:pt idx="7822">
                  <c:v>284187000</c:v>
                </c:pt>
                <c:pt idx="7823">
                  <c:v>292463000</c:v>
                </c:pt>
                <c:pt idx="7824">
                  <c:v>300979004</c:v>
                </c:pt>
                <c:pt idx="7825">
                  <c:v>309255000</c:v>
                </c:pt>
                <c:pt idx="7826">
                  <c:v>317531001</c:v>
                </c:pt>
                <c:pt idx="7827">
                  <c:v>325807000</c:v>
                </c:pt>
                <c:pt idx="7828">
                  <c:v>334323000</c:v>
                </c:pt>
                <c:pt idx="7829">
                  <c:v>342599001</c:v>
                </c:pt>
                <c:pt idx="7830">
                  <c:v>350882003</c:v>
                </c:pt>
                <c:pt idx="7831">
                  <c:v>359158003</c:v>
                </c:pt>
                <c:pt idx="7832">
                  <c:v>367674000</c:v>
                </c:pt>
                <c:pt idx="7833">
                  <c:v>375950000</c:v>
                </c:pt>
                <c:pt idx="7834">
                  <c:v>384226000</c:v>
                </c:pt>
                <c:pt idx="7835">
                  <c:v>392502000</c:v>
                </c:pt>
                <c:pt idx="7836">
                  <c:v>401018000</c:v>
                </c:pt>
                <c:pt idx="7837">
                  <c:v>409294002</c:v>
                </c:pt>
                <c:pt idx="7838">
                  <c:v>417570004</c:v>
                </c:pt>
                <c:pt idx="7839">
                  <c:v>425846003</c:v>
                </c:pt>
                <c:pt idx="7840">
                  <c:v>434362000</c:v>
                </c:pt>
                <c:pt idx="7841">
                  <c:v>442629001</c:v>
                </c:pt>
                <c:pt idx="7842">
                  <c:v>450906002</c:v>
                </c:pt>
                <c:pt idx="7843">
                  <c:v>459182003</c:v>
                </c:pt>
                <c:pt idx="7844">
                  <c:v>467699001</c:v>
                </c:pt>
                <c:pt idx="7845">
                  <c:v>475976003</c:v>
                </c:pt>
                <c:pt idx="7846">
                  <c:v>484252003</c:v>
                </c:pt>
                <c:pt idx="7847">
                  <c:v>492529000</c:v>
                </c:pt>
                <c:pt idx="7848">
                  <c:v>501046003</c:v>
                </c:pt>
                <c:pt idx="7849">
                  <c:v>509323000</c:v>
                </c:pt>
                <c:pt idx="7850">
                  <c:v>517599000</c:v>
                </c:pt>
                <c:pt idx="7851">
                  <c:v>525882000</c:v>
                </c:pt>
                <c:pt idx="7852">
                  <c:v>534399001</c:v>
                </c:pt>
                <c:pt idx="7853">
                  <c:v>542676000</c:v>
                </c:pt>
                <c:pt idx="7854">
                  <c:v>550953000</c:v>
                </c:pt>
                <c:pt idx="7855">
                  <c:v>559230000</c:v>
                </c:pt>
                <c:pt idx="7856">
                  <c:v>567747003</c:v>
                </c:pt>
                <c:pt idx="7857">
                  <c:v>576024000</c:v>
                </c:pt>
                <c:pt idx="7858">
                  <c:v>584301002</c:v>
                </c:pt>
                <c:pt idx="7859">
                  <c:v>592578000</c:v>
                </c:pt>
                <c:pt idx="7860">
                  <c:v>601095001</c:v>
                </c:pt>
                <c:pt idx="7861">
                  <c:v>609372000</c:v>
                </c:pt>
                <c:pt idx="7862">
                  <c:v>617655000</c:v>
                </c:pt>
                <c:pt idx="7863">
                  <c:v>625931000</c:v>
                </c:pt>
                <c:pt idx="7864">
                  <c:v>634447000</c:v>
                </c:pt>
                <c:pt idx="7865">
                  <c:v>642723000</c:v>
                </c:pt>
                <c:pt idx="7866">
                  <c:v>650999001</c:v>
                </c:pt>
                <c:pt idx="7867">
                  <c:v>659276000</c:v>
                </c:pt>
                <c:pt idx="7868">
                  <c:v>667792000</c:v>
                </c:pt>
                <c:pt idx="7869">
                  <c:v>676068000</c:v>
                </c:pt>
                <c:pt idx="7870">
                  <c:v>684345000</c:v>
                </c:pt>
                <c:pt idx="7871">
                  <c:v>692621000</c:v>
                </c:pt>
                <c:pt idx="7872">
                  <c:v>701137000</c:v>
                </c:pt>
                <c:pt idx="7873">
                  <c:v>709403000</c:v>
                </c:pt>
                <c:pt idx="7874">
                  <c:v>717679001</c:v>
                </c:pt>
                <c:pt idx="7875">
                  <c:v>725955000</c:v>
                </c:pt>
                <c:pt idx="7876">
                  <c:v>734471000</c:v>
                </c:pt>
                <c:pt idx="7877">
                  <c:v>742748000</c:v>
                </c:pt>
                <c:pt idx="7878">
                  <c:v>751024000</c:v>
                </c:pt>
                <c:pt idx="7879">
                  <c:v>759301000</c:v>
                </c:pt>
                <c:pt idx="7880">
                  <c:v>767817002</c:v>
                </c:pt>
                <c:pt idx="7881">
                  <c:v>776093003</c:v>
                </c:pt>
                <c:pt idx="7882">
                  <c:v>784369004</c:v>
                </c:pt>
                <c:pt idx="7883">
                  <c:v>792652000</c:v>
                </c:pt>
                <c:pt idx="7884">
                  <c:v>801169001</c:v>
                </c:pt>
                <c:pt idx="7885">
                  <c:v>809446000</c:v>
                </c:pt>
                <c:pt idx="7886">
                  <c:v>817722000</c:v>
                </c:pt>
                <c:pt idx="7887">
                  <c:v>825998000</c:v>
                </c:pt>
                <c:pt idx="7888">
                  <c:v>834515000</c:v>
                </c:pt>
                <c:pt idx="7889">
                  <c:v>842792000</c:v>
                </c:pt>
                <c:pt idx="7890">
                  <c:v>851068000</c:v>
                </c:pt>
                <c:pt idx="7891">
                  <c:v>859345003</c:v>
                </c:pt>
                <c:pt idx="7892">
                  <c:v>867862000</c:v>
                </c:pt>
                <c:pt idx="7893">
                  <c:v>876139002</c:v>
                </c:pt>
                <c:pt idx="7894">
                  <c:v>884422000</c:v>
                </c:pt>
                <c:pt idx="7895">
                  <c:v>892698000</c:v>
                </c:pt>
                <c:pt idx="7896">
                  <c:v>901215001</c:v>
                </c:pt>
                <c:pt idx="7897">
                  <c:v>909491003</c:v>
                </c:pt>
                <c:pt idx="7898">
                  <c:v>917767004</c:v>
                </c:pt>
                <c:pt idx="7899">
                  <c:v>926043004</c:v>
                </c:pt>
                <c:pt idx="7900">
                  <c:v>934559001</c:v>
                </c:pt>
                <c:pt idx="7901">
                  <c:v>942835000</c:v>
                </c:pt>
                <c:pt idx="7902">
                  <c:v>951111000</c:v>
                </c:pt>
                <c:pt idx="7903">
                  <c:v>959387000</c:v>
                </c:pt>
                <c:pt idx="7904">
                  <c:v>967903000</c:v>
                </c:pt>
                <c:pt idx="7905">
                  <c:v>976170003</c:v>
                </c:pt>
                <c:pt idx="7906">
                  <c:v>984446000</c:v>
                </c:pt>
                <c:pt idx="7907">
                  <c:v>992722000</c:v>
                </c:pt>
                <c:pt idx="7908">
                  <c:v>1001238000</c:v>
                </c:pt>
                <c:pt idx="7909">
                  <c:v>1009514000</c:v>
                </c:pt>
                <c:pt idx="7910">
                  <c:v>1017790000</c:v>
                </c:pt>
                <c:pt idx="7911">
                  <c:v>1026066000</c:v>
                </c:pt>
                <c:pt idx="7912">
                  <c:v>1034582003</c:v>
                </c:pt>
                <c:pt idx="7913">
                  <c:v>1042858004</c:v>
                </c:pt>
                <c:pt idx="7914">
                  <c:v>1051135000</c:v>
                </c:pt>
                <c:pt idx="7915">
                  <c:v>1059418000</c:v>
                </c:pt>
                <c:pt idx="7916">
                  <c:v>1067934000</c:v>
                </c:pt>
                <c:pt idx="7917">
                  <c:v>1076211000</c:v>
                </c:pt>
                <c:pt idx="7918">
                  <c:v>1084488000</c:v>
                </c:pt>
                <c:pt idx="7919">
                  <c:v>1092765000</c:v>
                </c:pt>
                <c:pt idx="7920">
                  <c:v>1101281000</c:v>
                </c:pt>
                <c:pt idx="7921">
                  <c:v>1109557000</c:v>
                </c:pt>
                <c:pt idx="7922">
                  <c:v>1117833000</c:v>
                </c:pt>
                <c:pt idx="7923">
                  <c:v>1126110003</c:v>
                </c:pt>
                <c:pt idx="7924">
                  <c:v>1134627000</c:v>
                </c:pt>
                <c:pt idx="7925">
                  <c:v>1142904002</c:v>
                </c:pt>
                <c:pt idx="7926">
                  <c:v>1151187000</c:v>
                </c:pt>
                <c:pt idx="7927">
                  <c:v>1159463000</c:v>
                </c:pt>
                <c:pt idx="7928">
                  <c:v>1167979001</c:v>
                </c:pt>
                <c:pt idx="7929">
                  <c:v>1176255000</c:v>
                </c:pt>
                <c:pt idx="7930">
                  <c:v>1184531000</c:v>
                </c:pt>
                <c:pt idx="7931">
                  <c:v>1192808000</c:v>
                </c:pt>
                <c:pt idx="7932">
                  <c:v>1201324000</c:v>
                </c:pt>
                <c:pt idx="7933">
                  <c:v>1209600000</c:v>
                </c:pt>
                <c:pt idx="7934">
                  <c:v>1217876000</c:v>
                </c:pt>
                <c:pt idx="7935">
                  <c:v>1226152000</c:v>
                </c:pt>
                <c:pt idx="7936">
                  <c:v>1234668001</c:v>
                </c:pt>
                <c:pt idx="7937">
                  <c:v>1242934000</c:v>
                </c:pt>
                <c:pt idx="7938">
                  <c:v>1251210000</c:v>
                </c:pt>
                <c:pt idx="7939">
                  <c:v>1259486003</c:v>
                </c:pt>
                <c:pt idx="7940">
                  <c:v>1268003000</c:v>
                </c:pt>
                <c:pt idx="7941">
                  <c:v>1276279001</c:v>
                </c:pt>
                <c:pt idx="7942">
                  <c:v>1284555000</c:v>
                </c:pt>
                <c:pt idx="7943">
                  <c:v>1292831000</c:v>
                </c:pt>
                <c:pt idx="7944">
                  <c:v>1301347003</c:v>
                </c:pt>
                <c:pt idx="7945">
                  <c:v>1309623004</c:v>
                </c:pt>
                <c:pt idx="7946">
                  <c:v>1317899004</c:v>
                </c:pt>
                <c:pt idx="7947">
                  <c:v>1326182000</c:v>
                </c:pt>
                <c:pt idx="7948">
                  <c:v>1334698000</c:v>
                </c:pt>
                <c:pt idx="7949">
                  <c:v>1342974000</c:v>
                </c:pt>
                <c:pt idx="7950">
                  <c:v>1351250001</c:v>
                </c:pt>
                <c:pt idx="7951">
                  <c:v>1359526003</c:v>
                </c:pt>
                <c:pt idx="7952">
                  <c:v>1368042000</c:v>
                </c:pt>
                <c:pt idx="7953">
                  <c:v>1376319001</c:v>
                </c:pt>
                <c:pt idx="7954">
                  <c:v>1384595000</c:v>
                </c:pt>
                <c:pt idx="7955">
                  <c:v>1392871000</c:v>
                </c:pt>
                <c:pt idx="7956">
                  <c:v>1401387000</c:v>
                </c:pt>
                <c:pt idx="7957">
                  <c:v>1409663000</c:v>
                </c:pt>
                <c:pt idx="7958">
                  <c:v>1417946000</c:v>
                </c:pt>
                <c:pt idx="7959">
                  <c:v>1426222000</c:v>
                </c:pt>
                <c:pt idx="7960">
                  <c:v>1434738000</c:v>
                </c:pt>
                <c:pt idx="7961">
                  <c:v>1443014000</c:v>
                </c:pt>
                <c:pt idx="7962">
                  <c:v>1451290000</c:v>
                </c:pt>
                <c:pt idx="7963">
                  <c:v>1459566000</c:v>
                </c:pt>
                <c:pt idx="7964">
                  <c:v>1468082000</c:v>
                </c:pt>
                <c:pt idx="7965">
                  <c:v>1476359001</c:v>
                </c:pt>
                <c:pt idx="7966">
                  <c:v>1484636000</c:v>
                </c:pt>
                <c:pt idx="7967">
                  <c:v>1492912000</c:v>
                </c:pt>
                <c:pt idx="7968">
                  <c:v>1501429001</c:v>
                </c:pt>
                <c:pt idx="7969">
                  <c:v>1509696001</c:v>
                </c:pt>
                <c:pt idx="7970">
                  <c:v>1517973000</c:v>
                </c:pt>
                <c:pt idx="7971">
                  <c:v>1526250000</c:v>
                </c:pt>
                <c:pt idx="7972">
                  <c:v>1534767000</c:v>
                </c:pt>
                <c:pt idx="7973">
                  <c:v>1543043000</c:v>
                </c:pt>
                <c:pt idx="7974">
                  <c:v>1551320000</c:v>
                </c:pt>
                <c:pt idx="7975">
                  <c:v>1559597003</c:v>
                </c:pt>
                <c:pt idx="7976">
                  <c:v>1568113000</c:v>
                </c:pt>
                <c:pt idx="7977">
                  <c:v>1576389001</c:v>
                </c:pt>
                <c:pt idx="7978">
                  <c:v>1584665000</c:v>
                </c:pt>
                <c:pt idx="7979">
                  <c:v>1592948000</c:v>
                </c:pt>
                <c:pt idx="7980">
                  <c:v>1601464000</c:v>
                </c:pt>
                <c:pt idx="7981">
                  <c:v>1609740000</c:v>
                </c:pt>
                <c:pt idx="7982">
                  <c:v>1618016000</c:v>
                </c:pt>
                <c:pt idx="7983">
                  <c:v>1626292000</c:v>
                </c:pt>
                <c:pt idx="7984">
                  <c:v>1634809001</c:v>
                </c:pt>
                <c:pt idx="7985">
                  <c:v>1643086000</c:v>
                </c:pt>
                <c:pt idx="7986">
                  <c:v>1651363000</c:v>
                </c:pt>
                <c:pt idx="7987">
                  <c:v>1659639001</c:v>
                </c:pt>
                <c:pt idx="7988">
                  <c:v>1668156000</c:v>
                </c:pt>
                <c:pt idx="7989">
                  <c:v>1676432000</c:v>
                </c:pt>
                <c:pt idx="7990">
                  <c:v>1684715000</c:v>
                </c:pt>
                <c:pt idx="7991">
                  <c:v>1692991000</c:v>
                </c:pt>
                <c:pt idx="7992">
                  <c:v>1701508000</c:v>
                </c:pt>
                <c:pt idx="7993">
                  <c:v>1709784000</c:v>
                </c:pt>
                <c:pt idx="7994">
                  <c:v>1718060000</c:v>
                </c:pt>
                <c:pt idx="7995">
                  <c:v>1726336000</c:v>
                </c:pt>
                <c:pt idx="7996">
                  <c:v>1734852000</c:v>
                </c:pt>
                <c:pt idx="7997">
                  <c:v>1743128001</c:v>
                </c:pt>
                <c:pt idx="7998">
                  <c:v>1751404003</c:v>
                </c:pt>
                <c:pt idx="7999">
                  <c:v>1759680003</c:v>
                </c:pt>
                <c:pt idx="8000">
                  <c:v>1768196000</c:v>
                </c:pt>
                <c:pt idx="8001">
                  <c:v>1776463000</c:v>
                </c:pt>
                <c:pt idx="8002">
                  <c:v>1784739001</c:v>
                </c:pt>
                <c:pt idx="8003">
                  <c:v>1793015000</c:v>
                </c:pt>
                <c:pt idx="8004">
                  <c:v>1801531002</c:v>
                </c:pt>
                <c:pt idx="8005">
                  <c:v>1809807003</c:v>
                </c:pt>
                <c:pt idx="8006">
                  <c:v>1818083003</c:v>
                </c:pt>
                <c:pt idx="8007">
                  <c:v>1826359001</c:v>
                </c:pt>
                <c:pt idx="8008">
                  <c:v>1834875000</c:v>
                </c:pt>
                <c:pt idx="8009">
                  <c:v>1843151000</c:v>
                </c:pt>
                <c:pt idx="8010">
                  <c:v>1851428001</c:v>
                </c:pt>
                <c:pt idx="8011">
                  <c:v>1859711000</c:v>
                </c:pt>
                <c:pt idx="8012">
                  <c:v>1868228000</c:v>
                </c:pt>
                <c:pt idx="8013">
                  <c:v>1876504000</c:v>
                </c:pt>
                <c:pt idx="8014">
                  <c:v>1884781000</c:v>
                </c:pt>
                <c:pt idx="8015">
                  <c:v>1893058000</c:v>
                </c:pt>
                <c:pt idx="8016">
                  <c:v>1901574001</c:v>
                </c:pt>
                <c:pt idx="8017">
                  <c:v>1909851000</c:v>
                </c:pt>
                <c:pt idx="8018">
                  <c:v>1918127000</c:v>
                </c:pt>
                <c:pt idx="8019">
                  <c:v>1926403000</c:v>
                </c:pt>
                <c:pt idx="8020">
                  <c:v>1934919001</c:v>
                </c:pt>
                <c:pt idx="8021">
                  <c:v>1943195000</c:v>
                </c:pt>
                <c:pt idx="8022">
                  <c:v>1951478000</c:v>
                </c:pt>
                <c:pt idx="8023">
                  <c:v>1959754000</c:v>
                </c:pt>
                <c:pt idx="8024">
                  <c:v>1968270000</c:v>
                </c:pt>
                <c:pt idx="8025">
                  <c:v>1976546000</c:v>
                </c:pt>
                <c:pt idx="8026">
                  <c:v>1984822000</c:v>
                </c:pt>
                <c:pt idx="8027">
                  <c:v>1993099004</c:v>
                </c:pt>
                <c:pt idx="8028">
                  <c:v>2001615000</c:v>
                </c:pt>
                <c:pt idx="8029">
                  <c:v>2009891000</c:v>
                </c:pt>
                <c:pt idx="8030">
                  <c:v>2018167000</c:v>
                </c:pt>
                <c:pt idx="8031">
                  <c:v>2026443000</c:v>
                </c:pt>
                <c:pt idx="8032">
                  <c:v>2034959001</c:v>
                </c:pt>
                <c:pt idx="8033">
                  <c:v>2043225000</c:v>
                </c:pt>
                <c:pt idx="8034">
                  <c:v>2051501000</c:v>
                </c:pt>
                <c:pt idx="8035">
                  <c:v>2059777000</c:v>
                </c:pt>
                <c:pt idx="8036">
                  <c:v>2068294000</c:v>
                </c:pt>
                <c:pt idx="8037">
                  <c:v>2076570000</c:v>
                </c:pt>
                <c:pt idx="8038">
                  <c:v>2084846000</c:v>
                </c:pt>
                <c:pt idx="8039">
                  <c:v>2093122000</c:v>
                </c:pt>
                <c:pt idx="8040">
                  <c:v>2101638000</c:v>
                </c:pt>
                <c:pt idx="8041">
                  <c:v>2109914001</c:v>
                </c:pt>
                <c:pt idx="8042">
                  <c:v>2118190003</c:v>
                </c:pt>
                <c:pt idx="8043">
                  <c:v>2126473000</c:v>
                </c:pt>
                <c:pt idx="8044">
                  <c:v>2134989001</c:v>
                </c:pt>
                <c:pt idx="8045">
                  <c:v>2143266000</c:v>
                </c:pt>
                <c:pt idx="8046">
                  <c:v>2151542001</c:v>
                </c:pt>
                <c:pt idx="8047">
                  <c:v>2159818000</c:v>
                </c:pt>
                <c:pt idx="8048">
                  <c:v>2168335000</c:v>
                </c:pt>
                <c:pt idx="8049">
                  <c:v>2176612000</c:v>
                </c:pt>
                <c:pt idx="8050">
                  <c:v>2184888000</c:v>
                </c:pt>
                <c:pt idx="8051">
                  <c:v>2193165000</c:v>
                </c:pt>
                <c:pt idx="8052">
                  <c:v>2201681000</c:v>
                </c:pt>
                <c:pt idx="8053">
                  <c:v>2209957000</c:v>
                </c:pt>
                <c:pt idx="8054">
                  <c:v>2218240000</c:v>
                </c:pt>
                <c:pt idx="8055">
                  <c:v>2226516000</c:v>
                </c:pt>
                <c:pt idx="8056">
                  <c:v>2235032000</c:v>
                </c:pt>
                <c:pt idx="8057">
                  <c:v>2243308000</c:v>
                </c:pt>
                <c:pt idx="8058">
                  <c:v>2251584000</c:v>
                </c:pt>
                <c:pt idx="8059">
                  <c:v>2259860000</c:v>
                </c:pt>
                <c:pt idx="8060">
                  <c:v>2268376001</c:v>
                </c:pt>
                <c:pt idx="8061">
                  <c:v>2276652003</c:v>
                </c:pt>
                <c:pt idx="8062">
                  <c:v>2284929001</c:v>
                </c:pt>
                <c:pt idx="8063">
                  <c:v>2293205000</c:v>
                </c:pt>
                <c:pt idx="8064">
                  <c:v>2301721000</c:v>
                </c:pt>
                <c:pt idx="8065">
                  <c:v>2309987000</c:v>
                </c:pt>
                <c:pt idx="8066">
                  <c:v>2318263000</c:v>
                </c:pt>
                <c:pt idx="8067">
                  <c:v>2326539001</c:v>
                </c:pt>
                <c:pt idx="8068">
                  <c:v>2335055003</c:v>
                </c:pt>
                <c:pt idx="8069">
                  <c:v>2343331003</c:v>
                </c:pt>
                <c:pt idx="8070">
                  <c:v>2351607000</c:v>
                </c:pt>
                <c:pt idx="8071">
                  <c:v>2359884000</c:v>
                </c:pt>
                <c:pt idx="8072">
                  <c:v>2368400000</c:v>
                </c:pt>
                <c:pt idx="8073">
                  <c:v>2376676000</c:v>
                </c:pt>
                <c:pt idx="8074">
                  <c:v>2384952000</c:v>
                </c:pt>
                <c:pt idx="8075">
                  <c:v>2393235000</c:v>
                </c:pt>
                <c:pt idx="8076">
                  <c:v>2401751000</c:v>
                </c:pt>
                <c:pt idx="8077">
                  <c:v>2410028003</c:v>
                </c:pt>
                <c:pt idx="8078">
                  <c:v>2418304003</c:v>
                </c:pt>
                <c:pt idx="8079">
                  <c:v>2426580000</c:v>
                </c:pt>
                <c:pt idx="8080">
                  <c:v>2435096000</c:v>
                </c:pt>
                <c:pt idx="8081">
                  <c:v>2443373000</c:v>
                </c:pt>
                <c:pt idx="8082">
                  <c:v>2451649001</c:v>
                </c:pt>
                <c:pt idx="8083">
                  <c:v>2459925000</c:v>
                </c:pt>
                <c:pt idx="8084">
                  <c:v>2468442000</c:v>
                </c:pt>
                <c:pt idx="8085">
                  <c:v>2476719001</c:v>
                </c:pt>
                <c:pt idx="8086">
                  <c:v>2485002000</c:v>
                </c:pt>
                <c:pt idx="8087">
                  <c:v>2493278000</c:v>
                </c:pt>
                <c:pt idx="8088">
                  <c:v>2501795000</c:v>
                </c:pt>
                <c:pt idx="8089">
                  <c:v>2510072000</c:v>
                </c:pt>
                <c:pt idx="8090">
                  <c:v>2518409001</c:v>
                </c:pt>
                <c:pt idx="8091">
                  <c:v>2526685000</c:v>
                </c:pt>
                <c:pt idx="8092">
                  <c:v>2535201000</c:v>
                </c:pt>
                <c:pt idx="8093">
                  <c:v>2543477000</c:v>
                </c:pt>
                <c:pt idx="8094">
                  <c:v>2551753000</c:v>
                </c:pt>
                <c:pt idx="8095">
                  <c:v>2560029000</c:v>
                </c:pt>
                <c:pt idx="8096">
                  <c:v>2568545000</c:v>
                </c:pt>
                <c:pt idx="8097">
                  <c:v>2576811000</c:v>
                </c:pt>
                <c:pt idx="8098">
                  <c:v>2585087000</c:v>
                </c:pt>
                <c:pt idx="8099">
                  <c:v>2593363000</c:v>
                </c:pt>
                <c:pt idx="8100">
                  <c:v>2601879001</c:v>
                </c:pt>
                <c:pt idx="8101">
                  <c:v>2610155001</c:v>
                </c:pt>
                <c:pt idx="8102">
                  <c:v>2618431003</c:v>
                </c:pt>
                <c:pt idx="8103">
                  <c:v>2626707003</c:v>
                </c:pt>
                <c:pt idx="8104">
                  <c:v>2635223000</c:v>
                </c:pt>
                <c:pt idx="8105">
                  <c:v>2643499001</c:v>
                </c:pt>
                <c:pt idx="8106">
                  <c:v>2651775000</c:v>
                </c:pt>
                <c:pt idx="8107">
                  <c:v>2660058000</c:v>
                </c:pt>
                <c:pt idx="8108">
                  <c:v>2668575000</c:v>
                </c:pt>
                <c:pt idx="8109">
                  <c:v>2676851000</c:v>
                </c:pt>
                <c:pt idx="8110">
                  <c:v>2685128000</c:v>
                </c:pt>
                <c:pt idx="8111">
                  <c:v>2693405000</c:v>
                </c:pt>
                <c:pt idx="8112">
                  <c:v>2701921000</c:v>
                </c:pt>
                <c:pt idx="8113">
                  <c:v>2710198000</c:v>
                </c:pt>
                <c:pt idx="8114">
                  <c:v>2718475000</c:v>
                </c:pt>
                <c:pt idx="8115">
                  <c:v>2726751000</c:v>
                </c:pt>
                <c:pt idx="8116">
                  <c:v>2735268001</c:v>
                </c:pt>
                <c:pt idx="8117">
                  <c:v>2743545000</c:v>
                </c:pt>
                <c:pt idx="8118">
                  <c:v>2751828000</c:v>
                </c:pt>
                <c:pt idx="8119">
                  <c:v>2760104000</c:v>
                </c:pt>
                <c:pt idx="8120">
                  <c:v>2768620000</c:v>
                </c:pt>
                <c:pt idx="8121">
                  <c:v>2776896000</c:v>
                </c:pt>
                <c:pt idx="8122">
                  <c:v>2785172000</c:v>
                </c:pt>
                <c:pt idx="8123">
                  <c:v>2793448000</c:v>
                </c:pt>
                <c:pt idx="8124">
                  <c:v>2801964000</c:v>
                </c:pt>
                <c:pt idx="8125">
                  <c:v>2810240000</c:v>
                </c:pt>
                <c:pt idx="8126">
                  <c:v>2818516000</c:v>
                </c:pt>
                <c:pt idx="8127">
                  <c:v>2826792000</c:v>
                </c:pt>
                <c:pt idx="8128">
                  <c:v>2835308000</c:v>
                </c:pt>
                <c:pt idx="8129">
                  <c:v>2843574000</c:v>
                </c:pt>
                <c:pt idx="8130">
                  <c:v>2851850001</c:v>
                </c:pt>
                <c:pt idx="8131">
                  <c:v>2860126003</c:v>
                </c:pt>
                <c:pt idx="8132">
                  <c:v>2868643000</c:v>
                </c:pt>
                <c:pt idx="8133">
                  <c:v>2876919001</c:v>
                </c:pt>
                <c:pt idx="8134">
                  <c:v>2885195000</c:v>
                </c:pt>
                <c:pt idx="8135">
                  <c:v>2893471000</c:v>
                </c:pt>
                <c:pt idx="8136">
                  <c:v>2901987000</c:v>
                </c:pt>
                <c:pt idx="8137">
                  <c:v>2910263000</c:v>
                </c:pt>
                <c:pt idx="8138">
                  <c:v>2918539001</c:v>
                </c:pt>
                <c:pt idx="8139">
                  <c:v>2926822000</c:v>
                </c:pt>
                <c:pt idx="8140">
                  <c:v>2935339004</c:v>
                </c:pt>
                <c:pt idx="8141">
                  <c:v>2943615003</c:v>
                </c:pt>
                <c:pt idx="8142">
                  <c:v>2951891000</c:v>
                </c:pt>
                <c:pt idx="8143">
                  <c:v>2960167000</c:v>
                </c:pt>
                <c:pt idx="8144">
                  <c:v>2968683000</c:v>
                </c:pt>
                <c:pt idx="8145">
                  <c:v>2976960000</c:v>
                </c:pt>
                <c:pt idx="8146">
                  <c:v>2985236000</c:v>
                </c:pt>
                <c:pt idx="8147">
                  <c:v>2993512000</c:v>
                </c:pt>
                <c:pt idx="8148">
                  <c:v>3002029001</c:v>
                </c:pt>
                <c:pt idx="8149">
                  <c:v>3010305000</c:v>
                </c:pt>
                <c:pt idx="8150">
                  <c:v>3018588003</c:v>
                </c:pt>
                <c:pt idx="8151">
                  <c:v>3026864003</c:v>
                </c:pt>
                <c:pt idx="8152">
                  <c:v>3035380000</c:v>
                </c:pt>
                <c:pt idx="8153">
                  <c:v>3043656000</c:v>
                </c:pt>
                <c:pt idx="8154">
                  <c:v>3051932000</c:v>
                </c:pt>
                <c:pt idx="8155">
                  <c:v>3060208000</c:v>
                </c:pt>
                <c:pt idx="8156">
                  <c:v>3068724000</c:v>
                </c:pt>
                <c:pt idx="8157">
                  <c:v>3077000001</c:v>
                </c:pt>
                <c:pt idx="8158">
                  <c:v>3085276003</c:v>
                </c:pt>
                <c:pt idx="8159">
                  <c:v>3093552003</c:v>
                </c:pt>
                <c:pt idx="8160">
                  <c:v>3102068000</c:v>
                </c:pt>
                <c:pt idx="8161">
                  <c:v>3110334000</c:v>
                </c:pt>
                <c:pt idx="8162">
                  <c:v>3118610000</c:v>
                </c:pt>
                <c:pt idx="8163">
                  <c:v>3126886000</c:v>
                </c:pt>
                <c:pt idx="8164">
                  <c:v>3135402000</c:v>
                </c:pt>
                <c:pt idx="8165">
                  <c:v>3143678000</c:v>
                </c:pt>
                <c:pt idx="8166">
                  <c:v>3151954000</c:v>
                </c:pt>
                <c:pt idx="8167">
                  <c:v>3160230000</c:v>
                </c:pt>
                <c:pt idx="8168">
                  <c:v>3168746003</c:v>
                </c:pt>
                <c:pt idx="8169">
                  <c:v>3177022000</c:v>
                </c:pt>
                <c:pt idx="8170">
                  <c:v>3185298000</c:v>
                </c:pt>
                <c:pt idx="8171">
                  <c:v>3193581000</c:v>
                </c:pt>
                <c:pt idx="8172">
                  <c:v>3202097000</c:v>
                </c:pt>
                <c:pt idx="8173">
                  <c:v>3210373002</c:v>
                </c:pt>
                <c:pt idx="8174">
                  <c:v>3218649004</c:v>
                </c:pt>
                <c:pt idx="8175">
                  <c:v>3226925003</c:v>
                </c:pt>
                <c:pt idx="8176">
                  <c:v>3235441000</c:v>
                </c:pt>
                <c:pt idx="8177">
                  <c:v>3243717000</c:v>
                </c:pt>
                <c:pt idx="8178">
                  <c:v>3251993000</c:v>
                </c:pt>
                <c:pt idx="8179">
                  <c:v>3260269001</c:v>
                </c:pt>
                <c:pt idx="8180">
                  <c:v>3268786000</c:v>
                </c:pt>
                <c:pt idx="8181">
                  <c:v>3277062000</c:v>
                </c:pt>
                <c:pt idx="8182">
                  <c:v>3285345000</c:v>
                </c:pt>
                <c:pt idx="8183">
                  <c:v>3293621000</c:v>
                </c:pt>
                <c:pt idx="8184">
                  <c:v>3302137000</c:v>
                </c:pt>
                <c:pt idx="8185">
                  <c:v>3310413000</c:v>
                </c:pt>
                <c:pt idx="8186">
                  <c:v>3318689001</c:v>
                </c:pt>
                <c:pt idx="8187">
                  <c:v>3326965000</c:v>
                </c:pt>
                <c:pt idx="8188">
                  <c:v>3335481000</c:v>
                </c:pt>
                <c:pt idx="8189">
                  <c:v>3343757000</c:v>
                </c:pt>
                <c:pt idx="8190">
                  <c:v>3352033000</c:v>
                </c:pt>
                <c:pt idx="8191">
                  <c:v>3360309001</c:v>
                </c:pt>
                <c:pt idx="8192">
                  <c:v>3368825000</c:v>
                </c:pt>
                <c:pt idx="8193">
                  <c:v>3377114000</c:v>
                </c:pt>
                <c:pt idx="8194">
                  <c:v>3385401000</c:v>
                </c:pt>
                <c:pt idx="8195">
                  <c:v>3393678003</c:v>
                </c:pt>
                <c:pt idx="8196">
                  <c:v>3402196000</c:v>
                </c:pt>
                <c:pt idx="8197">
                  <c:v>3410473000</c:v>
                </c:pt>
                <c:pt idx="8198">
                  <c:v>3418750000</c:v>
                </c:pt>
                <c:pt idx="8199">
                  <c:v>3427027003</c:v>
                </c:pt>
                <c:pt idx="8200">
                  <c:v>3435544000</c:v>
                </c:pt>
                <c:pt idx="8201">
                  <c:v>3443821003</c:v>
                </c:pt>
                <c:pt idx="8202">
                  <c:v>3452098000</c:v>
                </c:pt>
                <c:pt idx="8203">
                  <c:v>3460382003</c:v>
                </c:pt>
                <c:pt idx="8204">
                  <c:v>3468898000</c:v>
                </c:pt>
                <c:pt idx="8205">
                  <c:v>3477174000</c:v>
                </c:pt>
                <c:pt idx="8206">
                  <c:v>3485450000</c:v>
                </c:pt>
                <c:pt idx="8207">
                  <c:v>3493727000</c:v>
                </c:pt>
                <c:pt idx="8208">
                  <c:v>3502243004</c:v>
                </c:pt>
                <c:pt idx="8209">
                  <c:v>3510520000</c:v>
                </c:pt>
                <c:pt idx="8210">
                  <c:v>3518797000</c:v>
                </c:pt>
                <c:pt idx="8211">
                  <c:v>3527074000</c:v>
                </c:pt>
                <c:pt idx="8212">
                  <c:v>3535591000</c:v>
                </c:pt>
                <c:pt idx="8213">
                  <c:v>3543868000</c:v>
                </c:pt>
                <c:pt idx="8214">
                  <c:v>3552151000</c:v>
                </c:pt>
                <c:pt idx="8215">
                  <c:v>3560427000</c:v>
                </c:pt>
                <c:pt idx="8216">
                  <c:v>3568943000</c:v>
                </c:pt>
                <c:pt idx="8217">
                  <c:v>3577219002</c:v>
                </c:pt>
                <c:pt idx="8218">
                  <c:v>3585495003</c:v>
                </c:pt>
                <c:pt idx="8219">
                  <c:v>3593771003</c:v>
                </c:pt>
                <c:pt idx="8220">
                  <c:v>3602287000</c:v>
                </c:pt>
                <c:pt idx="8221">
                  <c:v>3610563000</c:v>
                </c:pt>
                <c:pt idx="8222">
                  <c:v>3618840000</c:v>
                </c:pt>
                <c:pt idx="8223">
                  <c:v>3627116000</c:v>
                </c:pt>
                <c:pt idx="8224">
                  <c:v>3635632004</c:v>
                </c:pt>
                <c:pt idx="8225">
                  <c:v>3643898003</c:v>
                </c:pt>
                <c:pt idx="8226">
                  <c:v>3652174003</c:v>
                </c:pt>
                <c:pt idx="8227">
                  <c:v>3660450000</c:v>
                </c:pt>
                <c:pt idx="8228">
                  <c:v>3668966000</c:v>
                </c:pt>
                <c:pt idx="8229">
                  <c:v>3677242000</c:v>
                </c:pt>
                <c:pt idx="8230">
                  <c:v>3685518000</c:v>
                </c:pt>
                <c:pt idx="8231">
                  <c:v>3693795000</c:v>
                </c:pt>
                <c:pt idx="8232">
                  <c:v>3702311000</c:v>
                </c:pt>
                <c:pt idx="8233">
                  <c:v>3710587000</c:v>
                </c:pt>
                <c:pt idx="8234">
                  <c:v>3718863000</c:v>
                </c:pt>
                <c:pt idx="8235">
                  <c:v>3727146000</c:v>
                </c:pt>
                <c:pt idx="8236">
                  <c:v>3735662003</c:v>
                </c:pt>
                <c:pt idx="8237">
                  <c:v>3743938004</c:v>
                </c:pt>
                <c:pt idx="8238">
                  <c:v>3752214004</c:v>
                </c:pt>
                <c:pt idx="8239">
                  <c:v>3760490000</c:v>
                </c:pt>
                <c:pt idx="8240">
                  <c:v>3769006000</c:v>
                </c:pt>
                <c:pt idx="8241">
                  <c:v>3777282000</c:v>
                </c:pt>
                <c:pt idx="8242">
                  <c:v>3785558000</c:v>
                </c:pt>
                <c:pt idx="8243">
                  <c:v>3793834000</c:v>
                </c:pt>
                <c:pt idx="8244">
                  <c:v>3802351000</c:v>
                </c:pt>
                <c:pt idx="8245">
                  <c:v>3810627000</c:v>
                </c:pt>
                <c:pt idx="8246">
                  <c:v>3818910000</c:v>
                </c:pt>
                <c:pt idx="8247">
                  <c:v>3827186000</c:v>
                </c:pt>
                <c:pt idx="8248">
                  <c:v>3835703000</c:v>
                </c:pt>
                <c:pt idx="8249">
                  <c:v>3843979001</c:v>
                </c:pt>
                <c:pt idx="8250">
                  <c:v>3852255000</c:v>
                </c:pt>
                <c:pt idx="8251">
                  <c:v>3860531000</c:v>
                </c:pt>
                <c:pt idx="8252">
                  <c:v>3869047000</c:v>
                </c:pt>
                <c:pt idx="8253">
                  <c:v>3877323000</c:v>
                </c:pt>
                <c:pt idx="8254">
                  <c:v>3885599003</c:v>
                </c:pt>
                <c:pt idx="8255">
                  <c:v>3893875004</c:v>
                </c:pt>
                <c:pt idx="8256">
                  <c:v>3902391000</c:v>
                </c:pt>
                <c:pt idx="8257">
                  <c:v>3910658000</c:v>
                </c:pt>
                <c:pt idx="8258">
                  <c:v>3918934000</c:v>
                </c:pt>
                <c:pt idx="8259">
                  <c:v>3927210000</c:v>
                </c:pt>
                <c:pt idx="8260">
                  <c:v>3935726001</c:v>
                </c:pt>
                <c:pt idx="8261">
                  <c:v>3944002003</c:v>
                </c:pt>
                <c:pt idx="8262">
                  <c:v>3952278003</c:v>
                </c:pt>
                <c:pt idx="8263">
                  <c:v>3960554000</c:v>
                </c:pt>
                <c:pt idx="8264">
                  <c:v>3969070000</c:v>
                </c:pt>
                <c:pt idx="8265">
                  <c:v>3977346000</c:v>
                </c:pt>
                <c:pt idx="8266">
                  <c:v>3985623000</c:v>
                </c:pt>
                <c:pt idx="8267">
                  <c:v>3993906000</c:v>
                </c:pt>
                <c:pt idx="8268">
                  <c:v>4002422000</c:v>
                </c:pt>
                <c:pt idx="8269">
                  <c:v>4010698000</c:v>
                </c:pt>
                <c:pt idx="8270">
                  <c:v>4018975002</c:v>
                </c:pt>
                <c:pt idx="8271">
                  <c:v>4027251004</c:v>
                </c:pt>
                <c:pt idx="8272">
                  <c:v>4035767000</c:v>
                </c:pt>
                <c:pt idx="8273">
                  <c:v>4044043000</c:v>
                </c:pt>
                <c:pt idx="8274">
                  <c:v>4052319001</c:v>
                </c:pt>
                <c:pt idx="8275">
                  <c:v>4060595000</c:v>
                </c:pt>
                <c:pt idx="8276">
                  <c:v>4069111000</c:v>
                </c:pt>
                <c:pt idx="8277">
                  <c:v>4077387000</c:v>
                </c:pt>
                <c:pt idx="8278">
                  <c:v>4085670003</c:v>
                </c:pt>
                <c:pt idx="8279">
                  <c:v>4093946000</c:v>
                </c:pt>
                <c:pt idx="8280">
                  <c:v>4102462000</c:v>
                </c:pt>
                <c:pt idx="8281">
                  <c:v>4110738000</c:v>
                </c:pt>
                <c:pt idx="8282">
                  <c:v>4119014000</c:v>
                </c:pt>
                <c:pt idx="8283">
                  <c:v>4127291001</c:v>
                </c:pt>
                <c:pt idx="8284">
                  <c:v>4135807000</c:v>
                </c:pt>
                <c:pt idx="8285">
                  <c:v>4144083000</c:v>
                </c:pt>
                <c:pt idx="8286">
                  <c:v>4152359001</c:v>
                </c:pt>
                <c:pt idx="8287">
                  <c:v>4160635000</c:v>
                </c:pt>
                <c:pt idx="8288">
                  <c:v>4169151000</c:v>
                </c:pt>
                <c:pt idx="8289">
                  <c:v>4177417000</c:v>
                </c:pt>
                <c:pt idx="8290">
                  <c:v>4185693000</c:v>
                </c:pt>
                <c:pt idx="8291">
                  <c:v>4193969001</c:v>
                </c:pt>
                <c:pt idx="8292">
                  <c:v>4202486000</c:v>
                </c:pt>
                <c:pt idx="8293">
                  <c:v>4210762000</c:v>
                </c:pt>
                <c:pt idx="8294">
                  <c:v>4219038001</c:v>
                </c:pt>
                <c:pt idx="8295">
                  <c:v>4227314000</c:v>
                </c:pt>
                <c:pt idx="8296">
                  <c:v>4235830000</c:v>
                </c:pt>
                <c:pt idx="8297">
                  <c:v>4244106000</c:v>
                </c:pt>
                <c:pt idx="8298">
                  <c:v>4252382001</c:v>
                </c:pt>
                <c:pt idx="8299">
                  <c:v>4260665000</c:v>
                </c:pt>
                <c:pt idx="8300">
                  <c:v>4269181000</c:v>
                </c:pt>
                <c:pt idx="8301">
                  <c:v>4277457000</c:v>
                </c:pt>
                <c:pt idx="8302">
                  <c:v>4285733000</c:v>
                </c:pt>
                <c:pt idx="8303">
                  <c:v>4294009001</c:v>
                </c:pt>
                <c:pt idx="8304">
                  <c:v>7557707</c:v>
                </c:pt>
                <c:pt idx="8305">
                  <c:v>15834704</c:v>
                </c:pt>
                <c:pt idx="8306">
                  <c:v>24110704</c:v>
                </c:pt>
                <c:pt idx="8307">
                  <c:v>32386704</c:v>
                </c:pt>
                <c:pt idx="8308">
                  <c:v>40902704</c:v>
                </c:pt>
                <c:pt idx="8309">
                  <c:v>49178705</c:v>
                </c:pt>
                <c:pt idx="8310">
                  <c:v>57461705</c:v>
                </c:pt>
                <c:pt idx="8311">
                  <c:v>65737704</c:v>
                </c:pt>
                <c:pt idx="8312">
                  <c:v>74253704</c:v>
                </c:pt>
                <c:pt idx="8313">
                  <c:v>82529704</c:v>
                </c:pt>
                <c:pt idx="8314">
                  <c:v>90805705</c:v>
                </c:pt>
                <c:pt idx="8315">
                  <c:v>99081705</c:v>
                </c:pt>
                <c:pt idx="8316">
                  <c:v>107597704</c:v>
                </c:pt>
                <c:pt idx="8317">
                  <c:v>115873704</c:v>
                </c:pt>
                <c:pt idx="8318">
                  <c:v>124150704</c:v>
                </c:pt>
                <c:pt idx="8319">
                  <c:v>132426704</c:v>
                </c:pt>
                <c:pt idx="8320">
                  <c:v>140942704</c:v>
                </c:pt>
                <c:pt idx="8321">
                  <c:v>149208704</c:v>
                </c:pt>
                <c:pt idx="8322">
                  <c:v>157484704</c:v>
                </c:pt>
                <c:pt idx="8323">
                  <c:v>165760705</c:v>
                </c:pt>
                <c:pt idx="8324">
                  <c:v>174276704</c:v>
                </c:pt>
                <c:pt idx="8325">
                  <c:v>182552704</c:v>
                </c:pt>
                <c:pt idx="8326">
                  <c:v>190828704</c:v>
                </c:pt>
                <c:pt idx="8327">
                  <c:v>199105704</c:v>
                </c:pt>
                <c:pt idx="8328">
                  <c:v>207621707</c:v>
                </c:pt>
                <c:pt idx="8329">
                  <c:v>215897707</c:v>
                </c:pt>
                <c:pt idx="8330">
                  <c:v>224173708</c:v>
                </c:pt>
                <c:pt idx="8331">
                  <c:v>232457704</c:v>
                </c:pt>
                <c:pt idx="8332">
                  <c:v>240973704</c:v>
                </c:pt>
                <c:pt idx="8333">
                  <c:v>249250704</c:v>
                </c:pt>
                <c:pt idx="8334">
                  <c:v>257527704</c:v>
                </c:pt>
                <c:pt idx="8335">
                  <c:v>265804704</c:v>
                </c:pt>
                <c:pt idx="8336">
                  <c:v>274321705</c:v>
                </c:pt>
                <c:pt idx="8337">
                  <c:v>282598707</c:v>
                </c:pt>
                <c:pt idx="8338">
                  <c:v>290875704</c:v>
                </c:pt>
                <c:pt idx="8339">
                  <c:v>299151704</c:v>
                </c:pt>
                <c:pt idx="8340">
                  <c:v>307667704</c:v>
                </c:pt>
                <c:pt idx="8341">
                  <c:v>315943706</c:v>
                </c:pt>
                <c:pt idx="8342">
                  <c:v>324226704</c:v>
                </c:pt>
                <c:pt idx="8343">
                  <c:v>332502704</c:v>
                </c:pt>
                <c:pt idx="8344">
                  <c:v>341019705</c:v>
                </c:pt>
                <c:pt idx="8345">
                  <c:v>349295707</c:v>
                </c:pt>
                <c:pt idx="8346">
                  <c:v>357571708</c:v>
                </c:pt>
                <c:pt idx="8347">
                  <c:v>365847708</c:v>
                </c:pt>
                <c:pt idx="8348">
                  <c:v>374363704</c:v>
                </c:pt>
                <c:pt idx="8349">
                  <c:v>382639704</c:v>
                </c:pt>
                <c:pt idx="8350">
                  <c:v>390915704</c:v>
                </c:pt>
                <c:pt idx="8351">
                  <c:v>399191705</c:v>
                </c:pt>
                <c:pt idx="8352">
                  <c:v>407707704</c:v>
                </c:pt>
                <c:pt idx="8353">
                  <c:v>415974707</c:v>
                </c:pt>
                <c:pt idx="8354">
                  <c:v>424250704</c:v>
                </c:pt>
                <c:pt idx="8355">
                  <c:v>432526704</c:v>
                </c:pt>
                <c:pt idx="8356">
                  <c:v>441042704</c:v>
                </c:pt>
                <c:pt idx="8357">
                  <c:v>449318704</c:v>
                </c:pt>
                <c:pt idx="8358">
                  <c:v>457594704</c:v>
                </c:pt>
                <c:pt idx="8359">
                  <c:v>465870704</c:v>
                </c:pt>
                <c:pt idx="8360">
                  <c:v>474386707</c:v>
                </c:pt>
                <c:pt idx="8361">
                  <c:v>482662708</c:v>
                </c:pt>
                <c:pt idx="8362">
                  <c:v>490939704</c:v>
                </c:pt>
                <c:pt idx="8363">
                  <c:v>499222704</c:v>
                </c:pt>
                <c:pt idx="8364">
                  <c:v>507738704</c:v>
                </c:pt>
                <c:pt idx="8365">
                  <c:v>516014704</c:v>
                </c:pt>
                <c:pt idx="8366">
                  <c:v>524290704</c:v>
                </c:pt>
                <c:pt idx="8367">
                  <c:v>532566704</c:v>
                </c:pt>
                <c:pt idx="8368">
                  <c:v>541082704</c:v>
                </c:pt>
                <c:pt idx="8369">
                  <c:v>549358704</c:v>
                </c:pt>
                <c:pt idx="8370">
                  <c:v>557634704</c:v>
                </c:pt>
                <c:pt idx="8371">
                  <c:v>565910704</c:v>
                </c:pt>
                <c:pt idx="8372">
                  <c:v>574426704</c:v>
                </c:pt>
                <c:pt idx="8373">
                  <c:v>582702704</c:v>
                </c:pt>
                <c:pt idx="8374">
                  <c:v>590985704</c:v>
                </c:pt>
                <c:pt idx="8375">
                  <c:v>599261704</c:v>
                </c:pt>
                <c:pt idx="8376">
                  <c:v>607777704</c:v>
                </c:pt>
                <c:pt idx="8377">
                  <c:v>616053704</c:v>
                </c:pt>
                <c:pt idx="8378">
                  <c:v>624329704</c:v>
                </c:pt>
                <c:pt idx="8379">
                  <c:v>632606704</c:v>
                </c:pt>
                <c:pt idx="8380">
                  <c:v>641122704</c:v>
                </c:pt>
                <c:pt idx="8381">
                  <c:v>649398704</c:v>
                </c:pt>
                <c:pt idx="8382">
                  <c:v>657674704</c:v>
                </c:pt>
                <c:pt idx="8383">
                  <c:v>665950704</c:v>
                </c:pt>
                <c:pt idx="8384">
                  <c:v>674466706</c:v>
                </c:pt>
                <c:pt idx="8385">
                  <c:v>682732704</c:v>
                </c:pt>
                <c:pt idx="8386">
                  <c:v>691008704</c:v>
                </c:pt>
                <c:pt idx="8387">
                  <c:v>699284704</c:v>
                </c:pt>
                <c:pt idx="8388">
                  <c:v>707801705</c:v>
                </c:pt>
                <c:pt idx="8389">
                  <c:v>716077704</c:v>
                </c:pt>
                <c:pt idx="8390">
                  <c:v>724353704</c:v>
                </c:pt>
                <c:pt idx="8391">
                  <c:v>732629705</c:v>
                </c:pt>
                <c:pt idx="8392">
                  <c:v>741145707</c:v>
                </c:pt>
                <c:pt idx="8393">
                  <c:v>749421708</c:v>
                </c:pt>
                <c:pt idx="8394">
                  <c:v>757697704</c:v>
                </c:pt>
                <c:pt idx="8395">
                  <c:v>765980704</c:v>
                </c:pt>
                <c:pt idx="8396">
                  <c:v>774496704</c:v>
                </c:pt>
                <c:pt idx="8397">
                  <c:v>782772704</c:v>
                </c:pt>
                <c:pt idx="8398">
                  <c:v>791048707</c:v>
                </c:pt>
                <c:pt idx="8399">
                  <c:v>799324707</c:v>
                </c:pt>
                <c:pt idx="8400">
                  <c:v>807840704</c:v>
                </c:pt>
                <c:pt idx="8401">
                  <c:v>816116704</c:v>
                </c:pt>
                <c:pt idx="8402">
                  <c:v>824392704</c:v>
                </c:pt>
                <c:pt idx="8403">
                  <c:v>832668704</c:v>
                </c:pt>
                <c:pt idx="8404">
                  <c:v>841184704</c:v>
                </c:pt>
                <c:pt idx="8405">
                  <c:v>849460704</c:v>
                </c:pt>
                <c:pt idx="8406">
                  <c:v>857743704</c:v>
                </c:pt>
                <c:pt idx="8407">
                  <c:v>866019704</c:v>
                </c:pt>
                <c:pt idx="8408">
                  <c:v>874535704</c:v>
                </c:pt>
                <c:pt idx="8409">
                  <c:v>882811705</c:v>
                </c:pt>
                <c:pt idx="8410">
                  <c:v>891087704</c:v>
                </c:pt>
                <c:pt idx="8411">
                  <c:v>899363704</c:v>
                </c:pt>
                <c:pt idx="8412">
                  <c:v>907879704</c:v>
                </c:pt>
                <c:pt idx="8413">
                  <c:v>916155704</c:v>
                </c:pt>
                <c:pt idx="8414">
                  <c:v>924432704</c:v>
                </c:pt>
                <c:pt idx="8415">
                  <c:v>932708704</c:v>
                </c:pt>
                <c:pt idx="8416">
                  <c:v>941224704</c:v>
                </c:pt>
                <c:pt idx="8417">
                  <c:v>949490704</c:v>
                </c:pt>
                <c:pt idx="8418">
                  <c:v>957766704</c:v>
                </c:pt>
                <c:pt idx="8419">
                  <c:v>966042704</c:v>
                </c:pt>
                <c:pt idx="8420">
                  <c:v>974558704</c:v>
                </c:pt>
                <c:pt idx="8421">
                  <c:v>982834704</c:v>
                </c:pt>
                <c:pt idx="8422">
                  <c:v>991110704</c:v>
                </c:pt>
                <c:pt idx="8423">
                  <c:v>999387704</c:v>
                </c:pt>
                <c:pt idx="8424">
                  <c:v>1007903705</c:v>
                </c:pt>
                <c:pt idx="8425">
                  <c:v>1016179707</c:v>
                </c:pt>
                <c:pt idx="8426">
                  <c:v>1024455708</c:v>
                </c:pt>
                <c:pt idx="8427">
                  <c:v>1032738704</c:v>
                </c:pt>
                <c:pt idx="8428">
                  <c:v>1041254704</c:v>
                </c:pt>
                <c:pt idx="8429">
                  <c:v>1049530704</c:v>
                </c:pt>
                <c:pt idx="8430">
                  <c:v>1057806704</c:v>
                </c:pt>
                <c:pt idx="8431">
                  <c:v>1066082705</c:v>
                </c:pt>
                <c:pt idx="8432">
                  <c:v>1074598707</c:v>
                </c:pt>
                <c:pt idx="8433">
                  <c:v>1082874704</c:v>
                </c:pt>
                <c:pt idx="8434">
                  <c:v>1091150704</c:v>
                </c:pt>
                <c:pt idx="8435">
                  <c:v>1099426704</c:v>
                </c:pt>
                <c:pt idx="8436">
                  <c:v>1107943704</c:v>
                </c:pt>
                <c:pt idx="8437">
                  <c:v>1116219704</c:v>
                </c:pt>
                <c:pt idx="8438">
                  <c:v>1124502704</c:v>
                </c:pt>
                <c:pt idx="8439">
                  <c:v>1132778704</c:v>
                </c:pt>
                <c:pt idx="8440">
                  <c:v>1141295705</c:v>
                </c:pt>
                <c:pt idx="8441">
                  <c:v>1149571708</c:v>
                </c:pt>
                <c:pt idx="8442">
                  <c:v>1157847707</c:v>
                </c:pt>
                <c:pt idx="8443">
                  <c:v>1166123704</c:v>
                </c:pt>
                <c:pt idx="8444">
                  <c:v>1174639704</c:v>
                </c:pt>
                <c:pt idx="8445">
                  <c:v>1182915704</c:v>
                </c:pt>
                <c:pt idx="8446">
                  <c:v>1191191705</c:v>
                </c:pt>
                <c:pt idx="8447">
                  <c:v>1199467704</c:v>
                </c:pt>
                <c:pt idx="8448">
                  <c:v>1207983704</c:v>
                </c:pt>
                <c:pt idx="8449">
                  <c:v>1216250707</c:v>
                </c:pt>
                <c:pt idx="8450">
                  <c:v>1224526704</c:v>
                </c:pt>
                <c:pt idx="8451">
                  <c:v>1232802704</c:v>
                </c:pt>
                <c:pt idx="8452">
                  <c:v>1241318704</c:v>
                </c:pt>
                <c:pt idx="8453">
                  <c:v>1249594704</c:v>
                </c:pt>
                <c:pt idx="8454">
                  <c:v>1257870704</c:v>
                </c:pt>
                <c:pt idx="8455">
                  <c:v>1266205704</c:v>
                </c:pt>
                <c:pt idx="8456">
                  <c:v>1274723704</c:v>
                </c:pt>
                <c:pt idx="8457">
                  <c:v>1283000704</c:v>
                </c:pt>
                <c:pt idx="8458">
                  <c:v>1291277704</c:v>
                </c:pt>
                <c:pt idx="8459">
                  <c:v>1299560704</c:v>
                </c:pt>
                <c:pt idx="8460">
                  <c:v>1308076704</c:v>
                </c:pt>
                <c:pt idx="8461">
                  <c:v>1316352704</c:v>
                </c:pt>
                <c:pt idx="8462">
                  <c:v>1324628705</c:v>
                </c:pt>
                <c:pt idx="8463">
                  <c:v>1332904707</c:v>
                </c:pt>
                <c:pt idx="8464">
                  <c:v>1341420704</c:v>
                </c:pt>
                <c:pt idx="8465">
                  <c:v>1349696704</c:v>
                </c:pt>
                <c:pt idx="8466">
                  <c:v>1357972704</c:v>
                </c:pt>
                <c:pt idx="8467">
                  <c:v>1366248704</c:v>
                </c:pt>
                <c:pt idx="8468">
                  <c:v>1374764704</c:v>
                </c:pt>
                <c:pt idx="8469">
                  <c:v>1383040704</c:v>
                </c:pt>
                <c:pt idx="8470">
                  <c:v>1391323707</c:v>
                </c:pt>
                <c:pt idx="8471">
                  <c:v>1399599704</c:v>
                </c:pt>
                <c:pt idx="8472">
                  <c:v>1408115704</c:v>
                </c:pt>
                <c:pt idx="8473">
                  <c:v>1416391705</c:v>
                </c:pt>
                <c:pt idx="8474">
                  <c:v>1424667704</c:v>
                </c:pt>
                <c:pt idx="8475">
                  <c:v>1432944704</c:v>
                </c:pt>
                <c:pt idx="8476">
                  <c:v>1441460704</c:v>
                </c:pt>
                <c:pt idx="8477">
                  <c:v>1449736704</c:v>
                </c:pt>
                <c:pt idx="8478">
                  <c:v>1458012704</c:v>
                </c:pt>
                <c:pt idx="8479">
                  <c:v>1466288704</c:v>
                </c:pt>
                <c:pt idx="8480">
                  <c:v>1474804704</c:v>
                </c:pt>
                <c:pt idx="8481">
                  <c:v>1483070704</c:v>
                </c:pt>
                <c:pt idx="8482">
                  <c:v>1491346704</c:v>
                </c:pt>
                <c:pt idx="8483">
                  <c:v>1499622704</c:v>
                </c:pt>
                <c:pt idx="8484">
                  <c:v>1508139704</c:v>
                </c:pt>
                <c:pt idx="8485">
                  <c:v>1516415704</c:v>
                </c:pt>
                <c:pt idx="8486">
                  <c:v>1524691704</c:v>
                </c:pt>
                <c:pt idx="8487">
                  <c:v>1532967704</c:v>
                </c:pt>
                <c:pt idx="8488">
                  <c:v>1541483704</c:v>
                </c:pt>
                <c:pt idx="8489">
                  <c:v>1549759704</c:v>
                </c:pt>
                <c:pt idx="8490">
                  <c:v>1558035704</c:v>
                </c:pt>
                <c:pt idx="8491">
                  <c:v>1566318704</c:v>
                </c:pt>
                <c:pt idx="8492">
                  <c:v>1574834704</c:v>
                </c:pt>
                <c:pt idx="8493">
                  <c:v>1583110704</c:v>
                </c:pt>
                <c:pt idx="8494">
                  <c:v>1591386704</c:v>
                </c:pt>
                <c:pt idx="8495">
                  <c:v>1599662704</c:v>
                </c:pt>
                <c:pt idx="8496">
                  <c:v>1608178707</c:v>
                </c:pt>
                <c:pt idx="8497">
                  <c:v>1616454707</c:v>
                </c:pt>
                <c:pt idx="8498">
                  <c:v>1624730704</c:v>
                </c:pt>
                <c:pt idx="8499">
                  <c:v>1633006704</c:v>
                </c:pt>
                <c:pt idx="8500">
                  <c:v>1641522704</c:v>
                </c:pt>
                <c:pt idx="8501">
                  <c:v>1649798704</c:v>
                </c:pt>
                <c:pt idx="8502">
                  <c:v>1658081706</c:v>
                </c:pt>
                <c:pt idx="8503">
                  <c:v>1666357707</c:v>
                </c:pt>
                <c:pt idx="8504">
                  <c:v>1674873704</c:v>
                </c:pt>
                <c:pt idx="8505">
                  <c:v>1683149704</c:v>
                </c:pt>
                <c:pt idx="8506">
                  <c:v>1691425704</c:v>
                </c:pt>
                <c:pt idx="8507">
                  <c:v>1699701705</c:v>
                </c:pt>
                <c:pt idx="8508">
                  <c:v>1708217704</c:v>
                </c:pt>
                <c:pt idx="8509">
                  <c:v>1716493704</c:v>
                </c:pt>
                <c:pt idx="8510">
                  <c:v>1724770704</c:v>
                </c:pt>
                <c:pt idx="8511">
                  <c:v>1733046704</c:v>
                </c:pt>
                <c:pt idx="8512">
                  <c:v>1741562704</c:v>
                </c:pt>
                <c:pt idx="8513">
                  <c:v>1749828704</c:v>
                </c:pt>
                <c:pt idx="8514">
                  <c:v>1758104704</c:v>
                </c:pt>
                <c:pt idx="8515">
                  <c:v>1766380704</c:v>
                </c:pt>
                <c:pt idx="8516">
                  <c:v>1774896704</c:v>
                </c:pt>
                <c:pt idx="8517">
                  <c:v>1783172705</c:v>
                </c:pt>
                <c:pt idx="8518">
                  <c:v>1791448707</c:v>
                </c:pt>
                <c:pt idx="8519">
                  <c:v>1799725704</c:v>
                </c:pt>
                <c:pt idx="8520">
                  <c:v>1808241705</c:v>
                </c:pt>
                <c:pt idx="8521">
                  <c:v>1816517704</c:v>
                </c:pt>
                <c:pt idx="8522">
                  <c:v>1824793704</c:v>
                </c:pt>
                <c:pt idx="8523">
                  <c:v>1833076704</c:v>
                </c:pt>
                <c:pt idx="8524">
                  <c:v>1841592704</c:v>
                </c:pt>
                <c:pt idx="8525">
                  <c:v>1849868704</c:v>
                </c:pt>
                <c:pt idx="8526">
                  <c:v>1858144704</c:v>
                </c:pt>
                <c:pt idx="8527">
                  <c:v>1866420704</c:v>
                </c:pt>
                <c:pt idx="8528">
                  <c:v>1874936704</c:v>
                </c:pt>
                <c:pt idx="8529">
                  <c:v>1883212704</c:v>
                </c:pt>
                <c:pt idx="8530">
                  <c:v>1891488704</c:v>
                </c:pt>
                <c:pt idx="8531">
                  <c:v>1899764704</c:v>
                </c:pt>
                <c:pt idx="8532">
                  <c:v>1908280704</c:v>
                </c:pt>
                <c:pt idx="8533">
                  <c:v>1916556704</c:v>
                </c:pt>
                <c:pt idx="8534">
                  <c:v>1924839704</c:v>
                </c:pt>
                <c:pt idx="8535">
                  <c:v>1933115704</c:v>
                </c:pt>
                <c:pt idx="8536">
                  <c:v>1941632704</c:v>
                </c:pt>
                <c:pt idx="8537">
                  <c:v>1949908704</c:v>
                </c:pt>
                <c:pt idx="8538">
                  <c:v>1958184704</c:v>
                </c:pt>
                <c:pt idx="8539">
                  <c:v>1966460704</c:v>
                </c:pt>
                <c:pt idx="8540">
                  <c:v>1974976704</c:v>
                </c:pt>
                <c:pt idx="8541">
                  <c:v>1983252704</c:v>
                </c:pt>
                <c:pt idx="8542">
                  <c:v>1991528707</c:v>
                </c:pt>
                <c:pt idx="8543">
                  <c:v>1999804707</c:v>
                </c:pt>
                <c:pt idx="8544">
                  <c:v>2008320704</c:v>
                </c:pt>
                <c:pt idx="8545">
                  <c:v>2016587704</c:v>
                </c:pt>
                <c:pt idx="8546">
                  <c:v>2024863704</c:v>
                </c:pt>
                <c:pt idx="8547">
                  <c:v>2033139704</c:v>
                </c:pt>
                <c:pt idx="8548">
                  <c:v>2041655705</c:v>
                </c:pt>
                <c:pt idx="8549">
                  <c:v>2049931708</c:v>
                </c:pt>
                <c:pt idx="8550">
                  <c:v>2058207707</c:v>
                </c:pt>
                <c:pt idx="8551">
                  <c:v>2066483704</c:v>
                </c:pt>
                <c:pt idx="8552">
                  <c:v>2074999704</c:v>
                </c:pt>
                <c:pt idx="8553">
                  <c:v>2083275704</c:v>
                </c:pt>
                <c:pt idx="8554">
                  <c:v>2091552704</c:v>
                </c:pt>
                <c:pt idx="8555">
                  <c:v>2099835704</c:v>
                </c:pt>
                <c:pt idx="8556">
                  <c:v>2108351705</c:v>
                </c:pt>
                <c:pt idx="8557">
                  <c:v>2116627704</c:v>
                </c:pt>
                <c:pt idx="8558">
                  <c:v>2124903704</c:v>
                </c:pt>
                <c:pt idx="8559">
                  <c:v>2133179704</c:v>
                </c:pt>
                <c:pt idx="8560">
                  <c:v>2141695706</c:v>
                </c:pt>
                <c:pt idx="8561">
                  <c:v>2149971708</c:v>
                </c:pt>
                <c:pt idx="8562">
                  <c:v>2158247707</c:v>
                </c:pt>
                <c:pt idx="8563">
                  <c:v>2166523704</c:v>
                </c:pt>
                <c:pt idx="8564">
                  <c:v>2175039704</c:v>
                </c:pt>
                <c:pt idx="8565">
                  <c:v>2183315704</c:v>
                </c:pt>
                <c:pt idx="8566">
                  <c:v>2191598704</c:v>
                </c:pt>
                <c:pt idx="8567">
                  <c:v>2199874706</c:v>
                </c:pt>
                <c:pt idx="8568">
                  <c:v>2208390707</c:v>
                </c:pt>
                <c:pt idx="8569">
                  <c:v>2216666704</c:v>
                </c:pt>
                <c:pt idx="8570">
                  <c:v>2224942704</c:v>
                </c:pt>
                <c:pt idx="8571">
                  <c:v>2233219704</c:v>
                </c:pt>
                <c:pt idx="8572">
                  <c:v>2241735704</c:v>
                </c:pt>
                <c:pt idx="8573">
                  <c:v>2250012704</c:v>
                </c:pt>
                <c:pt idx="8574">
                  <c:v>2258288704</c:v>
                </c:pt>
                <c:pt idx="8575">
                  <c:v>2266565704</c:v>
                </c:pt>
                <c:pt idx="8576">
                  <c:v>2275082704</c:v>
                </c:pt>
                <c:pt idx="8577">
                  <c:v>2283348704</c:v>
                </c:pt>
                <c:pt idx="8578">
                  <c:v>2291625704</c:v>
                </c:pt>
                <c:pt idx="8579">
                  <c:v>2299901705</c:v>
                </c:pt>
                <c:pt idx="8580">
                  <c:v>2308418704</c:v>
                </c:pt>
                <c:pt idx="8581">
                  <c:v>2316694704</c:v>
                </c:pt>
                <c:pt idx="8582">
                  <c:v>2324970704</c:v>
                </c:pt>
                <c:pt idx="8583">
                  <c:v>2333246704</c:v>
                </c:pt>
                <c:pt idx="8584">
                  <c:v>2341762704</c:v>
                </c:pt>
                <c:pt idx="8585">
                  <c:v>2350038704</c:v>
                </c:pt>
                <c:pt idx="8586">
                  <c:v>2358314707</c:v>
                </c:pt>
                <c:pt idx="8587">
                  <c:v>2366597704</c:v>
                </c:pt>
                <c:pt idx="8588">
                  <c:v>2375113704</c:v>
                </c:pt>
                <c:pt idx="8589">
                  <c:v>2383389704</c:v>
                </c:pt>
                <c:pt idx="8590">
                  <c:v>2391665704</c:v>
                </c:pt>
                <c:pt idx="8591">
                  <c:v>2399941705</c:v>
                </c:pt>
                <c:pt idx="8592">
                  <c:v>2408457704</c:v>
                </c:pt>
                <c:pt idx="8593">
                  <c:v>2416733704</c:v>
                </c:pt>
                <c:pt idx="8594">
                  <c:v>2425009704</c:v>
                </c:pt>
                <c:pt idx="8595">
                  <c:v>2433285704</c:v>
                </c:pt>
                <c:pt idx="8596">
                  <c:v>2441801704</c:v>
                </c:pt>
                <c:pt idx="8597">
                  <c:v>2450077704</c:v>
                </c:pt>
                <c:pt idx="8598">
                  <c:v>2458360704</c:v>
                </c:pt>
                <c:pt idx="8599">
                  <c:v>2466636704</c:v>
                </c:pt>
                <c:pt idx="8600">
                  <c:v>2475152704</c:v>
                </c:pt>
                <c:pt idx="8601">
                  <c:v>2483428704</c:v>
                </c:pt>
                <c:pt idx="8602">
                  <c:v>2491704704</c:v>
                </c:pt>
                <c:pt idx="8603">
                  <c:v>2499980704</c:v>
                </c:pt>
                <c:pt idx="8604">
                  <c:v>2508496704</c:v>
                </c:pt>
                <c:pt idx="8605">
                  <c:v>2516772704</c:v>
                </c:pt>
                <c:pt idx="8606">
                  <c:v>2525049704</c:v>
                </c:pt>
                <c:pt idx="8607">
                  <c:v>2533325704</c:v>
                </c:pt>
                <c:pt idx="8608">
                  <c:v>2541841705</c:v>
                </c:pt>
                <c:pt idx="8609">
                  <c:v>2550107704</c:v>
                </c:pt>
                <c:pt idx="8610">
                  <c:v>2558383704</c:v>
                </c:pt>
                <c:pt idx="8611">
                  <c:v>2566659704</c:v>
                </c:pt>
                <c:pt idx="8612">
                  <c:v>2575175704</c:v>
                </c:pt>
                <c:pt idx="8613">
                  <c:v>2583451705</c:v>
                </c:pt>
                <c:pt idx="8614">
                  <c:v>2591727704</c:v>
                </c:pt>
                <c:pt idx="8615">
                  <c:v>2600004704</c:v>
                </c:pt>
                <c:pt idx="8616">
                  <c:v>2608520704</c:v>
                </c:pt>
                <c:pt idx="8617">
                  <c:v>2616796704</c:v>
                </c:pt>
                <c:pt idx="8618">
                  <c:v>2625072704</c:v>
                </c:pt>
                <c:pt idx="8619">
                  <c:v>2633355707</c:v>
                </c:pt>
                <c:pt idx="8620">
                  <c:v>2641871704</c:v>
                </c:pt>
                <c:pt idx="8621">
                  <c:v>2650147704</c:v>
                </c:pt>
                <c:pt idx="8622">
                  <c:v>2658423704</c:v>
                </c:pt>
                <c:pt idx="8623">
                  <c:v>2666699704</c:v>
                </c:pt>
                <c:pt idx="8624">
                  <c:v>2675215704</c:v>
                </c:pt>
                <c:pt idx="8625">
                  <c:v>2683491705</c:v>
                </c:pt>
                <c:pt idx="8626">
                  <c:v>2691767707</c:v>
                </c:pt>
                <c:pt idx="8627">
                  <c:v>2700043707</c:v>
                </c:pt>
                <c:pt idx="8628">
                  <c:v>2708559704</c:v>
                </c:pt>
                <c:pt idx="8629">
                  <c:v>2716835704</c:v>
                </c:pt>
                <c:pt idx="8630">
                  <c:v>2725118704</c:v>
                </c:pt>
                <c:pt idx="8631">
                  <c:v>2733394704</c:v>
                </c:pt>
                <c:pt idx="8632">
                  <c:v>2741910704</c:v>
                </c:pt>
                <c:pt idx="8633">
                  <c:v>2750186704</c:v>
                </c:pt>
                <c:pt idx="8634">
                  <c:v>2758462704</c:v>
                </c:pt>
                <c:pt idx="8635">
                  <c:v>2766738704</c:v>
                </c:pt>
                <c:pt idx="8636">
                  <c:v>2775254704</c:v>
                </c:pt>
                <c:pt idx="8637">
                  <c:v>2783530704</c:v>
                </c:pt>
                <c:pt idx="8638">
                  <c:v>2791806704</c:v>
                </c:pt>
                <c:pt idx="8639">
                  <c:v>2800082704</c:v>
                </c:pt>
                <c:pt idx="8640">
                  <c:v>2808598704</c:v>
                </c:pt>
                <c:pt idx="8641">
                  <c:v>2816865704</c:v>
                </c:pt>
                <c:pt idx="8642">
                  <c:v>2825141704</c:v>
                </c:pt>
                <c:pt idx="8643">
                  <c:v>2833417704</c:v>
                </c:pt>
                <c:pt idx="8644">
                  <c:v>2841933704</c:v>
                </c:pt>
                <c:pt idx="8645">
                  <c:v>2850209704</c:v>
                </c:pt>
                <c:pt idx="8646">
                  <c:v>2858485704</c:v>
                </c:pt>
                <c:pt idx="8647">
                  <c:v>2866761705</c:v>
                </c:pt>
                <c:pt idx="8648">
                  <c:v>2875277704</c:v>
                </c:pt>
                <c:pt idx="8649">
                  <c:v>2883553704</c:v>
                </c:pt>
                <c:pt idx="8650">
                  <c:v>2891830704</c:v>
                </c:pt>
                <c:pt idx="8651">
                  <c:v>2900113706</c:v>
                </c:pt>
                <c:pt idx="8652">
                  <c:v>2908629707</c:v>
                </c:pt>
                <c:pt idx="8653">
                  <c:v>2916905704</c:v>
                </c:pt>
                <c:pt idx="8654">
                  <c:v>2925181705</c:v>
                </c:pt>
                <c:pt idx="8655">
                  <c:v>2933457704</c:v>
                </c:pt>
                <c:pt idx="8656">
                  <c:v>2941973704</c:v>
                </c:pt>
                <c:pt idx="8657">
                  <c:v>2950249704</c:v>
                </c:pt>
                <c:pt idx="8658">
                  <c:v>2958525704</c:v>
                </c:pt>
                <c:pt idx="8659">
                  <c:v>2966801706</c:v>
                </c:pt>
                <c:pt idx="8660">
                  <c:v>2975317707</c:v>
                </c:pt>
                <c:pt idx="8661">
                  <c:v>2983593704</c:v>
                </c:pt>
                <c:pt idx="8662">
                  <c:v>2991876704</c:v>
                </c:pt>
                <c:pt idx="8663">
                  <c:v>3000152704</c:v>
                </c:pt>
                <c:pt idx="8664">
                  <c:v>3008668704</c:v>
                </c:pt>
                <c:pt idx="8665">
                  <c:v>3016944704</c:v>
                </c:pt>
                <c:pt idx="8666">
                  <c:v>3025220707</c:v>
                </c:pt>
                <c:pt idx="8667">
                  <c:v>3033497704</c:v>
                </c:pt>
                <c:pt idx="8668">
                  <c:v>3042013704</c:v>
                </c:pt>
                <c:pt idx="8669">
                  <c:v>3050289704</c:v>
                </c:pt>
                <c:pt idx="8670">
                  <c:v>3058565704</c:v>
                </c:pt>
                <c:pt idx="8671">
                  <c:v>3066841705</c:v>
                </c:pt>
                <c:pt idx="8672">
                  <c:v>3075357707</c:v>
                </c:pt>
                <c:pt idx="8673">
                  <c:v>3083623707</c:v>
                </c:pt>
                <c:pt idx="8674">
                  <c:v>3091899707</c:v>
                </c:pt>
                <c:pt idx="8675">
                  <c:v>3100175704</c:v>
                </c:pt>
                <c:pt idx="8676">
                  <c:v>3108692704</c:v>
                </c:pt>
                <c:pt idx="8677">
                  <c:v>3116968704</c:v>
                </c:pt>
                <c:pt idx="8678">
                  <c:v>3125244704</c:v>
                </c:pt>
                <c:pt idx="8679">
                  <c:v>3133520704</c:v>
                </c:pt>
                <c:pt idx="8680">
                  <c:v>3142036704</c:v>
                </c:pt>
                <c:pt idx="8681">
                  <c:v>3150312704</c:v>
                </c:pt>
                <c:pt idx="8682">
                  <c:v>3158588704</c:v>
                </c:pt>
                <c:pt idx="8683">
                  <c:v>3166871705</c:v>
                </c:pt>
                <c:pt idx="8684">
                  <c:v>3175387706</c:v>
                </c:pt>
                <c:pt idx="8685">
                  <c:v>3183663708</c:v>
                </c:pt>
                <c:pt idx="8686">
                  <c:v>3191939707</c:v>
                </c:pt>
                <c:pt idx="8687">
                  <c:v>3200215704</c:v>
                </c:pt>
                <c:pt idx="8688">
                  <c:v>3208731705</c:v>
                </c:pt>
                <c:pt idx="8689">
                  <c:v>3217007704</c:v>
                </c:pt>
                <c:pt idx="8690">
                  <c:v>3225283704</c:v>
                </c:pt>
                <c:pt idx="8691">
                  <c:v>3233559704</c:v>
                </c:pt>
                <c:pt idx="8692">
                  <c:v>3242075705</c:v>
                </c:pt>
                <c:pt idx="8693">
                  <c:v>3250351708</c:v>
                </c:pt>
                <c:pt idx="8694">
                  <c:v>3258634704</c:v>
                </c:pt>
                <c:pt idx="8695">
                  <c:v>3266910704</c:v>
                </c:pt>
                <c:pt idx="8696">
                  <c:v>3275426704</c:v>
                </c:pt>
                <c:pt idx="8697">
                  <c:v>3283703705</c:v>
                </c:pt>
                <c:pt idx="8698">
                  <c:v>3291979704</c:v>
                </c:pt>
                <c:pt idx="8699">
                  <c:v>3300256704</c:v>
                </c:pt>
                <c:pt idx="8700">
                  <c:v>3308772704</c:v>
                </c:pt>
                <c:pt idx="8701">
                  <c:v>3317048704</c:v>
                </c:pt>
                <c:pt idx="8702">
                  <c:v>3325325704</c:v>
                </c:pt>
                <c:pt idx="8703">
                  <c:v>3333602704</c:v>
                </c:pt>
                <c:pt idx="8704">
                  <c:v>3342118704</c:v>
                </c:pt>
                <c:pt idx="8705">
                  <c:v>3350384704</c:v>
                </c:pt>
                <c:pt idx="8706">
                  <c:v>3358660704</c:v>
                </c:pt>
                <c:pt idx="8707">
                  <c:v>3366936706</c:v>
                </c:pt>
                <c:pt idx="8708">
                  <c:v>3375452704</c:v>
                </c:pt>
                <c:pt idx="8709">
                  <c:v>3383728704</c:v>
                </c:pt>
                <c:pt idx="8710">
                  <c:v>3392004704</c:v>
                </c:pt>
                <c:pt idx="8711">
                  <c:v>3400281705</c:v>
                </c:pt>
                <c:pt idx="8712">
                  <c:v>3408797707</c:v>
                </c:pt>
                <c:pt idx="8713">
                  <c:v>3417073708</c:v>
                </c:pt>
                <c:pt idx="8714">
                  <c:v>3425349707</c:v>
                </c:pt>
                <c:pt idx="8715">
                  <c:v>3433632704</c:v>
                </c:pt>
                <c:pt idx="8716">
                  <c:v>3442148704</c:v>
                </c:pt>
                <c:pt idx="8717">
                  <c:v>3450424704</c:v>
                </c:pt>
                <c:pt idx="8718">
                  <c:v>3458700705</c:v>
                </c:pt>
                <c:pt idx="8719">
                  <c:v>3466976707</c:v>
                </c:pt>
                <c:pt idx="8720">
                  <c:v>3475492704</c:v>
                </c:pt>
                <c:pt idx="8721">
                  <c:v>3483768704</c:v>
                </c:pt>
                <c:pt idx="8722">
                  <c:v>3492044704</c:v>
                </c:pt>
                <c:pt idx="8723">
                  <c:v>3500320704</c:v>
                </c:pt>
                <c:pt idx="8724">
                  <c:v>3508837704</c:v>
                </c:pt>
                <c:pt idx="8725">
                  <c:v>3517113704</c:v>
                </c:pt>
                <c:pt idx="8726">
                  <c:v>3525396704</c:v>
                </c:pt>
                <c:pt idx="8727">
                  <c:v>3533672704</c:v>
                </c:pt>
                <c:pt idx="8728">
                  <c:v>3542189707</c:v>
                </c:pt>
                <c:pt idx="8729">
                  <c:v>3550465707</c:v>
                </c:pt>
                <c:pt idx="8730">
                  <c:v>3558741708</c:v>
                </c:pt>
                <c:pt idx="8731">
                  <c:v>3567017704</c:v>
                </c:pt>
                <c:pt idx="8732">
                  <c:v>3575533704</c:v>
                </c:pt>
                <c:pt idx="8733">
                  <c:v>3583809704</c:v>
                </c:pt>
                <c:pt idx="8734">
                  <c:v>3592085704</c:v>
                </c:pt>
                <c:pt idx="8735">
                  <c:v>3600361705</c:v>
                </c:pt>
                <c:pt idx="8736">
                  <c:v>3608877706</c:v>
                </c:pt>
                <c:pt idx="8737">
                  <c:v>3617144704</c:v>
                </c:pt>
                <c:pt idx="8738">
                  <c:v>3625420704</c:v>
                </c:pt>
                <c:pt idx="8739">
                  <c:v>3633696704</c:v>
                </c:pt>
                <c:pt idx="8740">
                  <c:v>3642212704</c:v>
                </c:pt>
                <c:pt idx="8741">
                  <c:v>3650488704</c:v>
                </c:pt>
                <c:pt idx="8742">
                  <c:v>3658764704</c:v>
                </c:pt>
                <c:pt idx="8743">
                  <c:v>3667040705</c:v>
                </c:pt>
                <c:pt idx="8744">
                  <c:v>3675556707</c:v>
                </c:pt>
                <c:pt idx="8745">
                  <c:v>3683832704</c:v>
                </c:pt>
                <c:pt idx="8746">
                  <c:v>3692109704</c:v>
                </c:pt>
                <c:pt idx="8747">
                  <c:v>3700392704</c:v>
                </c:pt>
                <c:pt idx="8748">
                  <c:v>3708908707</c:v>
                </c:pt>
                <c:pt idx="8749">
                  <c:v>3717184704</c:v>
                </c:pt>
                <c:pt idx="8750">
                  <c:v>3725460704</c:v>
                </c:pt>
                <c:pt idx="8751">
                  <c:v>3733736704</c:v>
                </c:pt>
                <c:pt idx="8752">
                  <c:v>3742252704</c:v>
                </c:pt>
                <c:pt idx="8753">
                  <c:v>3750528704</c:v>
                </c:pt>
                <c:pt idx="8754">
                  <c:v>3758804704</c:v>
                </c:pt>
                <c:pt idx="8755">
                  <c:v>3767080704</c:v>
                </c:pt>
                <c:pt idx="8756">
                  <c:v>3775596707</c:v>
                </c:pt>
                <c:pt idx="8757">
                  <c:v>3783872704</c:v>
                </c:pt>
                <c:pt idx="8758">
                  <c:v>3792155704</c:v>
                </c:pt>
                <c:pt idx="8759">
                  <c:v>3800431705</c:v>
                </c:pt>
                <c:pt idx="8760">
                  <c:v>3808947704</c:v>
                </c:pt>
                <c:pt idx="8761">
                  <c:v>3817223705</c:v>
                </c:pt>
                <c:pt idx="8762">
                  <c:v>3825499707</c:v>
                </c:pt>
                <c:pt idx="8763">
                  <c:v>3833776704</c:v>
                </c:pt>
                <c:pt idx="8764">
                  <c:v>3842292704</c:v>
                </c:pt>
                <c:pt idx="8765">
                  <c:v>3850568704</c:v>
                </c:pt>
                <c:pt idx="8766">
                  <c:v>3858844704</c:v>
                </c:pt>
                <c:pt idx="8767">
                  <c:v>3867120704</c:v>
                </c:pt>
                <c:pt idx="8768">
                  <c:v>3875636704</c:v>
                </c:pt>
                <c:pt idx="8769">
                  <c:v>3883902708</c:v>
                </c:pt>
                <c:pt idx="8770">
                  <c:v>3892178707</c:v>
                </c:pt>
                <c:pt idx="8771">
                  <c:v>3900454704</c:v>
                </c:pt>
                <c:pt idx="8772">
                  <c:v>3908971705</c:v>
                </c:pt>
                <c:pt idx="8773">
                  <c:v>3917247704</c:v>
                </c:pt>
                <c:pt idx="8774">
                  <c:v>3925523705</c:v>
                </c:pt>
                <c:pt idx="8775">
                  <c:v>3933799707</c:v>
                </c:pt>
                <c:pt idx="8776">
                  <c:v>3942315704</c:v>
                </c:pt>
                <c:pt idx="8777">
                  <c:v>3950591704</c:v>
                </c:pt>
                <c:pt idx="8778">
                  <c:v>3958867704</c:v>
                </c:pt>
                <c:pt idx="8779">
                  <c:v>3967150704</c:v>
                </c:pt>
                <c:pt idx="8780">
                  <c:v>3975666704</c:v>
                </c:pt>
                <c:pt idx="8781">
                  <c:v>3983942705</c:v>
                </c:pt>
                <c:pt idx="8782">
                  <c:v>3992218704</c:v>
                </c:pt>
                <c:pt idx="8783">
                  <c:v>4000494704</c:v>
                </c:pt>
                <c:pt idx="8784">
                  <c:v>4009010704</c:v>
                </c:pt>
                <c:pt idx="8785">
                  <c:v>4017286704</c:v>
                </c:pt>
                <c:pt idx="8786">
                  <c:v>4025562704</c:v>
                </c:pt>
                <c:pt idx="8787">
                  <c:v>4033838704</c:v>
                </c:pt>
                <c:pt idx="8788">
                  <c:v>4042354704</c:v>
                </c:pt>
                <c:pt idx="8789">
                  <c:v>4050630704</c:v>
                </c:pt>
                <c:pt idx="8790">
                  <c:v>4058913704</c:v>
                </c:pt>
                <c:pt idx="8791">
                  <c:v>4067189704</c:v>
                </c:pt>
                <c:pt idx="8792">
                  <c:v>4075705704</c:v>
                </c:pt>
                <c:pt idx="8793">
                  <c:v>4083981705</c:v>
                </c:pt>
                <c:pt idx="8794">
                  <c:v>4092257704</c:v>
                </c:pt>
                <c:pt idx="8795">
                  <c:v>4100533704</c:v>
                </c:pt>
                <c:pt idx="8796">
                  <c:v>4109049707</c:v>
                </c:pt>
                <c:pt idx="8797">
                  <c:v>4117325704</c:v>
                </c:pt>
                <c:pt idx="8798">
                  <c:v>4125602704</c:v>
                </c:pt>
                <c:pt idx="8799">
                  <c:v>4133878704</c:v>
                </c:pt>
                <c:pt idx="8800">
                  <c:v>4142394704</c:v>
                </c:pt>
                <c:pt idx="8801">
                  <c:v>4150660704</c:v>
                </c:pt>
                <c:pt idx="8802">
                  <c:v>4158936704</c:v>
                </c:pt>
                <c:pt idx="8803">
                  <c:v>4167212705</c:v>
                </c:pt>
                <c:pt idx="8804">
                  <c:v>4175728704</c:v>
                </c:pt>
                <c:pt idx="8805">
                  <c:v>4184004704</c:v>
                </c:pt>
                <c:pt idx="8806">
                  <c:v>4192280704</c:v>
                </c:pt>
                <c:pt idx="8807">
                  <c:v>4200557704</c:v>
                </c:pt>
                <c:pt idx="8808">
                  <c:v>4209073707</c:v>
                </c:pt>
                <c:pt idx="8809">
                  <c:v>4217349707</c:v>
                </c:pt>
                <c:pt idx="8810">
                  <c:v>4225625704</c:v>
                </c:pt>
                <c:pt idx="8811">
                  <c:v>4233908704</c:v>
                </c:pt>
                <c:pt idx="8812">
                  <c:v>4242424704</c:v>
                </c:pt>
                <c:pt idx="8813">
                  <c:v>4250700704</c:v>
                </c:pt>
                <c:pt idx="8814">
                  <c:v>4258976705</c:v>
                </c:pt>
                <c:pt idx="8815">
                  <c:v>4267252707</c:v>
                </c:pt>
                <c:pt idx="8816">
                  <c:v>4275768704</c:v>
                </c:pt>
                <c:pt idx="8817">
                  <c:v>4284044704</c:v>
                </c:pt>
                <c:pt idx="8818">
                  <c:v>4292320704</c:v>
                </c:pt>
                <c:pt idx="8819">
                  <c:v>5629408</c:v>
                </c:pt>
                <c:pt idx="8820">
                  <c:v>14145408</c:v>
                </c:pt>
                <c:pt idx="8821">
                  <c:v>22421408</c:v>
                </c:pt>
                <c:pt idx="8822">
                  <c:v>30783408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5F7-4374-8BAB-654A612CFF2A}"/>
            </c:ext>
          </c:extLst>
        </c:ser>
        <c:ser>
          <c:idx val="0"/>
          <c:order val="1"/>
          <c:tx>
            <c:strRef>
              <c:f>'температура и тики'!$B$1</c:f>
              <c:strCache>
                <c:ptCount val="1"/>
                <c:pt idx="0">
                  <c:v>температура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'температура и тики'!$B$2:$B$8824</c:f>
              <c:numCache>
                <c:formatCode>General</c:formatCode>
                <c:ptCount val="8823"/>
                <c:pt idx="0">
                  <c:v>2562500000</c:v>
                </c:pt>
                <c:pt idx="1">
                  <c:v>2562500000</c:v>
                </c:pt>
                <c:pt idx="2">
                  <c:v>2562500000</c:v>
                </c:pt>
                <c:pt idx="3">
                  <c:v>2562500000</c:v>
                </c:pt>
                <c:pt idx="4">
                  <c:v>2562500000</c:v>
                </c:pt>
                <c:pt idx="5">
                  <c:v>2562500000</c:v>
                </c:pt>
                <c:pt idx="6">
                  <c:v>2562500000</c:v>
                </c:pt>
                <c:pt idx="7">
                  <c:v>2562500000</c:v>
                </c:pt>
                <c:pt idx="8">
                  <c:v>2562500000</c:v>
                </c:pt>
                <c:pt idx="9">
                  <c:v>2562500000</c:v>
                </c:pt>
                <c:pt idx="10">
                  <c:v>2562500000</c:v>
                </c:pt>
                <c:pt idx="11">
                  <c:v>2562500000</c:v>
                </c:pt>
                <c:pt idx="12">
                  <c:v>2562500000</c:v>
                </c:pt>
                <c:pt idx="13">
                  <c:v>2562500000</c:v>
                </c:pt>
                <c:pt idx="14">
                  <c:v>2562500000</c:v>
                </c:pt>
                <c:pt idx="15">
                  <c:v>2562500000</c:v>
                </c:pt>
                <c:pt idx="16">
                  <c:v>2562500000</c:v>
                </c:pt>
                <c:pt idx="17">
                  <c:v>2562500000</c:v>
                </c:pt>
                <c:pt idx="18">
                  <c:v>2562500000</c:v>
                </c:pt>
                <c:pt idx="19">
                  <c:v>2562500000</c:v>
                </c:pt>
                <c:pt idx="20">
                  <c:v>2568750000</c:v>
                </c:pt>
                <c:pt idx="21">
                  <c:v>2568750000</c:v>
                </c:pt>
                <c:pt idx="22">
                  <c:v>2568750000</c:v>
                </c:pt>
                <c:pt idx="23">
                  <c:v>2568750000</c:v>
                </c:pt>
                <c:pt idx="24">
                  <c:v>2568750000</c:v>
                </c:pt>
                <c:pt idx="25">
                  <c:v>2568750000</c:v>
                </c:pt>
                <c:pt idx="26">
                  <c:v>2568750000</c:v>
                </c:pt>
                <c:pt idx="27">
                  <c:v>2568750000</c:v>
                </c:pt>
                <c:pt idx="28">
                  <c:v>2568750000</c:v>
                </c:pt>
                <c:pt idx="29">
                  <c:v>2568750000</c:v>
                </c:pt>
                <c:pt idx="30">
                  <c:v>2568750000</c:v>
                </c:pt>
                <c:pt idx="31">
                  <c:v>2568750000</c:v>
                </c:pt>
                <c:pt idx="32">
                  <c:v>2568750000</c:v>
                </c:pt>
                <c:pt idx="33">
                  <c:v>2568750000</c:v>
                </c:pt>
                <c:pt idx="34">
                  <c:v>2568750000</c:v>
                </c:pt>
                <c:pt idx="35">
                  <c:v>2568750000</c:v>
                </c:pt>
                <c:pt idx="36">
                  <c:v>2568750000</c:v>
                </c:pt>
                <c:pt idx="37">
                  <c:v>2568750000</c:v>
                </c:pt>
                <c:pt idx="38">
                  <c:v>2568750000</c:v>
                </c:pt>
                <c:pt idx="39">
                  <c:v>2568750000</c:v>
                </c:pt>
                <c:pt idx="40">
                  <c:v>2568750000</c:v>
                </c:pt>
                <c:pt idx="41">
                  <c:v>2568750000</c:v>
                </c:pt>
                <c:pt idx="42">
                  <c:v>2568750000</c:v>
                </c:pt>
                <c:pt idx="43">
                  <c:v>2568750000</c:v>
                </c:pt>
                <c:pt idx="44">
                  <c:v>2568750000</c:v>
                </c:pt>
                <c:pt idx="45">
                  <c:v>2568750000</c:v>
                </c:pt>
                <c:pt idx="46">
                  <c:v>2568750000</c:v>
                </c:pt>
                <c:pt idx="47">
                  <c:v>2568750000</c:v>
                </c:pt>
                <c:pt idx="48">
                  <c:v>2568750000</c:v>
                </c:pt>
                <c:pt idx="49">
                  <c:v>2568750000</c:v>
                </c:pt>
                <c:pt idx="50">
                  <c:v>2568750000</c:v>
                </c:pt>
                <c:pt idx="51">
                  <c:v>2568750000</c:v>
                </c:pt>
                <c:pt idx="52">
                  <c:v>2568750000</c:v>
                </c:pt>
                <c:pt idx="53">
                  <c:v>2568750000</c:v>
                </c:pt>
                <c:pt idx="54">
                  <c:v>2568750000</c:v>
                </c:pt>
                <c:pt idx="55">
                  <c:v>2568750000</c:v>
                </c:pt>
                <c:pt idx="56">
                  <c:v>2568750000</c:v>
                </c:pt>
                <c:pt idx="57">
                  <c:v>2568750000</c:v>
                </c:pt>
                <c:pt idx="58">
                  <c:v>2568750000</c:v>
                </c:pt>
                <c:pt idx="59">
                  <c:v>2568750000</c:v>
                </c:pt>
                <c:pt idx="60">
                  <c:v>2568750000</c:v>
                </c:pt>
                <c:pt idx="61">
                  <c:v>2568750000</c:v>
                </c:pt>
                <c:pt idx="62">
                  <c:v>2568750000</c:v>
                </c:pt>
                <c:pt idx="63">
                  <c:v>2568750000</c:v>
                </c:pt>
                <c:pt idx="64">
                  <c:v>2575000000</c:v>
                </c:pt>
                <c:pt idx="65">
                  <c:v>2575000000</c:v>
                </c:pt>
                <c:pt idx="66">
                  <c:v>2575000000</c:v>
                </c:pt>
                <c:pt idx="67">
                  <c:v>2575000000</c:v>
                </c:pt>
                <c:pt idx="68">
                  <c:v>2575000000</c:v>
                </c:pt>
                <c:pt idx="69">
                  <c:v>2575000000</c:v>
                </c:pt>
                <c:pt idx="70">
                  <c:v>2575000000</c:v>
                </c:pt>
                <c:pt idx="71">
                  <c:v>2575000000</c:v>
                </c:pt>
                <c:pt idx="72">
                  <c:v>2575000000</c:v>
                </c:pt>
                <c:pt idx="73">
                  <c:v>2575000000</c:v>
                </c:pt>
                <c:pt idx="74">
                  <c:v>2575000000</c:v>
                </c:pt>
                <c:pt idx="75">
                  <c:v>2575000000</c:v>
                </c:pt>
                <c:pt idx="76">
                  <c:v>2575000000</c:v>
                </c:pt>
                <c:pt idx="77">
                  <c:v>2575000000</c:v>
                </c:pt>
                <c:pt idx="78">
                  <c:v>2575000000</c:v>
                </c:pt>
                <c:pt idx="79">
                  <c:v>2575000000</c:v>
                </c:pt>
                <c:pt idx="80">
                  <c:v>2575000000</c:v>
                </c:pt>
                <c:pt idx="81">
                  <c:v>2575000000</c:v>
                </c:pt>
                <c:pt idx="82">
                  <c:v>2575000000</c:v>
                </c:pt>
                <c:pt idx="83">
                  <c:v>2575000000</c:v>
                </c:pt>
                <c:pt idx="84">
                  <c:v>2575000000</c:v>
                </c:pt>
                <c:pt idx="85">
                  <c:v>2575000000</c:v>
                </c:pt>
                <c:pt idx="86">
                  <c:v>2575000000</c:v>
                </c:pt>
                <c:pt idx="87">
                  <c:v>2575000000</c:v>
                </c:pt>
                <c:pt idx="88">
                  <c:v>2575000000</c:v>
                </c:pt>
                <c:pt idx="89">
                  <c:v>2575000000</c:v>
                </c:pt>
                <c:pt idx="90">
                  <c:v>2575000000</c:v>
                </c:pt>
                <c:pt idx="91">
                  <c:v>2575000000</c:v>
                </c:pt>
                <c:pt idx="92">
                  <c:v>2575000000</c:v>
                </c:pt>
                <c:pt idx="93">
                  <c:v>2575000000</c:v>
                </c:pt>
                <c:pt idx="94">
                  <c:v>2581250000</c:v>
                </c:pt>
                <c:pt idx="95">
                  <c:v>2581250000</c:v>
                </c:pt>
                <c:pt idx="96">
                  <c:v>2581250000</c:v>
                </c:pt>
                <c:pt idx="97">
                  <c:v>2581250000</c:v>
                </c:pt>
                <c:pt idx="98">
                  <c:v>2581250000</c:v>
                </c:pt>
                <c:pt idx="99">
                  <c:v>2581250000</c:v>
                </c:pt>
                <c:pt idx="100">
                  <c:v>2581250000</c:v>
                </c:pt>
                <c:pt idx="101">
                  <c:v>2581250000</c:v>
                </c:pt>
                <c:pt idx="102">
                  <c:v>2581250000</c:v>
                </c:pt>
                <c:pt idx="103">
                  <c:v>2581250000</c:v>
                </c:pt>
                <c:pt idx="104">
                  <c:v>2581250000</c:v>
                </c:pt>
                <c:pt idx="105">
                  <c:v>2581250000</c:v>
                </c:pt>
                <c:pt idx="106">
                  <c:v>2581250000</c:v>
                </c:pt>
                <c:pt idx="107">
                  <c:v>2581250000</c:v>
                </c:pt>
                <c:pt idx="108">
                  <c:v>2581250000</c:v>
                </c:pt>
                <c:pt idx="109">
                  <c:v>2581250000</c:v>
                </c:pt>
                <c:pt idx="110">
                  <c:v>2581250000</c:v>
                </c:pt>
                <c:pt idx="111">
                  <c:v>2581250000</c:v>
                </c:pt>
                <c:pt idx="112">
                  <c:v>2581250000</c:v>
                </c:pt>
                <c:pt idx="113">
                  <c:v>2581250000</c:v>
                </c:pt>
                <c:pt idx="114">
                  <c:v>2581250000</c:v>
                </c:pt>
                <c:pt idx="115">
                  <c:v>2587500000</c:v>
                </c:pt>
                <c:pt idx="116">
                  <c:v>2587500000</c:v>
                </c:pt>
                <c:pt idx="117">
                  <c:v>2587500000</c:v>
                </c:pt>
                <c:pt idx="118">
                  <c:v>2587500000</c:v>
                </c:pt>
                <c:pt idx="119">
                  <c:v>2587500000</c:v>
                </c:pt>
                <c:pt idx="120">
                  <c:v>2587500000</c:v>
                </c:pt>
                <c:pt idx="121">
                  <c:v>2587500000</c:v>
                </c:pt>
                <c:pt idx="122">
                  <c:v>2587500000</c:v>
                </c:pt>
                <c:pt idx="123">
                  <c:v>2587500000</c:v>
                </c:pt>
                <c:pt idx="124">
                  <c:v>2587500000</c:v>
                </c:pt>
                <c:pt idx="125">
                  <c:v>2587500000</c:v>
                </c:pt>
                <c:pt idx="126">
                  <c:v>2587500000</c:v>
                </c:pt>
                <c:pt idx="127">
                  <c:v>2593750000</c:v>
                </c:pt>
                <c:pt idx="128">
                  <c:v>2593750000</c:v>
                </c:pt>
                <c:pt idx="129">
                  <c:v>2593750000</c:v>
                </c:pt>
                <c:pt idx="130">
                  <c:v>2593750000</c:v>
                </c:pt>
                <c:pt idx="131">
                  <c:v>2593750000</c:v>
                </c:pt>
                <c:pt idx="132">
                  <c:v>2593750000</c:v>
                </c:pt>
                <c:pt idx="133">
                  <c:v>2593750000</c:v>
                </c:pt>
                <c:pt idx="134">
                  <c:v>2593750000</c:v>
                </c:pt>
                <c:pt idx="135">
                  <c:v>2593750000</c:v>
                </c:pt>
                <c:pt idx="136">
                  <c:v>2593750000</c:v>
                </c:pt>
                <c:pt idx="137">
                  <c:v>2593750000</c:v>
                </c:pt>
                <c:pt idx="138">
                  <c:v>2593750000</c:v>
                </c:pt>
                <c:pt idx="139">
                  <c:v>2593750000</c:v>
                </c:pt>
                <c:pt idx="140">
                  <c:v>2593750000</c:v>
                </c:pt>
                <c:pt idx="141">
                  <c:v>2593750000</c:v>
                </c:pt>
                <c:pt idx="142">
                  <c:v>2587500000</c:v>
                </c:pt>
                <c:pt idx="143">
                  <c:v>2587500000</c:v>
                </c:pt>
                <c:pt idx="144">
                  <c:v>2587500000</c:v>
                </c:pt>
                <c:pt idx="145">
                  <c:v>2587500000</c:v>
                </c:pt>
                <c:pt idx="146">
                  <c:v>2587500000</c:v>
                </c:pt>
                <c:pt idx="147">
                  <c:v>2587500000</c:v>
                </c:pt>
                <c:pt idx="148">
                  <c:v>2587500000</c:v>
                </c:pt>
                <c:pt idx="149">
                  <c:v>2587500000</c:v>
                </c:pt>
                <c:pt idx="150">
                  <c:v>2587500000</c:v>
                </c:pt>
                <c:pt idx="151">
                  <c:v>2587500000</c:v>
                </c:pt>
                <c:pt idx="152">
                  <c:v>2587500000</c:v>
                </c:pt>
                <c:pt idx="153">
                  <c:v>2587500000</c:v>
                </c:pt>
                <c:pt idx="154">
                  <c:v>2587500000</c:v>
                </c:pt>
                <c:pt idx="155">
                  <c:v>2587500000</c:v>
                </c:pt>
                <c:pt idx="156">
                  <c:v>2587500000</c:v>
                </c:pt>
                <c:pt idx="157">
                  <c:v>2587500000</c:v>
                </c:pt>
                <c:pt idx="158">
                  <c:v>2587500000</c:v>
                </c:pt>
                <c:pt idx="159">
                  <c:v>2587500000</c:v>
                </c:pt>
                <c:pt idx="160">
                  <c:v>2587500000</c:v>
                </c:pt>
                <c:pt idx="161">
                  <c:v>2587500000</c:v>
                </c:pt>
                <c:pt idx="162">
                  <c:v>2587500000</c:v>
                </c:pt>
                <c:pt idx="163">
                  <c:v>2587500000</c:v>
                </c:pt>
                <c:pt idx="164">
                  <c:v>2587500000</c:v>
                </c:pt>
                <c:pt idx="165">
                  <c:v>2587500000</c:v>
                </c:pt>
                <c:pt idx="166">
                  <c:v>2593750000</c:v>
                </c:pt>
                <c:pt idx="167">
                  <c:v>2593750000</c:v>
                </c:pt>
                <c:pt idx="168">
                  <c:v>2593750000</c:v>
                </c:pt>
                <c:pt idx="169">
                  <c:v>2593750000</c:v>
                </c:pt>
                <c:pt idx="170">
                  <c:v>2593750000</c:v>
                </c:pt>
                <c:pt idx="171">
                  <c:v>2593750000</c:v>
                </c:pt>
                <c:pt idx="172">
                  <c:v>2593750000</c:v>
                </c:pt>
                <c:pt idx="173">
                  <c:v>2593750000</c:v>
                </c:pt>
                <c:pt idx="174">
                  <c:v>2593750000</c:v>
                </c:pt>
                <c:pt idx="175">
                  <c:v>2600000000</c:v>
                </c:pt>
                <c:pt idx="176">
                  <c:v>2600000000</c:v>
                </c:pt>
                <c:pt idx="177">
                  <c:v>2600000000</c:v>
                </c:pt>
                <c:pt idx="178">
                  <c:v>2600000000</c:v>
                </c:pt>
                <c:pt idx="179">
                  <c:v>2600000000</c:v>
                </c:pt>
                <c:pt idx="180">
                  <c:v>2600000000</c:v>
                </c:pt>
                <c:pt idx="181">
                  <c:v>2600000000</c:v>
                </c:pt>
                <c:pt idx="182">
                  <c:v>2600000000</c:v>
                </c:pt>
                <c:pt idx="183">
                  <c:v>2600000000</c:v>
                </c:pt>
                <c:pt idx="184">
                  <c:v>2600000000</c:v>
                </c:pt>
                <c:pt idx="185">
                  <c:v>2600000000</c:v>
                </c:pt>
                <c:pt idx="186">
                  <c:v>2600000000</c:v>
                </c:pt>
                <c:pt idx="187">
                  <c:v>2606250000</c:v>
                </c:pt>
                <c:pt idx="188">
                  <c:v>2606250000</c:v>
                </c:pt>
                <c:pt idx="189">
                  <c:v>2606250000</c:v>
                </c:pt>
                <c:pt idx="190">
                  <c:v>2606250000</c:v>
                </c:pt>
                <c:pt idx="191">
                  <c:v>2606250000</c:v>
                </c:pt>
                <c:pt idx="192">
                  <c:v>2606250000</c:v>
                </c:pt>
                <c:pt idx="193">
                  <c:v>2606250000</c:v>
                </c:pt>
                <c:pt idx="194">
                  <c:v>2606250000</c:v>
                </c:pt>
                <c:pt idx="195">
                  <c:v>2606250000</c:v>
                </c:pt>
                <c:pt idx="196">
                  <c:v>2606250000</c:v>
                </c:pt>
                <c:pt idx="197">
                  <c:v>2606250000</c:v>
                </c:pt>
                <c:pt idx="198">
                  <c:v>2606250000</c:v>
                </c:pt>
                <c:pt idx="199">
                  <c:v>2606250000</c:v>
                </c:pt>
                <c:pt idx="200">
                  <c:v>2606250000</c:v>
                </c:pt>
                <c:pt idx="201">
                  <c:v>2606250000</c:v>
                </c:pt>
                <c:pt idx="202">
                  <c:v>2612500000</c:v>
                </c:pt>
                <c:pt idx="203">
                  <c:v>2612500000</c:v>
                </c:pt>
                <c:pt idx="204">
                  <c:v>2612500000</c:v>
                </c:pt>
                <c:pt idx="205">
                  <c:v>2612500000</c:v>
                </c:pt>
                <c:pt idx="206">
                  <c:v>2612500000</c:v>
                </c:pt>
                <c:pt idx="207">
                  <c:v>2612500000</c:v>
                </c:pt>
                <c:pt idx="208">
                  <c:v>2612500000</c:v>
                </c:pt>
                <c:pt idx="209">
                  <c:v>2612500000</c:v>
                </c:pt>
                <c:pt idx="210">
                  <c:v>2612500000</c:v>
                </c:pt>
                <c:pt idx="211">
                  <c:v>2612500000</c:v>
                </c:pt>
                <c:pt idx="212">
                  <c:v>2612500000</c:v>
                </c:pt>
                <c:pt idx="213">
                  <c:v>2612500000</c:v>
                </c:pt>
                <c:pt idx="214">
                  <c:v>2612500000</c:v>
                </c:pt>
                <c:pt idx="215">
                  <c:v>2612500000</c:v>
                </c:pt>
                <c:pt idx="216">
                  <c:v>2612500000</c:v>
                </c:pt>
                <c:pt idx="217">
                  <c:v>2618750000</c:v>
                </c:pt>
                <c:pt idx="218">
                  <c:v>2618750000</c:v>
                </c:pt>
                <c:pt idx="219">
                  <c:v>2618750000</c:v>
                </c:pt>
                <c:pt idx="220">
                  <c:v>2618750000</c:v>
                </c:pt>
                <c:pt idx="221">
                  <c:v>2618750000</c:v>
                </c:pt>
                <c:pt idx="222">
                  <c:v>2618750000</c:v>
                </c:pt>
                <c:pt idx="223">
                  <c:v>2618750000</c:v>
                </c:pt>
                <c:pt idx="224">
                  <c:v>2618750000</c:v>
                </c:pt>
                <c:pt idx="225">
                  <c:v>2618750000</c:v>
                </c:pt>
                <c:pt idx="226">
                  <c:v>2625000000</c:v>
                </c:pt>
                <c:pt idx="227">
                  <c:v>2625000000</c:v>
                </c:pt>
                <c:pt idx="228">
                  <c:v>2625000000</c:v>
                </c:pt>
                <c:pt idx="229">
                  <c:v>2625000000</c:v>
                </c:pt>
                <c:pt idx="230">
                  <c:v>2625000000</c:v>
                </c:pt>
                <c:pt idx="231">
                  <c:v>2625000000</c:v>
                </c:pt>
                <c:pt idx="232">
                  <c:v>2625000000</c:v>
                </c:pt>
                <c:pt idx="233">
                  <c:v>2625000000</c:v>
                </c:pt>
                <c:pt idx="234">
                  <c:v>2625000000</c:v>
                </c:pt>
                <c:pt idx="235">
                  <c:v>2625000000</c:v>
                </c:pt>
                <c:pt idx="236">
                  <c:v>2625000000</c:v>
                </c:pt>
                <c:pt idx="237">
                  <c:v>2625000000</c:v>
                </c:pt>
                <c:pt idx="238">
                  <c:v>2625000000</c:v>
                </c:pt>
                <c:pt idx="239">
                  <c:v>2625000000</c:v>
                </c:pt>
                <c:pt idx="240">
                  <c:v>2625000000</c:v>
                </c:pt>
                <c:pt idx="241">
                  <c:v>2625000000</c:v>
                </c:pt>
                <c:pt idx="242">
                  <c:v>2625000000</c:v>
                </c:pt>
                <c:pt idx="243">
                  <c:v>2625000000</c:v>
                </c:pt>
                <c:pt idx="244">
                  <c:v>2625000000</c:v>
                </c:pt>
                <c:pt idx="245">
                  <c:v>2625000000</c:v>
                </c:pt>
                <c:pt idx="246">
                  <c:v>2625000000</c:v>
                </c:pt>
                <c:pt idx="247">
                  <c:v>2625000000</c:v>
                </c:pt>
                <c:pt idx="248">
                  <c:v>2625000000</c:v>
                </c:pt>
                <c:pt idx="249">
                  <c:v>2625000000</c:v>
                </c:pt>
                <c:pt idx="250">
                  <c:v>2625000000</c:v>
                </c:pt>
                <c:pt idx="251">
                  <c:v>2625000000</c:v>
                </c:pt>
                <c:pt idx="252">
                  <c:v>2625000000</c:v>
                </c:pt>
                <c:pt idx="253">
                  <c:v>2625000000</c:v>
                </c:pt>
                <c:pt idx="254">
                  <c:v>2625000000</c:v>
                </c:pt>
                <c:pt idx="255">
                  <c:v>2625000000</c:v>
                </c:pt>
                <c:pt idx="256">
                  <c:v>2625000000</c:v>
                </c:pt>
                <c:pt idx="257">
                  <c:v>2625000000</c:v>
                </c:pt>
                <c:pt idx="258">
                  <c:v>2625000000</c:v>
                </c:pt>
                <c:pt idx="259">
                  <c:v>2625000000</c:v>
                </c:pt>
                <c:pt idx="260">
                  <c:v>2625000000</c:v>
                </c:pt>
                <c:pt idx="261">
                  <c:v>2625000000</c:v>
                </c:pt>
                <c:pt idx="262">
                  <c:v>2625000000</c:v>
                </c:pt>
                <c:pt idx="263">
                  <c:v>2625000000</c:v>
                </c:pt>
                <c:pt idx="264">
                  <c:v>2625000000</c:v>
                </c:pt>
                <c:pt idx="265">
                  <c:v>2625000000</c:v>
                </c:pt>
                <c:pt idx="266">
                  <c:v>2625000000</c:v>
                </c:pt>
                <c:pt idx="267">
                  <c:v>2625000000</c:v>
                </c:pt>
                <c:pt idx="268">
                  <c:v>2631250000</c:v>
                </c:pt>
                <c:pt idx="269">
                  <c:v>2631250000</c:v>
                </c:pt>
                <c:pt idx="270">
                  <c:v>2631250000</c:v>
                </c:pt>
                <c:pt idx="271">
                  <c:v>2631250000</c:v>
                </c:pt>
                <c:pt idx="272">
                  <c:v>2631250000</c:v>
                </c:pt>
                <c:pt idx="273">
                  <c:v>2631250000</c:v>
                </c:pt>
                <c:pt idx="274">
                  <c:v>2631250000</c:v>
                </c:pt>
                <c:pt idx="275">
                  <c:v>2631250000</c:v>
                </c:pt>
                <c:pt idx="276">
                  <c:v>2631250000</c:v>
                </c:pt>
                <c:pt idx="277">
                  <c:v>2631250000</c:v>
                </c:pt>
                <c:pt idx="278">
                  <c:v>2631250000</c:v>
                </c:pt>
                <c:pt idx="279">
                  <c:v>2637500000</c:v>
                </c:pt>
                <c:pt idx="280">
                  <c:v>2637500000</c:v>
                </c:pt>
                <c:pt idx="281">
                  <c:v>2637500000</c:v>
                </c:pt>
                <c:pt idx="282">
                  <c:v>2637500000</c:v>
                </c:pt>
                <c:pt idx="283">
                  <c:v>2637500000</c:v>
                </c:pt>
                <c:pt idx="284">
                  <c:v>2637500000</c:v>
                </c:pt>
                <c:pt idx="285">
                  <c:v>2637500000</c:v>
                </c:pt>
                <c:pt idx="286">
                  <c:v>2637500000</c:v>
                </c:pt>
                <c:pt idx="287">
                  <c:v>2637500000</c:v>
                </c:pt>
                <c:pt idx="288">
                  <c:v>2643750000</c:v>
                </c:pt>
                <c:pt idx="289">
                  <c:v>2643750000</c:v>
                </c:pt>
                <c:pt idx="290">
                  <c:v>2643750000</c:v>
                </c:pt>
                <c:pt idx="291">
                  <c:v>2643750000</c:v>
                </c:pt>
                <c:pt idx="292">
                  <c:v>2643750000</c:v>
                </c:pt>
                <c:pt idx="293">
                  <c:v>2643750000</c:v>
                </c:pt>
                <c:pt idx="294">
                  <c:v>2643750000</c:v>
                </c:pt>
                <c:pt idx="295">
                  <c:v>2643750000</c:v>
                </c:pt>
                <c:pt idx="296">
                  <c:v>2643750000</c:v>
                </c:pt>
                <c:pt idx="297">
                  <c:v>2643750000</c:v>
                </c:pt>
                <c:pt idx="298">
                  <c:v>2643750000</c:v>
                </c:pt>
                <c:pt idx="299">
                  <c:v>2643750000</c:v>
                </c:pt>
                <c:pt idx="300">
                  <c:v>2643750000</c:v>
                </c:pt>
                <c:pt idx="301">
                  <c:v>2643750000</c:v>
                </c:pt>
                <c:pt idx="302">
                  <c:v>2643750000</c:v>
                </c:pt>
                <c:pt idx="303">
                  <c:v>2643750000</c:v>
                </c:pt>
                <c:pt idx="304">
                  <c:v>2643750000</c:v>
                </c:pt>
                <c:pt idx="305">
                  <c:v>2643750000</c:v>
                </c:pt>
                <c:pt idx="306">
                  <c:v>2643750000</c:v>
                </c:pt>
                <c:pt idx="307">
                  <c:v>2650000000</c:v>
                </c:pt>
                <c:pt idx="308">
                  <c:v>2650000000</c:v>
                </c:pt>
                <c:pt idx="309">
                  <c:v>2650000000</c:v>
                </c:pt>
                <c:pt idx="310">
                  <c:v>2650000000</c:v>
                </c:pt>
                <c:pt idx="311">
                  <c:v>2650000000</c:v>
                </c:pt>
                <c:pt idx="312">
                  <c:v>2650000000</c:v>
                </c:pt>
                <c:pt idx="313">
                  <c:v>2650000000</c:v>
                </c:pt>
                <c:pt idx="314">
                  <c:v>2650000000</c:v>
                </c:pt>
                <c:pt idx="315">
                  <c:v>2650000000</c:v>
                </c:pt>
                <c:pt idx="316">
                  <c:v>2656250000</c:v>
                </c:pt>
                <c:pt idx="317">
                  <c:v>2656250000</c:v>
                </c:pt>
                <c:pt idx="318">
                  <c:v>2656250000</c:v>
                </c:pt>
                <c:pt idx="319">
                  <c:v>2656250000</c:v>
                </c:pt>
                <c:pt idx="320">
                  <c:v>2656250000</c:v>
                </c:pt>
                <c:pt idx="321">
                  <c:v>2656250000</c:v>
                </c:pt>
                <c:pt idx="322">
                  <c:v>2656250000</c:v>
                </c:pt>
                <c:pt idx="323">
                  <c:v>2656250000</c:v>
                </c:pt>
                <c:pt idx="324">
                  <c:v>2656250000</c:v>
                </c:pt>
                <c:pt idx="325">
                  <c:v>2656250000</c:v>
                </c:pt>
                <c:pt idx="326">
                  <c:v>2656250000</c:v>
                </c:pt>
                <c:pt idx="327">
                  <c:v>2656250000</c:v>
                </c:pt>
                <c:pt idx="328">
                  <c:v>2662500000</c:v>
                </c:pt>
                <c:pt idx="329">
                  <c:v>2662500000</c:v>
                </c:pt>
                <c:pt idx="330">
                  <c:v>2662500000</c:v>
                </c:pt>
                <c:pt idx="331">
                  <c:v>2662500000</c:v>
                </c:pt>
                <c:pt idx="332">
                  <c:v>2662500000</c:v>
                </c:pt>
                <c:pt idx="333">
                  <c:v>2662500000</c:v>
                </c:pt>
                <c:pt idx="334">
                  <c:v>2662500000</c:v>
                </c:pt>
                <c:pt idx="335">
                  <c:v>2662500000</c:v>
                </c:pt>
                <c:pt idx="336">
                  <c:v>2662500000</c:v>
                </c:pt>
                <c:pt idx="337">
                  <c:v>2662500000</c:v>
                </c:pt>
                <c:pt idx="338">
                  <c:v>2662500000</c:v>
                </c:pt>
                <c:pt idx="339">
                  <c:v>2662500000</c:v>
                </c:pt>
                <c:pt idx="340">
                  <c:v>2662500000</c:v>
                </c:pt>
                <c:pt idx="341">
                  <c:v>2662500000</c:v>
                </c:pt>
                <c:pt idx="342">
                  <c:v>2662500000</c:v>
                </c:pt>
                <c:pt idx="343">
                  <c:v>2662500000</c:v>
                </c:pt>
                <c:pt idx="344">
                  <c:v>2831250000</c:v>
                </c:pt>
                <c:pt idx="345">
                  <c:v>2831250000</c:v>
                </c:pt>
                <c:pt idx="346">
                  <c:v>2831250000</c:v>
                </c:pt>
                <c:pt idx="347">
                  <c:v>2831250000</c:v>
                </c:pt>
                <c:pt idx="348">
                  <c:v>2831250000</c:v>
                </c:pt>
                <c:pt idx="349">
                  <c:v>2831250000</c:v>
                </c:pt>
                <c:pt idx="350">
                  <c:v>2831250000</c:v>
                </c:pt>
                <c:pt idx="351">
                  <c:v>2831250000</c:v>
                </c:pt>
                <c:pt idx="352">
                  <c:v>2831250000</c:v>
                </c:pt>
                <c:pt idx="353">
                  <c:v>2831250000</c:v>
                </c:pt>
                <c:pt idx="354">
                  <c:v>2831250000</c:v>
                </c:pt>
                <c:pt idx="355">
                  <c:v>2831250000</c:v>
                </c:pt>
                <c:pt idx="356">
                  <c:v>2831250000</c:v>
                </c:pt>
                <c:pt idx="357">
                  <c:v>2831250000</c:v>
                </c:pt>
                <c:pt idx="358">
                  <c:v>2831250000</c:v>
                </c:pt>
                <c:pt idx="359">
                  <c:v>2831250000</c:v>
                </c:pt>
                <c:pt idx="360">
                  <c:v>2831250000</c:v>
                </c:pt>
                <c:pt idx="361">
                  <c:v>2831250000</c:v>
                </c:pt>
                <c:pt idx="362">
                  <c:v>2831250000</c:v>
                </c:pt>
                <c:pt idx="363">
                  <c:v>2831250000</c:v>
                </c:pt>
                <c:pt idx="364">
                  <c:v>2831250000</c:v>
                </c:pt>
                <c:pt idx="365">
                  <c:v>2831250000</c:v>
                </c:pt>
                <c:pt idx="366">
                  <c:v>2831250000</c:v>
                </c:pt>
                <c:pt idx="367">
                  <c:v>2831250000</c:v>
                </c:pt>
                <c:pt idx="368">
                  <c:v>2831250000</c:v>
                </c:pt>
                <c:pt idx="369">
                  <c:v>2831250000</c:v>
                </c:pt>
                <c:pt idx="370">
                  <c:v>2831250000</c:v>
                </c:pt>
                <c:pt idx="371">
                  <c:v>2831250000</c:v>
                </c:pt>
                <c:pt idx="372">
                  <c:v>2831250000</c:v>
                </c:pt>
                <c:pt idx="373">
                  <c:v>2831250000</c:v>
                </c:pt>
                <c:pt idx="374">
                  <c:v>2831250000</c:v>
                </c:pt>
                <c:pt idx="375">
                  <c:v>2831250000</c:v>
                </c:pt>
                <c:pt idx="376">
                  <c:v>2831250000</c:v>
                </c:pt>
                <c:pt idx="377">
                  <c:v>2831250000</c:v>
                </c:pt>
                <c:pt idx="378">
                  <c:v>2831250000</c:v>
                </c:pt>
                <c:pt idx="379">
                  <c:v>2831250000</c:v>
                </c:pt>
                <c:pt idx="380">
                  <c:v>2831250000</c:v>
                </c:pt>
                <c:pt idx="381">
                  <c:v>2831250000</c:v>
                </c:pt>
                <c:pt idx="382">
                  <c:v>2831250000</c:v>
                </c:pt>
                <c:pt idx="383">
                  <c:v>2831250000</c:v>
                </c:pt>
                <c:pt idx="384">
                  <c:v>2831250000</c:v>
                </c:pt>
                <c:pt idx="385">
                  <c:v>2831250000</c:v>
                </c:pt>
                <c:pt idx="386">
                  <c:v>2831250000</c:v>
                </c:pt>
                <c:pt idx="387">
                  <c:v>2831250000</c:v>
                </c:pt>
                <c:pt idx="388">
                  <c:v>2831250000</c:v>
                </c:pt>
                <c:pt idx="389">
                  <c:v>2831250000</c:v>
                </c:pt>
                <c:pt idx="390">
                  <c:v>2831250000</c:v>
                </c:pt>
                <c:pt idx="391">
                  <c:v>2831250000</c:v>
                </c:pt>
                <c:pt idx="392">
                  <c:v>2831250000</c:v>
                </c:pt>
                <c:pt idx="393">
                  <c:v>2831250000</c:v>
                </c:pt>
                <c:pt idx="394">
                  <c:v>2831250000</c:v>
                </c:pt>
                <c:pt idx="395">
                  <c:v>2831250000</c:v>
                </c:pt>
                <c:pt idx="396">
                  <c:v>2837500000</c:v>
                </c:pt>
                <c:pt idx="397">
                  <c:v>2837500000</c:v>
                </c:pt>
                <c:pt idx="398">
                  <c:v>2837500000</c:v>
                </c:pt>
                <c:pt idx="399">
                  <c:v>2837500000</c:v>
                </c:pt>
                <c:pt idx="400">
                  <c:v>2837500000</c:v>
                </c:pt>
                <c:pt idx="401">
                  <c:v>2837500000</c:v>
                </c:pt>
                <c:pt idx="402">
                  <c:v>2837500000</c:v>
                </c:pt>
                <c:pt idx="403">
                  <c:v>2837500000</c:v>
                </c:pt>
                <c:pt idx="404">
                  <c:v>2837500000</c:v>
                </c:pt>
                <c:pt idx="405">
                  <c:v>2837500000</c:v>
                </c:pt>
                <c:pt idx="406">
                  <c:v>2837500000</c:v>
                </c:pt>
                <c:pt idx="407">
                  <c:v>2837500000</c:v>
                </c:pt>
                <c:pt idx="408">
                  <c:v>2837500000</c:v>
                </c:pt>
                <c:pt idx="409">
                  <c:v>2837500000</c:v>
                </c:pt>
                <c:pt idx="410">
                  <c:v>2837500000</c:v>
                </c:pt>
                <c:pt idx="411">
                  <c:v>2837500000</c:v>
                </c:pt>
                <c:pt idx="412">
                  <c:v>2837500000</c:v>
                </c:pt>
                <c:pt idx="413">
                  <c:v>2837500000</c:v>
                </c:pt>
                <c:pt idx="414">
                  <c:v>2837500000</c:v>
                </c:pt>
                <c:pt idx="415">
                  <c:v>2837500000</c:v>
                </c:pt>
                <c:pt idx="416">
                  <c:v>2837500000</c:v>
                </c:pt>
                <c:pt idx="417">
                  <c:v>2837500000</c:v>
                </c:pt>
                <c:pt idx="418">
                  <c:v>2837500000</c:v>
                </c:pt>
                <c:pt idx="419">
                  <c:v>2837500000</c:v>
                </c:pt>
                <c:pt idx="420">
                  <c:v>2837500000</c:v>
                </c:pt>
                <c:pt idx="421">
                  <c:v>2837500000</c:v>
                </c:pt>
                <c:pt idx="422">
                  <c:v>2837500000</c:v>
                </c:pt>
                <c:pt idx="423">
                  <c:v>2837500000</c:v>
                </c:pt>
                <c:pt idx="424">
                  <c:v>2837500000</c:v>
                </c:pt>
                <c:pt idx="425">
                  <c:v>2837500000</c:v>
                </c:pt>
                <c:pt idx="426">
                  <c:v>2837500000</c:v>
                </c:pt>
                <c:pt idx="427">
                  <c:v>2837500000</c:v>
                </c:pt>
                <c:pt idx="428">
                  <c:v>2837500000</c:v>
                </c:pt>
                <c:pt idx="429">
                  <c:v>2837500000</c:v>
                </c:pt>
                <c:pt idx="430">
                  <c:v>2837500000</c:v>
                </c:pt>
                <c:pt idx="431">
                  <c:v>2837500000</c:v>
                </c:pt>
                <c:pt idx="432">
                  <c:v>2837500000</c:v>
                </c:pt>
                <c:pt idx="433">
                  <c:v>2837500000</c:v>
                </c:pt>
                <c:pt idx="434">
                  <c:v>2837500000</c:v>
                </c:pt>
                <c:pt idx="435">
                  <c:v>2837500000</c:v>
                </c:pt>
                <c:pt idx="436">
                  <c:v>2837500000</c:v>
                </c:pt>
                <c:pt idx="437">
                  <c:v>2837500000</c:v>
                </c:pt>
                <c:pt idx="438">
                  <c:v>2837500000</c:v>
                </c:pt>
                <c:pt idx="439">
                  <c:v>2837500000</c:v>
                </c:pt>
                <c:pt idx="440">
                  <c:v>2837500000</c:v>
                </c:pt>
                <c:pt idx="441">
                  <c:v>2837500000</c:v>
                </c:pt>
                <c:pt idx="442">
                  <c:v>2837500000</c:v>
                </c:pt>
                <c:pt idx="443">
                  <c:v>2837500000</c:v>
                </c:pt>
                <c:pt idx="444">
                  <c:v>2837500000</c:v>
                </c:pt>
                <c:pt idx="445">
                  <c:v>2837500000</c:v>
                </c:pt>
                <c:pt idx="446">
                  <c:v>2837500000</c:v>
                </c:pt>
                <c:pt idx="447">
                  <c:v>2831250000</c:v>
                </c:pt>
                <c:pt idx="448">
                  <c:v>2831250000</c:v>
                </c:pt>
                <c:pt idx="449">
                  <c:v>2831250000</c:v>
                </c:pt>
                <c:pt idx="450">
                  <c:v>2831250000</c:v>
                </c:pt>
                <c:pt idx="451">
                  <c:v>2831250000</c:v>
                </c:pt>
                <c:pt idx="452">
                  <c:v>2831250000</c:v>
                </c:pt>
                <c:pt idx="453">
                  <c:v>2831250000</c:v>
                </c:pt>
                <c:pt idx="454">
                  <c:v>2837500000</c:v>
                </c:pt>
                <c:pt idx="455">
                  <c:v>2837500000</c:v>
                </c:pt>
                <c:pt idx="456">
                  <c:v>2837500000</c:v>
                </c:pt>
                <c:pt idx="457">
                  <c:v>2837500000</c:v>
                </c:pt>
                <c:pt idx="458">
                  <c:v>2837500000</c:v>
                </c:pt>
                <c:pt idx="459">
                  <c:v>2837500000</c:v>
                </c:pt>
                <c:pt idx="460">
                  <c:v>2837500000</c:v>
                </c:pt>
                <c:pt idx="461">
                  <c:v>2837500000</c:v>
                </c:pt>
                <c:pt idx="462">
                  <c:v>2837500000</c:v>
                </c:pt>
                <c:pt idx="463">
                  <c:v>2837500000</c:v>
                </c:pt>
                <c:pt idx="464">
                  <c:v>2837500000</c:v>
                </c:pt>
                <c:pt idx="465">
                  <c:v>2837500000</c:v>
                </c:pt>
                <c:pt idx="466">
                  <c:v>2837500000</c:v>
                </c:pt>
                <c:pt idx="467">
                  <c:v>2837500000</c:v>
                </c:pt>
                <c:pt idx="468">
                  <c:v>2837500000</c:v>
                </c:pt>
                <c:pt idx="469">
                  <c:v>2837500000</c:v>
                </c:pt>
                <c:pt idx="470">
                  <c:v>2837500000</c:v>
                </c:pt>
                <c:pt idx="471">
                  <c:v>2837500000</c:v>
                </c:pt>
                <c:pt idx="472">
                  <c:v>2837500000</c:v>
                </c:pt>
                <c:pt idx="473">
                  <c:v>2837500000</c:v>
                </c:pt>
                <c:pt idx="474">
                  <c:v>2837500000</c:v>
                </c:pt>
                <c:pt idx="475">
                  <c:v>2843750000</c:v>
                </c:pt>
                <c:pt idx="476">
                  <c:v>2843750000</c:v>
                </c:pt>
                <c:pt idx="477">
                  <c:v>2843750000</c:v>
                </c:pt>
                <c:pt idx="478">
                  <c:v>2843750000</c:v>
                </c:pt>
                <c:pt idx="479">
                  <c:v>2843750000</c:v>
                </c:pt>
                <c:pt idx="480">
                  <c:v>2843750000</c:v>
                </c:pt>
                <c:pt idx="481">
                  <c:v>2843750000</c:v>
                </c:pt>
                <c:pt idx="482">
                  <c:v>2843750000</c:v>
                </c:pt>
                <c:pt idx="483">
                  <c:v>2843750000</c:v>
                </c:pt>
                <c:pt idx="484">
                  <c:v>2843750000</c:v>
                </c:pt>
                <c:pt idx="485">
                  <c:v>2843750000</c:v>
                </c:pt>
                <c:pt idx="486">
                  <c:v>2843750000</c:v>
                </c:pt>
                <c:pt idx="487">
                  <c:v>2843750000</c:v>
                </c:pt>
                <c:pt idx="488">
                  <c:v>2843750000</c:v>
                </c:pt>
                <c:pt idx="489">
                  <c:v>2843750000</c:v>
                </c:pt>
                <c:pt idx="490">
                  <c:v>2843750000</c:v>
                </c:pt>
                <c:pt idx="491">
                  <c:v>2843750000</c:v>
                </c:pt>
                <c:pt idx="492">
                  <c:v>2843750000</c:v>
                </c:pt>
                <c:pt idx="493">
                  <c:v>2843750000</c:v>
                </c:pt>
                <c:pt idx="494">
                  <c:v>2843750000</c:v>
                </c:pt>
                <c:pt idx="495">
                  <c:v>2843750000</c:v>
                </c:pt>
                <c:pt idx="496">
                  <c:v>2843750000</c:v>
                </c:pt>
                <c:pt idx="497">
                  <c:v>2843750000</c:v>
                </c:pt>
                <c:pt idx="498">
                  <c:v>2843750000</c:v>
                </c:pt>
                <c:pt idx="499">
                  <c:v>2843750000</c:v>
                </c:pt>
                <c:pt idx="500">
                  <c:v>2843750000</c:v>
                </c:pt>
                <c:pt idx="501">
                  <c:v>2843750000</c:v>
                </c:pt>
                <c:pt idx="502">
                  <c:v>2843750000</c:v>
                </c:pt>
                <c:pt idx="503">
                  <c:v>2843750000</c:v>
                </c:pt>
                <c:pt idx="504">
                  <c:v>2843750000</c:v>
                </c:pt>
                <c:pt idx="505">
                  <c:v>2850000000</c:v>
                </c:pt>
                <c:pt idx="506">
                  <c:v>2850000000</c:v>
                </c:pt>
                <c:pt idx="507">
                  <c:v>2850000000</c:v>
                </c:pt>
                <c:pt idx="508">
                  <c:v>2850000000</c:v>
                </c:pt>
                <c:pt idx="509">
                  <c:v>2850000000</c:v>
                </c:pt>
                <c:pt idx="510">
                  <c:v>2850000000</c:v>
                </c:pt>
                <c:pt idx="511">
                  <c:v>2850000000</c:v>
                </c:pt>
                <c:pt idx="512">
                  <c:v>2850000000</c:v>
                </c:pt>
                <c:pt idx="513">
                  <c:v>2850000000</c:v>
                </c:pt>
                <c:pt idx="514">
                  <c:v>2850000000</c:v>
                </c:pt>
                <c:pt idx="515">
                  <c:v>2850000000</c:v>
                </c:pt>
                <c:pt idx="516">
                  <c:v>2850000000</c:v>
                </c:pt>
                <c:pt idx="517">
                  <c:v>2850000000</c:v>
                </c:pt>
                <c:pt idx="518">
                  <c:v>2850000000</c:v>
                </c:pt>
                <c:pt idx="519">
                  <c:v>2850000000</c:v>
                </c:pt>
                <c:pt idx="520">
                  <c:v>2850000000</c:v>
                </c:pt>
                <c:pt idx="521">
                  <c:v>2850000000</c:v>
                </c:pt>
                <c:pt idx="522">
                  <c:v>2850000000</c:v>
                </c:pt>
                <c:pt idx="523">
                  <c:v>2850000000</c:v>
                </c:pt>
                <c:pt idx="524">
                  <c:v>2850000000</c:v>
                </c:pt>
                <c:pt idx="525">
                  <c:v>2850000000</c:v>
                </c:pt>
                <c:pt idx="526">
                  <c:v>2856250000</c:v>
                </c:pt>
                <c:pt idx="527">
                  <c:v>2856250000</c:v>
                </c:pt>
                <c:pt idx="528">
                  <c:v>2856250000</c:v>
                </c:pt>
                <c:pt idx="529">
                  <c:v>2850000000</c:v>
                </c:pt>
                <c:pt idx="530">
                  <c:v>2850000000</c:v>
                </c:pt>
                <c:pt idx="531">
                  <c:v>2850000000</c:v>
                </c:pt>
                <c:pt idx="532">
                  <c:v>2850000000</c:v>
                </c:pt>
                <c:pt idx="533">
                  <c:v>2843750000</c:v>
                </c:pt>
                <c:pt idx="534">
                  <c:v>2843750000</c:v>
                </c:pt>
                <c:pt idx="535">
                  <c:v>2843750000</c:v>
                </c:pt>
                <c:pt idx="536">
                  <c:v>2850000000</c:v>
                </c:pt>
                <c:pt idx="537">
                  <c:v>2850000000</c:v>
                </c:pt>
                <c:pt idx="538">
                  <c:v>2850000000</c:v>
                </c:pt>
                <c:pt idx="539">
                  <c:v>2843750000</c:v>
                </c:pt>
                <c:pt idx="540">
                  <c:v>2843750000</c:v>
                </c:pt>
                <c:pt idx="541">
                  <c:v>2843750000</c:v>
                </c:pt>
                <c:pt idx="542">
                  <c:v>2850000000</c:v>
                </c:pt>
                <c:pt idx="543">
                  <c:v>2850000000</c:v>
                </c:pt>
                <c:pt idx="544">
                  <c:v>2850000000</c:v>
                </c:pt>
                <c:pt idx="545">
                  <c:v>2850000000</c:v>
                </c:pt>
                <c:pt idx="546">
                  <c:v>2850000000</c:v>
                </c:pt>
                <c:pt idx="547">
                  <c:v>2850000000</c:v>
                </c:pt>
                <c:pt idx="548">
                  <c:v>2850000000</c:v>
                </c:pt>
                <c:pt idx="549">
                  <c:v>2850000000</c:v>
                </c:pt>
                <c:pt idx="550">
                  <c:v>2850000000</c:v>
                </c:pt>
                <c:pt idx="551">
                  <c:v>2856250000</c:v>
                </c:pt>
                <c:pt idx="552">
                  <c:v>2856250000</c:v>
                </c:pt>
                <c:pt idx="553">
                  <c:v>2856250000</c:v>
                </c:pt>
                <c:pt idx="554">
                  <c:v>2856250000</c:v>
                </c:pt>
                <c:pt idx="555">
                  <c:v>2856250000</c:v>
                </c:pt>
                <c:pt idx="556">
                  <c:v>2856250000</c:v>
                </c:pt>
                <c:pt idx="557">
                  <c:v>2856250000</c:v>
                </c:pt>
                <c:pt idx="558">
                  <c:v>2856250000</c:v>
                </c:pt>
                <c:pt idx="559">
                  <c:v>2856250000</c:v>
                </c:pt>
                <c:pt idx="560">
                  <c:v>2856250000</c:v>
                </c:pt>
                <c:pt idx="561">
                  <c:v>2856250000</c:v>
                </c:pt>
                <c:pt idx="562">
                  <c:v>2856250000</c:v>
                </c:pt>
                <c:pt idx="563">
                  <c:v>2856250000</c:v>
                </c:pt>
                <c:pt idx="564">
                  <c:v>2856250000</c:v>
                </c:pt>
                <c:pt idx="565">
                  <c:v>2856250000</c:v>
                </c:pt>
                <c:pt idx="566">
                  <c:v>2862500000</c:v>
                </c:pt>
                <c:pt idx="567">
                  <c:v>2862500000</c:v>
                </c:pt>
                <c:pt idx="568">
                  <c:v>2862500000</c:v>
                </c:pt>
                <c:pt idx="569">
                  <c:v>2862500000</c:v>
                </c:pt>
                <c:pt idx="570">
                  <c:v>2862500000</c:v>
                </c:pt>
                <c:pt idx="571">
                  <c:v>2862500000</c:v>
                </c:pt>
                <c:pt idx="572">
                  <c:v>2862500000</c:v>
                </c:pt>
                <c:pt idx="573">
                  <c:v>2862500000</c:v>
                </c:pt>
                <c:pt idx="574">
                  <c:v>2862500000</c:v>
                </c:pt>
                <c:pt idx="575">
                  <c:v>2862500000</c:v>
                </c:pt>
                <c:pt idx="576">
                  <c:v>2862500000</c:v>
                </c:pt>
                <c:pt idx="577">
                  <c:v>2862500000</c:v>
                </c:pt>
                <c:pt idx="578">
                  <c:v>2862500000</c:v>
                </c:pt>
                <c:pt idx="579">
                  <c:v>2862500000</c:v>
                </c:pt>
                <c:pt idx="580">
                  <c:v>2862500000</c:v>
                </c:pt>
                <c:pt idx="581">
                  <c:v>2862500000</c:v>
                </c:pt>
                <c:pt idx="582">
                  <c:v>2862500000</c:v>
                </c:pt>
                <c:pt idx="583">
                  <c:v>2862500000</c:v>
                </c:pt>
                <c:pt idx="584">
                  <c:v>2862500000</c:v>
                </c:pt>
                <c:pt idx="585">
                  <c:v>2862500000</c:v>
                </c:pt>
                <c:pt idx="586">
                  <c:v>2862500000</c:v>
                </c:pt>
                <c:pt idx="587">
                  <c:v>2862500000</c:v>
                </c:pt>
                <c:pt idx="588">
                  <c:v>2862500000</c:v>
                </c:pt>
                <c:pt idx="589">
                  <c:v>2862500000</c:v>
                </c:pt>
                <c:pt idx="590">
                  <c:v>2862500000</c:v>
                </c:pt>
                <c:pt idx="591">
                  <c:v>2862500000</c:v>
                </c:pt>
                <c:pt idx="592">
                  <c:v>2862500000</c:v>
                </c:pt>
                <c:pt idx="593">
                  <c:v>2862500000</c:v>
                </c:pt>
                <c:pt idx="594">
                  <c:v>2862500000</c:v>
                </c:pt>
                <c:pt idx="595">
                  <c:v>2862500000</c:v>
                </c:pt>
                <c:pt idx="596">
                  <c:v>2862500000</c:v>
                </c:pt>
                <c:pt idx="597">
                  <c:v>2862500000</c:v>
                </c:pt>
                <c:pt idx="598">
                  <c:v>2862500000</c:v>
                </c:pt>
                <c:pt idx="599">
                  <c:v>2862500000</c:v>
                </c:pt>
                <c:pt idx="600">
                  <c:v>2862500000</c:v>
                </c:pt>
                <c:pt idx="601">
                  <c:v>2862500000</c:v>
                </c:pt>
                <c:pt idx="602">
                  <c:v>2862500000</c:v>
                </c:pt>
                <c:pt idx="603">
                  <c:v>2862500000</c:v>
                </c:pt>
                <c:pt idx="604">
                  <c:v>2862500000</c:v>
                </c:pt>
                <c:pt idx="605">
                  <c:v>2862500000</c:v>
                </c:pt>
                <c:pt idx="606">
                  <c:v>2868750000</c:v>
                </c:pt>
                <c:pt idx="607">
                  <c:v>2868750000</c:v>
                </c:pt>
                <c:pt idx="608">
                  <c:v>2868750000</c:v>
                </c:pt>
                <c:pt idx="609">
                  <c:v>2868750000</c:v>
                </c:pt>
                <c:pt idx="610">
                  <c:v>2868750000</c:v>
                </c:pt>
                <c:pt idx="611">
                  <c:v>2868750000</c:v>
                </c:pt>
                <c:pt idx="612">
                  <c:v>2868750000</c:v>
                </c:pt>
                <c:pt idx="613">
                  <c:v>2868750000</c:v>
                </c:pt>
                <c:pt idx="614">
                  <c:v>2868750000</c:v>
                </c:pt>
                <c:pt idx="615">
                  <c:v>2868750000</c:v>
                </c:pt>
                <c:pt idx="616">
                  <c:v>2868750000</c:v>
                </c:pt>
                <c:pt idx="617">
                  <c:v>2868750000</c:v>
                </c:pt>
                <c:pt idx="618">
                  <c:v>2868750000</c:v>
                </c:pt>
                <c:pt idx="619">
                  <c:v>2868750000</c:v>
                </c:pt>
                <c:pt idx="620">
                  <c:v>2868750000</c:v>
                </c:pt>
                <c:pt idx="621">
                  <c:v>2868750000</c:v>
                </c:pt>
                <c:pt idx="622">
                  <c:v>2868750000</c:v>
                </c:pt>
                <c:pt idx="623">
                  <c:v>2868750000</c:v>
                </c:pt>
                <c:pt idx="624">
                  <c:v>2875000000</c:v>
                </c:pt>
                <c:pt idx="625">
                  <c:v>2875000000</c:v>
                </c:pt>
                <c:pt idx="626">
                  <c:v>2875000000</c:v>
                </c:pt>
                <c:pt idx="627">
                  <c:v>2868750000</c:v>
                </c:pt>
                <c:pt idx="628">
                  <c:v>2868750000</c:v>
                </c:pt>
                <c:pt idx="629">
                  <c:v>2868750000</c:v>
                </c:pt>
                <c:pt idx="630">
                  <c:v>2875000000</c:v>
                </c:pt>
                <c:pt idx="631">
                  <c:v>2875000000</c:v>
                </c:pt>
                <c:pt idx="632">
                  <c:v>2875000000</c:v>
                </c:pt>
                <c:pt idx="633">
                  <c:v>2875000000</c:v>
                </c:pt>
                <c:pt idx="634">
                  <c:v>2875000000</c:v>
                </c:pt>
                <c:pt idx="635">
                  <c:v>2875000000</c:v>
                </c:pt>
                <c:pt idx="636">
                  <c:v>2875000000</c:v>
                </c:pt>
                <c:pt idx="637">
                  <c:v>2875000000</c:v>
                </c:pt>
                <c:pt idx="638">
                  <c:v>2875000000</c:v>
                </c:pt>
                <c:pt idx="639">
                  <c:v>2875000000</c:v>
                </c:pt>
                <c:pt idx="640">
                  <c:v>2875000000</c:v>
                </c:pt>
                <c:pt idx="641">
                  <c:v>2881250000</c:v>
                </c:pt>
                <c:pt idx="642">
                  <c:v>2881250000</c:v>
                </c:pt>
                <c:pt idx="643">
                  <c:v>2881250000</c:v>
                </c:pt>
                <c:pt idx="644">
                  <c:v>2887500000</c:v>
                </c:pt>
                <c:pt idx="645">
                  <c:v>2887500000</c:v>
                </c:pt>
                <c:pt idx="646">
                  <c:v>2887500000</c:v>
                </c:pt>
                <c:pt idx="647">
                  <c:v>2881250000</c:v>
                </c:pt>
                <c:pt idx="648">
                  <c:v>2881250000</c:v>
                </c:pt>
                <c:pt idx="649">
                  <c:v>2881250000</c:v>
                </c:pt>
                <c:pt idx="650">
                  <c:v>2875000000</c:v>
                </c:pt>
                <c:pt idx="651">
                  <c:v>2875000000</c:v>
                </c:pt>
                <c:pt idx="652">
                  <c:v>2875000000</c:v>
                </c:pt>
                <c:pt idx="653">
                  <c:v>2868750000</c:v>
                </c:pt>
                <c:pt idx="654">
                  <c:v>2868750000</c:v>
                </c:pt>
                <c:pt idx="655">
                  <c:v>2868750000</c:v>
                </c:pt>
                <c:pt idx="656">
                  <c:v>2856250000</c:v>
                </c:pt>
                <c:pt idx="657">
                  <c:v>2856250000</c:v>
                </c:pt>
                <c:pt idx="658">
                  <c:v>2856250000</c:v>
                </c:pt>
                <c:pt idx="659">
                  <c:v>2850000000</c:v>
                </c:pt>
                <c:pt idx="660">
                  <c:v>2850000000</c:v>
                </c:pt>
                <c:pt idx="661">
                  <c:v>2850000000</c:v>
                </c:pt>
                <c:pt idx="662">
                  <c:v>2843750000</c:v>
                </c:pt>
                <c:pt idx="663">
                  <c:v>2843750000</c:v>
                </c:pt>
                <c:pt idx="664">
                  <c:v>2843750000</c:v>
                </c:pt>
                <c:pt idx="665">
                  <c:v>2837500000</c:v>
                </c:pt>
                <c:pt idx="666">
                  <c:v>2837500000</c:v>
                </c:pt>
                <c:pt idx="667">
                  <c:v>2837500000</c:v>
                </c:pt>
                <c:pt idx="668">
                  <c:v>2831250000</c:v>
                </c:pt>
                <c:pt idx="669">
                  <c:v>2831250000</c:v>
                </c:pt>
                <c:pt idx="670">
                  <c:v>2831250000</c:v>
                </c:pt>
                <c:pt idx="671">
                  <c:v>2831250000</c:v>
                </c:pt>
                <c:pt idx="672">
                  <c:v>2831250000</c:v>
                </c:pt>
                <c:pt idx="673">
                  <c:v>2831250000</c:v>
                </c:pt>
                <c:pt idx="674">
                  <c:v>2831250000</c:v>
                </c:pt>
                <c:pt idx="675">
                  <c:v>2825000000</c:v>
                </c:pt>
                <c:pt idx="676">
                  <c:v>2825000000</c:v>
                </c:pt>
                <c:pt idx="677">
                  <c:v>2825000000</c:v>
                </c:pt>
                <c:pt idx="678">
                  <c:v>2818750000</c:v>
                </c:pt>
                <c:pt idx="679">
                  <c:v>2818750000</c:v>
                </c:pt>
                <c:pt idx="680">
                  <c:v>2818750000</c:v>
                </c:pt>
                <c:pt idx="681">
                  <c:v>2812500000</c:v>
                </c:pt>
                <c:pt idx="682">
                  <c:v>2812500000</c:v>
                </c:pt>
                <c:pt idx="683">
                  <c:v>2812500000</c:v>
                </c:pt>
                <c:pt idx="684">
                  <c:v>2812500000</c:v>
                </c:pt>
                <c:pt idx="685">
                  <c:v>2812500000</c:v>
                </c:pt>
                <c:pt idx="686">
                  <c:v>2812500000</c:v>
                </c:pt>
                <c:pt idx="687">
                  <c:v>2806250000</c:v>
                </c:pt>
                <c:pt idx="688">
                  <c:v>2806250000</c:v>
                </c:pt>
                <c:pt idx="689">
                  <c:v>2806250000</c:v>
                </c:pt>
                <c:pt idx="690">
                  <c:v>2806250000</c:v>
                </c:pt>
                <c:pt idx="691">
                  <c:v>2806250000</c:v>
                </c:pt>
                <c:pt idx="692">
                  <c:v>2806250000</c:v>
                </c:pt>
                <c:pt idx="693">
                  <c:v>2806250000</c:v>
                </c:pt>
                <c:pt idx="694">
                  <c:v>2806250000</c:v>
                </c:pt>
                <c:pt idx="695">
                  <c:v>2806250000</c:v>
                </c:pt>
                <c:pt idx="696">
                  <c:v>2806250000</c:v>
                </c:pt>
                <c:pt idx="697">
                  <c:v>2806250000</c:v>
                </c:pt>
                <c:pt idx="698">
                  <c:v>2806250000</c:v>
                </c:pt>
                <c:pt idx="699">
                  <c:v>2806250000</c:v>
                </c:pt>
                <c:pt idx="700">
                  <c:v>2806250000</c:v>
                </c:pt>
                <c:pt idx="701">
                  <c:v>2806250000</c:v>
                </c:pt>
                <c:pt idx="702">
                  <c:v>2806250000</c:v>
                </c:pt>
                <c:pt idx="703">
                  <c:v>2806250000</c:v>
                </c:pt>
                <c:pt idx="704">
                  <c:v>2806250000</c:v>
                </c:pt>
                <c:pt idx="705">
                  <c:v>2806250000</c:v>
                </c:pt>
                <c:pt idx="706">
                  <c:v>2806250000</c:v>
                </c:pt>
                <c:pt idx="707">
                  <c:v>2806250000</c:v>
                </c:pt>
                <c:pt idx="708">
                  <c:v>2800000000</c:v>
                </c:pt>
                <c:pt idx="709">
                  <c:v>2800000000</c:v>
                </c:pt>
                <c:pt idx="710">
                  <c:v>2800000000</c:v>
                </c:pt>
                <c:pt idx="711">
                  <c:v>2793750000</c:v>
                </c:pt>
                <c:pt idx="712">
                  <c:v>2793750000</c:v>
                </c:pt>
                <c:pt idx="713">
                  <c:v>2793750000</c:v>
                </c:pt>
                <c:pt idx="714">
                  <c:v>2793750000</c:v>
                </c:pt>
                <c:pt idx="715">
                  <c:v>2793750000</c:v>
                </c:pt>
                <c:pt idx="716">
                  <c:v>2793750000</c:v>
                </c:pt>
                <c:pt idx="717">
                  <c:v>2787500000</c:v>
                </c:pt>
                <c:pt idx="718">
                  <c:v>2787500000</c:v>
                </c:pt>
                <c:pt idx="719">
                  <c:v>2787500000</c:v>
                </c:pt>
                <c:pt idx="720">
                  <c:v>2787500000</c:v>
                </c:pt>
                <c:pt idx="721">
                  <c:v>2787500000</c:v>
                </c:pt>
                <c:pt idx="722">
                  <c:v>2787500000</c:v>
                </c:pt>
                <c:pt idx="723">
                  <c:v>2781250000</c:v>
                </c:pt>
                <c:pt idx="724">
                  <c:v>2781250000</c:v>
                </c:pt>
                <c:pt idx="725">
                  <c:v>2781250000</c:v>
                </c:pt>
                <c:pt idx="726">
                  <c:v>2775000000</c:v>
                </c:pt>
                <c:pt idx="727">
                  <c:v>2775000000</c:v>
                </c:pt>
                <c:pt idx="728">
                  <c:v>2775000000</c:v>
                </c:pt>
                <c:pt idx="729">
                  <c:v>2768750000</c:v>
                </c:pt>
                <c:pt idx="730">
                  <c:v>2768750000</c:v>
                </c:pt>
                <c:pt idx="731">
                  <c:v>2768750000</c:v>
                </c:pt>
                <c:pt idx="732">
                  <c:v>2762500000</c:v>
                </c:pt>
                <c:pt idx="733">
                  <c:v>2762500000</c:v>
                </c:pt>
                <c:pt idx="734">
                  <c:v>2762500000</c:v>
                </c:pt>
                <c:pt idx="735">
                  <c:v>2762500000</c:v>
                </c:pt>
                <c:pt idx="736">
                  <c:v>2762500000</c:v>
                </c:pt>
                <c:pt idx="737">
                  <c:v>2762500000</c:v>
                </c:pt>
                <c:pt idx="738">
                  <c:v>2768750000</c:v>
                </c:pt>
                <c:pt idx="739">
                  <c:v>2768750000</c:v>
                </c:pt>
                <c:pt idx="740">
                  <c:v>2768750000</c:v>
                </c:pt>
                <c:pt idx="741">
                  <c:v>2768750000</c:v>
                </c:pt>
                <c:pt idx="742">
                  <c:v>2768750000</c:v>
                </c:pt>
                <c:pt idx="743">
                  <c:v>2768750000</c:v>
                </c:pt>
                <c:pt idx="744">
                  <c:v>2775000000</c:v>
                </c:pt>
                <c:pt idx="745">
                  <c:v>2775000000</c:v>
                </c:pt>
                <c:pt idx="746">
                  <c:v>2775000000</c:v>
                </c:pt>
                <c:pt idx="747">
                  <c:v>2775000000</c:v>
                </c:pt>
                <c:pt idx="748">
                  <c:v>2775000000</c:v>
                </c:pt>
                <c:pt idx="749">
                  <c:v>2806250000</c:v>
                </c:pt>
                <c:pt idx="750">
                  <c:v>2806250000</c:v>
                </c:pt>
                <c:pt idx="751">
                  <c:v>2806250000</c:v>
                </c:pt>
                <c:pt idx="752">
                  <c:v>2806250000</c:v>
                </c:pt>
                <c:pt idx="753">
                  <c:v>2806250000</c:v>
                </c:pt>
                <c:pt idx="754">
                  <c:v>2806250000</c:v>
                </c:pt>
                <c:pt idx="755">
                  <c:v>2812500000</c:v>
                </c:pt>
                <c:pt idx="756">
                  <c:v>2812500000</c:v>
                </c:pt>
                <c:pt idx="757">
                  <c:v>2812500000</c:v>
                </c:pt>
                <c:pt idx="758">
                  <c:v>2818750000</c:v>
                </c:pt>
                <c:pt idx="759">
                  <c:v>2818750000</c:v>
                </c:pt>
                <c:pt idx="760">
                  <c:v>2818750000</c:v>
                </c:pt>
                <c:pt idx="761">
                  <c:v>2818750000</c:v>
                </c:pt>
                <c:pt idx="762">
                  <c:v>2818750000</c:v>
                </c:pt>
                <c:pt idx="763">
                  <c:v>2818750000</c:v>
                </c:pt>
                <c:pt idx="764">
                  <c:v>2825000000</c:v>
                </c:pt>
                <c:pt idx="765">
                  <c:v>2825000000</c:v>
                </c:pt>
                <c:pt idx="766">
                  <c:v>2825000000</c:v>
                </c:pt>
                <c:pt idx="767">
                  <c:v>2831250000</c:v>
                </c:pt>
                <c:pt idx="768">
                  <c:v>2831250000</c:v>
                </c:pt>
                <c:pt idx="769">
                  <c:v>2831250000</c:v>
                </c:pt>
                <c:pt idx="770">
                  <c:v>2831250000</c:v>
                </c:pt>
                <c:pt idx="771">
                  <c:v>2831250000</c:v>
                </c:pt>
                <c:pt idx="772">
                  <c:v>2831250000</c:v>
                </c:pt>
                <c:pt idx="773">
                  <c:v>2831250000</c:v>
                </c:pt>
                <c:pt idx="774">
                  <c:v>2837500000</c:v>
                </c:pt>
                <c:pt idx="775">
                  <c:v>2837500000</c:v>
                </c:pt>
                <c:pt idx="776">
                  <c:v>2837500000</c:v>
                </c:pt>
                <c:pt idx="777">
                  <c:v>2843750000</c:v>
                </c:pt>
                <c:pt idx="778">
                  <c:v>2843750000</c:v>
                </c:pt>
                <c:pt idx="779">
                  <c:v>2843750000</c:v>
                </c:pt>
                <c:pt idx="780">
                  <c:v>2843750000</c:v>
                </c:pt>
                <c:pt idx="781">
                  <c:v>2843750000</c:v>
                </c:pt>
                <c:pt idx="782">
                  <c:v>2843750000</c:v>
                </c:pt>
                <c:pt idx="783">
                  <c:v>2843750000</c:v>
                </c:pt>
                <c:pt idx="784">
                  <c:v>2843750000</c:v>
                </c:pt>
                <c:pt idx="785">
                  <c:v>2843750000</c:v>
                </c:pt>
                <c:pt idx="786">
                  <c:v>2850000000</c:v>
                </c:pt>
                <c:pt idx="787">
                  <c:v>2850000000</c:v>
                </c:pt>
                <c:pt idx="788">
                  <c:v>2850000000</c:v>
                </c:pt>
                <c:pt idx="789">
                  <c:v>2850000000</c:v>
                </c:pt>
                <c:pt idx="790">
                  <c:v>2850000000</c:v>
                </c:pt>
                <c:pt idx="791">
                  <c:v>2850000000</c:v>
                </c:pt>
                <c:pt idx="792">
                  <c:v>2850000000</c:v>
                </c:pt>
                <c:pt idx="793">
                  <c:v>2850000000</c:v>
                </c:pt>
                <c:pt idx="794">
                  <c:v>2850000000</c:v>
                </c:pt>
                <c:pt idx="795">
                  <c:v>2850000000</c:v>
                </c:pt>
                <c:pt idx="796">
                  <c:v>2850000000</c:v>
                </c:pt>
                <c:pt idx="797">
                  <c:v>2850000000</c:v>
                </c:pt>
                <c:pt idx="798">
                  <c:v>2850000000</c:v>
                </c:pt>
                <c:pt idx="799">
                  <c:v>2850000000</c:v>
                </c:pt>
                <c:pt idx="800">
                  <c:v>2850000000</c:v>
                </c:pt>
                <c:pt idx="801">
                  <c:v>2856250000</c:v>
                </c:pt>
                <c:pt idx="802">
                  <c:v>2856250000</c:v>
                </c:pt>
                <c:pt idx="803">
                  <c:v>2856250000</c:v>
                </c:pt>
                <c:pt idx="804">
                  <c:v>2856250000</c:v>
                </c:pt>
                <c:pt idx="805">
                  <c:v>2856250000</c:v>
                </c:pt>
                <c:pt idx="806">
                  <c:v>2856250000</c:v>
                </c:pt>
                <c:pt idx="807">
                  <c:v>2856250000</c:v>
                </c:pt>
                <c:pt idx="808">
                  <c:v>2856250000</c:v>
                </c:pt>
                <c:pt idx="809">
                  <c:v>2856250000</c:v>
                </c:pt>
                <c:pt idx="810">
                  <c:v>2856250000</c:v>
                </c:pt>
                <c:pt idx="811">
                  <c:v>2856250000</c:v>
                </c:pt>
                <c:pt idx="812">
                  <c:v>2856250000</c:v>
                </c:pt>
                <c:pt idx="813">
                  <c:v>2862500000</c:v>
                </c:pt>
                <c:pt idx="814">
                  <c:v>2862500000</c:v>
                </c:pt>
                <c:pt idx="815">
                  <c:v>2862500000</c:v>
                </c:pt>
                <c:pt idx="816">
                  <c:v>2862500000</c:v>
                </c:pt>
                <c:pt idx="817">
                  <c:v>2862500000</c:v>
                </c:pt>
                <c:pt idx="818">
                  <c:v>2862500000</c:v>
                </c:pt>
                <c:pt idx="819">
                  <c:v>2862500000</c:v>
                </c:pt>
                <c:pt idx="820">
                  <c:v>2862500000</c:v>
                </c:pt>
                <c:pt idx="821">
                  <c:v>2862500000</c:v>
                </c:pt>
                <c:pt idx="822">
                  <c:v>2862500000</c:v>
                </c:pt>
                <c:pt idx="823">
                  <c:v>2862500000</c:v>
                </c:pt>
                <c:pt idx="824">
                  <c:v>2862500000</c:v>
                </c:pt>
                <c:pt idx="825">
                  <c:v>2862500000</c:v>
                </c:pt>
                <c:pt idx="826">
                  <c:v>2862500000</c:v>
                </c:pt>
                <c:pt idx="827">
                  <c:v>2862500000</c:v>
                </c:pt>
                <c:pt idx="828">
                  <c:v>2868750000</c:v>
                </c:pt>
                <c:pt idx="829">
                  <c:v>2868750000</c:v>
                </c:pt>
                <c:pt idx="830">
                  <c:v>2868750000</c:v>
                </c:pt>
                <c:pt idx="831">
                  <c:v>2868750000</c:v>
                </c:pt>
                <c:pt idx="832">
                  <c:v>2868750000</c:v>
                </c:pt>
                <c:pt idx="833">
                  <c:v>2868750000</c:v>
                </c:pt>
                <c:pt idx="834">
                  <c:v>2868750000</c:v>
                </c:pt>
                <c:pt idx="835">
                  <c:v>2868750000</c:v>
                </c:pt>
                <c:pt idx="836">
                  <c:v>2868750000</c:v>
                </c:pt>
                <c:pt idx="837">
                  <c:v>2868750000</c:v>
                </c:pt>
                <c:pt idx="838">
                  <c:v>2868750000</c:v>
                </c:pt>
                <c:pt idx="839">
                  <c:v>2868750000</c:v>
                </c:pt>
                <c:pt idx="840">
                  <c:v>2868750000</c:v>
                </c:pt>
                <c:pt idx="841">
                  <c:v>2868750000</c:v>
                </c:pt>
                <c:pt idx="842">
                  <c:v>2868750000</c:v>
                </c:pt>
                <c:pt idx="843">
                  <c:v>2868750000</c:v>
                </c:pt>
                <c:pt idx="844">
                  <c:v>2868750000</c:v>
                </c:pt>
                <c:pt idx="845">
                  <c:v>2868750000</c:v>
                </c:pt>
                <c:pt idx="846">
                  <c:v>2868750000</c:v>
                </c:pt>
                <c:pt idx="847">
                  <c:v>2868750000</c:v>
                </c:pt>
                <c:pt idx="848">
                  <c:v>2868750000</c:v>
                </c:pt>
                <c:pt idx="849">
                  <c:v>2875000000</c:v>
                </c:pt>
                <c:pt idx="850">
                  <c:v>2875000000</c:v>
                </c:pt>
                <c:pt idx="851">
                  <c:v>2875000000</c:v>
                </c:pt>
                <c:pt idx="852">
                  <c:v>2875000000</c:v>
                </c:pt>
                <c:pt idx="853">
                  <c:v>2875000000</c:v>
                </c:pt>
                <c:pt idx="854">
                  <c:v>2875000000</c:v>
                </c:pt>
                <c:pt idx="855">
                  <c:v>2875000000</c:v>
                </c:pt>
                <c:pt idx="856">
                  <c:v>2875000000</c:v>
                </c:pt>
                <c:pt idx="857">
                  <c:v>2881250000</c:v>
                </c:pt>
                <c:pt idx="858">
                  <c:v>2881250000</c:v>
                </c:pt>
                <c:pt idx="859">
                  <c:v>2881250000</c:v>
                </c:pt>
                <c:pt idx="860">
                  <c:v>2881250000</c:v>
                </c:pt>
                <c:pt idx="861">
                  <c:v>2881250000</c:v>
                </c:pt>
                <c:pt idx="862">
                  <c:v>2881250000</c:v>
                </c:pt>
                <c:pt idx="863">
                  <c:v>2887500000</c:v>
                </c:pt>
                <c:pt idx="864">
                  <c:v>2887500000</c:v>
                </c:pt>
                <c:pt idx="865">
                  <c:v>2887500000</c:v>
                </c:pt>
                <c:pt idx="866">
                  <c:v>2887500000</c:v>
                </c:pt>
                <c:pt idx="867">
                  <c:v>2887500000</c:v>
                </c:pt>
                <c:pt idx="868">
                  <c:v>2887500000</c:v>
                </c:pt>
                <c:pt idx="869">
                  <c:v>2887500000</c:v>
                </c:pt>
                <c:pt idx="870">
                  <c:v>2887500000</c:v>
                </c:pt>
                <c:pt idx="871">
                  <c:v>2887500000</c:v>
                </c:pt>
                <c:pt idx="872">
                  <c:v>2887500000</c:v>
                </c:pt>
                <c:pt idx="873">
                  <c:v>2887500000</c:v>
                </c:pt>
                <c:pt idx="874">
                  <c:v>2887500000</c:v>
                </c:pt>
                <c:pt idx="875">
                  <c:v>2887500000</c:v>
                </c:pt>
                <c:pt idx="876">
                  <c:v>2887500000</c:v>
                </c:pt>
                <c:pt idx="877">
                  <c:v>2887500000</c:v>
                </c:pt>
                <c:pt idx="878">
                  <c:v>2887500000</c:v>
                </c:pt>
                <c:pt idx="879">
                  <c:v>2893750000</c:v>
                </c:pt>
                <c:pt idx="880">
                  <c:v>2893750000</c:v>
                </c:pt>
                <c:pt idx="881">
                  <c:v>2893750000</c:v>
                </c:pt>
                <c:pt idx="882">
                  <c:v>2893750000</c:v>
                </c:pt>
                <c:pt idx="883">
                  <c:v>2893750000</c:v>
                </c:pt>
                <c:pt idx="884">
                  <c:v>2893750000</c:v>
                </c:pt>
                <c:pt idx="885">
                  <c:v>2893750000</c:v>
                </c:pt>
                <c:pt idx="886">
                  <c:v>2893750000</c:v>
                </c:pt>
                <c:pt idx="887">
                  <c:v>2893750000</c:v>
                </c:pt>
                <c:pt idx="888">
                  <c:v>2893750000</c:v>
                </c:pt>
                <c:pt idx="889">
                  <c:v>2893750000</c:v>
                </c:pt>
                <c:pt idx="890">
                  <c:v>2893750000</c:v>
                </c:pt>
                <c:pt idx="891">
                  <c:v>2893750000</c:v>
                </c:pt>
                <c:pt idx="892">
                  <c:v>2893750000</c:v>
                </c:pt>
                <c:pt idx="893">
                  <c:v>2893750000</c:v>
                </c:pt>
                <c:pt idx="894">
                  <c:v>2893750000</c:v>
                </c:pt>
                <c:pt idx="895">
                  <c:v>2893750000</c:v>
                </c:pt>
                <c:pt idx="896">
                  <c:v>2893750000</c:v>
                </c:pt>
                <c:pt idx="897">
                  <c:v>2893750000</c:v>
                </c:pt>
                <c:pt idx="898">
                  <c:v>2893750000</c:v>
                </c:pt>
                <c:pt idx="899">
                  <c:v>2893750000</c:v>
                </c:pt>
                <c:pt idx="900">
                  <c:v>2900000000</c:v>
                </c:pt>
                <c:pt idx="901">
                  <c:v>2900000000</c:v>
                </c:pt>
                <c:pt idx="902">
                  <c:v>2900000000</c:v>
                </c:pt>
                <c:pt idx="903">
                  <c:v>2893750000</c:v>
                </c:pt>
                <c:pt idx="904">
                  <c:v>2893750000</c:v>
                </c:pt>
                <c:pt idx="905">
                  <c:v>2893750000</c:v>
                </c:pt>
                <c:pt idx="906">
                  <c:v>2893750000</c:v>
                </c:pt>
                <c:pt idx="907">
                  <c:v>2893750000</c:v>
                </c:pt>
                <c:pt idx="908">
                  <c:v>2893750000</c:v>
                </c:pt>
                <c:pt idx="909">
                  <c:v>2893750000</c:v>
                </c:pt>
                <c:pt idx="910">
                  <c:v>2893750000</c:v>
                </c:pt>
                <c:pt idx="911">
                  <c:v>2893750000</c:v>
                </c:pt>
                <c:pt idx="912">
                  <c:v>2893750000</c:v>
                </c:pt>
                <c:pt idx="913">
                  <c:v>2893750000</c:v>
                </c:pt>
                <c:pt idx="914">
                  <c:v>2893750000</c:v>
                </c:pt>
                <c:pt idx="915">
                  <c:v>2893750000</c:v>
                </c:pt>
                <c:pt idx="916">
                  <c:v>2893750000</c:v>
                </c:pt>
                <c:pt idx="917">
                  <c:v>2893750000</c:v>
                </c:pt>
                <c:pt idx="918">
                  <c:v>2900000000</c:v>
                </c:pt>
                <c:pt idx="919">
                  <c:v>2900000000</c:v>
                </c:pt>
                <c:pt idx="920">
                  <c:v>2900000000</c:v>
                </c:pt>
                <c:pt idx="921">
                  <c:v>2900000000</c:v>
                </c:pt>
                <c:pt idx="922">
                  <c:v>2900000000</c:v>
                </c:pt>
                <c:pt idx="923">
                  <c:v>2900000000</c:v>
                </c:pt>
                <c:pt idx="924">
                  <c:v>2900000000</c:v>
                </c:pt>
                <c:pt idx="925">
                  <c:v>2900000000</c:v>
                </c:pt>
                <c:pt idx="926">
                  <c:v>2900000000</c:v>
                </c:pt>
                <c:pt idx="927">
                  <c:v>2900000000</c:v>
                </c:pt>
                <c:pt idx="928">
                  <c:v>2900000000</c:v>
                </c:pt>
                <c:pt idx="929">
                  <c:v>2900000000</c:v>
                </c:pt>
                <c:pt idx="930">
                  <c:v>2900000000</c:v>
                </c:pt>
                <c:pt idx="931">
                  <c:v>2900000000</c:v>
                </c:pt>
                <c:pt idx="932">
                  <c:v>2900000000</c:v>
                </c:pt>
                <c:pt idx="933">
                  <c:v>2900000000</c:v>
                </c:pt>
                <c:pt idx="934">
                  <c:v>2900000000</c:v>
                </c:pt>
                <c:pt idx="935">
                  <c:v>2900000000</c:v>
                </c:pt>
                <c:pt idx="936">
                  <c:v>2900000000</c:v>
                </c:pt>
                <c:pt idx="937">
                  <c:v>2900000000</c:v>
                </c:pt>
                <c:pt idx="938">
                  <c:v>2900000000</c:v>
                </c:pt>
                <c:pt idx="939">
                  <c:v>2893750000</c:v>
                </c:pt>
                <c:pt idx="940">
                  <c:v>2893750000</c:v>
                </c:pt>
                <c:pt idx="941">
                  <c:v>2893750000</c:v>
                </c:pt>
                <c:pt idx="942">
                  <c:v>2893750000</c:v>
                </c:pt>
                <c:pt idx="943">
                  <c:v>2893750000</c:v>
                </c:pt>
                <c:pt idx="944">
                  <c:v>2893750000</c:v>
                </c:pt>
                <c:pt idx="945">
                  <c:v>2893750000</c:v>
                </c:pt>
                <c:pt idx="946">
                  <c:v>2893750000</c:v>
                </c:pt>
                <c:pt idx="947">
                  <c:v>2893750000</c:v>
                </c:pt>
                <c:pt idx="948">
                  <c:v>2893750000</c:v>
                </c:pt>
                <c:pt idx="949">
                  <c:v>2893750000</c:v>
                </c:pt>
                <c:pt idx="950">
                  <c:v>2893750000</c:v>
                </c:pt>
                <c:pt idx="951">
                  <c:v>2893750000</c:v>
                </c:pt>
                <c:pt idx="952">
                  <c:v>2893750000</c:v>
                </c:pt>
                <c:pt idx="953">
                  <c:v>2893750000</c:v>
                </c:pt>
                <c:pt idx="954">
                  <c:v>2900000000</c:v>
                </c:pt>
                <c:pt idx="955">
                  <c:v>2900000000</c:v>
                </c:pt>
                <c:pt idx="956">
                  <c:v>2900000000</c:v>
                </c:pt>
                <c:pt idx="957">
                  <c:v>2900000000</c:v>
                </c:pt>
                <c:pt idx="958">
                  <c:v>2900000000</c:v>
                </c:pt>
                <c:pt idx="959">
                  <c:v>2900000000</c:v>
                </c:pt>
                <c:pt idx="960">
                  <c:v>2900000000</c:v>
                </c:pt>
                <c:pt idx="961">
                  <c:v>2900000000</c:v>
                </c:pt>
                <c:pt idx="962">
                  <c:v>2900000000</c:v>
                </c:pt>
                <c:pt idx="963">
                  <c:v>2900000000</c:v>
                </c:pt>
                <c:pt idx="964">
                  <c:v>2900000000</c:v>
                </c:pt>
                <c:pt idx="965">
                  <c:v>2906250000</c:v>
                </c:pt>
                <c:pt idx="966">
                  <c:v>2906250000</c:v>
                </c:pt>
                <c:pt idx="967">
                  <c:v>2906250000</c:v>
                </c:pt>
                <c:pt idx="968">
                  <c:v>2906250000</c:v>
                </c:pt>
                <c:pt idx="969">
                  <c:v>2906250000</c:v>
                </c:pt>
                <c:pt idx="970">
                  <c:v>2906250000</c:v>
                </c:pt>
                <c:pt idx="971">
                  <c:v>2906250000</c:v>
                </c:pt>
                <c:pt idx="972">
                  <c:v>2906250000</c:v>
                </c:pt>
                <c:pt idx="973">
                  <c:v>2906250000</c:v>
                </c:pt>
                <c:pt idx="974">
                  <c:v>2906250000</c:v>
                </c:pt>
                <c:pt idx="975">
                  <c:v>2906250000</c:v>
                </c:pt>
                <c:pt idx="976">
                  <c:v>2906250000</c:v>
                </c:pt>
                <c:pt idx="977">
                  <c:v>2912500000</c:v>
                </c:pt>
                <c:pt idx="978">
                  <c:v>2912500000</c:v>
                </c:pt>
                <c:pt idx="979">
                  <c:v>2912500000</c:v>
                </c:pt>
                <c:pt idx="980">
                  <c:v>2912500000</c:v>
                </c:pt>
                <c:pt idx="981">
                  <c:v>2912500000</c:v>
                </c:pt>
                <c:pt idx="982">
                  <c:v>2912500000</c:v>
                </c:pt>
                <c:pt idx="983">
                  <c:v>2912500000</c:v>
                </c:pt>
                <c:pt idx="984">
                  <c:v>2912500000</c:v>
                </c:pt>
                <c:pt idx="985">
                  <c:v>2912500000</c:v>
                </c:pt>
                <c:pt idx="986">
                  <c:v>2918750000</c:v>
                </c:pt>
                <c:pt idx="987">
                  <c:v>2918750000</c:v>
                </c:pt>
                <c:pt idx="988">
                  <c:v>2918750000</c:v>
                </c:pt>
                <c:pt idx="989">
                  <c:v>2918750000</c:v>
                </c:pt>
                <c:pt idx="990">
                  <c:v>2918750000</c:v>
                </c:pt>
                <c:pt idx="991">
                  <c:v>2918750000</c:v>
                </c:pt>
                <c:pt idx="992">
                  <c:v>2918750000</c:v>
                </c:pt>
                <c:pt idx="993">
                  <c:v>2918750000</c:v>
                </c:pt>
                <c:pt idx="994">
                  <c:v>2918750000</c:v>
                </c:pt>
                <c:pt idx="995">
                  <c:v>2918750000</c:v>
                </c:pt>
                <c:pt idx="996">
                  <c:v>2918750000</c:v>
                </c:pt>
                <c:pt idx="997">
                  <c:v>2918750000</c:v>
                </c:pt>
                <c:pt idx="998">
                  <c:v>2918750000</c:v>
                </c:pt>
                <c:pt idx="999">
                  <c:v>2925000000</c:v>
                </c:pt>
                <c:pt idx="1000">
                  <c:v>2925000000</c:v>
                </c:pt>
                <c:pt idx="1001">
                  <c:v>2925000000</c:v>
                </c:pt>
                <c:pt idx="1002">
                  <c:v>2925000000</c:v>
                </c:pt>
                <c:pt idx="1003">
                  <c:v>2925000000</c:v>
                </c:pt>
                <c:pt idx="1004">
                  <c:v>2925000000</c:v>
                </c:pt>
                <c:pt idx="1005">
                  <c:v>2925000000</c:v>
                </c:pt>
                <c:pt idx="1006">
                  <c:v>2925000000</c:v>
                </c:pt>
                <c:pt idx="1007">
                  <c:v>2925000000</c:v>
                </c:pt>
                <c:pt idx="1008">
                  <c:v>2931250000</c:v>
                </c:pt>
                <c:pt idx="1009">
                  <c:v>2931250000</c:v>
                </c:pt>
                <c:pt idx="1010">
                  <c:v>2931250000</c:v>
                </c:pt>
                <c:pt idx="1011">
                  <c:v>2931250000</c:v>
                </c:pt>
                <c:pt idx="1012">
                  <c:v>2931250000</c:v>
                </c:pt>
                <c:pt idx="1013">
                  <c:v>2931250000</c:v>
                </c:pt>
                <c:pt idx="1014">
                  <c:v>2931250000</c:v>
                </c:pt>
                <c:pt idx="1015">
                  <c:v>2931250000</c:v>
                </c:pt>
                <c:pt idx="1016">
                  <c:v>2931250000</c:v>
                </c:pt>
                <c:pt idx="1017">
                  <c:v>2931250000</c:v>
                </c:pt>
                <c:pt idx="1018">
                  <c:v>2931250000</c:v>
                </c:pt>
                <c:pt idx="1019">
                  <c:v>2931250000</c:v>
                </c:pt>
                <c:pt idx="1020">
                  <c:v>2937500000</c:v>
                </c:pt>
                <c:pt idx="1021">
                  <c:v>2937500000</c:v>
                </c:pt>
                <c:pt idx="1022">
                  <c:v>2937500000</c:v>
                </c:pt>
                <c:pt idx="1023">
                  <c:v>2937500000</c:v>
                </c:pt>
                <c:pt idx="1024">
                  <c:v>2937500000</c:v>
                </c:pt>
                <c:pt idx="1025">
                  <c:v>2937500000</c:v>
                </c:pt>
                <c:pt idx="1026">
                  <c:v>2937500000</c:v>
                </c:pt>
                <c:pt idx="1027">
                  <c:v>2937500000</c:v>
                </c:pt>
                <c:pt idx="1028">
                  <c:v>2937500000</c:v>
                </c:pt>
                <c:pt idx="1029">
                  <c:v>2937500000</c:v>
                </c:pt>
                <c:pt idx="1030">
                  <c:v>2937500000</c:v>
                </c:pt>
                <c:pt idx="1031">
                  <c:v>2937500000</c:v>
                </c:pt>
                <c:pt idx="1032">
                  <c:v>2943750000</c:v>
                </c:pt>
                <c:pt idx="1033">
                  <c:v>2943750000</c:v>
                </c:pt>
                <c:pt idx="1034">
                  <c:v>2943750000</c:v>
                </c:pt>
                <c:pt idx="1035">
                  <c:v>2943750000</c:v>
                </c:pt>
                <c:pt idx="1036">
                  <c:v>2943750000</c:v>
                </c:pt>
                <c:pt idx="1037">
                  <c:v>2943750000</c:v>
                </c:pt>
                <c:pt idx="1038">
                  <c:v>2943750000</c:v>
                </c:pt>
                <c:pt idx="1039">
                  <c:v>2943750000</c:v>
                </c:pt>
                <c:pt idx="1040">
                  <c:v>2943750000</c:v>
                </c:pt>
                <c:pt idx="1041">
                  <c:v>2943750000</c:v>
                </c:pt>
                <c:pt idx="1042">
                  <c:v>2943750000</c:v>
                </c:pt>
                <c:pt idx="1043">
                  <c:v>2943750000</c:v>
                </c:pt>
                <c:pt idx="1044">
                  <c:v>2943750000</c:v>
                </c:pt>
                <c:pt idx="1045">
                  <c:v>2943750000</c:v>
                </c:pt>
                <c:pt idx="1046">
                  <c:v>2943750000</c:v>
                </c:pt>
                <c:pt idx="1047">
                  <c:v>2943750000</c:v>
                </c:pt>
                <c:pt idx="1048">
                  <c:v>2943750000</c:v>
                </c:pt>
                <c:pt idx="1049">
                  <c:v>2943750000</c:v>
                </c:pt>
                <c:pt idx="1050">
                  <c:v>2943750000</c:v>
                </c:pt>
                <c:pt idx="1051">
                  <c:v>2943750000</c:v>
                </c:pt>
                <c:pt idx="1052">
                  <c:v>2943750000</c:v>
                </c:pt>
                <c:pt idx="1053">
                  <c:v>2950000000</c:v>
                </c:pt>
                <c:pt idx="1054">
                  <c:v>2950000000</c:v>
                </c:pt>
                <c:pt idx="1055">
                  <c:v>2950000000</c:v>
                </c:pt>
                <c:pt idx="1056">
                  <c:v>2943750000</c:v>
                </c:pt>
                <c:pt idx="1057">
                  <c:v>2943750000</c:v>
                </c:pt>
                <c:pt idx="1058">
                  <c:v>2943750000</c:v>
                </c:pt>
                <c:pt idx="1059">
                  <c:v>2943750000</c:v>
                </c:pt>
                <c:pt idx="1060">
                  <c:v>2943750000</c:v>
                </c:pt>
                <c:pt idx="1061">
                  <c:v>2943750000</c:v>
                </c:pt>
                <c:pt idx="1062">
                  <c:v>2943750000</c:v>
                </c:pt>
                <c:pt idx="1063">
                  <c:v>2943750000</c:v>
                </c:pt>
                <c:pt idx="1064">
                  <c:v>2943750000</c:v>
                </c:pt>
                <c:pt idx="1065">
                  <c:v>2943750000</c:v>
                </c:pt>
                <c:pt idx="1066">
                  <c:v>2943750000</c:v>
                </c:pt>
                <c:pt idx="1067">
                  <c:v>2943750000</c:v>
                </c:pt>
                <c:pt idx="1068">
                  <c:v>2943750000</c:v>
                </c:pt>
                <c:pt idx="1069">
                  <c:v>2943750000</c:v>
                </c:pt>
                <c:pt idx="1070">
                  <c:v>2943750000</c:v>
                </c:pt>
                <c:pt idx="1071">
                  <c:v>2943750000</c:v>
                </c:pt>
                <c:pt idx="1072">
                  <c:v>2943750000</c:v>
                </c:pt>
                <c:pt idx="1073">
                  <c:v>2937500000</c:v>
                </c:pt>
                <c:pt idx="1074">
                  <c:v>2937500000</c:v>
                </c:pt>
                <c:pt idx="1075">
                  <c:v>2937500000</c:v>
                </c:pt>
                <c:pt idx="1076">
                  <c:v>2937500000</c:v>
                </c:pt>
                <c:pt idx="1077">
                  <c:v>2937500000</c:v>
                </c:pt>
                <c:pt idx="1078">
                  <c:v>2937500000</c:v>
                </c:pt>
                <c:pt idx="1079">
                  <c:v>2937500000</c:v>
                </c:pt>
                <c:pt idx="1080">
                  <c:v>2937500000</c:v>
                </c:pt>
                <c:pt idx="1081">
                  <c:v>2937500000</c:v>
                </c:pt>
                <c:pt idx="1082">
                  <c:v>2937500000</c:v>
                </c:pt>
                <c:pt idx="1083">
                  <c:v>2937500000</c:v>
                </c:pt>
                <c:pt idx="1084">
                  <c:v>2937500000</c:v>
                </c:pt>
                <c:pt idx="1085">
                  <c:v>2937500000</c:v>
                </c:pt>
                <c:pt idx="1086">
                  <c:v>2937500000</c:v>
                </c:pt>
                <c:pt idx="1087">
                  <c:v>2937500000</c:v>
                </c:pt>
                <c:pt idx="1088">
                  <c:v>2937500000</c:v>
                </c:pt>
                <c:pt idx="1089">
                  <c:v>2937500000</c:v>
                </c:pt>
                <c:pt idx="1090">
                  <c:v>2937500000</c:v>
                </c:pt>
                <c:pt idx="1091">
                  <c:v>2937500000</c:v>
                </c:pt>
                <c:pt idx="1092">
                  <c:v>2937500000</c:v>
                </c:pt>
                <c:pt idx="1093">
                  <c:v>2937500000</c:v>
                </c:pt>
                <c:pt idx="1094">
                  <c:v>2937500000</c:v>
                </c:pt>
                <c:pt idx="1095">
                  <c:v>2937500000</c:v>
                </c:pt>
                <c:pt idx="1096">
                  <c:v>2937500000</c:v>
                </c:pt>
                <c:pt idx="1097">
                  <c:v>2937500000</c:v>
                </c:pt>
                <c:pt idx="1098">
                  <c:v>2937500000</c:v>
                </c:pt>
                <c:pt idx="1099">
                  <c:v>2937500000</c:v>
                </c:pt>
                <c:pt idx="1100">
                  <c:v>2931250000</c:v>
                </c:pt>
                <c:pt idx="1101">
                  <c:v>2931250000</c:v>
                </c:pt>
                <c:pt idx="1102">
                  <c:v>2931250000</c:v>
                </c:pt>
                <c:pt idx="1103">
                  <c:v>2931250000</c:v>
                </c:pt>
                <c:pt idx="1104">
                  <c:v>2931250000</c:v>
                </c:pt>
                <c:pt idx="1105">
                  <c:v>2931250000</c:v>
                </c:pt>
                <c:pt idx="1106">
                  <c:v>2931250000</c:v>
                </c:pt>
                <c:pt idx="1107">
                  <c:v>2931250000</c:v>
                </c:pt>
                <c:pt idx="1108">
                  <c:v>2931250000</c:v>
                </c:pt>
                <c:pt idx="1109">
                  <c:v>2931250000</c:v>
                </c:pt>
                <c:pt idx="1110">
                  <c:v>2931250000</c:v>
                </c:pt>
                <c:pt idx="1111">
                  <c:v>2931250000</c:v>
                </c:pt>
                <c:pt idx="1112">
                  <c:v>2931250000</c:v>
                </c:pt>
                <c:pt idx="1113">
                  <c:v>2931250000</c:v>
                </c:pt>
                <c:pt idx="1114">
                  <c:v>2931250000</c:v>
                </c:pt>
                <c:pt idx="1115">
                  <c:v>2931250000</c:v>
                </c:pt>
                <c:pt idx="1116">
                  <c:v>2931250000</c:v>
                </c:pt>
                <c:pt idx="1117">
                  <c:v>2931250000</c:v>
                </c:pt>
                <c:pt idx="1118">
                  <c:v>2925000000</c:v>
                </c:pt>
                <c:pt idx="1119">
                  <c:v>2925000000</c:v>
                </c:pt>
                <c:pt idx="1120">
                  <c:v>2925000000</c:v>
                </c:pt>
                <c:pt idx="1121">
                  <c:v>2925000000</c:v>
                </c:pt>
                <c:pt idx="1122">
                  <c:v>2925000000</c:v>
                </c:pt>
                <c:pt idx="1123">
                  <c:v>2925000000</c:v>
                </c:pt>
                <c:pt idx="1124">
                  <c:v>2925000000</c:v>
                </c:pt>
                <c:pt idx="1125">
                  <c:v>2925000000</c:v>
                </c:pt>
                <c:pt idx="1126">
                  <c:v>2925000000</c:v>
                </c:pt>
                <c:pt idx="1127">
                  <c:v>2925000000</c:v>
                </c:pt>
                <c:pt idx="1128">
                  <c:v>2925000000</c:v>
                </c:pt>
                <c:pt idx="1129">
                  <c:v>2925000000</c:v>
                </c:pt>
                <c:pt idx="1130">
                  <c:v>2925000000</c:v>
                </c:pt>
                <c:pt idx="1131">
                  <c:v>2925000000</c:v>
                </c:pt>
                <c:pt idx="1132">
                  <c:v>2925000000</c:v>
                </c:pt>
                <c:pt idx="1133">
                  <c:v>2925000000</c:v>
                </c:pt>
                <c:pt idx="1134">
                  <c:v>2925000000</c:v>
                </c:pt>
                <c:pt idx="1135">
                  <c:v>2925000000</c:v>
                </c:pt>
                <c:pt idx="1136">
                  <c:v>2918750000</c:v>
                </c:pt>
                <c:pt idx="1137">
                  <c:v>2918750000</c:v>
                </c:pt>
                <c:pt idx="1138">
                  <c:v>2918750000</c:v>
                </c:pt>
                <c:pt idx="1139">
                  <c:v>2918750000</c:v>
                </c:pt>
                <c:pt idx="1140">
                  <c:v>2918750000</c:v>
                </c:pt>
                <c:pt idx="1141">
                  <c:v>2918750000</c:v>
                </c:pt>
                <c:pt idx="1142">
                  <c:v>2918750000</c:v>
                </c:pt>
                <c:pt idx="1143">
                  <c:v>2918750000</c:v>
                </c:pt>
                <c:pt idx="1144">
                  <c:v>2918750000</c:v>
                </c:pt>
                <c:pt idx="1145">
                  <c:v>2918750000</c:v>
                </c:pt>
                <c:pt idx="1146">
                  <c:v>2918750000</c:v>
                </c:pt>
                <c:pt idx="1147">
                  <c:v>2918750000</c:v>
                </c:pt>
                <c:pt idx="1148">
                  <c:v>2918750000</c:v>
                </c:pt>
                <c:pt idx="1149">
                  <c:v>2918750000</c:v>
                </c:pt>
                <c:pt idx="1150">
                  <c:v>2918750000</c:v>
                </c:pt>
                <c:pt idx="1151">
                  <c:v>2918750000</c:v>
                </c:pt>
                <c:pt idx="1152">
                  <c:v>2918750000</c:v>
                </c:pt>
                <c:pt idx="1153">
                  <c:v>2918750000</c:v>
                </c:pt>
                <c:pt idx="1154">
                  <c:v>2918750000</c:v>
                </c:pt>
                <c:pt idx="1155">
                  <c:v>2918750000</c:v>
                </c:pt>
                <c:pt idx="1156">
                  <c:v>2918750000</c:v>
                </c:pt>
                <c:pt idx="1157">
                  <c:v>2918750000</c:v>
                </c:pt>
                <c:pt idx="1158">
                  <c:v>2918750000</c:v>
                </c:pt>
                <c:pt idx="1159">
                  <c:v>2918750000</c:v>
                </c:pt>
                <c:pt idx="1160">
                  <c:v>2918750000</c:v>
                </c:pt>
                <c:pt idx="1161">
                  <c:v>2918750000</c:v>
                </c:pt>
                <c:pt idx="1162">
                  <c:v>2918750000</c:v>
                </c:pt>
                <c:pt idx="1163">
                  <c:v>2918750000</c:v>
                </c:pt>
                <c:pt idx="1164">
                  <c:v>2918750000</c:v>
                </c:pt>
                <c:pt idx="1165">
                  <c:v>2918750000</c:v>
                </c:pt>
                <c:pt idx="1166">
                  <c:v>2918750000</c:v>
                </c:pt>
                <c:pt idx="1167">
                  <c:v>2912500000</c:v>
                </c:pt>
                <c:pt idx="1168">
                  <c:v>2912500000</c:v>
                </c:pt>
                <c:pt idx="1169">
                  <c:v>2912500000</c:v>
                </c:pt>
                <c:pt idx="1170">
                  <c:v>2912500000</c:v>
                </c:pt>
                <c:pt idx="1171">
                  <c:v>2912500000</c:v>
                </c:pt>
                <c:pt idx="1172">
                  <c:v>2912500000</c:v>
                </c:pt>
                <c:pt idx="1173">
                  <c:v>2912500000</c:v>
                </c:pt>
                <c:pt idx="1174">
                  <c:v>2912500000</c:v>
                </c:pt>
                <c:pt idx="1175">
                  <c:v>2912500000</c:v>
                </c:pt>
                <c:pt idx="1176">
                  <c:v>2912500000</c:v>
                </c:pt>
                <c:pt idx="1177">
                  <c:v>2912500000</c:v>
                </c:pt>
                <c:pt idx="1178">
                  <c:v>2912500000</c:v>
                </c:pt>
                <c:pt idx="1179">
                  <c:v>2912500000</c:v>
                </c:pt>
                <c:pt idx="1180">
                  <c:v>2912500000</c:v>
                </c:pt>
                <c:pt idx="1181">
                  <c:v>2900000000</c:v>
                </c:pt>
                <c:pt idx="1182">
                  <c:v>2900000000</c:v>
                </c:pt>
                <c:pt idx="1183">
                  <c:v>2900000000</c:v>
                </c:pt>
                <c:pt idx="1184">
                  <c:v>2900000000</c:v>
                </c:pt>
                <c:pt idx="1185">
                  <c:v>2900000000</c:v>
                </c:pt>
                <c:pt idx="1186">
                  <c:v>2900000000</c:v>
                </c:pt>
                <c:pt idx="1187">
                  <c:v>2900000000</c:v>
                </c:pt>
                <c:pt idx="1188">
                  <c:v>2900000000</c:v>
                </c:pt>
                <c:pt idx="1189">
                  <c:v>2900000000</c:v>
                </c:pt>
                <c:pt idx="1190">
                  <c:v>2900000000</c:v>
                </c:pt>
                <c:pt idx="1191">
                  <c:v>2900000000</c:v>
                </c:pt>
                <c:pt idx="1192">
                  <c:v>2900000000</c:v>
                </c:pt>
                <c:pt idx="1193">
                  <c:v>2900000000</c:v>
                </c:pt>
                <c:pt idx="1194">
                  <c:v>2900000000</c:v>
                </c:pt>
                <c:pt idx="1195">
                  <c:v>2900000000</c:v>
                </c:pt>
                <c:pt idx="1196">
                  <c:v>2900000000</c:v>
                </c:pt>
                <c:pt idx="1197">
                  <c:v>2900000000</c:v>
                </c:pt>
                <c:pt idx="1198">
                  <c:v>2900000000</c:v>
                </c:pt>
                <c:pt idx="1199">
                  <c:v>2900000000</c:v>
                </c:pt>
                <c:pt idx="1200">
                  <c:v>2900000000</c:v>
                </c:pt>
                <c:pt idx="1201">
                  <c:v>2900000000</c:v>
                </c:pt>
                <c:pt idx="1202">
                  <c:v>2900000000</c:v>
                </c:pt>
                <c:pt idx="1203">
                  <c:v>2900000000</c:v>
                </c:pt>
                <c:pt idx="1204">
                  <c:v>2900000000</c:v>
                </c:pt>
                <c:pt idx="1205">
                  <c:v>2900000000</c:v>
                </c:pt>
                <c:pt idx="1206">
                  <c:v>2900000000</c:v>
                </c:pt>
                <c:pt idx="1207">
                  <c:v>2900000000</c:v>
                </c:pt>
                <c:pt idx="1208">
                  <c:v>2900000000</c:v>
                </c:pt>
                <c:pt idx="1209">
                  <c:v>2900000000</c:v>
                </c:pt>
                <c:pt idx="1210">
                  <c:v>2900000000</c:v>
                </c:pt>
                <c:pt idx="1211">
                  <c:v>2900000000</c:v>
                </c:pt>
                <c:pt idx="1212">
                  <c:v>2900000000</c:v>
                </c:pt>
                <c:pt idx="1213">
                  <c:v>2900000000</c:v>
                </c:pt>
                <c:pt idx="1214">
                  <c:v>2900000000</c:v>
                </c:pt>
                <c:pt idx="1215">
                  <c:v>2900000000</c:v>
                </c:pt>
                <c:pt idx="1216">
                  <c:v>2900000000</c:v>
                </c:pt>
                <c:pt idx="1217">
                  <c:v>2900000000</c:v>
                </c:pt>
                <c:pt idx="1218">
                  <c:v>2900000000</c:v>
                </c:pt>
                <c:pt idx="1219">
                  <c:v>2900000000</c:v>
                </c:pt>
                <c:pt idx="1220">
                  <c:v>2900000000</c:v>
                </c:pt>
                <c:pt idx="1221">
                  <c:v>2900000000</c:v>
                </c:pt>
                <c:pt idx="1222">
                  <c:v>2900000000</c:v>
                </c:pt>
                <c:pt idx="1223">
                  <c:v>2900000000</c:v>
                </c:pt>
                <c:pt idx="1224">
                  <c:v>2893750000</c:v>
                </c:pt>
                <c:pt idx="1225">
                  <c:v>2893750000</c:v>
                </c:pt>
                <c:pt idx="1226">
                  <c:v>2893750000</c:v>
                </c:pt>
                <c:pt idx="1227">
                  <c:v>2893750000</c:v>
                </c:pt>
                <c:pt idx="1228">
                  <c:v>2893750000</c:v>
                </c:pt>
                <c:pt idx="1229">
                  <c:v>2893750000</c:v>
                </c:pt>
                <c:pt idx="1230">
                  <c:v>2893750000</c:v>
                </c:pt>
                <c:pt idx="1231">
                  <c:v>2893750000</c:v>
                </c:pt>
                <c:pt idx="1232">
                  <c:v>2893750000</c:v>
                </c:pt>
                <c:pt idx="1233">
                  <c:v>2893750000</c:v>
                </c:pt>
                <c:pt idx="1234">
                  <c:v>2893750000</c:v>
                </c:pt>
                <c:pt idx="1235">
                  <c:v>2893750000</c:v>
                </c:pt>
                <c:pt idx="1236">
                  <c:v>2893750000</c:v>
                </c:pt>
                <c:pt idx="1237">
                  <c:v>2893750000</c:v>
                </c:pt>
                <c:pt idx="1238">
                  <c:v>2893750000</c:v>
                </c:pt>
                <c:pt idx="1239">
                  <c:v>2893750000</c:v>
                </c:pt>
                <c:pt idx="1240">
                  <c:v>2893750000</c:v>
                </c:pt>
                <c:pt idx="1241">
                  <c:v>2893750000</c:v>
                </c:pt>
                <c:pt idx="1242">
                  <c:v>2887500000</c:v>
                </c:pt>
                <c:pt idx="1243">
                  <c:v>2887500000</c:v>
                </c:pt>
                <c:pt idx="1244">
                  <c:v>2887500000</c:v>
                </c:pt>
                <c:pt idx="1245">
                  <c:v>2887500000</c:v>
                </c:pt>
                <c:pt idx="1246">
                  <c:v>2887500000</c:v>
                </c:pt>
                <c:pt idx="1247">
                  <c:v>2887500000</c:v>
                </c:pt>
                <c:pt idx="1248">
                  <c:v>2887500000</c:v>
                </c:pt>
                <c:pt idx="1249">
                  <c:v>2887500000</c:v>
                </c:pt>
                <c:pt idx="1250">
                  <c:v>2887500000</c:v>
                </c:pt>
                <c:pt idx="1251">
                  <c:v>2887500000</c:v>
                </c:pt>
                <c:pt idx="1252">
                  <c:v>2887500000</c:v>
                </c:pt>
                <c:pt idx="1253">
                  <c:v>2887500000</c:v>
                </c:pt>
                <c:pt idx="1254">
                  <c:v>2887500000</c:v>
                </c:pt>
                <c:pt idx="1255">
                  <c:v>2887500000</c:v>
                </c:pt>
                <c:pt idx="1256">
                  <c:v>2887500000</c:v>
                </c:pt>
                <c:pt idx="1257">
                  <c:v>2887500000</c:v>
                </c:pt>
                <c:pt idx="1258">
                  <c:v>2887500000</c:v>
                </c:pt>
                <c:pt idx="1259">
                  <c:v>2887500000</c:v>
                </c:pt>
                <c:pt idx="1260">
                  <c:v>2887500000</c:v>
                </c:pt>
                <c:pt idx="1261">
                  <c:v>2887500000</c:v>
                </c:pt>
                <c:pt idx="1262">
                  <c:v>2887500000</c:v>
                </c:pt>
                <c:pt idx="1263">
                  <c:v>2887500000</c:v>
                </c:pt>
                <c:pt idx="1264">
                  <c:v>2887500000</c:v>
                </c:pt>
                <c:pt idx="1265">
                  <c:v>2887500000</c:v>
                </c:pt>
                <c:pt idx="1266">
                  <c:v>2887500000</c:v>
                </c:pt>
                <c:pt idx="1267">
                  <c:v>2887500000</c:v>
                </c:pt>
                <c:pt idx="1268">
                  <c:v>2887500000</c:v>
                </c:pt>
                <c:pt idx="1269">
                  <c:v>2887500000</c:v>
                </c:pt>
                <c:pt idx="1270">
                  <c:v>2887500000</c:v>
                </c:pt>
                <c:pt idx="1271">
                  <c:v>2887500000</c:v>
                </c:pt>
                <c:pt idx="1272">
                  <c:v>2887500000</c:v>
                </c:pt>
                <c:pt idx="1273">
                  <c:v>2887500000</c:v>
                </c:pt>
                <c:pt idx="1274">
                  <c:v>2887500000</c:v>
                </c:pt>
                <c:pt idx="1275">
                  <c:v>2887500000</c:v>
                </c:pt>
                <c:pt idx="1276">
                  <c:v>2887500000</c:v>
                </c:pt>
                <c:pt idx="1277">
                  <c:v>2887500000</c:v>
                </c:pt>
                <c:pt idx="1278">
                  <c:v>2887500000</c:v>
                </c:pt>
                <c:pt idx="1279">
                  <c:v>2887500000</c:v>
                </c:pt>
                <c:pt idx="1280">
                  <c:v>2887500000</c:v>
                </c:pt>
                <c:pt idx="1281">
                  <c:v>2881250000</c:v>
                </c:pt>
                <c:pt idx="1282">
                  <c:v>2881250000</c:v>
                </c:pt>
                <c:pt idx="1283">
                  <c:v>2881250000</c:v>
                </c:pt>
                <c:pt idx="1284">
                  <c:v>2881250000</c:v>
                </c:pt>
                <c:pt idx="1285">
                  <c:v>2881250000</c:v>
                </c:pt>
                <c:pt idx="1286">
                  <c:v>2881250000</c:v>
                </c:pt>
                <c:pt idx="1287">
                  <c:v>2881250000</c:v>
                </c:pt>
                <c:pt idx="1288">
                  <c:v>2881250000</c:v>
                </c:pt>
                <c:pt idx="1289">
                  <c:v>2887500000</c:v>
                </c:pt>
                <c:pt idx="1290">
                  <c:v>2887500000</c:v>
                </c:pt>
                <c:pt idx="1291">
                  <c:v>2887500000</c:v>
                </c:pt>
                <c:pt idx="1292">
                  <c:v>2887500000</c:v>
                </c:pt>
                <c:pt idx="1293">
                  <c:v>2887500000</c:v>
                </c:pt>
                <c:pt idx="1294">
                  <c:v>2887500000</c:v>
                </c:pt>
                <c:pt idx="1295">
                  <c:v>2887500000</c:v>
                </c:pt>
                <c:pt idx="1296">
                  <c:v>2887500000</c:v>
                </c:pt>
                <c:pt idx="1297">
                  <c:v>2887500000</c:v>
                </c:pt>
                <c:pt idx="1298">
                  <c:v>2893750000</c:v>
                </c:pt>
                <c:pt idx="1299">
                  <c:v>2893750000</c:v>
                </c:pt>
                <c:pt idx="1300">
                  <c:v>2893750000</c:v>
                </c:pt>
                <c:pt idx="1301">
                  <c:v>2893750000</c:v>
                </c:pt>
                <c:pt idx="1302">
                  <c:v>2893750000</c:v>
                </c:pt>
                <c:pt idx="1303">
                  <c:v>2893750000</c:v>
                </c:pt>
                <c:pt idx="1304">
                  <c:v>2893750000</c:v>
                </c:pt>
                <c:pt idx="1305">
                  <c:v>2893750000</c:v>
                </c:pt>
                <c:pt idx="1306">
                  <c:v>2893750000</c:v>
                </c:pt>
                <c:pt idx="1307">
                  <c:v>2893750000</c:v>
                </c:pt>
                <c:pt idx="1308">
                  <c:v>2893750000</c:v>
                </c:pt>
                <c:pt idx="1309">
                  <c:v>2893750000</c:v>
                </c:pt>
                <c:pt idx="1310">
                  <c:v>2893750000</c:v>
                </c:pt>
                <c:pt idx="1311">
                  <c:v>2893750000</c:v>
                </c:pt>
                <c:pt idx="1312">
                  <c:v>2893750000</c:v>
                </c:pt>
                <c:pt idx="1313">
                  <c:v>2893750000</c:v>
                </c:pt>
                <c:pt idx="1314">
                  <c:v>2893750000</c:v>
                </c:pt>
                <c:pt idx="1315">
                  <c:v>2893750000</c:v>
                </c:pt>
                <c:pt idx="1316">
                  <c:v>2893750000</c:v>
                </c:pt>
                <c:pt idx="1317">
                  <c:v>2893750000</c:v>
                </c:pt>
                <c:pt idx="1318">
                  <c:v>2893750000</c:v>
                </c:pt>
                <c:pt idx="1319">
                  <c:v>2893750000</c:v>
                </c:pt>
                <c:pt idx="1320">
                  <c:v>2893750000</c:v>
                </c:pt>
                <c:pt idx="1321">
                  <c:v>2893750000</c:v>
                </c:pt>
                <c:pt idx="1322">
                  <c:v>2893750000</c:v>
                </c:pt>
                <c:pt idx="1323">
                  <c:v>2893750000</c:v>
                </c:pt>
                <c:pt idx="1324">
                  <c:v>2893750000</c:v>
                </c:pt>
                <c:pt idx="1325">
                  <c:v>2887500000</c:v>
                </c:pt>
                <c:pt idx="1326">
                  <c:v>2887500000</c:v>
                </c:pt>
                <c:pt idx="1327">
                  <c:v>2887500000</c:v>
                </c:pt>
                <c:pt idx="1328">
                  <c:v>2887500000</c:v>
                </c:pt>
                <c:pt idx="1329">
                  <c:v>2887500000</c:v>
                </c:pt>
                <c:pt idx="1330">
                  <c:v>2887500000</c:v>
                </c:pt>
                <c:pt idx="1331">
                  <c:v>2887500000</c:v>
                </c:pt>
                <c:pt idx="1332">
                  <c:v>2887500000</c:v>
                </c:pt>
                <c:pt idx="1333">
                  <c:v>2887500000</c:v>
                </c:pt>
                <c:pt idx="1334">
                  <c:v>2887500000</c:v>
                </c:pt>
                <c:pt idx="1335">
                  <c:v>2887500000</c:v>
                </c:pt>
                <c:pt idx="1336">
                  <c:v>2887500000</c:v>
                </c:pt>
                <c:pt idx="1337">
                  <c:v>2887500000</c:v>
                </c:pt>
                <c:pt idx="1338">
                  <c:v>2887500000</c:v>
                </c:pt>
                <c:pt idx="1339">
                  <c:v>2887500000</c:v>
                </c:pt>
                <c:pt idx="1340">
                  <c:v>2887500000</c:v>
                </c:pt>
                <c:pt idx="1341">
                  <c:v>2887500000</c:v>
                </c:pt>
                <c:pt idx="1342">
                  <c:v>2887500000</c:v>
                </c:pt>
                <c:pt idx="1343">
                  <c:v>2887500000</c:v>
                </c:pt>
                <c:pt idx="1344">
                  <c:v>2887500000</c:v>
                </c:pt>
                <c:pt idx="1345">
                  <c:v>2887500000</c:v>
                </c:pt>
                <c:pt idx="1346">
                  <c:v>2887500000</c:v>
                </c:pt>
                <c:pt idx="1347">
                  <c:v>2887500000</c:v>
                </c:pt>
                <c:pt idx="1348">
                  <c:v>2887500000</c:v>
                </c:pt>
                <c:pt idx="1349">
                  <c:v>2887500000</c:v>
                </c:pt>
                <c:pt idx="1350">
                  <c:v>2887500000</c:v>
                </c:pt>
                <c:pt idx="1351">
                  <c:v>2887500000</c:v>
                </c:pt>
                <c:pt idx="1352">
                  <c:v>2887500000</c:v>
                </c:pt>
                <c:pt idx="1353">
                  <c:v>2893750000</c:v>
                </c:pt>
                <c:pt idx="1354">
                  <c:v>2893750000</c:v>
                </c:pt>
                <c:pt idx="1355">
                  <c:v>2893750000</c:v>
                </c:pt>
                <c:pt idx="1356">
                  <c:v>2893750000</c:v>
                </c:pt>
                <c:pt idx="1357">
                  <c:v>2893750000</c:v>
                </c:pt>
                <c:pt idx="1358">
                  <c:v>2893750000</c:v>
                </c:pt>
                <c:pt idx="1359">
                  <c:v>2893750000</c:v>
                </c:pt>
                <c:pt idx="1360">
                  <c:v>2893750000</c:v>
                </c:pt>
                <c:pt idx="1361">
                  <c:v>2893750000</c:v>
                </c:pt>
                <c:pt idx="1362">
                  <c:v>2893750000</c:v>
                </c:pt>
                <c:pt idx="1363">
                  <c:v>2893750000</c:v>
                </c:pt>
                <c:pt idx="1364">
                  <c:v>2893750000</c:v>
                </c:pt>
                <c:pt idx="1365">
                  <c:v>2900000000</c:v>
                </c:pt>
                <c:pt idx="1366">
                  <c:v>2900000000</c:v>
                </c:pt>
                <c:pt idx="1367">
                  <c:v>2900000000</c:v>
                </c:pt>
                <c:pt idx="1368">
                  <c:v>2900000000</c:v>
                </c:pt>
                <c:pt idx="1369">
                  <c:v>2900000000</c:v>
                </c:pt>
                <c:pt idx="1370">
                  <c:v>2900000000</c:v>
                </c:pt>
                <c:pt idx="1371">
                  <c:v>2900000000</c:v>
                </c:pt>
                <c:pt idx="1372">
                  <c:v>2900000000</c:v>
                </c:pt>
                <c:pt idx="1373">
                  <c:v>2900000000</c:v>
                </c:pt>
                <c:pt idx="1374">
                  <c:v>2900000000</c:v>
                </c:pt>
                <c:pt idx="1375">
                  <c:v>2900000000</c:v>
                </c:pt>
                <c:pt idx="1376">
                  <c:v>2900000000</c:v>
                </c:pt>
                <c:pt idx="1377">
                  <c:v>2900000000</c:v>
                </c:pt>
                <c:pt idx="1378">
                  <c:v>2900000000</c:v>
                </c:pt>
                <c:pt idx="1379">
                  <c:v>2900000000</c:v>
                </c:pt>
                <c:pt idx="1380">
                  <c:v>2900000000</c:v>
                </c:pt>
                <c:pt idx="1381">
                  <c:v>2900000000</c:v>
                </c:pt>
                <c:pt idx="1382">
                  <c:v>2900000000</c:v>
                </c:pt>
                <c:pt idx="1383">
                  <c:v>2900000000</c:v>
                </c:pt>
                <c:pt idx="1384">
                  <c:v>2900000000</c:v>
                </c:pt>
                <c:pt idx="1385">
                  <c:v>2900000000</c:v>
                </c:pt>
                <c:pt idx="1386">
                  <c:v>2900000000</c:v>
                </c:pt>
                <c:pt idx="1387">
                  <c:v>2900000000</c:v>
                </c:pt>
                <c:pt idx="1388">
                  <c:v>2900000000</c:v>
                </c:pt>
                <c:pt idx="1389">
                  <c:v>2900000000</c:v>
                </c:pt>
                <c:pt idx="1390">
                  <c:v>2900000000</c:v>
                </c:pt>
                <c:pt idx="1391">
                  <c:v>2900000000</c:v>
                </c:pt>
                <c:pt idx="1392">
                  <c:v>2900000000</c:v>
                </c:pt>
                <c:pt idx="1393">
                  <c:v>2900000000</c:v>
                </c:pt>
                <c:pt idx="1394">
                  <c:v>2900000000</c:v>
                </c:pt>
                <c:pt idx="1395">
                  <c:v>2912500000</c:v>
                </c:pt>
                <c:pt idx="1396">
                  <c:v>2912500000</c:v>
                </c:pt>
                <c:pt idx="1397">
                  <c:v>2912500000</c:v>
                </c:pt>
                <c:pt idx="1398">
                  <c:v>2912500000</c:v>
                </c:pt>
                <c:pt idx="1399">
                  <c:v>2912500000</c:v>
                </c:pt>
                <c:pt idx="1400">
                  <c:v>2912500000</c:v>
                </c:pt>
                <c:pt idx="1401">
                  <c:v>2918750000</c:v>
                </c:pt>
                <c:pt idx="1402">
                  <c:v>2918750000</c:v>
                </c:pt>
                <c:pt idx="1403">
                  <c:v>2918750000</c:v>
                </c:pt>
                <c:pt idx="1404">
                  <c:v>2918750000</c:v>
                </c:pt>
                <c:pt idx="1405">
                  <c:v>2918750000</c:v>
                </c:pt>
                <c:pt idx="1406">
                  <c:v>2918750000</c:v>
                </c:pt>
                <c:pt idx="1407">
                  <c:v>2918750000</c:v>
                </c:pt>
                <c:pt idx="1408">
                  <c:v>2918750000</c:v>
                </c:pt>
                <c:pt idx="1409">
                  <c:v>2918750000</c:v>
                </c:pt>
                <c:pt idx="1410">
                  <c:v>2925000000</c:v>
                </c:pt>
                <c:pt idx="1411">
                  <c:v>2925000000</c:v>
                </c:pt>
                <c:pt idx="1412">
                  <c:v>2925000000</c:v>
                </c:pt>
                <c:pt idx="1413">
                  <c:v>2925000000</c:v>
                </c:pt>
                <c:pt idx="1414">
                  <c:v>2925000000</c:v>
                </c:pt>
                <c:pt idx="1415">
                  <c:v>2925000000</c:v>
                </c:pt>
                <c:pt idx="1416">
                  <c:v>2925000000</c:v>
                </c:pt>
                <c:pt idx="1417">
                  <c:v>2925000000</c:v>
                </c:pt>
                <c:pt idx="1418">
                  <c:v>2925000000</c:v>
                </c:pt>
                <c:pt idx="1419">
                  <c:v>2931250000</c:v>
                </c:pt>
                <c:pt idx="1420">
                  <c:v>2931250000</c:v>
                </c:pt>
                <c:pt idx="1421">
                  <c:v>2931250000</c:v>
                </c:pt>
                <c:pt idx="1422">
                  <c:v>2931250000</c:v>
                </c:pt>
                <c:pt idx="1423">
                  <c:v>2931250000</c:v>
                </c:pt>
                <c:pt idx="1424">
                  <c:v>2931250000</c:v>
                </c:pt>
                <c:pt idx="1425">
                  <c:v>2931250000</c:v>
                </c:pt>
                <c:pt idx="1426">
                  <c:v>2931250000</c:v>
                </c:pt>
                <c:pt idx="1427">
                  <c:v>2931250000</c:v>
                </c:pt>
                <c:pt idx="1428">
                  <c:v>2931250000</c:v>
                </c:pt>
                <c:pt idx="1429">
                  <c:v>2931250000</c:v>
                </c:pt>
                <c:pt idx="1430">
                  <c:v>2931250000</c:v>
                </c:pt>
                <c:pt idx="1431">
                  <c:v>2931250000</c:v>
                </c:pt>
                <c:pt idx="1432">
                  <c:v>2931250000</c:v>
                </c:pt>
                <c:pt idx="1433">
                  <c:v>2931250000</c:v>
                </c:pt>
                <c:pt idx="1434">
                  <c:v>2931250000</c:v>
                </c:pt>
                <c:pt idx="1435">
                  <c:v>2931250000</c:v>
                </c:pt>
                <c:pt idx="1436">
                  <c:v>2931250000</c:v>
                </c:pt>
                <c:pt idx="1437">
                  <c:v>2937500000</c:v>
                </c:pt>
                <c:pt idx="1438">
                  <c:v>2937500000</c:v>
                </c:pt>
                <c:pt idx="1439">
                  <c:v>2937500000</c:v>
                </c:pt>
                <c:pt idx="1440">
                  <c:v>2937500000</c:v>
                </c:pt>
                <c:pt idx="1441">
                  <c:v>2937500000</c:v>
                </c:pt>
                <c:pt idx="1442">
                  <c:v>2937500000</c:v>
                </c:pt>
                <c:pt idx="1443">
                  <c:v>2937500000</c:v>
                </c:pt>
                <c:pt idx="1444">
                  <c:v>2937500000</c:v>
                </c:pt>
                <c:pt idx="1445">
                  <c:v>2937500000</c:v>
                </c:pt>
                <c:pt idx="1446">
                  <c:v>2937500000</c:v>
                </c:pt>
                <c:pt idx="1447">
                  <c:v>2937500000</c:v>
                </c:pt>
                <c:pt idx="1448">
                  <c:v>2937500000</c:v>
                </c:pt>
                <c:pt idx="1449">
                  <c:v>2943750000</c:v>
                </c:pt>
                <c:pt idx="1450">
                  <c:v>2943750000</c:v>
                </c:pt>
                <c:pt idx="1451">
                  <c:v>2943750000</c:v>
                </c:pt>
                <c:pt idx="1452">
                  <c:v>2943750000</c:v>
                </c:pt>
                <c:pt idx="1453">
                  <c:v>2943750000</c:v>
                </c:pt>
                <c:pt idx="1454">
                  <c:v>2943750000</c:v>
                </c:pt>
                <c:pt idx="1455">
                  <c:v>2943750000</c:v>
                </c:pt>
                <c:pt idx="1456">
                  <c:v>2943750000</c:v>
                </c:pt>
                <c:pt idx="1457">
                  <c:v>2943750000</c:v>
                </c:pt>
                <c:pt idx="1458">
                  <c:v>2943750000</c:v>
                </c:pt>
                <c:pt idx="1459">
                  <c:v>2943750000</c:v>
                </c:pt>
                <c:pt idx="1460">
                  <c:v>2943750000</c:v>
                </c:pt>
                <c:pt idx="1461">
                  <c:v>2950000000</c:v>
                </c:pt>
                <c:pt idx="1462">
                  <c:v>2950000000</c:v>
                </c:pt>
                <c:pt idx="1463">
                  <c:v>2950000000</c:v>
                </c:pt>
                <c:pt idx="1464">
                  <c:v>2950000000</c:v>
                </c:pt>
                <c:pt idx="1465">
                  <c:v>2950000000</c:v>
                </c:pt>
                <c:pt idx="1466">
                  <c:v>2950000000</c:v>
                </c:pt>
                <c:pt idx="1467">
                  <c:v>2950000000</c:v>
                </c:pt>
                <c:pt idx="1468">
                  <c:v>2950000000</c:v>
                </c:pt>
                <c:pt idx="1469">
                  <c:v>2950000000</c:v>
                </c:pt>
                <c:pt idx="1470">
                  <c:v>2950000000</c:v>
                </c:pt>
                <c:pt idx="1471">
                  <c:v>2950000000</c:v>
                </c:pt>
                <c:pt idx="1472">
                  <c:v>2950000000</c:v>
                </c:pt>
                <c:pt idx="1473">
                  <c:v>2950000000</c:v>
                </c:pt>
                <c:pt idx="1474">
                  <c:v>2950000000</c:v>
                </c:pt>
                <c:pt idx="1475">
                  <c:v>2950000000</c:v>
                </c:pt>
                <c:pt idx="1476">
                  <c:v>2950000000</c:v>
                </c:pt>
                <c:pt idx="1477">
                  <c:v>2950000000</c:v>
                </c:pt>
                <c:pt idx="1478">
                  <c:v>2950000000</c:v>
                </c:pt>
                <c:pt idx="1479">
                  <c:v>2950000000</c:v>
                </c:pt>
                <c:pt idx="1480">
                  <c:v>2950000000</c:v>
                </c:pt>
                <c:pt idx="1481">
                  <c:v>2950000000</c:v>
                </c:pt>
                <c:pt idx="1482">
                  <c:v>2950000000</c:v>
                </c:pt>
                <c:pt idx="1483">
                  <c:v>2950000000</c:v>
                </c:pt>
                <c:pt idx="1484">
                  <c:v>2950000000</c:v>
                </c:pt>
                <c:pt idx="1485">
                  <c:v>2950000000</c:v>
                </c:pt>
                <c:pt idx="1486">
                  <c:v>2950000000</c:v>
                </c:pt>
                <c:pt idx="1487">
                  <c:v>2950000000</c:v>
                </c:pt>
                <c:pt idx="1488">
                  <c:v>2950000000</c:v>
                </c:pt>
                <c:pt idx="1489">
                  <c:v>2950000000</c:v>
                </c:pt>
                <c:pt idx="1490">
                  <c:v>2950000000</c:v>
                </c:pt>
                <c:pt idx="1491">
                  <c:v>2950000000</c:v>
                </c:pt>
                <c:pt idx="1492">
                  <c:v>2950000000</c:v>
                </c:pt>
                <c:pt idx="1493">
                  <c:v>2950000000</c:v>
                </c:pt>
                <c:pt idx="1494">
                  <c:v>2950000000</c:v>
                </c:pt>
                <c:pt idx="1495">
                  <c:v>2943750000</c:v>
                </c:pt>
                <c:pt idx="1496">
                  <c:v>2943750000</c:v>
                </c:pt>
                <c:pt idx="1497">
                  <c:v>2943750000</c:v>
                </c:pt>
                <c:pt idx="1498">
                  <c:v>2943750000</c:v>
                </c:pt>
                <c:pt idx="1499">
                  <c:v>2943750000</c:v>
                </c:pt>
                <c:pt idx="1500">
                  <c:v>2943750000</c:v>
                </c:pt>
                <c:pt idx="1501">
                  <c:v>2943750000</c:v>
                </c:pt>
                <c:pt idx="1502">
                  <c:v>2943750000</c:v>
                </c:pt>
                <c:pt idx="1503">
                  <c:v>2943750000</c:v>
                </c:pt>
                <c:pt idx="1504">
                  <c:v>2943750000</c:v>
                </c:pt>
                <c:pt idx="1505">
                  <c:v>2943750000</c:v>
                </c:pt>
                <c:pt idx="1506">
                  <c:v>2943750000</c:v>
                </c:pt>
                <c:pt idx="1507">
                  <c:v>2943750000</c:v>
                </c:pt>
                <c:pt idx="1508">
                  <c:v>2943750000</c:v>
                </c:pt>
                <c:pt idx="1509">
                  <c:v>2943750000</c:v>
                </c:pt>
                <c:pt idx="1510">
                  <c:v>2943750000</c:v>
                </c:pt>
                <c:pt idx="1511">
                  <c:v>2943750000</c:v>
                </c:pt>
                <c:pt idx="1512">
                  <c:v>2943750000</c:v>
                </c:pt>
                <c:pt idx="1513">
                  <c:v>2943750000</c:v>
                </c:pt>
                <c:pt idx="1514">
                  <c:v>2943750000</c:v>
                </c:pt>
                <c:pt idx="1515">
                  <c:v>2943750000</c:v>
                </c:pt>
                <c:pt idx="1516">
                  <c:v>2937500000</c:v>
                </c:pt>
                <c:pt idx="1517">
                  <c:v>2937500000</c:v>
                </c:pt>
                <c:pt idx="1518">
                  <c:v>2937500000</c:v>
                </c:pt>
                <c:pt idx="1519">
                  <c:v>2937500000</c:v>
                </c:pt>
                <c:pt idx="1520">
                  <c:v>2937500000</c:v>
                </c:pt>
                <c:pt idx="1521">
                  <c:v>2937500000</c:v>
                </c:pt>
                <c:pt idx="1522">
                  <c:v>2931250000</c:v>
                </c:pt>
                <c:pt idx="1523">
                  <c:v>2931250000</c:v>
                </c:pt>
                <c:pt idx="1524">
                  <c:v>2931250000</c:v>
                </c:pt>
                <c:pt idx="1525">
                  <c:v>2925000000</c:v>
                </c:pt>
                <c:pt idx="1526">
                  <c:v>2925000000</c:v>
                </c:pt>
                <c:pt idx="1527">
                  <c:v>2925000000</c:v>
                </c:pt>
                <c:pt idx="1528">
                  <c:v>2918750000</c:v>
                </c:pt>
                <c:pt idx="1529">
                  <c:v>2918750000</c:v>
                </c:pt>
                <c:pt idx="1530">
                  <c:v>2918750000</c:v>
                </c:pt>
                <c:pt idx="1531">
                  <c:v>2912500000</c:v>
                </c:pt>
                <c:pt idx="1532">
                  <c:v>2912500000</c:v>
                </c:pt>
                <c:pt idx="1533">
                  <c:v>2912500000</c:v>
                </c:pt>
                <c:pt idx="1534">
                  <c:v>2906250000</c:v>
                </c:pt>
                <c:pt idx="1535">
                  <c:v>2906250000</c:v>
                </c:pt>
                <c:pt idx="1536">
                  <c:v>2906250000</c:v>
                </c:pt>
                <c:pt idx="1537">
                  <c:v>2906250000</c:v>
                </c:pt>
                <c:pt idx="1538">
                  <c:v>2906250000</c:v>
                </c:pt>
                <c:pt idx="1539">
                  <c:v>2906250000</c:v>
                </c:pt>
                <c:pt idx="1540">
                  <c:v>2906250000</c:v>
                </c:pt>
                <c:pt idx="1541">
                  <c:v>2906250000</c:v>
                </c:pt>
                <c:pt idx="1542">
                  <c:v>2906250000</c:v>
                </c:pt>
                <c:pt idx="1543">
                  <c:v>2900000000</c:v>
                </c:pt>
                <c:pt idx="1544">
                  <c:v>2900000000</c:v>
                </c:pt>
                <c:pt idx="1545">
                  <c:v>2900000000</c:v>
                </c:pt>
                <c:pt idx="1546">
                  <c:v>2900000000</c:v>
                </c:pt>
                <c:pt idx="1547">
                  <c:v>2900000000</c:v>
                </c:pt>
                <c:pt idx="1548">
                  <c:v>2900000000</c:v>
                </c:pt>
                <c:pt idx="1549">
                  <c:v>2900000000</c:v>
                </c:pt>
                <c:pt idx="1550">
                  <c:v>2900000000</c:v>
                </c:pt>
                <c:pt idx="1551">
                  <c:v>2900000000</c:v>
                </c:pt>
                <c:pt idx="1552">
                  <c:v>2893750000</c:v>
                </c:pt>
                <c:pt idx="1553">
                  <c:v>2893750000</c:v>
                </c:pt>
                <c:pt idx="1554">
                  <c:v>2893750000</c:v>
                </c:pt>
                <c:pt idx="1555">
                  <c:v>2893750000</c:v>
                </c:pt>
                <c:pt idx="1556">
                  <c:v>2893750000</c:v>
                </c:pt>
                <c:pt idx="1557">
                  <c:v>2893750000</c:v>
                </c:pt>
                <c:pt idx="1558">
                  <c:v>2900000000</c:v>
                </c:pt>
                <c:pt idx="1559">
                  <c:v>2900000000</c:v>
                </c:pt>
                <c:pt idx="1560">
                  <c:v>2900000000</c:v>
                </c:pt>
                <c:pt idx="1561">
                  <c:v>2900000000</c:v>
                </c:pt>
                <c:pt idx="1562">
                  <c:v>2900000000</c:v>
                </c:pt>
                <c:pt idx="1563">
                  <c:v>2900000000</c:v>
                </c:pt>
                <c:pt idx="1564">
                  <c:v>2900000000</c:v>
                </c:pt>
                <c:pt idx="1565">
                  <c:v>2900000000</c:v>
                </c:pt>
                <c:pt idx="1566">
                  <c:v>2900000000</c:v>
                </c:pt>
                <c:pt idx="1567">
                  <c:v>2900000000</c:v>
                </c:pt>
                <c:pt idx="1568">
                  <c:v>2900000000</c:v>
                </c:pt>
                <c:pt idx="1569">
                  <c:v>2900000000</c:v>
                </c:pt>
                <c:pt idx="1570">
                  <c:v>2900000000</c:v>
                </c:pt>
                <c:pt idx="1571">
                  <c:v>2900000000</c:v>
                </c:pt>
                <c:pt idx="1572">
                  <c:v>2900000000</c:v>
                </c:pt>
                <c:pt idx="1573">
                  <c:v>2906250000</c:v>
                </c:pt>
                <c:pt idx="1574">
                  <c:v>2906250000</c:v>
                </c:pt>
                <c:pt idx="1575">
                  <c:v>2906250000</c:v>
                </c:pt>
                <c:pt idx="1576">
                  <c:v>2906250000</c:v>
                </c:pt>
                <c:pt idx="1577">
                  <c:v>2906250000</c:v>
                </c:pt>
                <c:pt idx="1578">
                  <c:v>2906250000</c:v>
                </c:pt>
                <c:pt idx="1579">
                  <c:v>2906250000</c:v>
                </c:pt>
                <c:pt idx="1580">
                  <c:v>2906250000</c:v>
                </c:pt>
                <c:pt idx="1581">
                  <c:v>2906250000</c:v>
                </c:pt>
                <c:pt idx="1582">
                  <c:v>2906250000</c:v>
                </c:pt>
                <c:pt idx="1583">
                  <c:v>2906250000</c:v>
                </c:pt>
                <c:pt idx="1584">
                  <c:v>2906250000</c:v>
                </c:pt>
                <c:pt idx="1585">
                  <c:v>2912500000</c:v>
                </c:pt>
                <c:pt idx="1586">
                  <c:v>2912500000</c:v>
                </c:pt>
                <c:pt idx="1587">
                  <c:v>2912500000</c:v>
                </c:pt>
                <c:pt idx="1588">
                  <c:v>2912500000</c:v>
                </c:pt>
                <c:pt idx="1589">
                  <c:v>2912500000</c:v>
                </c:pt>
                <c:pt idx="1590">
                  <c:v>2912500000</c:v>
                </c:pt>
                <c:pt idx="1591">
                  <c:v>2912500000</c:v>
                </c:pt>
                <c:pt idx="1592">
                  <c:v>2912500000</c:v>
                </c:pt>
                <c:pt idx="1593">
                  <c:v>2912500000</c:v>
                </c:pt>
                <c:pt idx="1594">
                  <c:v>2912500000</c:v>
                </c:pt>
                <c:pt idx="1595">
                  <c:v>2918750000</c:v>
                </c:pt>
                <c:pt idx="1596">
                  <c:v>2918750000</c:v>
                </c:pt>
                <c:pt idx="1597">
                  <c:v>2918750000</c:v>
                </c:pt>
                <c:pt idx="1598">
                  <c:v>2925000000</c:v>
                </c:pt>
                <c:pt idx="1599">
                  <c:v>2925000000</c:v>
                </c:pt>
                <c:pt idx="1600">
                  <c:v>2925000000</c:v>
                </c:pt>
                <c:pt idx="1601">
                  <c:v>2925000000</c:v>
                </c:pt>
                <c:pt idx="1602">
                  <c:v>2925000000</c:v>
                </c:pt>
                <c:pt idx="1603">
                  <c:v>2925000000</c:v>
                </c:pt>
                <c:pt idx="1604">
                  <c:v>2931250000</c:v>
                </c:pt>
                <c:pt idx="1605">
                  <c:v>2931250000</c:v>
                </c:pt>
                <c:pt idx="1606">
                  <c:v>2931250000</c:v>
                </c:pt>
                <c:pt idx="1607">
                  <c:v>2931250000</c:v>
                </c:pt>
                <c:pt idx="1608">
                  <c:v>2931250000</c:v>
                </c:pt>
                <c:pt idx="1609">
                  <c:v>2931250000</c:v>
                </c:pt>
                <c:pt idx="1610">
                  <c:v>2931250000</c:v>
                </c:pt>
                <c:pt idx="1611">
                  <c:v>2931250000</c:v>
                </c:pt>
                <c:pt idx="1612">
                  <c:v>2931250000</c:v>
                </c:pt>
                <c:pt idx="1613">
                  <c:v>2937500000</c:v>
                </c:pt>
                <c:pt idx="1614">
                  <c:v>2937500000</c:v>
                </c:pt>
                <c:pt idx="1615">
                  <c:v>2937500000</c:v>
                </c:pt>
                <c:pt idx="1616">
                  <c:v>2937500000</c:v>
                </c:pt>
                <c:pt idx="1617">
                  <c:v>2937500000</c:v>
                </c:pt>
                <c:pt idx="1618">
                  <c:v>2937500000</c:v>
                </c:pt>
                <c:pt idx="1619">
                  <c:v>2937500000</c:v>
                </c:pt>
                <c:pt idx="1620">
                  <c:v>2937500000</c:v>
                </c:pt>
                <c:pt idx="1621">
                  <c:v>2937500000</c:v>
                </c:pt>
                <c:pt idx="1622">
                  <c:v>2937500000</c:v>
                </c:pt>
                <c:pt idx="1623">
                  <c:v>2937500000</c:v>
                </c:pt>
                <c:pt idx="1624">
                  <c:v>2937500000</c:v>
                </c:pt>
                <c:pt idx="1625">
                  <c:v>2943750000</c:v>
                </c:pt>
                <c:pt idx="1626">
                  <c:v>2943750000</c:v>
                </c:pt>
                <c:pt idx="1627">
                  <c:v>2943750000</c:v>
                </c:pt>
                <c:pt idx="1628">
                  <c:v>2943750000</c:v>
                </c:pt>
                <c:pt idx="1629">
                  <c:v>2943750000</c:v>
                </c:pt>
                <c:pt idx="1630">
                  <c:v>2943750000</c:v>
                </c:pt>
                <c:pt idx="1631">
                  <c:v>2943750000</c:v>
                </c:pt>
                <c:pt idx="1632">
                  <c:v>2943750000</c:v>
                </c:pt>
                <c:pt idx="1633">
                  <c:v>2943750000</c:v>
                </c:pt>
                <c:pt idx="1634">
                  <c:v>2943750000</c:v>
                </c:pt>
                <c:pt idx="1635">
                  <c:v>2943750000</c:v>
                </c:pt>
                <c:pt idx="1636">
                  <c:v>2943750000</c:v>
                </c:pt>
                <c:pt idx="1637">
                  <c:v>2943750000</c:v>
                </c:pt>
                <c:pt idx="1638">
                  <c:v>2943750000</c:v>
                </c:pt>
                <c:pt idx="1639">
                  <c:v>2943750000</c:v>
                </c:pt>
                <c:pt idx="1640">
                  <c:v>2950000000</c:v>
                </c:pt>
                <c:pt idx="1641">
                  <c:v>2950000000</c:v>
                </c:pt>
                <c:pt idx="1642">
                  <c:v>2950000000</c:v>
                </c:pt>
                <c:pt idx="1643">
                  <c:v>2950000000</c:v>
                </c:pt>
                <c:pt idx="1644">
                  <c:v>2950000000</c:v>
                </c:pt>
                <c:pt idx="1645">
                  <c:v>2950000000</c:v>
                </c:pt>
                <c:pt idx="1646">
                  <c:v>2950000000</c:v>
                </c:pt>
                <c:pt idx="1647">
                  <c:v>2950000000</c:v>
                </c:pt>
                <c:pt idx="1648">
                  <c:v>2950000000</c:v>
                </c:pt>
                <c:pt idx="1649">
                  <c:v>2950000000</c:v>
                </c:pt>
                <c:pt idx="1650">
                  <c:v>2950000000</c:v>
                </c:pt>
                <c:pt idx="1651">
                  <c:v>2950000000</c:v>
                </c:pt>
                <c:pt idx="1652">
                  <c:v>2950000000</c:v>
                </c:pt>
                <c:pt idx="1653">
                  <c:v>2950000000</c:v>
                </c:pt>
                <c:pt idx="1654">
                  <c:v>2950000000</c:v>
                </c:pt>
                <c:pt idx="1655">
                  <c:v>2950000000</c:v>
                </c:pt>
                <c:pt idx="1656">
                  <c:v>2950000000</c:v>
                </c:pt>
                <c:pt idx="1657">
                  <c:v>2950000000</c:v>
                </c:pt>
                <c:pt idx="1658">
                  <c:v>2943750000</c:v>
                </c:pt>
                <c:pt idx="1659">
                  <c:v>2943750000</c:v>
                </c:pt>
                <c:pt idx="1660">
                  <c:v>2943750000</c:v>
                </c:pt>
                <c:pt idx="1661">
                  <c:v>2943750000</c:v>
                </c:pt>
                <c:pt idx="1662">
                  <c:v>2943750000</c:v>
                </c:pt>
                <c:pt idx="1663">
                  <c:v>2943750000</c:v>
                </c:pt>
                <c:pt idx="1664">
                  <c:v>2937500000</c:v>
                </c:pt>
                <c:pt idx="1665">
                  <c:v>2937500000</c:v>
                </c:pt>
                <c:pt idx="1666">
                  <c:v>2937500000</c:v>
                </c:pt>
                <c:pt idx="1667">
                  <c:v>2937500000</c:v>
                </c:pt>
                <c:pt idx="1668">
                  <c:v>2937500000</c:v>
                </c:pt>
                <c:pt idx="1669">
                  <c:v>2937500000</c:v>
                </c:pt>
                <c:pt idx="1670">
                  <c:v>2931250000</c:v>
                </c:pt>
                <c:pt idx="1671">
                  <c:v>2931250000</c:v>
                </c:pt>
                <c:pt idx="1672">
                  <c:v>2931250000</c:v>
                </c:pt>
                <c:pt idx="1673">
                  <c:v>2937500000</c:v>
                </c:pt>
                <c:pt idx="1674">
                  <c:v>2937500000</c:v>
                </c:pt>
                <c:pt idx="1675">
                  <c:v>2937500000</c:v>
                </c:pt>
                <c:pt idx="1676">
                  <c:v>2931250000</c:v>
                </c:pt>
                <c:pt idx="1677">
                  <c:v>2931250000</c:v>
                </c:pt>
                <c:pt idx="1678">
                  <c:v>2931250000</c:v>
                </c:pt>
                <c:pt idx="1679">
                  <c:v>2931250000</c:v>
                </c:pt>
                <c:pt idx="1680">
                  <c:v>2931250000</c:v>
                </c:pt>
                <c:pt idx="1681">
                  <c:v>2931250000</c:v>
                </c:pt>
                <c:pt idx="1682">
                  <c:v>2931250000</c:v>
                </c:pt>
                <c:pt idx="1683">
                  <c:v>2931250000</c:v>
                </c:pt>
                <c:pt idx="1684">
                  <c:v>2931250000</c:v>
                </c:pt>
                <c:pt idx="1685">
                  <c:v>2925000000</c:v>
                </c:pt>
                <c:pt idx="1686">
                  <c:v>2925000000</c:v>
                </c:pt>
                <c:pt idx="1687">
                  <c:v>2925000000</c:v>
                </c:pt>
                <c:pt idx="1688">
                  <c:v>2925000000</c:v>
                </c:pt>
                <c:pt idx="1689">
                  <c:v>2925000000</c:v>
                </c:pt>
                <c:pt idx="1690">
                  <c:v>2925000000</c:v>
                </c:pt>
                <c:pt idx="1691">
                  <c:v>2925000000</c:v>
                </c:pt>
                <c:pt idx="1692">
                  <c:v>2918750000</c:v>
                </c:pt>
                <c:pt idx="1693">
                  <c:v>2918750000</c:v>
                </c:pt>
                <c:pt idx="1694">
                  <c:v>2918750000</c:v>
                </c:pt>
                <c:pt idx="1695">
                  <c:v>2906250000</c:v>
                </c:pt>
                <c:pt idx="1696">
                  <c:v>2906250000</c:v>
                </c:pt>
                <c:pt idx="1697">
                  <c:v>2906250000</c:v>
                </c:pt>
                <c:pt idx="1698">
                  <c:v>2906250000</c:v>
                </c:pt>
                <c:pt idx="1699">
                  <c:v>2906250000</c:v>
                </c:pt>
                <c:pt idx="1700">
                  <c:v>2906250000</c:v>
                </c:pt>
                <c:pt idx="1701">
                  <c:v>2906250000</c:v>
                </c:pt>
                <c:pt idx="1702">
                  <c:v>2906250000</c:v>
                </c:pt>
                <c:pt idx="1703">
                  <c:v>2906250000</c:v>
                </c:pt>
                <c:pt idx="1704">
                  <c:v>2906250000</c:v>
                </c:pt>
                <c:pt idx="1705">
                  <c:v>2906250000</c:v>
                </c:pt>
                <c:pt idx="1706">
                  <c:v>2906250000</c:v>
                </c:pt>
                <c:pt idx="1707">
                  <c:v>2900000000</c:v>
                </c:pt>
                <c:pt idx="1708">
                  <c:v>2900000000</c:v>
                </c:pt>
                <c:pt idx="1709">
                  <c:v>2900000000</c:v>
                </c:pt>
                <c:pt idx="1710">
                  <c:v>2900000000</c:v>
                </c:pt>
                <c:pt idx="1711">
                  <c:v>2900000000</c:v>
                </c:pt>
                <c:pt idx="1712">
                  <c:v>2900000000</c:v>
                </c:pt>
                <c:pt idx="1713">
                  <c:v>2906250000</c:v>
                </c:pt>
                <c:pt idx="1714">
                  <c:v>2906250000</c:v>
                </c:pt>
                <c:pt idx="1715">
                  <c:v>2906250000</c:v>
                </c:pt>
                <c:pt idx="1716">
                  <c:v>2906250000</c:v>
                </c:pt>
                <c:pt idx="1717">
                  <c:v>2906250000</c:v>
                </c:pt>
                <c:pt idx="1718">
                  <c:v>2906250000</c:v>
                </c:pt>
                <c:pt idx="1719">
                  <c:v>2900000000</c:v>
                </c:pt>
                <c:pt idx="1720">
                  <c:v>2900000000</c:v>
                </c:pt>
                <c:pt idx="1721">
                  <c:v>2900000000</c:v>
                </c:pt>
                <c:pt idx="1722">
                  <c:v>2906250000</c:v>
                </c:pt>
                <c:pt idx="1723">
                  <c:v>2906250000</c:v>
                </c:pt>
                <c:pt idx="1724">
                  <c:v>2906250000</c:v>
                </c:pt>
                <c:pt idx="1725">
                  <c:v>2906250000</c:v>
                </c:pt>
                <c:pt idx="1726">
                  <c:v>2906250000</c:v>
                </c:pt>
                <c:pt idx="1727">
                  <c:v>2906250000</c:v>
                </c:pt>
                <c:pt idx="1728">
                  <c:v>2906250000</c:v>
                </c:pt>
                <c:pt idx="1729">
                  <c:v>2906250000</c:v>
                </c:pt>
                <c:pt idx="1730">
                  <c:v>2906250000</c:v>
                </c:pt>
                <c:pt idx="1731">
                  <c:v>2900000000</c:v>
                </c:pt>
                <c:pt idx="1732">
                  <c:v>2900000000</c:v>
                </c:pt>
                <c:pt idx="1733">
                  <c:v>2900000000</c:v>
                </c:pt>
                <c:pt idx="1734">
                  <c:v>2900000000</c:v>
                </c:pt>
                <c:pt idx="1735">
                  <c:v>2900000000</c:v>
                </c:pt>
                <c:pt idx="1736">
                  <c:v>2900000000</c:v>
                </c:pt>
                <c:pt idx="1737">
                  <c:v>2900000000</c:v>
                </c:pt>
                <c:pt idx="1738">
                  <c:v>2900000000</c:v>
                </c:pt>
                <c:pt idx="1739">
                  <c:v>2900000000</c:v>
                </c:pt>
                <c:pt idx="1740">
                  <c:v>2900000000</c:v>
                </c:pt>
                <c:pt idx="1741">
                  <c:v>2900000000</c:v>
                </c:pt>
                <c:pt idx="1742">
                  <c:v>2900000000</c:v>
                </c:pt>
                <c:pt idx="1743">
                  <c:v>2900000000</c:v>
                </c:pt>
                <c:pt idx="1744">
                  <c:v>2900000000</c:v>
                </c:pt>
                <c:pt idx="1745">
                  <c:v>2900000000</c:v>
                </c:pt>
                <c:pt idx="1746">
                  <c:v>2900000000</c:v>
                </c:pt>
                <c:pt idx="1747">
                  <c:v>2900000000</c:v>
                </c:pt>
                <c:pt idx="1748">
                  <c:v>2900000000</c:v>
                </c:pt>
                <c:pt idx="1749">
                  <c:v>2893750000</c:v>
                </c:pt>
                <c:pt idx="1750">
                  <c:v>2893750000</c:v>
                </c:pt>
                <c:pt idx="1751">
                  <c:v>2893750000</c:v>
                </c:pt>
                <c:pt idx="1752">
                  <c:v>2893750000</c:v>
                </c:pt>
                <c:pt idx="1753">
                  <c:v>2893750000</c:v>
                </c:pt>
                <c:pt idx="1754">
                  <c:v>2893750000</c:v>
                </c:pt>
                <c:pt idx="1755">
                  <c:v>2887500000</c:v>
                </c:pt>
                <c:pt idx="1756">
                  <c:v>2887500000</c:v>
                </c:pt>
                <c:pt idx="1757">
                  <c:v>2887500000</c:v>
                </c:pt>
                <c:pt idx="1758">
                  <c:v>2887500000</c:v>
                </c:pt>
                <c:pt idx="1759">
                  <c:v>2887500000</c:v>
                </c:pt>
                <c:pt idx="1760">
                  <c:v>2887500000</c:v>
                </c:pt>
                <c:pt idx="1761">
                  <c:v>2881250000</c:v>
                </c:pt>
                <c:pt idx="1762">
                  <c:v>2881250000</c:v>
                </c:pt>
                <c:pt idx="1763">
                  <c:v>2881250000</c:v>
                </c:pt>
                <c:pt idx="1764">
                  <c:v>2881250000</c:v>
                </c:pt>
                <c:pt idx="1765">
                  <c:v>2881250000</c:v>
                </c:pt>
                <c:pt idx="1766">
                  <c:v>2881250000</c:v>
                </c:pt>
                <c:pt idx="1767">
                  <c:v>2881250000</c:v>
                </c:pt>
                <c:pt idx="1768">
                  <c:v>2881250000</c:v>
                </c:pt>
                <c:pt idx="1769">
                  <c:v>2881250000</c:v>
                </c:pt>
                <c:pt idx="1770">
                  <c:v>2875000000</c:v>
                </c:pt>
                <c:pt idx="1771">
                  <c:v>2875000000</c:v>
                </c:pt>
                <c:pt idx="1772">
                  <c:v>2875000000</c:v>
                </c:pt>
                <c:pt idx="1773">
                  <c:v>2875000000</c:v>
                </c:pt>
                <c:pt idx="1774">
                  <c:v>2875000000</c:v>
                </c:pt>
                <c:pt idx="1775">
                  <c:v>2875000000</c:v>
                </c:pt>
                <c:pt idx="1776">
                  <c:v>2875000000</c:v>
                </c:pt>
                <c:pt idx="1777">
                  <c:v>2875000000</c:v>
                </c:pt>
                <c:pt idx="1778">
                  <c:v>2875000000</c:v>
                </c:pt>
                <c:pt idx="1779">
                  <c:v>2868750000</c:v>
                </c:pt>
                <c:pt idx="1780">
                  <c:v>2868750000</c:v>
                </c:pt>
                <c:pt idx="1781">
                  <c:v>2868750000</c:v>
                </c:pt>
                <c:pt idx="1782">
                  <c:v>2868750000</c:v>
                </c:pt>
                <c:pt idx="1783">
                  <c:v>2868750000</c:v>
                </c:pt>
                <c:pt idx="1784">
                  <c:v>2868750000</c:v>
                </c:pt>
                <c:pt idx="1785">
                  <c:v>2868750000</c:v>
                </c:pt>
                <c:pt idx="1786">
                  <c:v>2868750000</c:v>
                </c:pt>
                <c:pt idx="1787">
                  <c:v>2868750000</c:v>
                </c:pt>
                <c:pt idx="1788">
                  <c:v>2862500000</c:v>
                </c:pt>
                <c:pt idx="1789">
                  <c:v>2862500000</c:v>
                </c:pt>
                <c:pt idx="1790">
                  <c:v>2862500000</c:v>
                </c:pt>
                <c:pt idx="1791">
                  <c:v>2868750000</c:v>
                </c:pt>
                <c:pt idx="1792">
                  <c:v>2868750000</c:v>
                </c:pt>
                <c:pt idx="1793">
                  <c:v>2868750000</c:v>
                </c:pt>
                <c:pt idx="1794">
                  <c:v>2868750000</c:v>
                </c:pt>
                <c:pt idx="1795">
                  <c:v>2862500000</c:v>
                </c:pt>
                <c:pt idx="1796">
                  <c:v>2862500000</c:v>
                </c:pt>
                <c:pt idx="1797">
                  <c:v>2862500000</c:v>
                </c:pt>
                <c:pt idx="1798">
                  <c:v>2862500000</c:v>
                </c:pt>
                <c:pt idx="1799">
                  <c:v>2862500000</c:v>
                </c:pt>
                <c:pt idx="1800">
                  <c:v>2862500000</c:v>
                </c:pt>
                <c:pt idx="1801">
                  <c:v>2868750000</c:v>
                </c:pt>
                <c:pt idx="1802">
                  <c:v>2868750000</c:v>
                </c:pt>
                <c:pt idx="1803">
                  <c:v>2868750000</c:v>
                </c:pt>
                <c:pt idx="1804">
                  <c:v>2868750000</c:v>
                </c:pt>
                <c:pt idx="1805">
                  <c:v>2868750000</c:v>
                </c:pt>
                <c:pt idx="1806">
                  <c:v>2868750000</c:v>
                </c:pt>
                <c:pt idx="1807">
                  <c:v>2868750000</c:v>
                </c:pt>
                <c:pt idx="1808">
                  <c:v>2868750000</c:v>
                </c:pt>
                <c:pt idx="1809">
                  <c:v>2868750000</c:v>
                </c:pt>
                <c:pt idx="1810">
                  <c:v>2875000000</c:v>
                </c:pt>
                <c:pt idx="1811">
                  <c:v>2875000000</c:v>
                </c:pt>
                <c:pt idx="1812">
                  <c:v>2875000000</c:v>
                </c:pt>
                <c:pt idx="1813">
                  <c:v>2881250000</c:v>
                </c:pt>
                <c:pt idx="1814">
                  <c:v>2881250000</c:v>
                </c:pt>
                <c:pt idx="1815">
                  <c:v>2881250000</c:v>
                </c:pt>
                <c:pt idx="1816">
                  <c:v>2881250000</c:v>
                </c:pt>
                <c:pt idx="1817">
                  <c:v>2881250000</c:v>
                </c:pt>
                <c:pt idx="1818">
                  <c:v>2881250000</c:v>
                </c:pt>
                <c:pt idx="1819">
                  <c:v>2881250000</c:v>
                </c:pt>
                <c:pt idx="1820">
                  <c:v>2881250000</c:v>
                </c:pt>
                <c:pt idx="1821">
                  <c:v>2881250000</c:v>
                </c:pt>
                <c:pt idx="1822">
                  <c:v>2881250000</c:v>
                </c:pt>
                <c:pt idx="1823">
                  <c:v>2881250000</c:v>
                </c:pt>
                <c:pt idx="1824">
                  <c:v>2881250000</c:v>
                </c:pt>
                <c:pt idx="1825">
                  <c:v>2881250000</c:v>
                </c:pt>
                <c:pt idx="1826">
                  <c:v>2881250000</c:v>
                </c:pt>
                <c:pt idx="1827">
                  <c:v>2881250000</c:v>
                </c:pt>
                <c:pt idx="1828">
                  <c:v>2881250000</c:v>
                </c:pt>
                <c:pt idx="1829">
                  <c:v>2881250000</c:v>
                </c:pt>
                <c:pt idx="1830">
                  <c:v>2881250000</c:v>
                </c:pt>
                <c:pt idx="1831">
                  <c:v>2881250000</c:v>
                </c:pt>
                <c:pt idx="1832">
                  <c:v>2881250000</c:v>
                </c:pt>
                <c:pt idx="1833">
                  <c:v>2881250000</c:v>
                </c:pt>
                <c:pt idx="1834">
                  <c:v>2881250000</c:v>
                </c:pt>
                <c:pt idx="1835">
                  <c:v>2881250000</c:v>
                </c:pt>
                <c:pt idx="1836">
                  <c:v>2881250000</c:v>
                </c:pt>
                <c:pt idx="1837">
                  <c:v>2875000000</c:v>
                </c:pt>
                <c:pt idx="1838">
                  <c:v>2875000000</c:v>
                </c:pt>
                <c:pt idx="1839">
                  <c:v>2875000000</c:v>
                </c:pt>
                <c:pt idx="1840">
                  <c:v>2875000000</c:v>
                </c:pt>
                <c:pt idx="1841">
                  <c:v>2875000000</c:v>
                </c:pt>
                <c:pt idx="1842">
                  <c:v>2875000000</c:v>
                </c:pt>
                <c:pt idx="1843">
                  <c:v>2875000000</c:v>
                </c:pt>
                <c:pt idx="1844">
                  <c:v>2875000000</c:v>
                </c:pt>
                <c:pt idx="1845">
                  <c:v>2875000000</c:v>
                </c:pt>
                <c:pt idx="1846">
                  <c:v>2868750000</c:v>
                </c:pt>
                <c:pt idx="1847">
                  <c:v>2868750000</c:v>
                </c:pt>
                <c:pt idx="1848">
                  <c:v>2868750000</c:v>
                </c:pt>
                <c:pt idx="1849">
                  <c:v>2868750000</c:v>
                </c:pt>
                <c:pt idx="1850">
                  <c:v>2868750000</c:v>
                </c:pt>
                <c:pt idx="1851">
                  <c:v>2868750000</c:v>
                </c:pt>
                <c:pt idx="1852">
                  <c:v>2862500000</c:v>
                </c:pt>
                <c:pt idx="1853">
                  <c:v>2862500000</c:v>
                </c:pt>
                <c:pt idx="1854">
                  <c:v>2862500000</c:v>
                </c:pt>
                <c:pt idx="1855">
                  <c:v>2862500000</c:v>
                </c:pt>
                <c:pt idx="1856">
                  <c:v>2862500000</c:v>
                </c:pt>
                <c:pt idx="1857">
                  <c:v>2862500000</c:v>
                </c:pt>
                <c:pt idx="1858">
                  <c:v>2862500000</c:v>
                </c:pt>
                <c:pt idx="1859">
                  <c:v>2862500000</c:v>
                </c:pt>
                <c:pt idx="1860">
                  <c:v>2862500000</c:v>
                </c:pt>
                <c:pt idx="1861">
                  <c:v>2868750000</c:v>
                </c:pt>
                <c:pt idx="1862">
                  <c:v>2868750000</c:v>
                </c:pt>
                <c:pt idx="1863">
                  <c:v>2868750000</c:v>
                </c:pt>
                <c:pt idx="1864">
                  <c:v>2868750000</c:v>
                </c:pt>
                <c:pt idx="1865">
                  <c:v>2868750000</c:v>
                </c:pt>
                <c:pt idx="1866">
                  <c:v>2868750000</c:v>
                </c:pt>
                <c:pt idx="1867">
                  <c:v>2868750000</c:v>
                </c:pt>
                <c:pt idx="1868">
                  <c:v>2868750000</c:v>
                </c:pt>
                <c:pt idx="1869">
                  <c:v>2868750000</c:v>
                </c:pt>
                <c:pt idx="1870">
                  <c:v>2868750000</c:v>
                </c:pt>
                <c:pt idx="1871">
                  <c:v>2868750000</c:v>
                </c:pt>
                <c:pt idx="1872">
                  <c:v>2868750000</c:v>
                </c:pt>
                <c:pt idx="1873">
                  <c:v>2875000000</c:v>
                </c:pt>
                <c:pt idx="1874">
                  <c:v>2875000000</c:v>
                </c:pt>
                <c:pt idx="1875">
                  <c:v>2875000000</c:v>
                </c:pt>
                <c:pt idx="1876">
                  <c:v>2875000000</c:v>
                </c:pt>
                <c:pt idx="1877">
                  <c:v>2875000000</c:v>
                </c:pt>
                <c:pt idx="1878">
                  <c:v>2875000000</c:v>
                </c:pt>
                <c:pt idx="1879">
                  <c:v>2875000000</c:v>
                </c:pt>
                <c:pt idx="1880">
                  <c:v>2875000000</c:v>
                </c:pt>
                <c:pt idx="1881">
                  <c:v>2875000000</c:v>
                </c:pt>
                <c:pt idx="1882">
                  <c:v>2875000000</c:v>
                </c:pt>
                <c:pt idx="1883">
                  <c:v>2875000000</c:v>
                </c:pt>
                <c:pt idx="1884">
                  <c:v>2875000000</c:v>
                </c:pt>
                <c:pt idx="1885">
                  <c:v>2881250000</c:v>
                </c:pt>
                <c:pt idx="1886">
                  <c:v>2881250000</c:v>
                </c:pt>
                <c:pt idx="1887">
                  <c:v>2881250000</c:v>
                </c:pt>
                <c:pt idx="1888">
                  <c:v>2881250000</c:v>
                </c:pt>
                <c:pt idx="1889">
                  <c:v>2881250000</c:v>
                </c:pt>
                <c:pt idx="1890">
                  <c:v>2881250000</c:v>
                </c:pt>
                <c:pt idx="1891">
                  <c:v>2887500000</c:v>
                </c:pt>
                <c:pt idx="1892">
                  <c:v>2887500000</c:v>
                </c:pt>
                <c:pt idx="1893">
                  <c:v>2887500000</c:v>
                </c:pt>
                <c:pt idx="1894">
                  <c:v>2887500000</c:v>
                </c:pt>
                <c:pt idx="1895">
                  <c:v>2887500000</c:v>
                </c:pt>
                <c:pt idx="1896">
                  <c:v>2887500000</c:v>
                </c:pt>
                <c:pt idx="1897">
                  <c:v>2887500000</c:v>
                </c:pt>
                <c:pt idx="1898">
                  <c:v>2881250000</c:v>
                </c:pt>
                <c:pt idx="1899">
                  <c:v>2881250000</c:v>
                </c:pt>
                <c:pt idx="1900">
                  <c:v>2881250000</c:v>
                </c:pt>
                <c:pt idx="1901">
                  <c:v>2881250000</c:v>
                </c:pt>
                <c:pt idx="1902">
                  <c:v>2881250000</c:v>
                </c:pt>
                <c:pt idx="1903">
                  <c:v>2881250000</c:v>
                </c:pt>
                <c:pt idx="1904">
                  <c:v>2881250000</c:v>
                </c:pt>
                <c:pt idx="1905">
                  <c:v>2881250000</c:v>
                </c:pt>
                <c:pt idx="1906">
                  <c:v>2881250000</c:v>
                </c:pt>
                <c:pt idx="1907">
                  <c:v>2875000000</c:v>
                </c:pt>
                <c:pt idx="1908">
                  <c:v>2875000000</c:v>
                </c:pt>
                <c:pt idx="1909">
                  <c:v>2875000000</c:v>
                </c:pt>
                <c:pt idx="1910">
                  <c:v>2875000000</c:v>
                </c:pt>
                <c:pt idx="1911">
                  <c:v>2875000000</c:v>
                </c:pt>
                <c:pt idx="1912">
                  <c:v>2875000000</c:v>
                </c:pt>
                <c:pt idx="1913">
                  <c:v>2868750000</c:v>
                </c:pt>
                <c:pt idx="1914">
                  <c:v>2868750000</c:v>
                </c:pt>
                <c:pt idx="1915">
                  <c:v>2868750000</c:v>
                </c:pt>
                <c:pt idx="1916">
                  <c:v>2868750000</c:v>
                </c:pt>
                <c:pt idx="1917">
                  <c:v>2868750000</c:v>
                </c:pt>
                <c:pt idx="1918">
                  <c:v>2868750000</c:v>
                </c:pt>
                <c:pt idx="1919">
                  <c:v>2862500000</c:v>
                </c:pt>
                <c:pt idx="1920">
                  <c:v>2862500000</c:v>
                </c:pt>
                <c:pt idx="1921">
                  <c:v>2862500000</c:v>
                </c:pt>
                <c:pt idx="1922">
                  <c:v>2862500000</c:v>
                </c:pt>
                <c:pt idx="1923">
                  <c:v>2862500000</c:v>
                </c:pt>
                <c:pt idx="1924">
                  <c:v>2862500000</c:v>
                </c:pt>
                <c:pt idx="1925">
                  <c:v>2856250000</c:v>
                </c:pt>
                <c:pt idx="1926">
                  <c:v>2856250000</c:v>
                </c:pt>
                <c:pt idx="1927">
                  <c:v>2856250000</c:v>
                </c:pt>
                <c:pt idx="1928">
                  <c:v>2856250000</c:v>
                </c:pt>
                <c:pt idx="1929">
                  <c:v>2856250000</c:v>
                </c:pt>
                <c:pt idx="1930">
                  <c:v>2856250000</c:v>
                </c:pt>
                <c:pt idx="1931">
                  <c:v>2856250000</c:v>
                </c:pt>
                <c:pt idx="1932">
                  <c:v>2856250000</c:v>
                </c:pt>
                <c:pt idx="1933">
                  <c:v>2856250000</c:v>
                </c:pt>
                <c:pt idx="1934">
                  <c:v>2856250000</c:v>
                </c:pt>
                <c:pt idx="1935">
                  <c:v>2856250000</c:v>
                </c:pt>
                <c:pt idx="1936">
                  <c:v>2856250000</c:v>
                </c:pt>
                <c:pt idx="1937">
                  <c:v>2856250000</c:v>
                </c:pt>
                <c:pt idx="1938">
                  <c:v>2856250000</c:v>
                </c:pt>
                <c:pt idx="1939">
                  <c:v>2856250000</c:v>
                </c:pt>
                <c:pt idx="1940">
                  <c:v>2856250000</c:v>
                </c:pt>
                <c:pt idx="1941">
                  <c:v>2856250000</c:v>
                </c:pt>
                <c:pt idx="1942">
                  <c:v>2856250000</c:v>
                </c:pt>
                <c:pt idx="1943">
                  <c:v>2856250000</c:v>
                </c:pt>
                <c:pt idx="1944">
                  <c:v>2856250000</c:v>
                </c:pt>
                <c:pt idx="1945">
                  <c:v>2856250000</c:v>
                </c:pt>
                <c:pt idx="1946">
                  <c:v>2856250000</c:v>
                </c:pt>
                <c:pt idx="1947">
                  <c:v>2856250000</c:v>
                </c:pt>
                <c:pt idx="1948">
                  <c:v>2856250000</c:v>
                </c:pt>
                <c:pt idx="1949">
                  <c:v>2856250000</c:v>
                </c:pt>
                <c:pt idx="1950">
                  <c:v>2856250000</c:v>
                </c:pt>
                <c:pt idx="1951">
                  <c:v>2856250000</c:v>
                </c:pt>
                <c:pt idx="1952">
                  <c:v>2862500000</c:v>
                </c:pt>
                <c:pt idx="1953">
                  <c:v>2862500000</c:v>
                </c:pt>
                <c:pt idx="1954">
                  <c:v>2862500000</c:v>
                </c:pt>
                <c:pt idx="1955">
                  <c:v>2862500000</c:v>
                </c:pt>
                <c:pt idx="1956">
                  <c:v>2862500000</c:v>
                </c:pt>
                <c:pt idx="1957">
                  <c:v>2862500000</c:v>
                </c:pt>
                <c:pt idx="1958">
                  <c:v>2868750000</c:v>
                </c:pt>
                <c:pt idx="1959">
                  <c:v>2868750000</c:v>
                </c:pt>
                <c:pt idx="1960">
                  <c:v>2868750000</c:v>
                </c:pt>
                <c:pt idx="1961">
                  <c:v>2868750000</c:v>
                </c:pt>
                <c:pt idx="1962">
                  <c:v>2868750000</c:v>
                </c:pt>
                <c:pt idx="1963">
                  <c:v>2868750000</c:v>
                </c:pt>
                <c:pt idx="1964">
                  <c:v>2875000000</c:v>
                </c:pt>
                <c:pt idx="1965">
                  <c:v>2875000000</c:v>
                </c:pt>
                <c:pt idx="1966">
                  <c:v>2875000000</c:v>
                </c:pt>
                <c:pt idx="1967">
                  <c:v>2875000000</c:v>
                </c:pt>
                <c:pt idx="1968">
                  <c:v>2875000000</c:v>
                </c:pt>
                <c:pt idx="1969">
                  <c:v>2875000000</c:v>
                </c:pt>
                <c:pt idx="1970">
                  <c:v>2881250000</c:v>
                </c:pt>
                <c:pt idx="1971">
                  <c:v>2881250000</c:v>
                </c:pt>
                <c:pt idx="1972">
                  <c:v>2881250000</c:v>
                </c:pt>
                <c:pt idx="1973">
                  <c:v>2881250000</c:v>
                </c:pt>
                <c:pt idx="1974">
                  <c:v>2881250000</c:v>
                </c:pt>
                <c:pt idx="1975">
                  <c:v>2881250000</c:v>
                </c:pt>
                <c:pt idx="1976">
                  <c:v>2887500000</c:v>
                </c:pt>
                <c:pt idx="1977">
                  <c:v>2887500000</c:v>
                </c:pt>
                <c:pt idx="1978">
                  <c:v>2887500000</c:v>
                </c:pt>
                <c:pt idx="1979">
                  <c:v>2887500000</c:v>
                </c:pt>
                <c:pt idx="1980">
                  <c:v>2887500000</c:v>
                </c:pt>
                <c:pt idx="1981">
                  <c:v>2887500000</c:v>
                </c:pt>
                <c:pt idx="1982">
                  <c:v>2887500000</c:v>
                </c:pt>
                <c:pt idx="1983">
                  <c:v>2887500000</c:v>
                </c:pt>
                <c:pt idx="1984">
                  <c:v>2887500000</c:v>
                </c:pt>
                <c:pt idx="1985">
                  <c:v>2887500000</c:v>
                </c:pt>
                <c:pt idx="1986">
                  <c:v>2887500000</c:v>
                </c:pt>
                <c:pt idx="1987">
                  <c:v>2887500000</c:v>
                </c:pt>
                <c:pt idx="1988">
                  <c:v>2887500000</c:v>
                </c:pt>
                <c:pt idx="1989">
                  <c:v>2887500000</c:v>
                </c:pt>
                <c:pt idx="1990">
                  <c:v>2887500000</c:v>
                </c:pt>
                <c:pt idx="1991">
                  <c:v>2887500000</c:v>
                </c:pt>
                <c:pt idx="1992">
                  <c:v>2887500000</c:v>
                </c:pt>
                <c:pt idx="1993">
                  <c:v>2887500000</c:v>
                </c:pt>
                <c:pt idx="1994">
                  <c:v>2887500000</c:v>
                </c:pt>
                <c:pt idx="1995">
                  <c:v>2887500000</c:v>
                </c:pt>
                <c:pt idx="1996">
                  <c:v>2887500000</c:v>
                </c:pt>
                <c:pt idx="1997">
                  <c:v>2887500000</c:v>
                </c:pt>
                <c:pt idx="1998">
                  <c:v>2893750000</c:v>
                </c:pt>
                <c:pt idx="1999">
                  <c:v>2893750000</c:v>
                </c:pt>
                <c:pt idx="2000">
                  <c:v>2893750000</c:v>
                </c:pt>
                <c:pt idx="2001">
                  <c:v>2893750000</c:v>
                </c:pt>
                <c:pt idx="2002">
                  <c:v>2893750000</c:v>
                </c:pt>
                <c:pt idx="2003">
                  <c:v>2893750000</c:v>
                </c:pt>
                <c:pt idx="2004">
                  <c:v>2900000000</c:v>
                </c:pt>
                <c:pt idx="2005">
                  <c:v>2900000000</c:v>
                </c:pt>
                <c:pt idx="2006">
                  <c:v>2900000000</c:v>
                </c:pt>
                <c:pt idx="2007">
                  <c:v>2900000000</c:v>
                </c:pt>
                <c:pt idx="2008">
                  <c:v>2900000000</c:v>
                </c:pt>
                <c:pt idx="2009">
                  <c:v>2900000000</c:v>
                </c:pt>
                <c:pt idx="2010">
                  <c:v>2900000000</c:v>
                </c:pt>
                <c:pt idx="2011">
                  <c:v>2900000000</c:v>
                </c:pt>
                <c:pt idx="2012">
                  <c:v>2900000000</c:v>
                </c:pt>
                <c:pt idx="2013">
                  <c:v>2900000000</c:v>
                </c:pt>
                <c:pt idx="2014">
                  <c:v>2900000000</c:v>
                </c:pt>
                <c:pt idx="2015">
                  <c:v>2900000000</c:v>
                </c:pt>
                <c:pt idx="2016">
                  <c:v>2900000000</c:v>
                </c:pt>
                <c:pt idx="2017">
                  <c:v>2900000000</c:v>
                </c:pt>
                <c:pt idx="2018">
                  <c:v>2900000000</c:v>
                </c:pt>
                <c:pt idx="2019">
                  <c:v>2900000000</c:v>
                </c:pt>
                <c:pt idx="2020">
                  <c:v>2900000000</c:v>
                </c:pt>
                <c:pt idx="2021">
                  <c:v>2900000000</c:v>
                </c:pt>
                <c:pt idx="2022">
                  <c:v>2900000000</c:v>
                </c:pt>
                <c:pt idx="2023">
                  <c:v>2900000000</c:v>
                </c:pt>
                <c:pt idx="2024">
                  <c:v>2900000000</c:v>
                </c:pt>
                <c:pt idx="2025">
                  <c:v>2906250000</c:v>
                </c:pt>
                <c:pt idx="2026">
                  <c:v>2906250000</c:v>
                </c:pt>
                <c:pt idx="2027">
                  <c:v>2906250000</c:v>
                </c:pt>
                <c:pt idx="2028">
                  <c:v>2906250000</c:v>
                </c:pt>
                <c:pt idx="2029">
                  <c:v>2906250000</c:v>
                </c:pt>
                <c:pt idx="2030">
                  <c:v>2906250000</c:v>
                </c:pt>
                <c:pt idx="2031">
                  <c:v>2906250000</c:v>
                </c:pt>
                <c:pt idx="2032">
                  <c:v>2906250000</c:v>
                </c:pt>
                <c:pt idx="2033">
                  <c:v>2906250000</c:v>
                </c:pt>
                <c:pt idx="2034">
                  <c:v>2906250000</c:v>
                </c:pt>
                <c:pt idx="2035">
                  <c:v>2906250000</c:v>
                </c:pt>
                <c:pt idx="2036">
                  <c:v>2906250000</c:v>
                </c:pt>
                <c:pt idx="2037">
                  <c:v>2906250000</c:v>
                </c:pt>
                <c:pt idx="2038">
                  <c:v>2906250000</c:v>
                </c:pt>
                <c:pt idx="2039">
                  <c:v>2906250000</c:v>
                </c:pt>
                <c:pt idx="2040">
                  <c:v>2912500000</c:v>
                </c:pt>
                <c:pt idx="2041">
                  <c:v>2912500000</c:v>
                </c:pt>
                <c:pt idx="2042">
                  <c:v>2912500000</c:v>
                </c:pt>
                <c:pt idx="2043">
                  <c:v>2912500000</c:v>
                </c:pt>
                <c:pt idx="2044">
                  <c:v>2912500000</c:v>
                </c:pt>
                <c:pt idx="2045">
                  <c:v>2912500000</c:v>
                </c:pt>
                <c:pt idx="2046">
                  <c:v>2912500000</c:v>
                </c:pt>
                <c:pt idx="2047">
                  <c:v>2912500000</c:v>
                </c:pt>
                <c:pt idx="2048">
                  <c:v>2912500000</c:v>
                </c:pt>
                <c:pt idx="2049">
                  <c:v>2912500000</c:v>
                </c:pt>
                <c:pt idx="2050">
                  <c:v>2912500000</c:v>
                </c:pt>
                <c:pt idx="2051">
                  <c:v>2912500000</c:v>
                </c:pt>
                <c:pt idx="2052">
                  <c:v>2912500000</c:v>
                </c:pt>
                <c:pt idx="2053">
                  <c:v>2912500000</c:v>
                </c:pt>
                <c:pt idx="2054">
                  <c:v>2912500000</c:v>
                </c:pt>
                <c:pt idx="2055">
                  <c:v>2918750000</c:v>
                </c:pt>
                <c:pt idx="2056">
                  <c:v>2918750000</c:v>
                </c:pt>
                <c:pt idx="2057">
                  <c:v>2918750000</c:v>
                </c:pt>
                <c:pt idx="2058">
                  <c:v>2918750000</c:v>
                </c:pt>
                <c:pt idx="2059">
                  <c:v>2918750000</c:v>
                </c:pt>
                <c:pt idx="2060">
                  <c:v>2918750000</c:v>
                </c:pt>
                <c:pt idx="2061">
                  <c:v>2918750000</c:v>
                </c:pt>
                <c:pt idx="2062">
                  <c:v>2918750000</c:v>
                </c:pt>
                <c:pt idx="2063">
                  <c:v>2918750000</c:v>
                </c:pt>
                <c:pt idx="2064">
                  <c:v>2925000000</c:v>
                </c:pt>
                <c:pt idx="2065">
                  <c:v>2925000000</c:v>
                </c:pt>
                <c:pt idx="2066">
                  <c:v>2925000000</c:v>
                </c:pt>
                <c:pt idx="2067">
                  <c:v>2925000000</c:v>
                </c:pt>
                <c:pt idx="2068">
                  <c:v>2925000000</c:v>
                </c:pt>
                <c:pt idx="2069">
                  <c:v>2925000000</c:v>
                </c:pt>
                <c:pt idx="2070">
                  <c:v>2925000000</c:v>
                </c:pt>
                <c:pt idx="2071">
                  <c:v>2925000000</c:v>
                </c:pt>
                <c:pt idx="2072">
                  <c:v>2925000000</c:v>
                </c:pt>
                <c:pt idx="2073">
                  <c:v>2925000000</c:v>
                </c:pt>
                <c:pt idx="2074">
                  <c:v>2925000000</c:v>
                </c:pt>
                <c:pt idx="2075">
                  <c:v>2925000000</c:v>
                </c:pt>
                <c:pt idx="2076">
                  <c:v>2925000000</c:v>
                </c:pt>
                <c:pt idx="2077">
                  <c:v>2925000000</c:v>
                </c:pt>
                <c:pt idx="2078">
                  <c:v>2925000000</c:v>
                </c:pt>
                <c:pt idx="2079">
                  <c:v>2925000000</c:v>
                </c:pt>
                <c:pt idx="2080">
                  <c:v>2925000000</c:v>
                </c:pt>
                <c:pt idx="2081">
                  <c:v>2925000000</c:v>
                </c:pt>
                <c:pt idx="2082">
                  <c:v>2925000000</c:v>
                </c:pt>
                <c:pt idx="2083">
                  <c:v>2925000000</c:v>
                </c:pt>
                <c:pt idx="2084">
                  <c:v>2925000000</c:v>
                </c:pt>
                <c:pt idx="2085">
                  <c:v>2925000000</c:v>
                </c:pt>
                <c:pt idx="2086">
                  <c:v>2925000000</c:v>
                </c:pt>
                <c:pt idx="2087">
                  <c:v>2925000000</c:v>
                </c:pt>
                <c:pt idx="2088">
                  <c:v>2931250000</c:v>
                </c:pt>
                <c:pt idx="2089">
                  <c:v>2931250000</c:v>
                </c:pt>
                <c:pt idx="2090">
                  <c:v>2931250000</c:v>
                </c:pt>
                <c:pt idx="2091">
                  <c:v>2931250000</c:v>
                </c:pt>
                <c:pt idx="2092">
                  <c:v>2931250000</c:v>
                </c:pt>
                <c:pt idx="2093">
                  <c:v>2931250000</c:v>
                </c:pt>
                <c:pt idx="2094">
                  <c:v>2931250000</c:v>
                </c:pt>
                <c:pt idx="2095">
                  <c:v>2931250000</c:v>
                </c:pt>
                <c:pt idx="2096">
                  <c:v>2931250000</c:v>
                </c:pt>
                <c:pt idx="2097">
                  <c:v>2931250000</c:v>
                </c:pt>
                <c:pt idx="2098">
                  <c:v>2931250000</c:v>
                </c:pt>
                <c:pt idx="2099">
                  <c:v>2931250000</c:v>
                </c:pt>
                <c:pt idx="2100">
                  <c:v>2931250000</c:v>
                </c:pt>
                <c:pt idx="2101">
                  <c:v>2931250000</c:v>
                </c:pt>
                <c:pt idx="2102">
                  <c:v>2931250000</c:v>
                </c:pt>
                <c:pt idx="2103">
                  <c:v>2931250000</c:v>
                </c:pt>
                <c:pt idx="2104">
                  <c:v>2931250000</c:v>
                </c:pt>
                <c:pt idx="2105">
                  <c:v>2931250000</c:v>
                </c:pt>
                <c:pt idx="2106">
                  <c:v>2931250000</c:v>
                </c:pt>
                <c:pt idx="2107">
                  <c:v>2931250000</c:v>
                </c:pt>
                <c:pt idx="2108">
                  <c:v>2931250000</c:v>
                </c:pt>
                <c:pt idx="2109">
                  <c:v>2931250000</c:v>
                </c:pt>
                <c:pt idx="2110">
                  <c:v>2925000000</c:v>
                </c:pt>
                <c:pt idx="2111">
                  <c:v>2925000000</c:v>
                </c:pt>
                <c:pt idx="2112">
                  <c:v>2925000000</c:v>
                </c:pt>
                <c:pt idx="2113">
                  <c:v>2925000000</c:v>
                </c:pt>
                <c:pt idx="2114">
                  <c:v>2925000000</c:v>
                </c:pt>
                <c:pt idx="2115">
                  <c:v>2925000000</c:v>
                </c:pt>
                <c:pt idx="2116">
                  <c:v>2925000000</c:v>
                </c:pt>
                <c:pt idx="2117">
                  <c:v>2925000000</c:v>
                </c:pt>
                <c:pt idx="2118">
                  <c:v>2925000000</c:v>
                </c:pt>
                <c:pt idx="2119">
                  <c:v>2925000000</c:v>
                </c:pt>
                <c:pt idx="2120">
                  <c:v>2925000000</c:v>
                </c:pt>
                <c:pt idx="2121">
                  <c:v>2925000000</c:v>
                </c:pt>
                <c:pt idx="2122">
                  <c:v>2925000000</c:v>
                </c:pt>
                <c:pt idx="2123">
                  <c:v>2925000000</c:v>
                </c:pt>
                <c:pt idx="2124">
                  <c:v>2925000000</c:v>
                </c:pt>
                <c:pt idx="2125">
                  <c:v>2925000000</c:v>
                </c:pt>
                <c:pt idx="2126">
                  <c:v>2925000000</c:v>
                </c:pt>
                <c:pt idx="2127">
                  <c:v>2925000000</c:v>
                </c:pt>
                <c:pt idx="2128">
                  <c:v>2925000000</c:v>
                </c:pt>
                <c:pt idx="2129">
                  <c:v>2925000000</c:v>
                </c:pt>
                <c:pt idx="2130">
                  <c:v>2925000000</c:v>
                </c:pt>
                <c:pt idx="2131">
                  <c:v>2925000000</c:v>
                </c:pt>
                <c:pt idx="2132">
                  <c:v>2925000000</c:v>
                </c:pt>
                <c:pt idx="2133">
                  <c:v>2925000000</c:v>
                </c:pt>
                <c:pt idx="2134">
                  <c:v>2925000000</c:v>
                </c:pt>
                <c:pt idx="2135">
                  <c:v>2925000000</c:v>
                </c:pt>
                <c:pt idx="2136">
                  <c:v>2925000000</c:v>
                </c:pt>
                <c:pt idx="2137">
                  <c:v>2925000000</c:v>
                </c:pt>
                <c:pt idx="2138">
                  <c:v>2925000000</c:v>
                </c:pt>
                <c:pt idx="2139">
                  <c:v>2925000000</c:v>
                </c:pt>
                <c:pt idx="2140">
                  <c:v>2918750000</c:v>
                </c:pt>
                <c:pt idx="2141">
                  <c:v>2918750000</c:v>
                </c:pt>
                <c:pt idx="2142">
                  <c:v>2918750000</c:v>
                </c:pt>
                <c:pt idx="2143">
                  <c:v>2925000000</c:v>
                </c:pt>
                <c:pt idx="2144">
                  <c:v>2925000000</c:v>
                </c:pt>
                <c:pt idx="2145">
                  <c:v>2925000000</c:v>
                </c:pt>
                <c:pt idx="2146">
                  <c:v>2925000000</c:v>
                </c:pt>
                <c:pt idx="2147">
                  <c:v>2925000000</c:v>
                </c:pt>
                <c:pt idx="2148">
                  <c:v>2925000000</c:v>
                </c:pt>
                <c:pt idx="2149">
                  <c:v>2925000000</c:v>
                </c:pt>
                <c:pt idx="2150">
                  <c:v>2925000000</c:v>
                </c:pt>
                <c:pt idx="2151">
                  <c:v>2925000000</c:v>
                </c:pt>
                <c:pt idx="2152">
                  <c:v>2925000000</c:v>
                </c:pt>
                <c:pt idx="2153">
                  <c:v>2925000000</c:v>
                </c:pt>
                <c:pt idx="2154">
                  <c:v>2925000000</c:v>
                </c:pt>
                <c:pt idx="2155">
                  <c:v>2925000000</c:v>
                </c:pt>
                <c:pt idx="2156">
                  <c:v>2925000000</c:v>
                </c:pt>
                <c:pt idx="2157">
                  <c:v>2925000000</c:v>
                </c:pt>
                <c:pt idx="2158">
                  <c:v>2925000000</c:v>
                </c:pt>
                <c:pt idx="2159">
                  <c:v>2925000000</c:v>
                </c:pt>
                <c:pt idx="2160">
                  <c:v>2925000000</c:v>
                </c:pt>
                <c:pt idx="2161">
                  <c:v>2931250000</c:v>
                </c:pt>
                <c:pt idx="2162">
                  <c:v>2931250000</c:v>
                </c:pt>
                <c:pt idx="2163">
                  <c:v>2931250000</c:v>
                </c:pt>
                <c:pt idx="2164">
                  <c:v>2925000000</c:v>
                </c:pt>
                <c:pt idx="2165">
                  <c:v>2925000000</c:v>
                </c:pt>
                <c:pt idx="2166">
                  <c:v>2925000000</c:v>
                </c:pt>
                <c:pt idx="2167">
                  <c:v>2925000000</c:v>
                </c:pt>
                <c:pt idx="2168">
                  <c:v>2925000000</c:v>
                </c:pt>
                <c:pt idx="2169">
                  <c:v>2925000000</c:v>
                </c:pt>
                <c:pt idx="2170">
                  <c:v>2925000000</c:v>
                </c:pt>
                <c:pt idx="2171">
                  <c:v>2925000000</c:v>
                </c:pt>
                <c:pt idx="2172">
                  <c:v>2925000000</c:v>
                </c:pt>
                <c:pt idx="2173">
                  <c:v>2925000000</c:v>
                </c:pt>
                <c:pt idx="2174">
                  <c:v>2925000000</c:v>
                </c:pt>
                <c:pt idx="2175">
                  <c:v>2925000000</c:v>
                </c:pt>
                <c:pt idx="2176">
                  <c:v>2931250000</c:v>
                </c:pt>
                <c:pt idx="2177">
                  <c:v>2931250000</c:v>
                </c:pt>
                <c:pt idx="2178">
                  <c:v>2931250000</c:v>
                </c:pt>
                <c:pt idx="2179">
                  <c:v>2931250000</c:v>
                </c:pt>
                <c:pt idx="2180">
                  <c:v>2931250000</c:v>
                </c:pt>
                <c:pt idx="2181">
                  <c:v>2931250000</c:v>
                </c:pt>
                <c:pt idx="2182">
                  <c:v>2931250000</c:v>
                </c:pt>
                <c:pt idx="2183">
                  <c:v>2931250000</c:v>
                </c:pt>
                <c:pt idx="2184">
                  <c:v>2931250000</c:v>
                </c:pt>
                <c:pt idx="2185">
                  <c:v>2931250000</c:v>
                </c:pt>
                <c:pt idx="2186">
                  <c:v>2931250000</c:v>
                </c:pt>
                <c:pt idx="2187">
                  <c:v>2931250000</c:v>
                </c:pt>
                <c:pt idx="2188">
                  <c:v>2931250000</c:v>
                </c:pt>
                <c:pt idx="2189">
                  <c:v>2931250000</c:v>
                </c:pt>
                <c:pt idx="2190">
                  <c:v>2931250000</c:v>
                </c:pt>
                <c:pt idx="2191">
                  <c:v>2931250000</c:v>
                </c:pt>
                <c:pt idx="2192">
                  <c:v>2937500000</c:v>
                </c:pt>
                <c:pt idx="2193">
                  <c:v>2937500000</c:v>
                </c:pt>
                <c:pt idx="2194">
                  <c:v>2937500000</c:v>
                </c:pt>
                <c:pt idx="2195">
                  <c:v>2931250000</c:v>
                </c:pt>
                <c:pt idx="2196">
                  <c:v>2931250000</c:v>
                </c:pt>
                <c:pt idx="2197">
                  <c:v>2931250000</c:v>
                </c:pt>
                <c:pt idx="2198">
                  <c:v>2931250000</c:v>
                </c:pt>
                <c:pt idx="2199">
                  <c:v>2931250000</c:v>
                </c:pt>
                <c:pt idx="2200">
                  <c:v>2931250000</c:v>
                </c:pt>
                <c:pt idx="2201">
                  <c:v>2931250000</c:v>
                </c:pt>
                <c:pt idx="2202">
                  <c:v>2931250000</c:v>
                </c:pt>
                <c:pt idx="2203">
                  <c:v>2931250000</c:v>
                </c:pt>
                <c:pt idx="2204">
                  <c:v>2931250000</c:v>
                </c:pt>
                <c:pt idx="2205">
                  <c:v>2931250000</c:v>
                </c:pt>
                <c:pt idx="2206">
                  <c:v>2931250000</c:v>
                </c:pt>
                <c:pt idx="2207">
                  <c:v>2931250000</c:v>
                </c:pt>
                <c:pt idx="2208">
                  <c:v>2931250000</c:v>
                </c:pt>
                <c:pt idx="2209">
                  <c:v>2931250000</c:v>
                </c:pt>
                <c:pt idx="2210">
                  <c:v>2925000000</c:v>
                </c:pt>
                <c:pt idx="2211">
                  <c:v>2925000000</c:v>
                </c:pt>
                <c:pt idx="2212">
                  <c:v>2925000000</c:v>
                </c:pt>
                <c:pt idx="2213">
                  <c:v>2925000000</c:v>
                </c:pt>
                <c:pt idx="2214">
                  <c:v>2925000000</c:v>
                </c:pt>
                <c:pt idx="2215">
                  <c:v>2925000000</c:v>
                </c:pt>
                <c:pt idx="2216">
                  <c:v>2925000000</c:v>
                </c:pt>
                <c:pt idx="2217">
                  <c:v>2925000000</c:v>
                </c:pt>
                <c:pt idx="2218">
                  <c:v>2925000000</c:v>
                </c:pt>
                <c:pt idx="2219">
                  <c:v>2918750000</c:v>
                </c:pt>
                <c:pt idx="2220">
                  <c:v>2918750000</c:v>
                </c:pt>
                <c:pt idx="2221">
                  <c:v>2918750000</c:v>
                </c:pt>
                <c:pt idx="2222">
                  <c:v>2918750000</c:v>
                </c:pt>
                <c:pt idx="2223">
                  <c:v>2918750000</c:v>
                </c:pt>
                <c:pt idx="2224">
                  <c:v>2918750000</c:v>
                </c:pt>
                <c:pt idx="2225">
                  <c:v>2918750000</c:v>
                </c:pt>
                <c:pt idx="2226">
                  <c:v>2918750000</c:v>
                </c:pt>
                <c:pt idx="2227">
                  <c:v>2918750000</c:v>
                </c:pt>
                <c:pt idx="2228">
                  <c:v>2912500000</c:v>
                </c:pt>
                <c:pt idx="2229">
                  <c:v>2912500000</c:v>
                </c:pt>
                <c:pt idx="2230">
                  <c:v>2912500000</c:v>
                </c:pt>
                <c:pt idx="2231">
                  <c:v>2912500000</c:v>
                </c:pt>
                <c:pt idx="2232">
                  <c:v>2912500000</c:v>
                </c:pt>
                <c:pt idx="2233">
                  <c:v>2912500000</c:v>
                </c:pt>
                <c:pt idx="2234">
                  <c:v>2906250000</c:v>
                </c:pt>
                <c:pt idx="2235">
                  <c:v>2906250000</c:v>
                </c:pt>
                <c:pt idx="2236">
                  <c:v>2906250000</c:v>
                </c:pt>
                <c:pt idx="2237">
                  <c:v>2900000000</c:v>
                </c:pt>
                <c:pt idx="2238">
                  <c:v>2900000000</c:v>
                </c:pt>
                <c:pt idx="2239">
                  <c:v>2900000000</c:v>
                </c:pt>
                <c:pt idx="2240">
                  <c:v>2900000000</c:v>
                </c:pt>
                <c:pt idx="2241">
                  <c:v>2900000000</c:v>
                </c:pt>
                <c:pt idx="2242">
                  <c:v>2900000000</c:v>
                </c:pt>
                <c:pt idx="2243">
                  <c:v>2893750000</c:v>
                </c:pt>
                <c:pt idx="2244">
                  <c:v>2893750000</c:v>
                </c:pt>
                <c:pt idx="2245">
                  <c:v>2893750000</c:v>
                </c:pt>
                <c:pt idx="2246">
                  <c:v>2893750000</c:v>
                </c:pt>
                <c:pt idx="2247">
                  <c:v>2893750000</c:v>
                </c:pt>
                <c:pt idx="2248">
                  <c:v>2893750000</c:v>
                </c:pt>
                <c:pt idx="2249">
                  <c:v>2887500000</c:v>
                </c:pt>
                <c:pt idx="2250">
                  <c:v>2887500000</c:v>
                </c:pt>
                <c:pt idx="2251">
                  <c:v>2887500000</c:v>
                </c:pt>
                <c:pt idx="2252">
                  <c:v>2887500000</c:v>
                </c:pt>
                <c:pt idx="2253">
                  <c:v>2887500000</c:v>
                </c:pt>
                <c:pt idx="2254">
                  <c:v>2887500000</c:v>
                </c:pt>
                <c:pt idx="2255">
                  <c:v>2887500000</c:v>
                </c:pt>
                <c:pt idx="2256">
                  <c:v>2887500000</c:v>
                </c:pt>
                <c:pt idx="2257">
                  <c:v>2887500000</c:v>
                </c:pt>
                <c:pt idx="2258">
                  <c:v>2887500000</c:v>
                </c:pt>
                <c:pt idx="2259">
                  <c:v>2887500000</c:v>
                </c:pt>
                <c:pt idx="2260">
                  <c:v>2887500000</c:v>
                </c:pt>
                <c:pt idx="2261">
                  <c:v>2887500000</c:v>
                </c:pt>
                <c:pt idx="2262">
                  <c:v>2887500000</c:v>
                </c:pt>
                <c:pt idx="2263">
                  <c:v>2887500000</c:v>
                </c:pt>
                <c:pt idx="2264">
                  <c:v>2887500000</c:v>
                </c:pt>
                <c:pt idx="2265">
                  <c:v>2887500000</c:v>
                </c:pt>
                <c:pt idx="2266">
                  <c:v>2887500000</c:v>
                </c:pt>
                <c:pt idx="2267">
                  <c:v>2887500000</c:v>
                </c:pt>
                <c:pt idx="2268">
                  <c:v>2887500000</c:v>
                </c:pt>
                <c:pt idx="2269">
                  <c:v>2887500000</c:v>
                </c:pt>
                <c:pt idx="2270">
                  <c:v>2887500000</c:v>
                </c:pt>
                <c:pt idx="2271">
                  <c:v>2887500000</c:v>
                </c:pt>
                <c:pt idx="2272">
                  <c:v>2887500000</c:v>
                </c:pt>
                <c:pt idx="2273">
                  <c:v>2881250000</c:v>
                </c:pt>
                <c:pt idx="2274">
                  <c:v>2881250000</c:v>
                </c:pt>
                <c:pt idx="2275">
                  <c:v>2881250000</c:v>
                </c:pt>
                <c:pt idx="2276">
                  <c:v>2881250000</c:v>
                </c:pt>
                <c:pt idx="2277">
                  <c:v>2881250000</c:v>
                </c:pt>
                <c:pt idx="2278">
                  <c:v>2881250000</c:v>
                </c:pt>
                <c:pt idx="2279">
                  <c:v>2881250000</c:v>
                </c:pt>
                <c:pt idx="2280">
                  <c:v>2881250000</c:v>
                </c:pt>
                <c:pt idx="2281">
                  <c:v>2881250000</c:v>
                </c:pt>
                <c:pt idx="2282">
                  <c:v>2881250000</c:v>
                </c:pt>
                <c:pt idx="2283">
                  <c:v>2881250000</c:v>
                </c:pt>
                <c:pt idx="2284">
                  <c:v>2881250000</c:v>
                </c:pt>
                <c:pt idx="2285">
                  <c:v>2887500000</c:v>
                </c:pt>
                <c:pt idx="2286">
                  <c:v>2887500000</c:v>
                </c:pt>
                <c:pt idx="2287">
                  <c:v>2887500000</c:v>
                </c:pt>
                <c:pt idx="2288">
                  <c:v>2887500000</c:v>
                </c:pt>
                <c:pt idx="2289">
                  <c:v>2887500000</c:v>
                </c:pt>
                <c:pt idx="2290">
                  <c:v>2887500000</c:v>
                </c:pt>
                <c:pt idx="2291">
                  <c:v>2893750000</c:v>
                </c:pt>
                <c:pt idx="2292">
                  <c:v>2893750000</c:v>
                </c:pt>
                <c:pt idx="2293">
                  <c:v>2893750000</c:v>
                </c:pt>
                <c:pt idx="2294">
                  <c:v>2893750000</c:v>
                </c:pt>
                <c:pt idx="2295">
                  <c:v>2900000000</c:v>
                </c:pt>
                <c:pt idx="2296">
                  <c:v>2900000000</c:v>
                </c:pt>
                <c:pt idx="2297">
                  <c:v>2900000000</c:v>
                </c:pt>
                <c:pt idx="2298">
                  <c:v>2906250000</c:v>
                </c:pt>
                <c:pt idx="2299">
                  <c:v>2906250000</c:v>
                </c:pt>
                <c:pt idx="2300">
                  <c:v>2906250000</c:v>
                </c:pt>
                <c:pt idx="2301">
                  <c:v>2906250000</c:v>
                </c:pt>
                <c:pt idx="2302">
                  <c:v>2906250000</c:v>
                </c:pt>
                <c:pt idx="2303">
                  <c:v>2906250000</c:v>
                </c:pt>
                <c:pt idx="2304">
                  <c:v>2912500000</c:v>
                </c:pt>
                <c:pt idx="2305">
                  <c:v>2912500000</c:v>
                </c:pt>
                <c:pt idx="2306">
                  <c:v>2912500000</c:v>
                </c:pt>
                <c:pt idx="2307">
                  <c:v>2912500000</c:v>
                </c:pt>
                <c:pt idx="2308">
                  <c:v>2912500000</c:v>
                </c:pt>
                <c:pt idx="2309">
                  <c:v>2912500000</c:v>
                </c:pt>
                <c:pt idx="2310">
                  <c:v>2912500000</c:v>
                </c:pt>
                <c:pt idx="2311">
                  <c:v>2912500000</c:v>
                </c:pt>
                <c:pt idx="2312">
                  <c:v>2912500000</c:v>
                </c:pt>
                <c:pt idx="2313">
                  <c:v>2906250000</c:v>
                </c:pt>
                <c:pt idx="2314">
                  <c:v>2906250000</c:v>
                </c:pt>
                <c:pt idx="2315">
                  <c:v>2906250000</c:v>
                </c:pt>
                <c:pt idx="2316">
                  <c:v>2906250000</c:v>
                </c:pt>
                <c:pt idx="2317">
                  <c:v>2906250000</c:v>
                </c:pt>
                <c:pt idx="2318">
                  <c:v>2906250000</c:v>
                </c:pt>
                <c:pt idx="2319">
                  <c:v>2906250000</c:v>
                </c:pt>
                <c:pt idx="2320">
                  <c:v>2906250000</c:v>
                </c:pt>
                <c:pt idx="2321">
                  <c:v>2906250000</c:v>
                </c:pt>
                <c:pt idx="2322">
                  <c:v>2906250000</c:v>
                </c:pt>
                <c:pt idx="2323">
                  <c:v>2906250000</c:v>
                </c:pt>
                <c:pt idx="2324">
                  <c:v>2906250000</c:v>
                </c:pt>
                <c:pt idx="2325">
                  <c:v>2906250000</c:v>
                </c:pt>
                <c:pt idx="2326">
                  <c:v>2906250000</c:v>
                </c:pt>
                <c:pt idx="2327">
                  <c:v>2906250000</c:v>
                </c:pt>
                <c:pt idx="2328">
                  <c:v>2912500000</c:v>
                </c:pt>
                <c:pt idx="2329">
                  <c:v>2912500000</c:v>
                </c:pt>
                <c:pt idx="2330">
                  <c:v>2912500000</c:v>
                </c:pt>
                <c:pt idx="2331">
                  <c:v>2912500000</c:v>
                </c:pt>
                <c:pt idx="2332">
                  <c:v>2912500000</c:v>
                </c:pt>
                <c:pt idx="2333">
                  <c:v>2912500000</c:v>
                </c:pt>
                <c:pt idx="2334">
                  <c:v>2912500000</c:v>
                </c:pt>
                <c:pt idx="2335">
                  <c:v>2912500000</c:v>
                </c:pt>
                <c:pt idx="2336">
                  <c:v>2912500000</c:v>
                </c:pt>
                <c:pt idx="2337">
                  <c:v>2912500000</c:v>
                </c:pt>
                <c:pt idx="2338">
                  <c:v>2912500000</c:v>
                </c:pt>
                <c:pt idx="2339">
                  <c:v>2912500000</c:v>
                </c:pt>
                <c:pt idx="2340">
                  <c:v>2912500000</c:v>
                </c:pt>
                <c:pt idx="2341">
                  <c:v>2912500000</c:v>
                </c:pt>
                <c:pt idx="2342">
                  <c:v>2912500000</c:v>
                </c:pt>
                <c:pt idx="2343">
                  <c:v>2912500000</c:v>
                </c:pt>
                <c:pt idx="2344">
                  <c:v>2912500000</c:v>
                </c:pt>
                <c:pt idx="2345">
                  <c:v>2912500000</c:v>
                </c:pt>
                <c:pt idx="2346">
                  <c:v>2918750000</c:v>
                </c:pt>
                <c:pt idx="2347">
                  <c:v>2918750000</c:v>
                </c:pt>
                <c:pt idx="2348">
                  <c:v>2918750000</c:v>
                </c:pt>
                <c:pt idx="2349">
                  <c:v>2918750000</c:v>
                </c:pt>
                <c:pt idx="2350">
                  <c:v>2918750000</c:v>
                </c:pt>
                <c:pt idx="2351">
                  <c:v>2918750000</c:v>
                </c:pt>
                <c:pt idx="2352">
                  <c:v>2918750000</c:v>
                </c:pt>
                <c:pt idx="2353">
                  <c:v>2918750000</c:v>
                </c:pt>
                <c:pt idx="2354">
                  <c:v>2918750000</c:v>
                </c:pt>
                <c:pt idx="2355">
                  <c:v>2918750000</c:v>
                </c:pt>
                <c:pt idx="2356">
                  <c:v>2918750000</c:v>
                </c:pt>
                <c:pt idx="2357">
                  <c:v>2918750000</c:v>
                </c:pt>
                <c:pt idx="2358">
                  <c:v>2925000000</c:v>
                </c:pt>
                <c:pt idx="2359">
                  <c:v>2925000000</c:v>
                </c:pt>
                <c:pt idx="2360">
                  <c:v>2925000000</c:v>
                </c:pt>
                <c:pt idx="2361">
                  <c:v>2925000000</c:v>
                </c:pt>
                <c:pt idx="2362">
                  <c:v>2925000000</c:v>
                </c:pt>
                <c:pt idx="2363">
                  <c:v>2925000000</c:v>
                </c:pt>
                <c:pt idx="2364">
                  <c:v>2925000000</c:v>
                </c:pt>
                <c:pt idx="2365">
                  <c:v>2925000000</c:v>
                </c:pt>
                <c:pt idx="2366">
                  <c:v>2925000000</c:v>
                </c:pt>
                <c:pt idx="2367">
                  <c:v>2925000000</c:v>
                </c:pt>
                <c:pt idx="2368">
                  <c:v>2925000000</c:v>
                </c:pt>
                <c:pt idx="2369">
                  <c:v>2925000000</c:v>
                </c:pt>
                <c:pt idx="2370">
                  <c:v>2925000000</c:v>
                </c:pt>
                <c:pt idx="2371">
                  <c:v>2925000000</c:v>
                </c:pt>
                <c:pt idx="2372">
                  <c:v>2925000000</c:v>
                </c:pt>
                <c:pt idx="2373">
                  <c:v>2925000000</c:v>
                </c:pt>
                <c:pt idx="2374">
                  <c:v>2925000000</c:v>
                </c:pt>
                <c:pt idx="2375">
                  <c:v>2925000000</c:v>
                </c:pt>
                <c:pt idx="2376">
                  <c:v>2925000000</c:v>
                </c:pt>
                <c:pt idx="2377">
                  <c:v>2925000000</c:v>
                </c:pt>
                <c:pt idx="2378">
                  <c:v>2925000000</c:v>
                </c:pt>
                <c:pt idx="2379">
                  <c:v>2925000000</c:v>
                </c:pt>
                <c:pt idx="2380">
                  <c:v>2925000000</c:v>
                </c:pt>
                <c:pt idx="2381">
                  <c:v>2925000000</c:v>
                </c:pt>
                <c:pt idx="2382">
                  <c:v>2925000000</c:v>
                </c:pt>
                <c:pt idx="2383">
                  <c:v>2925000000</c:v>
                </c:pt>
                <c:pt idx="2384">
                  <c:v>2925000000</c:v>
                </c:pt>
                <c:pt idx="2385">
                  <c:v>2931250000</c:v>
                </c:pt>
                <c:pt idx="2386">
                  <c:v>2931250000</c:v>
                </c:pt>
                <c:pt idx="2387">
                  <c:v>2931250000</c:v>
                </c:pt>
                <c:pt idx="2388">
                  <c:v>2931250000</c:v>
                </c:pt>
                <c:pt idx="2389">
                  <c:v>2931250000</c:v>
                </c:pt>
                <c:pt idx="2390">
                  <c:v>2931250000</c:v>
                </c:pt>
                <c:pt idx="2391">
                  <c:v>2931250000</c:v>
                </c:pt>
                <c:pt idx="2392">
                  <c:v>2931250000</c:v>
                </c:pt>
                <c:pt idx="2393">
                  <c:v>2931250000</c:v>
                </c:pt>
                <c:pt idx="2394">
                  <c:v>2931250000</c:v>
                </c:pt>
                <c:pt idx="2395">
                  <c:v>2918750000</c:v>
                </c:pt>
                <c:pt idx="2396">
                  <c:v>2918750000</c:v>
                </c:pt>
                <c:pt idx="2397">
                  <c:v>2918750000</c:v>
                </c:pt>
                <c:pt idx="2398">
                  <c:v>2918750000</c:v>
                </c:pt>
                <c:pt idx="2399">
                  <c:v>2918750000</c:v>
                </c:pt>
                <c:pt idx="2400">
                  <c:v>2918750000</c:v>
                </c:pt>
                <c:pt idx="2401">
                  <c:v>2918750000</c:v>
                </c:pt>
                <c:pt idx="2402">
                  <c:v>2918750000</c:v>
                </c:pt>
                <c:pt idx="2403">
                  <c:v>2918750000</c:v>
                </c:pt>
                <c:pt idx="2404">
                  <c:v>2918750000</c:v>
                </c:pt>
                <c:pt idx="2405">
                  <c:v>2918750000</c:v>
                </c:pt>
                <c:pt idx="2406">
                  <c:v>2918750000</c:v>
                </c:pt>
                <c:pt idx="2407">
                  <c:v>2925000000</c:v>
                </c:pt>
                <c:pt idx="2408">
                  <c:v>2925000000</c:v>
                </c:pt>
                <c:pt idx="2409">
                  <c:v>2925000000</c:v>
                </c:pt>
                <c:pt idx="2410">
                  <c:v>2925000000</c:v>
                </c:pt>
                <c:pt idx="2411">
                  <c:v>2925000000</c:v>
                </c:pt>
                <c:pt idx="2412">
                  <c:v>2925000000</c:v>
                </c:pt>
                <c:pt idx="2413">
                  <c:v>2931250000</c:v>
                </c:pt>
                <c:pt idx="2414">
                  <c:v>2931250000</c:v>
                </c:pt>
                <c:pt idx="2415">
                  <c:v>2931250000</c:v>
                </c:pt>
                <c:pt idx="2416">
                  <c:v>2931250000</c:v>
                </c:pt>
                <c:pt idx="2417">
                  <c:v>2931250000</c:v>
                </c:pt>
                <c:pt idx="2418">
                  <c:v>2931250000</c:v>
                </c:pt>
                <c:pt idx="2419">
                  <c:v>2931250000</c:v>
                </c:pt>
                <c:pt idx="2420">
                  <c:v>2931250000</c:v>
                </c:pt>
                <c:pt idx="2421">
                  <c:v>2931250000</c:v>
                </c:pt>
                <c:pt idx="2422">
                  <c:v>2931250000</c:v>
                </c:pt>
                <c:pt idx="2423">
                  <c:v>2931250000</c:v>
                </c:pt>
                <c:pt idx="2424">
                  <c:v>2931250000</c:v>
                </c:pt>
                <c:pt idx="2425">
                  <c:v>2937500000</c:v>
                </c:pt>
                <c:pt idx="2426">
                  <c:v>2937500000</c:v>
                </c:pt>
                <c:pt idx="2427">
                  <c:v>2937500000</c:v>
                </c:pt>
                <c:pt idx="2428">
                  <c:v>2937500000</c:v>
                </c:pt>
                <c:pt idx="2429">
                  <c:v>2937500000</c:v>
                </c:pt>
                <c:pt idx="2430">
                  <c:v>2937500000</c:v>
                </c:pt>
                <c:pt idx="2431">
                  <c:v>2937500000</c:v>
                </c:pt>
                <c:pt idx="2432">
                  <c:v>2937500000</c:v>
                </c:pt>
                <c:pt idx="2433">
                  <c:v>2937500000</c:v>
                </c:pt>
                <c:pt idx="2434">
                  <c:v>2943750000</c:v>
                </c:pt>
                <c:pt idx="2435">
                  <c:v>2943750000</c:v>
                </c:pt>
                <c:pt idx="2436">
                  <c:v>2943750000</c:v>
                </c:pt>
                <c:pt idx="2437">
                  <c:v>2943750000</c:v>
                </c:pt>
                <c:pt idx="2438">
                  <c:v>2943750000</c:v>
                </c:pt>
                <c:pt idx="2439">
                  <c:v>2943750000</c:v>
                </c:pt>
                <c:pt idx="2440">
                  <c:v>2943750000</c:v>
                </c:pt>
                <c:pt idx="2441">
                  <c:v>2943750000</c:v>
                </c:pt>
                <c:pt idx="2442">
                  <c:v>2943750000</c:v>
                </c:pt>
                <c:pt idx="2443">
                  <c:v>2943750000</c:v>
                </c:pt>
                <c:pt idx="2444">
                  <c:v>2943750000</c:v>
                </c:pt>
                <c:pt idx="2445">
                  <c:v>2943750000</c:v>
                </c:pt>
                <c:pt idx="2446">
                  <c:v>2943750000</c:v>
                </c:pt>
                <c:pt idx="2447">
                  <c:v>2943750000</c:v>
                </c:pt>
                <c:pt idx="2448">
                  <c:v>2943750000</c:v>
                </c:pt>
                <c:pt idx="2449">
                  <c:v>2943750000</c:v>
                </c:pt>
                <c:pt idx="2450">
                  <c:v>2943750000</c:v>
                </c:pt>
                <c:pt idx="2451">
                  <c:v>2943750000</c:v>
                </c:pt>
                <c:pt idx="2452">
                  <c:v>2943750000</c:v>
                </c:pt>
                <c:pt idx="2453">
                  <c:v>2943750000</c:v>
                </c:pt>
                <c:pt idx="2454">
                  <c:v>2943750000</c:v>
                </c:pt>
                <c:pt idx="2455">
                  <c:v>2937500000</c:v>
                </c:pt>
                <c:pt idx="2456">
                  <c:v>2937500000</c:v>
                </c:pt>
                <c:pt idx="2457">
                  <c:v>2937500000</c:v>
                </c:pt>
                <c:pt idx="2458">
                  <c:v>2943750000</c:v>
                </c:pt>
                <c:pt idx="2459">
                  <c:v>2943750000</c:v>
                </c:pt>
                <c:pt idx="2460">
                  <c:v>2943750000</c:v>
                </c:pt>
                <c:pt idx="2461">
                  <c:v>2937500000</c:v>
                </c:pt>
                <c:pt idx="2462">
                  <c:v>2937500000</c:v>
                </c:pt>
                <c:pt idx="2463">
                  <c:v>2937500000</c:v>
                </c:pt>
                <c:pt idx="2464">
                  <c:v>2937500000</c:v>
                </c:pt>
                <c:pt idx="2465">
                  <c:v>2937500000</c:v>
                </c:pt>
                <c:pt idx="2466">
                  <c:v>2937500000</c:v>
                </c:pt>
                <c:pt idx="2467">
                  <c:v>2937500000</c:v>
                </c:pt>
                <c:pt idx="2468">
                  <c:v>2937500000</c:v>
                </c:pt>
                <c:pt idx="2469">
                  <c:v>2937500000</c:v>
                </c:pt>
                <c:pt idx="2470">
                  <c:v>2937500000</c:v>
                </c:pt>
                <c:pt idx="2471">
                  <c:v>2937500000</c:v>
                </c:pt>
                <c:pt idx="2472">
                  <c:v>2937500000</c:v>
                </c:pt>
                <c:pt idx="2473">
                  <c:v>2937500000</c:v>
                </c:pt>
                <c:pt idx="2474">
                  <c:v>2937500000</c:v>
                </c:pt>
                <c:pt idx="2475">
                  <c:v>2937500000</c:v>
                </c:pt>
                <c:pt idx="2476">
                  <c:v>2937500000</c:v>
                </c:pt>
                <c:pt idx="2477">
                  <c:v>2937500000</c:v>
                </c:pt>
                <c:pt idx="2478">
                  <c:v>2937500000</c:v>
                </c:pt>
                <c:pt idx="2479">
                  <c:v>2937500000</c:v>
                </c:pt>
                <c:pt idx="2480">
                  <c:v>2937500000</c:v>
                </c:pt>
                <c:pt idx="2481">
                  <c:v>2937500000</c:v>
                </c:pt>
                <c:pt idx="2482">
                  <c:v>2937500000</c:v>
                </c:pt>
                <c:pt idx="2483">
                  <c:v>2937500000</c:v>
                </c:pt>
                <c:pt idx="2484">
                  <c:v>2937500000</c:v>
                </c:pt>
                <c:pt idx="2485">
                  <c:v>2937500000</c:v>
                </c:pt>
                <c:pt idx="2486">
                  <c:v>2937500000</c:v>
                </c:pt>
                <c:pt idx="2487">
                  <c:v>2937500000</c:v>
                </c:pt>
                <c:pt idx="2488">
                  <c:v>2937500000</c:v>
                </c:pt>
                <c:pt idx="2489">
                  <c:v>2937500000</c:v>
                </c:pt>
                <c:pt idx="2490">
                  <c:v>2937500000</c:v>
                </c:pt>
                <c:pt idx="2491">
                  <c:v>2937500000</c:v>
                </c:pt>
                <c:pt idx="2492">
                  <c:v>2937500000</c:v>
                </c:pt>
                <c:pt idx="2493">
                  <c:v>2937500000</c:v>
                </c:pt>
                <c:pt idx="2494">
                  <c:v>2937500000</c:v>
                </c:pt>
                <c:pt idx="2495">
                  <c:v>2918750000</c:v>
                </c:pt>
                <c:pt idx="2496">
                  <c:v>2918750000</c:v>
                </c:pt>
                <c:pt idx="2497">
                  <c:v>2918750000</c:v>
                </c:pt>
                <c:pt idx="2498">
                  <c:v>2912500000</c:v>
                </c:pt>
                <c:pt idx="2499">
                  <c:v>2912500000</c:v>
                </c:pt>
                <c:pt idx="2500">
                  <c:v>2912500000</c:v>
                </c:pt>
                <c:pt idx="2501">
                  <c:v>2912500000</c:v>
                </c:pt>
                <c:pt idx="2502">
                  <c:v>2912500000</c:v>
                </c:pt>
                <c:pt idx="2503">
                  <c:v>2912500000</c:v>
                </c:pt>
                <c:pt idx="2504">
                  <c:v>2912500000</c:v>
                </c:pt>
                <c:pt idx="2505">
                  <c:v>2912500000</c:v>
                </c:pt>
                <c:pt idx="2506">
                  <c:v>2912500000</c:v>
                </c:pt>
                <c:pt idx="2507">
                  <c:v>2912500000</c:v>
                </c:pt>
                <c:pt idx="2508">
                  <c:v>2912500000</c:v>
                </c:pt>
                <c:pt idx="2509">
                  <c:v>2912500000</c:v>
                </c:pt>
                <c:pt idx="2510">
                  <c:v>2906250000</c:v>
                </c:pt>
                <c:pt idx="2511">
                  <c:v>2906250000</c:v>
                </c:pt>
                <c:pt idx="2512">
                  <c:v>2906250000</c:v>
                </c:pt>
                <c:pt idx="2513">
                  <c:v>2906250000</c:v>
                </c:pt>
                <c:pt idx="2514">
                  <c:v>2906250000</c:v>
                </c:pt>
                <c:pt idx="2515">
                  <c:v>2906250000</c:v>
                </c:pt>
                <c:pt idx="2516">
                  <c:v>2906250000</c:v>
                </c:pt>
                <c:pt idx="2517">
                  <c:v>2906250000</c:v>
                </c:pt>
                <c:pt idx="2518">
                  <c:v>2906250000</c:v>
                </c:pt>
                <c:pt idx="2519">
                  <c:v>2906250000</c:v>
                </c:pt>
                <c:pt idx="2520">
                  <c:v>2906250000</c:v>
                </c:pt>
                <c:pt idx="2521">
                  <c:v>2906250000</c:v>
                </c:pt>
                <c:pt idx="2522">
                  <c:v>2906250000</c:v>
                </c:pt>
                <c:pt idx="2523">
                  <c:v>2906250000</c:v>
                </c:pt>
                <c:pt idx="2524">
                  <c:v>2906250000</c:v>
                </c:pt>
                <c:pt idx="2525">
                  <c:v>2906250000</c:v>
                </c:pt>
                <c:pt idx="2526">
                  <c:v>2906250000</c:v>
                </c:pt>
                <c:pt idx="2527">
                  <c:v>2906250000</c:v>
                </c:pt>
                <c:pt idx="2528">
                  <c:v>2906250000</c:v>
                </c:pt>
                <c:pt idx="2529">
                  <c:v>2906250000</c:v>
                </c:pt>
                <c:pt idx="2530">
                  <c:v>2906250000</c:v>
                </c:pt>
                <c:pt idx="2531">
                  <c:v>2906250000</c:v>
                </c:pt>
                <c:pt idx="2532">
                  <c:v>2906250000</c:v>
                </c:pt>
                <c:pt idx="2533">
                  <c:v>2906250000</c:v>
                </c:pt>
                <c:pt idx="2534">
                  <c:v>2906250000</c:v>
                </c:pt>
                <c:pt idx="2535">
                  <c:v>2906250000</c:v>
                </c:pt>
                <c:pt idx="2536">
                  <c:v>2906250000</c:v>
                </c:pt>
                <c:pt idx="2537">
                  <c:v>2906250000</c:v>
                </c:pt>
                <c:pt idx="2538">
                  <c:v>2906250000</c:v>
                </c:pt>
                <c:pt idx="2539">
                  <c:v>2906250000</c:v>
                </c:pt>
                <c:pt idx="2540">
                  <c:v>2906250000</c:v>
                </c:pt>
                <c:pt idx="2541">
                  <c:v>2906250000</c:v>
                </c:pt>
                <c:pt idx="2542">
                  <c:v>2906250000</c:v>
                </c:pt>
                <c:pt idx="2543">
                  <c:v>2906250000</c:v>
                </c:pt>
                <c:pt idx="2544">
                  <c:v>2906250000</c:v>
                </c:pt>
                <c:pt idx="2545">
                  <c:v>2906250000</c:v>
                </c:pt>
                <c:pt idx="2546">
                  <c:v>2906250000</c:v>
                </c:pt>
                <c:pt idx="2547">
                  <c:v>2906250000</c:v>
                </c:pt>
                <c:pt idx="2548">
                  <c:v>2906250000</c:v>
                </c:pt>
                <c:pt idx="2549">
                  <c:v>2900000000</c:v>
                </c:pt>
                <c:pt idx="2550">
                  <c:v>2900000000</c:v>
                </c:pt>
                <c:pt idx="2551">
                  <c:v>2900000000</c:v>
                </c:pt>
                <c:pt idx="2552">
                  <c:v>2900000000</c:v>
                </c:pt>
                <c:pt idx="2553">
                  <c:v>2900000000</c:v>
                </c:pt>
                <c:pt idx="2554">
                  <c:v>2900000000</c:v>
                </c:pt>
                <c:pt idx="2555">
                  <c:v>2900000000</c:v>
                </c:pt>
                <c:pt idx="2556">
                  <c:v>2900000000</c:v>
                </c:pt>
                <c:pt idx="2557">
                  <c:v>2900000000</c:v>
                </c:pt>
                <c:pt idx="2558">
                  <c:v>2893750000</c:v>
                </c:pt>
                <c:pt idx="2559">
                  <c:v>2893750000</c:v>
                </c:pt>
                <c:pt idx="2560">
                  <c:v>2893750000</c:v>
                </c:pt>
                <c:pt idx="2561">
                  <c:v>2893750000</c:v>
                </c:pt>
                <c:pt idx="2562">
                  <c:v>2893750000</c:v>
                </c:pt>
                <c:pt idx="2563">
                  <c:v>2893750000</c:v>
                </c:pt>
                <c:pt idx="2564">
                  <c:v>2887500000</c:v>
                </c:pt>
                <c:pt idx="2565">
                  <c:v>2887500000</c:v>
                </c:pt>
                <c:pt idx="2566">
                  <c:v>2887500000</c:v>
                </c:pt>
                <c:pt idx="2567">
                  <c:v>2881250000</c:v>
                </c:pt>
                <c:pt idx="2568">
                  <c:v>2881250000</c:v>
                </c:pt>
                <c:pt idx="2569">
                  <c:v>2881250000</c:v>
                </c:pt>
                <c:pt idx="2570">
                  <c:v>2881250000</c:v>
                </c:pt>
                <c:pt idx="2571">
                  <c:v>2881250000</c:v>
                </c:pt>
                <c:pt idx="2572">
                  <c:v>2881250000</c:v>
                </c:pt>
                <c:pt idx="2573">
                  <c:v>2875000000</c:v>
                </c:pt>
                <c:pt idx="2574">
                  <c:v>2875000000</c:v>
                </c:pt>
                <c:pt idx="2575">
                  <c:v>2875000000</c:v>
                </c:pt>
                <c:pt idx="2576">
                  <c:v>2875000000</c:v>
                </c:pt>
                <c:pt idx="2577">
                  <c:v>2875000000</c:v>
                </c:pt>
                <c:pt idx="2578">
                  <c:v>2875000000</c:v>
                </c:pt>
                <c:pt idx="2579">
                  <c:v>2881250000</c:v>
                </c:pt>
                <c:pt idx="2580">
                  <c:v>2881250000</c:v>
                </c:pt>
                <c:pt idx="2581">
                  <c:v>2881250000</c:v>
                </c:pt>
                <c:pt idx="2582">
                  <c:v>2881250000</c:v>
                </c:pt>
                <c:pt idx="2583">
                  <c:v>2881250000</c:v>
                </c:pt>
                <c:pt idx="2584">
                  <c:v>2881250000</c:v>
                </c:pt>
                <c:pt idx="2585">
                  <c:v>2881250000</c:v>
                </c:pt>
                <c:pt idx="2586">
                  <c:v>2881250000</c:v>
                </c:pt>
                <c:pt idx="2587">
                  <c:v>2881250000</c:v>
                </c:pt>
                <c:pt idx="2588">
                  <c:v>2887500000</c:v>
                </c:pt>
                <c:pt idx="2589">
                  <c:v>2887500000</c:v>
                </c:pt>
                <c:pt idx="2590">
                  <c:v>2887500000</c:v>
                </c:pt>
                <c:pt idx="2591">
                  <c:v>2887500000</c:v>
                </c:pt>
                <c:pt idx="2592">
                  <c:v>2887500000</c:v>
                </c:pt>
                <c:pt idx="2593">
                  <c:v>2887500000</c:v>
                </c:pt>
                <c:pt idx="2594">
                  <c:v>2887500000</c:v>
                </c:pt>
                <c:pt idx="2595">
                  <c:v>2900000000</c:v>
                </c:pt>
                <c:pt idx="2596">
                  <c:v>2900000000</c:v>
                </c:pt>
                <c:pt idx="2597">
                  <c:v>2900000000</c:v>
                </c:pt>
                <c:pt idx="2598">
                  <c:v>2900000000</c:v>
                </c:pt>
                <c:pt idx="2599">
                  <c:v>2900000000</c:v>
                </c:pt>
                <c:pt idx="2600">
                  <c:v>2900000000</c:v>
                </c:pt>
                <c:pt idx="2601">
                  <c:v>2900000000</c:v>
                </c:pt>
                <c:pt idx="2602">
                  <c:v>2900000000</c:v>
                </c:pt>
                <c:pt idx="2603">
                  <c:v>2900000000</c:v>
                </c:pt>
                <c:pt idx="2604">
                  <c:v>2906250000</c:v>
                </c:pt>
                <c:pt idx="2605">
                  <c:v>2906250000</c:v>
                </c:pt>
                <c:pt idx="2606">
                  <c:v>2906250000</c:v>
                </c:pt>
                <c:pt idx="2607">
                  <c:v>2906250000</c:v>
                </c:pt>
                <c:pt idx="2608">
                  <c:v>2906250000</c:v>
                </c:pt>
                <c:pt idx="2609">
                  <c:v>2906250000</c:v>
                </c:pt>
                <c:pt idx="2610">
                  <c:v>2906250000</c:v>
                </c:pt>
                <c:pt idx="2611">
                  <c:v>2906250000</c:v>
                </c:pt>
                <c:pt idx="2612">
                  <c:v>2906250000</c:v>
                </c:pt>
                <c:pt idx="2613">
                  <c:v>2912500000</c:v>
                </c:pt>
                <c:pt idx="2614">
                  <c:v>2912500000</c:v>
                </c:pt>
                <c:pt idx="2615">
                  <c:v>2912500000</c:v>
                </c:pt>
                <c:pt idx="2616">
                  <c:v>2912500000</c:v>
                </c:pt>
                <c:pt idx="2617">
                  <c:v>2912500000</c:v>
                </c:pt>
                <c:pt idx="2618">
                  <c:v>2912500000</c:v>
                </c:pt>
                <c:pt idx="2619">
                  <c:v>2912500000</c:v>
                </c:pt>
                <c:pt idx="2620">
                  <c:v>2912500000</c:v>
                </c:pt>
                <c:pt idx="2621">
                  <c:v>2912500000</c:v>
                </c:pt>
                <c:pt idx="2622">
                  <c:v>2918750000</c:v>
                </c:pt>
                <c:pt idx="2623">
                  <c:v>2918750000</c:v>
                </c:pt>
                <c:pt idx="2624">
                  <c:v>2918750000</c:v>
                </c:pt>
                <c:pt idx="2625">
                  <c:v>2918750000</c:v>
                </c:pt>
                <c:pt idx="2626">
                  <c:v>2918750000</c:v>
                </c:pt>
                <c:pt idx="2627">
                  <c:v>2918750000</c:v>
                </c:pt>
                <c:pt idx="2628">
                  <c:v>2918750000</c:v>
                </c:pt>
                <c:pt idx="2629">
                  <c:v>2918750000</c:v>
                </c:pt>
                <c:pt idx="2630">
                  <c:v>2918750000</c:v>
                </c:pt>
                <c:pt idx="2631">
                  <c:v>2925000000</c:v>
                </c:pt>
                <c:pt idx="2632">
                  <c:v>2925000000</c:v>
                </c:pt>
                <c:pt idx="2633">
                  <c:v>2925000000</c:v>
                </c:pt>
                <c:pt idx="2634">
                  <c:v>2925000000</c:v>
                </c:pt>
                <c:pt idx="2635">
                  <c:v>2925000000</c:v>
                </c:pt>
                <c:pt idx="2636">
                  <c:v>2925000000</c:v>
                </c:pt>
                <c:pt idx="2637">
                  <c:v>2925000000</c:v>
                </c:pt>
                <c:pt idx="2638">
                  <c:v>2925000000</c:v>
                </c:pt>
                <c:pt idx="2639">
                  <c:v>2925000000</c:v>
                </c:pt>
                <c:pt idx="2640">
                  <c:v>2925000000</c:v>
                </c:pt>
                <c:pt idx="2641">
                  <c:v>2925000000</c:v>
                </c:pt>
                <c:pt idx="2642">
                  <c:v>2925000000</c:v>
                </c:pt>
                <c:pt idx="2643">
                  <c:v>2931250000</c:v>
                </c:pt>
                <c:pt idx="2644">
                  <c:v>2931250000</c:v>
                </c:pt>
                <c:pt idx="2645">
                  <c:v>2931250000</c:v>
                </c:pt>
                <c:pt idx="2646">
                  <c:v>2931250000</c:v>
                </c:pt>
                <c:pt idx="2647">
                  <c:v>2931250000</c:v>
                </c:pt>
                <c:pt idx="2648">
                  <c:v>2931250000</c:v>
                </c:pt>
                <c:pt idx="2649">
                  <c:v>2937500000</c:v>
                </c:pt>
                <c:pt idx="2650">
                  <c:v>2937500000</c:v>
                </c:pt>
                <c:pt idx="2651">
                  <c:v>2937500000</c:v>
                </c:pt>
                <c:pt idx="2652">
                  <c:v>2937500000</c:v>
                </c:pt>
                <c:pt idx="2653">
                  <c:v>2937500000</c:v>
                </c:pt>
                <c:pt idx="2654">
                  <c:v>2937500000</c:v>
                </c:pt>
                <c:pt idx="2655">
                  <c:v>2937500000</c:v>
                </c:pt>
                <c:pt idx="2656">
                  <c:v>2937500000</c:v>
                </c:pt>
                <c:pt idx="2657">
                  <c:v>2937500000</c:v>
                </c:pt>
                <c:pt idx="2658">
                  <c:v>2943750000</c:v>
                </c:pt>
                <c:pt idx="2659">
                  <c:v>2943750000</c:v>
                </c:pt>
                <c:pt idx="2660">
                  <c:v>2943750000</c:v>
                </c:pt>
                <c:pt idx="2661">
                  <c:v>2943750000</c:v>
                </c:pt>
                <c:pt idx="2662">
                  <c:v>2943750000</c:v>
                </c:pt>
                <c:pt idx="2663">
                  <c:v>2943750000</c:v>
                </c:pt>
                <c:pt idx="2664">
                  <c:v>2943750000</c:v>
                </c:pt>
                <c:pt idx="2665">
                  <c:v>2943750000</c:v>
                </c:pt>
                <c:pt idx="2666">
                  <c:v>2943750000</c:v>
                </c:pt>
                <c:pt idx="2667">
                  <c:v>2943750000</c:v>
                </c:pt>
                <c:pt idx="2668">
                  <c:v>2943750000</c:v>
                </c:pt>
                <c:pt idx="2669">
                  <c:v>2943750000</c:v>
                </c:pt>
                <c:pt idx="2670">
                  <c:v>2943750000</c:v>
                </c:pt>
                <c:pt idx="2671">
                  <c:v>2943750000</c:v>
                </c:pt>
                <c:pt idx="2672">
                  <c:v>2943750000</c:v>
                </c:pt>
                <c:pt idx="2673">
                  <c:v>2950000000</c:v>
                </c:pt>
                <c:pt idx="2674">
                  <c:v>2950000000</c:v>
                </c:pt>
                <c:pt idx="2675">
                  <c:v>2950000000</c:v>
                </c:pt>
                <c:pt idx="2676">
                  <c:v>2950000000</c:v>
                </c:pt>
                <c:pt idx="2677">
                  <c:v>2950000000</c:v>
                </c:pt>
                <c:pt idx="2678">
                  <c:v>2950000000</c:v>
                </c:pt>
                <c:pt idx="2679">
                  <c:v>2950000000</c:v>
                </c:pt>
                <c:pt idx="2680">
                  <c:v>2950000000</c:v>
                </c:pt>
                <c:pt idx="2681">
                  <c:v>2950000000</c:v>
                </c:pt>
                <c:pt idx="2682">
                  <c:v>2950000000</c:v>
                </c:pt>
                <c:pt idx="2683">
                  <c:v>2950000000</c:v>
                </c:pt>
                <c:pt idx="2684">
                  <c:v>2950000000</c:v>
                </c:pt>
                <c:pt idx="2685">
                  <c:v>2950000000</c:v>
                </c:pt>
                <c:pt idx="2686">
                  <c:v>2950000000</c:v>
                </c:pt>
                <c:pt idx="2687">
                  <c:v>2950000000</c:v>
                </c:pt>
                <c:pt idx="2688">
                  <c:v>2956250000</c:v>
                </c:pt>
                <c:pt idx="2689">
                  <c:v>2956250000</c:v>
                </c:pt>
                <c:pt idx="2690">
                  <c:v>2956250000</c:v>
                </c:pt>
                <c:pt idx="2691">
                  <c:v>2956250000</c:v>
                </c:pt>
                <c:pt idx="2692">
                  <c:v>2956250000</c:v>
                </c:pt>
                <c:pt idx="2693">
                  <c:v>2956250000</c:v>
                </c:pt>
                <c:pt idx="2694">
                  <c:v>2956250000</c:v>
                </c:pt>
                <c:pt idx="2695">
                  <c:v>2956250000</c:v>
                </c:pt>
                <c:pt idx="2696">
                  <c:v>2956250000</c:v>
                </c:pt>
                <c:pt idx="2697">
                  <c:v>2956250000</c:v>
                </c:pt>
                <c:pt idx="2698">
                  <c:v>2962500000</c:v>
                </c:pt>
                <c:pt idx="2699">
                  <c:v>2962500000</c:v>
                </c:pt>
                <c:pt idx="2700">
                  <c:v>2962500000</c:v>
                </c:pt>
                <c:pt idx="2701">
                  <c:v>2962500000</c:v>
                </c:pt>
                <c:pt idx="2702">
                  <c:v>2962500000</c:v>
                </c:pt>
                <c:pt idx="2703">
                  <c:v>2962500000</c:v>
                </c:pt>
                <c:pt idx="2704">
                  <c:v>2962500000</c:v>
                </c:pt>
                <c:pt idx="2705">
                  <c:v>2962500000</c:v>
                </c:pt>
                <c:pt idx="2706">
                  <c:v>2962500000</c:v>
                </c:pt>
                <c:pt idx="2707">
                  <c:v>2962500000</c:v>
                </c:pt>
                <c:pt idx="2708">
                  <c:v>2962500000</c:v>
                </c:pt>
                <c:pt idx="2709">
                  <c:v>2962500000</c:v>
                </c:pt>
                <c:pt idx="2710">
                  <c:v>2968750000</c:v>
                </c:pt>
                <c:pt idx="2711">
                  <c:v>2968750000</c:v>
                </c:pt>
                <c:pt idx="2712">
                  <c:v>2968750000</c:v>
                </c:pt>
                <c:pt idx="2713">
                  <c:v>2968750000</c:v>
                </c:pt>
                <c:pt idx="2714">
                  <c:v>2968750000</c:v>
                </c:pt>
                <c:pt idx="2715">
                  <c:v>2968750000</c:v>
                </c:pt>
                <c:pt idx="2716">
                  <c:v>2968750000</c:v>
                </c:pt>
                <c:pt idx="2717">
                  <c:v>2968750000</c:v>
                </c:pt>
                <c:pt idx="2718">
                  <c:v>2968750000</c:v>
                </c:pt>
                <c:pt idx="2719">
                  <c:v>2968750000</c:v>
                </c:pt>
                <c:pt idx="2720">
                  <c:v>2968750000</c:v>
                </c:pt>
                <c:pt idx="2721">
                  <c:v>2968750000</c:v>
                </c:pt>
                <c:pt idx="2722">
                  <c:v>2968750000</c:v>
                </c:pt>
                <c:pt idx="2723">
                  <c:v>2968750000</c:v>
                </c:pt>
                <c:pt idx="2724">
                  <c:v>2968750000</c:v>
                </c:pt>
                <c:pt idx="2725">
                  <c:v>2968750000</c:v>
                </c:pt>
                <c:pt idx="2726">
                  <c:v>2968750000</c:v>
                </c:pt>
                <c:pt idx="2727">
                  <c:v>2968750000</c:v>
                </c:pt>
                <c:pt idx="2728">
                  <c:v>2975000000</c:v>
                </c:pt>
                <c:pt idx="2729">
                  <c:v>2975000000</c:v>
                </c:pt>
                <c:pt idx="2730">
                  <c:v>2975000000</c:v>
                </c:pt>
                <c:pt idx="2731">
                  <c:v>2968750000</c:v>
                </c:pt>
                <c:pt idx="2732">
                  <c:v>2968750000</c:v>
                </c:pt>
                <c:pt idx="2733">
                  <c:v>2968750000</c:v>
                </c:pt>
                <c:pt idx="2734">
                  <c:v>2975000000</c:v>
                </c:pt>
                <c:pt idx="2735">
                  <c:v>2975000000</c:v>
                </c:pt>
                <c:pt idx="2736">
                  <c:v>2975000000</c:v>
                </c:pt>
                <c:pt idx="2737">
                  <c:v>2975000000</c:v>
                </c:pt>
                <c:pt idx="2738">
                  <c:v>2975000000</c:v>
                </c:pt>
                <c:pt idx="2739">
                  <c:v>2975000000</c:v>
                </c:pt>
                <c:pt idx="2740">
                  <c:v>2975000000</c:v>
                </c:pt>
                <c:pt idx="2741">
                  <c:v>2975000000</c:v>
                </c:pt>
                <c:pt idx="2742">
                  <c:v>2975000000</c:v>
                </c:pt>
                <c:pt idx="2743">
                  <c:v>2975000000</c:v>
                </c:pt>
                <c:pt idx="2744">
                  <c:v>2975000000</c:v>
                </c:pt>
                <c:pt idx="2745">
                  <c:v>2975000000</c:v>
                </c:pt>
                <c:pt idx="2746">
                  <c:v>2981250000</c:v>
                </c:pt>
                <c:pt idx="2747">
                  <c:v>2981250000</c:v>
                </c:pt>
                <c:pt idx="2748">
                  <c:v>2981250000</c:v>
                </c:pt>
                <c:pt idx="2749">
                  <c:v>2981250000</c:v>
                </c:pt>
                <c:pt idx="2750">
                  <c:v>2981250000</c:v>
                </c:pt>
                <c:pt idx="2751">
                  <c:v>2981250000</c:v>
                </c:pt>
                <c:pt idx="2752">
                  <c:v>2981250000</c:v>
                </c:pt>
                <c:pt idx="2753">
                  <c:v>2981250000</c:v>
                </c:pt>
                <c:pt idx="2754">
                  <c:v>2981250000</c:v>
                </c:pt>
                <c:pt idx="2755">
                  <c:v>2981250000</c:v>
                </c:pt>
                <c:pt idx="2756">
                  <c:v>2981250000</c:v>
                </c:pt>
                <c:pt idx="2757">
                  <c:v>2981250000</c:v>
                </c:pt>
                <c:pt idx="2758">
                  <c:v>2981250000</c:v>
                </c:pt>
                <c:pt idx="2759">
                  <c:v>2981250000</c:v>
                </c:pt>
                <c:pt idx="2760">
                  <c:v>2981250000</c:v>
                </c:pt>
                <c:pt idx="2761">
                  <c:v>2981250000</c:v>
                </c:pt>
                <c:pt idx="2762">
                  <c:v>2981250000</c:v>
                </c:pt>
                <c:pt idx="2763">
                  <c:v>2981250000</c:v>
                </c:pt>
                <c:pt idx="2764">
                  <c:v>2987500000</c:v>
                </c:pt>
                <c:pt idx="2765">
                  <c:v>2987500000</c:v>
                </c:pt>
                <c:pt idx="2766">
                  <c:v>2987500000</c:v>
                </c:pt>
                <c:pt idx="2767">
                  <c:v>2987500000</c:v>
                </c:pt>
                <c:pt idx="2768">
                  <c:v>2987500000</c:v>
                </c:pt>
                <c:pt idx="2769">
                  <c:v>2987500000</c:v>
                </c:pt>
                <c:pt idx="2770">
                  <c:v>2987500000</c:v>
                </c:pt>
                <c:pt idx="2771">
                  <c:v>2987500000</c:v>
                </c:pt>
                <c:pt idx="2772">
                  <c:v>2987500000</c:v>
                </c:pt>
                <c:pt idx="2773">
                  <c:v>2987500000</c:v>
                </c:pt>
                <c:pt idx="2774">
                  <c:v>2987500000</c:v>
                </c:pt>
                <c:pt idx="2775">
                  <c:v>2987500000</c:v>
                </c:pt>
                <c:pt idx="2776">
                  <c:v>2987500000</c:v>
                </c:pt>
                <c:pt idx="2777">
                  <c:v>2987500000</c:v>
                </c:pt>
                <c:pt idx="2778">
                  <c:v>2987500000</c:v>
                </c:pt>
                <c:pt idx="2779">
                  <c:v>2987500000</c:v>
                </c:pt>
                <c:pt idx="2780">
                  <c:v>2987500000</c:v>
                </c:pt>
                <c:pt idx="2781">
                  <c:v>2987500000</c:v>
                </c:pt>
                <c:pt idx="2782">
                  <c:v>2987500000</c:v>
                </c:pt>
                <c:pt idx="2783">
                  <c:v>2987500000</c:v>
                </c:pt>
                <c:pt idx="2784">
                  <c:v>2987500000</c:v>
                </c:pt>
                <c:pt idx="2785">
                  <c:v>2987500000</c:v>
                </c:pt>
                <c:pt idx="2786">
                  <c:v>2987500000</c:v>
                </c:pt>
                <c:pt idx="2787">
                  <c:v>2987500000</c:v>
                </c:pt>
                <c:pt idx="2788">
                  <c:v>2987500000</c:v>
                </c:pt>
                <c:pt idx="2789">
                  <c:v>2987500000</c:v>
                </c:pt>
                <c:pt idx="2790">
                  <c:v>2987500000</c:v>
                </c:pt>
                <c:pt idx="2791">
                  <c:v>2993750000</c:v>
                </c:pt>
                <c:pt idx="2792">
                  <c:v>2993750000</c:v>
                </c:pt>
                <c:pt idx="2793">
                  <c:v>2993750000</c:v>
                </c:pt>
                <c:pt idx="2794">
                  <c:v>2993750000</c:v>
                </c:pt>
                <c:pt idx="2795">
                  <c:v>2993750000</c:v>
                </c:pt>
                <c:pt idx="2796">
                  <c:v>2993750000</c:v>
                </c:pt>
                <c:pt idx="2797">
                  <c:v>2993750000</c:v>
                </c:pt>
                <c:pt idx="2798">
                  <c:v>2993750000</c:v>
                </c:pt>
                <c:pt idx="2799">
                  <c:v>2993750000</c:v>
                </c:pt>
                <c:pt idx="2800">
                  <c:v>2993750000</c:v>
                </c:pt>
                <c:pt idx="2801">
                  <c:v>3000000000</c:v>
                </c:pt>
                <c:pt idx="2802">
                  <c:v>3000000000</c:v>
                </c:pt>
                <c:pt idx="2803">
                  <c:v>3000000000</c:v>
                </c:pt>
                <c:pt idx="2804">
                  <c:v>3000000000</c:v>
                </c:pt>
                <c:pt idx="2805">
                  <c:v>3000000000</c:v>
                </c:pt>
                <c:pt idx="2806">
                  <c:v>3000000000</c:v>
                </c:pt>
                <c:pt idx="2807">
                  <c:v>3000000000</c:v>
                </c:pt>
                <c:pt idx="2808">
                  <c:v>3000000000</c:v>
                </c:pt>
                <c:pt idx="2809">
                  <c:v>3000000000</c:v>
                </c:pt>
                <c:pt idx="2810">
                  <c:v>3000000000</c:v>
                </c:pt>
                <c:pt idx="2811">
                  <c:v>3000000000</c:v>
                </c:pt>
                <c:pt idx="2812">
                  <c:v>3000000000</c:v>
                </c:pt>
                <c:pt idx="2813">
                  <c:v>3000000000</c:v>
                </c:pt>
                <c:pt idx="2814">
                  <c:v>3000000000</c:v>
                </c:pt>
                <c:pt idx="2815">
                  <c:v>3000000000</c:v>
                </c:pt>
                <c:pt idx="2816">
                  <c:v>3000000000</c:v>
                </c:pt>
                <c:pt idx="2817">
                  <c:v>3000000000</c:v>
                </c:pt>
                <c:pt idx="2818">
                  <c:v>3000000000</c:v>
                </c:pt>
                <c:pt idx="2819">
                  <c:v>3006250000</c:v>
                </c:pt>
                <c:pt idx="2820">
                  <c:v>3006250000</c:v>
                </c:pt>
                <c:pt idx="2821">
                  <c:v>3006250000</c:v>
                </c:pt>
                <c:pt idx="2822">
                  <c:v>3006250000</c:v>
                </c:pt>
                <c:pt idx="2823">
                  <c:v>3006250000</c:v>
                </c:pt>
                <c:pt idx="2824">
                  <c:v>3006250000</c:v>
                </c:pt>
                <c:pt idx="2825">
                  <c:v>3006250000</c:v>
                </c:pt>
                <c:pt idx="2826">
                  <c:v>3006250000</c:v>
                </c:pt>
                <c:pt idx="2827">
                  <c:v>3006250000</c:v>
                </c:pt>
                <c:pt idx="2828">
                  <c:v>3006250000</c:v>
                </c:pt>
                <c:pt idx="2829">
                  <c:v>3006250000</c:v>
                </c:pt>
                <c:pt idx="2830">
                  <c:v>3006250000</c:v>
                </c:pt>
                <c:pt idx="2831">
                  <c:v>3012500000</c:v>
                </c:pt>
                <c:pt idx="2832">
                  <c:v>3012500000</c:v>
                </c:pt>
                <c:pt idx="2833">
                  <c:v>3012500000</c:v>
                </c:pt>
                <c:pt idx="2834">
                  <c:v>3006250000</c:v>
                </c:pt>
                <c:pt idx="2835">
                  <c:v>3006250000</c:v>
                </c:pt>
                <c:pt idx="2836">
                  <c:v>3006250000</c:v>
                </c:pt>
                <c:pt idx="2837">
                  <c:v>3012500000</c:v>
                </c:pt>
                <c:pt idx="2838">
                  <c:v>3012500000</c:v>
                </c:pt>
                <c:pt idx="2839">
                  <c:v>3012500000</c:v>
                </c:pt>
                <c:pt idx="2840">
                  <c:v>3012500000</c:v>
                </c:pt>
                <c:pt idx="2841">
                  <c:v>3012500000</c:v>
                </c:pt>
                <c:pt idx="2842">
                  <c:v>3012500000</c:v>
                </c:pt>
                <c:pt idx="2843">
                  <c:v>3006250000</c:v>
                </c:pt>
                <c:pt idx="2844">
                  <c:v>3006250000</c:v>
                </c:pt>
                <c:pt idx="2845">
                  <c:v>3006250000</c:v>
                </c:pt>
                <c:pt idx="2846">
                  <c:v>3006250000</c:v>
                </c:pt>
                <c:pt idx="2847">
                  <c:v>3006250000</c:v>
                </c:pt>
                <c:pt idx="2848">
                  <c:v>3006250000</c:v>
                </c:pt>
                <c:pt idx="2849">
                  <c:v>3000000000</c:v>
                </c:pt>
                <c:pt idx="2850">
                  <c:v>3000000000</c:v>
                </c:pt>
                <c:pt idx="2851">
                  <c:v>3000000000</c:v>
                </c:pt>
                <c:pt idx="2852">
                  <c:v>3000000000</c:v>
                </c:pt>
                <c:pt idx="2853">
                  <c:v>3000000000</c:v>
                </c:pt>
                <c:pt idx="2854">
                  <c:v>3000000000</c:v>
                </c:pt>
                <c:pt idx="2855">
                  <c:v>2993750000</c:v>
                </c:pt>
                <c:pt idx="2856">
                  <c:v>2993750000</c:v>
                </c:pt>
                <c:pt idx="2857">
                  <c:v>2993750000</c:v>
                </c:pt>
                <c:pt idx="2858">
                  <c:v>3000000000</c:v>
                </c:pt>
                <c:pt idx="2859">
                  <c:v>3000000000</c:v>
                </c:pt>
                <c:pt idx="2860">
                  <c:v>3000000000</c:v>
                </c:pt>
                <c:pt idx="2861">
                  <c:v>3000000000</c:v>
                </c:pt>
                <c:pt idx="2862">
                  <c:v>3000000000</c:v>
                </c:pt>
                <c:pt idx="2863">
                  <c:v>3000000000</c:v>
                </c:pt>
                <c:pt idx="2864">
                  <c:v>3000000000</c:v>
                </c:pt>
                <c:pt idx="2865">
                  <c:v>3000000000</c:v>
                </c:pt>
                <c:pt idx="2866">
                  <c:v>3000000000</c:v>
                </c:pt>
                <c:pt idx="2867">
                  <c:v>3000000000</c:v>
                </c:pt>
                <c:pt idx="2868">
                  <c:v>3000000000</c:v>
                </c:pt>
                <c:pt idx="2869">
                  <c:v>3000000000</c:v>
                </c:pt>
                <c:pt idx="2870">
                  <c:v>2993750000</c:v>
                </c:pt>
                <c:pt idx="2871">
                  <c:v>2993750000</c:v>
                </c:pt>
                <c:pt idx="2872">
                  <c:v>2993750000</c:v>
                </c:pt>
                <c:pt idx="2873">
                  <c:v>2993750000</c:v>
                </c:pt>
                <c:pt idx="2874">
                  <c:v>2993750000</c:v>
                </c:pt>
                <c:pt idx="2875">
                  <c:v>2993750000</c:v>
                </c:pt>
                <c:pt idx="2876">
                  <c:v>2993750000</c:v>
                </c:pt>
                <c:pt idx="2877">
                  <c:v>2993750000</c:v>
                </c:pt>
                <c:pt idx="2878">
                  <c:v>2993750000</c:v>
                </c:pt>
                <c:pt idx="2879">
                  <c:v>2993750000</c:v>
                </c:pt>
                <c:pt idx="2880">
                  <c:v>2993750000</c:v>
                </c:pt>
                <c:pt idx="2881">
                  <c:v>2993750000</c:v>
                </c:pt>
                <c:pt idx="2882">
                  <c:v>2993750000</c:v>
                </c:pt>
                <c:pt idx="2883">
                  <c:v>2993750000</c:v>
                </c:pt>
                <c:pt idx="2884">
                  <c:v>2993750000</c:v>
                </c:pt>
                <c:pt idx="2885">
                  <c:v>2993750000</c:v>
                </c:pt>
                <c:pt idx="2886">
                  <c:v>2993750000</c:v>
                </c:pt>
                <c:pt idx="2887">
                  <c:v>2993750000</c:v>
                </c:pt>
                <c:pt idx="2888">
                  <c:v>2987500000</c:v>
                </c:pt>
                <c:pt idx="2889">
                  <c:v>2987500000</c:v>
                </c:pt>
                <c:pt idx="2890">
                  <c:v>2987500000</c:v>
                </c:pt>
                <c:pt idx="2891">
                  <c:v>2987500000</c:v>
                </c:pt>
                <c:pt idx="2892">
                  <c:v>2987500000</c:v>
                </c:pt>
                <c:pt idx="2893">
                  <c:v>2987500000</c:v>
                </c:pt>
                <c:pt idx="2894">
                  <c:v>2987500000</c:v>
                </c:pt>
                <c:pt idx="2895">
                  <c:v>2987500000</c:v>
                </c:pt>
                <c:pt idx="2896">
                  <c:v>2987500000</c:v>
                </c:pt>
                <c:pt idx="2897">
                  <c:v>2987500000</c:v>
                </c:pt>
                <c:pt idx="2898">
                  <c:v>2993750000</c:v>
                </c:pt>
                <c:pt idx="2899">
                  <c:v>2993750000</c:v>
                </c:pt>
                <c:pt idx="2900">
                  <c:v>2993750000</c:v>
                </c:pt>
                <c:pt idx="2901">
                  <c:v>2987500000</c:v>
                </c:pt>
                <c:pt idx="2902">
                  <c:v>2987500000</c:v>
                </c:pt>
                <c:pt idx="2903">
                  <c:v>2987500000</c:v>
                </c:pt>
                <c:pt idx="2904">
                  <c:v>2993750000</c:v>
                </c:pt>
                <c:pt idx="2905">
                  <c:v>2993750000</c:v>
                </c:pt>
                <c:pt idx="2906">
                  <c:v>2993750000</c:v>
                </c:pt>
                <c:pt idx="2907">
                  <c:v>2993750000</c:v>
                </c:pt>
                <c:pt idx="2908">
                  <c:v>2993750000</c:v>
                </c:pt>
                <c:pt idx="2909">
                  <c:v>2993750000</c:v>
                </c:pt>
                <c:pt idx="2910">
                  <c:v>2987500000</c:v>
                </c:pt>
                <c:pt idx="2911">
                  <c:v>2987500000</c:v>
                </c:pt>
                <c:pt idx="2912">
                  <c:v>2987500000</c:v>
                </c:pt>
                <c:pt idx="2913">
                  <c:v>2987500000</c:v>
                </c:pt>
                <c:pt idx="2914">
                  <c:v>2987500000</c:v>
                </c:pt>
                <c:pt idx="2915">
                  <c:v>2987500000</c:v>
                </c:pt>
                <c:pt idx="2916">
                  <c:v>2987500000</c:v>
                </c:pt>
                <c:pt idx="2917">
                  <c:v>2987500000</c:v>
                </c:pt>
                <c:pt idx="2918">
                  <c:v>2987500000</c:v>
                </c:pt>
                <c:pt idx="2919">
                  <c:v>2981250000</c:v>
                </c:pt>
                <c:pt idx="2920">
                  <c:v>2981250000</c:v>
                </c:pt>
                <c:pt idx="2921">
                  <c:v>2981250000</c:v>
                </c:pt>
                <c:pt idx="2922">
                  <c:v>2975000000</c:v>
                </c:pt>
                <c:pt idx="2923">
                  <c:v>2975000000</c:v>
                </c:pt>
                <c:pt idx="2924">
                  <c:v>2975000000</c:v>
                </c:pt>
                <c:pt idx="2925">
                  <c:v>2975000000</c:v>
                </c:pt>
                <c:pt idx="2926">
                  <c:v>2975000000</c:v>
                </c:pt>
                <c:pt idx="2927">
                  <c:v>2975000000</c:v>
                </c:pt>
                <c:pt idx="2928">
                  <c:v>2968750000</c:v>
                </c:pt>
                <c:pt idx="2929">
                  <c:v>2968750000</c:v>
                </c:pt>
                <c:pt idx="2930">
                  <c:v>2968750000</c:v>
                </c:pt>
                <c:pt idx="2931">
                  <c:v>2962500000</c:v>
                </c:pt>
                <c:pt idx="2932">
                  <c:v>2962500000</c:v>
                </c:pt>
                <c:pt idx="2933">
                  <c:v>2962500000</c:v>
                </c:pt>
                <c:pt idx="2934">
                  <c:v>2956250000</c:v>
                </c:pt>
                <c:pt idx="2935">
                  <c:v>2956250000</c:v>
                </c:pt>
                <c:pt idx="2936">
                  <c:v>2956250000</c:v>
                </c:pt>
                <c:pt idx="2937">
                  <c:v>2950000000</c:v>
                </c:pt>
                <c:pt idx="2938">
                  <c:v>2950000000</c:v>
                </c:pt>
                <c:pt idx="2939">
                  <c:v>2950000000</c:v>
                </c:pt>
                <c:pt idx="2940">
                  <c:v>2950000000</c:v>
                </c:pt>
                <c:pt idx="2941">
                  <c:v>2950000000</c:v>
                </c:pt>
                <c:pt idx="2942">
                  <c:v>2950000000</c:v>
                </c:pt>
                <c:pt idx="2943">
                  <c:v>2943750000</c:v>
                </c:pt>
                <c:pt idx="2944">
                  <c:v>2943750000</c:v>
                </c:pt>
                <c:pt idx="2945">
                  <c:v>2943750000</c:v>
                </c:pt>
                <c:pt idx="2946">
                  <c:v>2943750000</c:v>
                </c:pt>
                <c:pt idx="2947">
                  <c:v>2943750000</c:v>
                </c:pt>
                <c:pt idx="2948">
                  <c:v>2943750000</c:v>
                </c:pt>
                <c:pt idx="2949">
                  <c:v>2943750000</c:v>
                </c:pt>
                <c:pt idx="2950">
                  <c:v>2943750000</c:v>
                </c:pt>
                <c:pt idx="2951">
                  <c:v>2943750000</c:v>
                </c:pt>
                <c:pt idx="2952">
                  <c:v>2943750000</c:v>
                </c:pt>
                <c:pt idx="2953">
                  <c:v>2943750000</c:v>
                </c:pt>
                <c:pt idx="2954">
                  <c:v>2943750000</c:v>
                </c:pt>
                <c:pt idx="2955">
                  <c:v>2943750000</c:v>
                </c:pt>
                <c:pt idx="2956">
                  <c:v>2943750000</c:v>
                </c:pt>
                <c:pt idx="2957">
                  <c:v>2943750000</c:v>
                </c:pt>
                <c:pt idx="2958">
                  <c:v>2943750000</c:v>
                </c:pt>
                <c:pt idx="2959">
                  <c:v>2943750000</c:v>
                </c:pt>
                <c:pt idx="2960">
                  <c:v>2943750000</c:v>
                </c:pt>
                <c:pt idx="2961">
                  <c:v>2950000000</c:v>
                </c:pt>
                <c:pt idx="2962">
                  <c:v>2950000000</c:v>
                </c:pt>
                <c:pt idx="2963">
                  <c:v>2950000000</c:v>
                </c:pt>
                <c:pt idx="2964">
                  <c:v>2950000000</c:v>
                </c:pt>
                <c:pt idx="2965">
                  <c:v>2950000000</c:v>
                </c:pt>
                <c:pt idx="2966">
                  <c:v>2950000000</c:v>
                </c:pt>
                <c:pt idx="2967">
                  <c:v>2950000000</c:v>
                </c:pt>
                <c:pt idx="2968">
                  <c:v>2950000000</c:v>
                </c:pt>
                <c:pt idx="2969">
                  <c:v>2950000000</c:v>
                </c:pt>
                <c:pt idx="2970">
                  <c:v>2950000000</c:v>
                </c:pt>
                <c:pt idx="2971">
                  <c:v>2950000000</c:v>
                </c:pt>
                <c:pt idx="2972">
                  <c:v>2950000000</c:v>
                </c:pt>
                <c:pt idx="2973">
                  <c:v>2950000000</c:v>
                </c:pt>
                <c:pt idx="2974">
                  <c:v>2950000000</c:v>
                </c:pt>
                <c:pt idx="2975">
                  <c:v>2950000000</c:v>
                </c:pt>
                <c:pt idx="2976">
                  <c:v>2956250000</c:v>
                </c:pt>
                <c:pt idx="2977">
                  <c:v>2956250000</c:v>
                </c:pt>
                <c:pt idx="2978">
                  <c:v>2956250000</c:v>
                </c:pt>
                <c:pt idx="2979">
                  <c:v>2956250000</c:v>
                </c:pt>
                <c:pt idx="2980">
                  <c:v>2956250000</c:v>
                </c:pt>
                <c:pt idx="2981">
                  <c:v>2956250000</c:v>
                </c:pt>
                <c:pt idx="2982">
                  <c:v>2956250000</c:v>
                </c:pt>
                <c:pt idx="2983">
                  <c:v>2956250000</c:v>
                </c:pt>
                <c:pt idx="2984">
                  <c:v>2956250000</c:v>
                </c:pt>
                <c:pt idx="2985">
                  <c:v>2956250000</c:v>
                </c:pt>
                <c:pt idx="2986">
                  <c:v>2956250000</c:v>
                </c:pt>
                <c:pt idx="2987">
                  <c:v>2956250000</c:v>
                </c:pt>
                <c:pt idx="2988">
                  <c:v>2962500000</c:v>
                </c:pt>
                <c:pt idx="2989">
                  <c:v>2962500000</c:v>
                </c:pt>
                <c:pt idx="2990">
                  <c:v>2962500000</c:v>
                </c:pt>
                <c:pt idx="2991">
                  <c:v>2962500000</c:v>
                </c:pt>
                <c:pt idx="2992">
                  <c:v>2962500000</c:v>
                </c:pt>
                <c:pt idx="2993">
                  <c:v>2962500000</c:v>
                </c:pt>
                <c:pt idx="2994">
                  <c:v>2962500000</c:v>
                </c:pt>
                <c:pt idx="2995">
                  <c:v>2950000000</c:v>
                </c:pt>
                <c:pt idx="2996">
                  <c:v>2950000000</c:v>
                </c:pt>
                <c:pt idx="2997">
                  <c:v>2950000000</c:v>
                </c:pt>
                <c:pt idx="2998">
                  <c:v>2956250000</c:v>
                </c:pt>
                <c:pt idx="2999">
                  <c:v>2956250000</c:v>
                </c:pt>
                <c:pt idx="3000">
                  <c:v>2956250000</c:v>
                </c:pt>
                <c:pt idx="3001">
                  <c:v>2956250000</c:v>
                </c:pt>
                <c:pt idx="3002">
                  <c:v>2956250000</c:v>
                </c:pt>
                <c:pt idx="3003">
                  <c:v>2956250000</c:v>
                </c:pt>
                <c:pt idx="3004">
                  <c:v>2956250000</c:v>
                </c:pt>
                <c:pt idx="3005">
                  <c:v>2956250000</c:v>
                </c:pt>
                <c:pt idx="3006">
                  <c:v>2956250000</c:v>
                </c:pt>
                <c:pt idx="3007">
                  <c:v>2950000000</c:v>
                </c:pt>
                <c:pt idx="3008">
                  <c:v>2950000000</c:v>
                </c:pt>
                <c:pt idx="3009">
                  <c:v>2950000000</c:v>
                </c:pt>
                <c:pt idx="3010">
                  <c:v>2950000000</c:v>
                </c:pt>
                <c:pt idx="3011">
                  <c:v>2950000000</c:v>
                </c:pt>
                <c:pt idx="3012">
                  <c:v>2950000000</c:v>
                </c:pt>
                <c:pt idx="3013">
                  <c:v>2950000000</c:v>
                </c:pt>
                <c:pt idx="3014">
                  <c:v>2950000000</c:v>
                </c:pt>
                <c:pt idx="3015">
                  <c:v>2950000000</c:v>
                </c:pt>
                <c:pt idx="3016">
                  <c:v>2943750000</c:v>
                </c:pt>
                <c:pt idx="3017">
                  <c:v>2943750000</c:v>
                </c:pt>
                <c:pt idx="3018">
                  <c:v>2943750000</c:v>
                </c:pt>
                <c:pt idx="3019">
                  <c:v>2943750000</c:v>
                </c:pt>
                <c:pt idx="3020">
                  <c:v>2943750000</c:v>
                </c:pt>
                <c:pt idx="3021">
                  <c:v>2943750000</c:v>
                </c:pt>
                <c:pt idx="3022">
                  <c:v>2937500000</c:v>
                </c:pt>
                <c:pt idx="3023">
                  <c:v>2937500000</c:v>
                </c:pt>
                <c:pt idx="3024">
                  <c:v>2937500000</c:v>
                </c:pt>
                <c:pt idx="3025">
                  <c:v>2937500000</c:v>
                </c:pt>
                <c:pt idx="3026">
                  <c:v>2937500000</c:v>
                </c:pt>
                <c:pt idx="3027">
                  <c:v>2937500000</c:v>
                </c:pt>
                <c:pt idx="3028">
                  <c:v>2937500000</c:v>
                </c:pt>
                <c:pt idx="3029">
                  <c:v>2937500000</c:v>
                </c:pt>
                <c:pt idx="3030">
                  <c:v>2937500000</c:v>
                </c:pt>
                <c:pt idx="3031">
                  <c:v>2931250000</c:v>
                </c:pt>
                <c:pt idx="3032">
                  <c:v>2931250000</c:v>
                </c:pt>
                <c:pt idx="3033">
                  <c:v>2931250000</c:v>
                </c:pt>
                <c:pt idx="3034">
                  <c:v>2937500000</c:v>
                </c:pt>
                <c:pt idx="3035">
                  <c:v>2937500000</c:v>
                </c:pt>
                <c:pt idx="3036">
                  <c:v>2937500000</c:v>
                </c:pt>
                <c:pt idx="3037">
                  <c:v>2931250000</c:v>
                </c:pt>
                <c:pt idx="3038">
                  <c:v>2931250000</c:v>
                </c:pt>
                <c:pt idx="3039">
                  <c:v>2931250000</c:v>
                </c:pt>
                <c:pt idx="3040">
                  <c:v>2937500000</c:v>
                </c:pt>
                <c:pt idx="3041">
                  <c:v>2937500000</c:v>
                </c:pt>
                <c:pt idx="3042">
                  <c:v>2937500000</c:v>
                </c:pt>
                <c:pt idx="3043">
                  <c:v>2937500000</c:v>
                </c:pt>
                <c:pt idx="3044">
                  <c:v>2937500000</c:v>
                </c:pt>
                <c:pt idx="3045">
                  <c:v>2937500000</c:v>
                </c:pt>
                <c:pt idx="3046">
                  <c:v>2937500000</c:v>
                </c:pt>
                <c:pt idx="3047">
                  <c:v>2937500000</c:v>
                </c:pt>
                <c:pt idx="3048">
                  <c:v>2937500000</c:v>
                </c:pt>
                <c:pt idx="3049">
                  <c:v>2937500000</c:v>
                </c:pt>
                <c:pt idx="3050">
                  <c:v>2937500000</c:v>
                </c:pt>
                <c:pt idx="3051">
                  <c:v>2937500000</c:v>
                </c:pt>
                <c:pt idx="3052">
                  <c:v>2937500000</c:v>
                </c:pt>
                <c:pt idx="3053">
                  <c:v>2937500000</c:v>
                </c:pt>
                <c:pt idx="3054">
                  <c:v>2937500000</c:v>
                </c:pt>
                <c:pt idx="3055">
                  <c:v>2943750000</c:v>
                </c:pt>
                <c:pt idx="3056">
                  <c:v>2943750000</c:v>
                </c:pt>
                <c:pt idx="3057">
                  <c:v>2943750000</c:v>
                </c:pt>
                <c:pt idx="3058">
                  <c:v>2943750000</c:v>
                </c:pt>
                <c:pt idx="3059">
                  <c:v>2943750000</c:v>
                </c:pt>
                <c:pt idx="3060">
                  <c:v>2943750000</c:v>
                </c:pt>
                <c:pt idx="3061">
                  <c:v>2943750000</c:v>
                </c:pt>
                <c:pt idx="3062">
                  <c:v>2943750000</c:v>
                </c:pt>
                <c:pt idx="3063">
                  <c:v>2943750000</c:v>
                </c:pt>
                <c:pt idx="3064">
                  <c:v>2950000000</c:v>
                </c:pt>
                <c:pt idx="3065">
                  <c:v>2950000000</c:v>
                </c:pt>
                <c:pt idx="3066">
                  <c:v>2950000000</c:v>
                </c:pt>
                <c:pt idx="3067">
                  <c:v>2950000000</c:v>
                </c:pt>
                <c:pt idx="3068">
                  <c:v>2950000000</c:v>
                </c:pt>
                <c:pt idx="3069">
                  <c:v>2950000000</c:v>
                </c:pt>
                <c:pt idx="3070">
                  <c:v>2950000000</c:v>
                </c:pt>
                <c:pt idx="3071">
                  <c:v>2950000000</c:v>
                </c:pt>
                <c:pt idx="3072">
                  <c:v>2950000000</c:v>
                </c:pt>
                <c:pt idx="3073">
                  <c:v>2956250000</c:v>
                </c:pt>
                <c:pt idx="3074">
                  <c:v>2956250000</c:v>
                </c:pt>
                <c:pt idx="3075">
                  <c:v>2956250000</c:v>
                </c:pt>
                <c:pt idx="3076">
                  <c:v>2956250000</c:v>
                </c:pt>
                <c:pt idx="3077">
                  <c:v>2956250000</c:v>
                </c:pt>
                <c:pt idx="3078">
                  <c:v>2956250000</c:v>
                </c:pt>
                <c:pt idx="3079">
                  <c:v>2956250000</c:v>
                </c:pt>
                <c:pt idx="3080">
                  <c:v>2956250000</c:v>
                </c:pt>
                <c:pt idx="3081">
                  <c:v>2956250000</c:v>
                </c:pt>
                <c:pt idx="3082">
                  <c:v>2956250000</c:v>
                </c:pt>
                <c:pt idx="3083">
                  <c:v>2956250000</c:v>
                </c:pt>
                <c:pt idx="3084">
                  <c:v>2956250000</c:v>
                </c:pt>
                <c:pt idx="3085">
                  <c:v>2962500000</c:v>
                </c:pt>
                <c:pt idx="3086">
                  <c:v>2962500000</c:v>
                </c:pt>
                <c:pt idx="3087">
                  <c:v>2962500000</c:v>
                </c:pt>
                <c:pt idx="3088">
                  <c:v>2962500000</c:v>
                </c:pt>
                <c:pt idx="3089">
                  <c:v>2962500000</c:v>
                </c:pt>
                <c:pt idx="3090">
                  <c:v>2962500000</c:v>
                </c:pt>
                <c:pt idx="3091">
                  <c:v>2968750000</c:v>
                </c:pt>
                <c:pt idx="3092">
                  <c:v>2968750000</c:v>
                </c:pt>
                <c:pt idx="3093">
                  <c:v>2968750000</c:v>
                </c:pt>
                <c:pt idx="3094">
                  <c:v>2968750000</c:v>
                </c:pt>
                <c:pt idx="3095">
                  <c:v>2981250000</c:v>
                </c:pt>
                <c:pt idx="3096">
                  <c:v>2981250000</c:v>
                </c:pt>
                <c:pt idx="3097">
                  <c:v>2981250000</c:v>
                </c:pt>
                <c:pt idx="3098">
                  <c:v>2981250000</c:v>
                </c:pt>
                <c:pt idx="3099">
                  <c:v>2981250000</c:v>
                </c:pt>
                <c:pt idx="3100">
                  <c:v>2981250000</c:v>
                </c:pt>
                <c:pt idx="3101">
                  <c:v>2981250000</c:v>
                </c:pt>
                <c:pt idx="3102">
                  <c:v>2981250000</c:v>
                </c:pt>
                <c:pt idx="3103">
                  <c:v>2981250000</c:v>
                </c:pt>
                <c:pt idx="3104">
                  <c:v>2981250000</c:v>
                </c:pt>
                <c:pt idx="3105">
                  <c:v>2981250000</c:v>
                </c:pt>
                <c:pt idx="3106">
                  <c:v>2981250000</c:v>
                </c:pt>
                <c:pt idx="3107">
                  <c:v>2981250000</c:v>
                </c:pt>
                <c:pt idx="3108">
                  <c:v>2981250000</c:v>
                </c:pt>
                <c:pt idx="3109">
                  <c:v>2981250000</c:v>
                </c:pt>
                <c:pt idx="3110">
                  <c:v>2987500000</c:v>
                </c:pt>
                <c:pt idx="3111">
                  <c:v>2987500000</c:v>
                </c:pt>
                <c:pt idx="3112">
                  <c:v>2987500000</c:v>
                </c:pt>
                <c:pt idx="3113">
                  <c:v>2987500000</c:v>
                </c:pt>
                <c:pt idx="3114">
                  <c:v>2987500000</c:v>
                </c:pt>
                <c:pt idx="3115">
                  <c:v>2987500000</c:v>
                </c:pt>
                <c:pt idx="3116">
                  <c:v>2987500000</c:v>
                </c:pt>
                <c:pt idx="3117">
                  <c:v>2987500000</c:v>
                </c:pt>
                <c:pt idx="3118">
                  <c:v>2987500000</c:v>
                </c:pt>
                <c:pt idx="3119">
                  <c:v>2993750000</c:v>
                </c:pt>
                <c:pt idx="3120">
                  <c:v>2993750000</c:v>
                </c:pt>
                <c:pt idx="3121">
                  <c:v>2993750000</c:v>
                </c:pt>
                <c:pt idx="3122">
                  <c:v>2993750000</c:v>
                </c:pt>
                <c:pt idx="3123">
                  <c:v>2993750000</c:v>
                </c:pt>
                <c:pt idx="3124">
                  <c:v>2993750000</c:v>
                </c:pt>
                <c:pt idx="3125">
                  <c:v>2993750000</c:v>
                </c:pt>
                <c:pt idx="3126">
                  <c:v>2993750000</c:v>
                </c:pt>
                <c:pt idx="3127">
                  <c:v>2993750000</c:v>
                </c:pt>
                <c:pt idx="3128">
                  <c:v>2993750000</c:v>
                </c:pt>
                <c:pt idx="3129">
                  <c:v>2993750000</c:v>
                </c:pt>
                <c:pt idx="3130">
                  <c:v>2993750000</c:v>
                </c:pt>
                <c:pt idx="3131">
                  <c:v>3000000000</c:v>
                </c:pt>
                <c:pt idx="3132">
                  <c:v>3000000000</c:v>
                </c:pt>
                <c:pt idx="3133">
                  <c:v>3000000000</c:v>
                </c:pt>
                <c:pt idx="3134">
                  <c:v>2993750000</c:v>
                </c:pt>
                <c:pt idx="3135">
                  <c:v>2993750000</c:v>
                </c:pt>
                <c:pt idx="3136">
                  <c:v>2993750000</c:v>
                </c:pt>
                <c:pt idx="3137">
                  <c:v>2993750000</c:v>
                </c:pt>
                <c:pt idx="3138">
                  <c:v>2993750000</c:v>
                </c:pt>
                <c:pt idx="3139">
                  <c:v>2993750000</c:v>
                </c:pt>
                <c:pt idx="3140">
                  <c:v>3000000000</c:v>
                </c:pt>
                <c:pt idx="3141">
                  <c:v>3000000000</c:v>
                </c:pt>
                <c:pt idx="3142">
                  <c:v>3000000000</c:v>
                </c:pt>
                <c:pt idx="3143">
                  <c:v>2993750000</c:v>
                </c:pt>
                <c:pt idx="3144">
                  <c:v>2993750000</c:v>
                </c:pt>
                <c:pt idx="3145">
                  <c:v>2993750000</c:v>
                </c:pt>
                <c:pt idx="3146">
                  <c:v>3000000000</c:v>
                </c:pt>
                <c:pt idx="3147">
                  <c:v>3000000000</c:v>
                </c:pt>
                <c:pt idx="3148">
                  <c:v>3000000000</c:v>
                </c:pt>
                <c:pt idx="3149">
                  <c:v>3000000000</c:v>
                </c:pt>
                <c:pt idx="3150">
                  <c:v>3000000000</c:v>
                </c:pt>
                <c:pt idx="3151">
                  <c:v>3000000000</c:v>
                </c:pt>
                <c:pt idx="3152">
                  <c:v>3000000000</c:v>
                </c:pt>
                <c:pt idx="3153">
                  <c:v>3000000000</c:v>
                </c:pt>
                <c:pt idx="3154">
                  <c:v>3000000000</c:v>
                </c:pt>
                <c:pt idx="3155">
                  <c:v>3000000000</c:v>
                </c:pt>
                <c:pt idx="3156">
                  <c:v>3000000000</c:v>
                </c:pt>
                <c:pt idx="3157">
                  <c:v>3000000000</c:v>
                </c:pt>
                <c:pt idx="3158">
                  <c:v>3006250000</c:v>
                </c:pt>
                <c:pt idx="3159">
                  <c:v>3006250000</c:v>
                </c:pt>
                <c:pt idx="3160">
                  <c:v>3006250000</c:v>
                </c:pt>
                <c:pt idx="3161">
                  <c:v>3006250000</c:v>
                </c:pt>
                <c:pt idx="3162">
                  <c:v>3006250000</c:v>
                </c:pt>
                <c:pt idx="3163">
                  <c:v>3006250000</c:v>
                </c:pt>
                <c:pt idx="3164">
                  <c:v>3006250000</c:v>
                </c:pt>
                <c:pt idx="3165">
                  <c:v>3006250000</c:v>
                </c:pt>
                <c:pt idx="3166">
                  <c:v>3006250000</c:v>
                </c:pt>
                <c:pt idx="3167">
                  <c:v>3006250000</c:v>
                </c:pt>
                <c:pt idx="3168">
                  <c:v>3006250000</c:v>
                </c:pt>
                <c:pt idx="3169">
                  <c:v>3006250000</c:v>
                </c:pt>
                <c:pt idx="3170">
                  <c:v>3006250000</c:v>
                </c:pt>
                <c:pt idx="3171">
                  <c:v>3006250000</c:v>
                </c:pt>
                <c:pt idx="3172">
                  <c:v>3006250000</c:v>
                </c:pt>
                <c:pt idx="3173">
                  <c:v>3006250000</c:v>
                </c:pt>
                <c:pt idx="3174">
                  <c:v>3006250000</c:v>
                </c:pt>
                <c:pt idx="3175">
                  <c:v>3006250000</c:v>
                </c:pt>
                <c:pt idx="3176">
                  <c:v>3012500000</c:v>
                </c:pt>
                <c:pt idx="3177">
                  <c:v>3012500000</c:v>
                </c:pt>
                <c:pt idx="3178">
                  <c:v>3012500000</c:v>
                </c:pt>
                <c:pt idx="3179">
                  <c:v>3012500000</c:v>
                </c:pt>
                <c:pt idx="3180">
                  <c:v>3012500000</c:v>
                </c:pt>
                <c:pt idx="3181">
                  <c:v>3012500000</c:v>
                </c:pt>
                <c:pt idx="3182">
                  <c:v>3012500000</c:v>
                </c:pt>
                <c:pt idx="3183">
                  <c:v>3012500000</c:v>
                </c:pt>
                <c:pt idx="3184">
                  <c:v>3012500000</c:v>
                </c:pt>
                <c:pt idx="3185">
                  <c:v>3012500000</c:v>
                </c:pt>
                <c:pt idx="3186">
                  <c:v>3012500000</c:v>
                </c:pt>
                <c:pt idx="3187">
                  <c:v>3012500000</c:v>
                </c:pt>
                <c:pt idx="3188">
                  <c:v>3012500000</c:v>
                </c:pt>
                <c:pt idx="3189">
                  <c:v>3012500000</c:v>
                </c:pt>
                <c:pt idx="3190">
                  <c:v>3012500000</c:v>
                </c:pt>
                <c:pt idx="3191">
                  <c:v>3012500000</c:v>
                </c:pt>
                <c:pt idx="3192">
                  <c:v>3012500000</c:v>
                </c:pt>
                <c:pt idx="3193">
                  <c:v>3012500000</c:v>
                </c:pt>
                <c:pt idx="3194">
                  <c:v>3012500000</c:v>
                </c:pt>
                <c:pt idx="3195">
                  <c:v>3012500000</c:v>
                </c:pt>
                <c:pt idx="3196">
                  <c:v>3012500000</c:v>
                </c:pt>
                <c:pt idx="3197">
                  <c:v>3012500000</c:v>
                </c:pt>
                <c:pt idx="3198">
                  <c:v>3012500000</c:v>
                </c:pt>
                <c:pt idx="3199">
                  <c:v>3012500000</c:v>
                </c:pt>
                <c:pt idx="3200">
                  <c:v>3012500000</c:v>
                </c:pt>
                <c:pt idx="3201">
                  <c:v>3012500000</c:v>
                </c:pt>
                <c:pt idx="3202">
                  <c:v>3012500000</c:v>
                </c:pt>
                <c:pt idx="3203">
                  <c:v>3012500000</c:v>
                </c:pt>
                <c:pt idx="3204">
                  <c:v>3012500000</c:v>
                </c:pt>
                <c:pt idx="3205">
                  <c:v>3012500000</c:v>
                </c:pt>
                <c:pt idx="3206">
                  <c:v>3012500000</c:v>
                </c:pt>
                <c:pt idx="3207">
                  <c:v>3018750000</c:v>
                </c:pt>
                <c:pt idx="3208">
                  <c:v>3018750000</c:v>
                </c:pt>
                <c:pt idx="3209">
                  <c:v>3018750000</c:v>
                </c:pt>
                <c:pt idx="3210">
                  <c:v>3018750000</c:v>
                </c:pt>
                <c:pt idx="3211">
                  <c:v>3018750000</c:v>
                </c:pt>
                <c:pt idx="3212">
                  <c:v>3018750000</c:v>
                </c:pt>
                <c:pt idx="3213">
                  <c:v>3018750000</c:v>
                </c:pt>
                <c:pt idx="3214">
                  <c:v>3018750000</c:v>
                </c:pt>
                <c:pt idx="3215">
                  <c:v>3018750000</c:v>
                </c:pt>
                <c:pt idx="3216">
                  <c:v>3018750000</c:v>
                </c:pt>
                <c:pt idx="3217">
                  <c:v>3018750000</c:v>
                </c:pt>
                <c:pt idx="3218">
                  <c:v>3018750000</c:v>
                </c:pt>
                <c:pt idx="3219">
                  <c:v>3018750000</c:v>
                </c:pt>
                <c:pt idx="3220">
                  <c:v>3018750000</c:v>
                </c:pt>
                <c:pt idx="3221">
                  <c:v>3018750000</c:v>
                </c:pt>
                <c:pt idx="3222">
                  <c:v>3018750000</c:v>
                </c:pt>
                <c:pt idx="3223">
                  <c:v>3018750000</c:v>
                </c:pt>
                <c:pt idx="3224">
                  <c:v>3018750000</c:v>
                </c:pt>
                <c:pt idx="3225">
                  <c:v>3018750000</c:v>
                </c:pt>
                <c:pt idx="3226">
                  <c:v>3018750000</c:v>
                </c:pt>
                <c:pt idx="3227">
                  <c:v>3018750000</c:v>
                </c:pt>
                <c:pt idx="3228">
                  <c:v>3025000000</c:v>
                </c:pt>
                <c:pt idx="3229">
                  <c:v>3025000000</c:v>
                </c:pt>
                <c:pt idx="3230">
                  <c:v>3025000000</c:v>
                </c:pt>
                <c:pt idx="3231">
                  <c:v>3018750000</c:v>
                </c:pt>
                <c:pt idx="3232">
                  <c:v>3018750000</c:v>
                </c:pt>
                <c:pt idx="3233">
                  <c:v>3018750000</c:v>
                </c:pt>
                <c:pt idx="3234">
                  <c:v>3018750000</c:v>
                </c:pt>
                <c:pt idx="3235">
                  <c:v>3018750000</c:v>
                </c:pt>
                <c:pt idx="3236">
                  <c:v>3018750000</c:v>
                </c:pt>
                <c:pt idx="3237">
                  <c:v>3025000000</c:v>
                </c:pt>
                <c:pt idx="3238">
                  <c:v>3025000000</c:v>
                </c:pt>
                <c:pt idx="3239">
                  <c:v>3025000000</c:v>
                </c:pt>
                <c:pt idx="3240">
                  <c:v>3018750000</c:v>
                </c:pt>
                <c:pt idx="3241">
                  <c:v>3018750000</c:v>
                </c:pt>
                <c:pt idx="3242">
                  <c:v>3018750000</c:v>
                </c:pt>
                <c:pt idx="3243">
                  <c:v>3018750000</c:v>
                </c:pt>
                <c:pt idx="3244">
                  <c:v>3018750000</c:v>
                </c:pt>
                <c:pt idx="3245">
                  <c:v>3018750000</c:v>
                </c:pt>
                <c:pt idx="3246">
                  <c:v>3018750000</c:v>
                </c:pt>
                <c:pt idx="3247">
                  <c:v>3018750000</c:v>
                </c:pt>
                <c:pt idx="3248">
                  <c:v>3018750000</c:v>
                </c:pt>
                <c:pt idx="3249">
                  <c:v>3018750000</c:v>
                </c:pt>
                <c:pt idx="3250">
                  <c:v>3018750000</c:v>
                </c:pt>
                <c:pt idx="3251">
                  <c:v>3018750000</c:v>
                </c:pt>
                <c:pt idx="3252">
                  <c:v>3018750000</c:v>
                </c:pt>
                <c:pt idx="3253">
                  <c:v>3018750000</c:v>
                </c:pt>
                <c:pt idx="3254">
                  <c:v>3018750000</c:v>
                </c:pt>
                <c:pt idx="3255">
                  <c:v>3018750000</c:v>
                </c:pt>
                <c:pt idx="3256">
                  <c:v>3018750000</c:v>
                </c:pt>
                <c:pt idx="3257">
                  <c:v>3018750000</c:v>
                </c:pt>
                <c:pt idx="3258">
                  <c:v>3018750000</c:v>
                </c:pt>
                <c:pt idx="3259">
                  <c:v>3018750000</c:v>
                </c:pt>
                <c:pt idx="3260">
                  <c:v>3018750000</c:v>
                </c:pt>
                <c:pt idx="3261">
                  <c:v>3018750000</c:v>
                </c:pt>
                <c:pt idx="3262">
                  <c:v>3018750000</c:v>
                </c:pt>
                <c:pt idx="3263">
                  <c:v>3018750000</c:v>
                </c:pt>
                <c:pt idx="3264">
                  <c:v>3018750000</c:v>
                </c:pt>
                <c:pt idx="3265">
                  <c:v>3018750000</c:v>
                </c:pt>
                <c:pt idx="3266">
                  <c:v>3018750000</c:v>
                </c:pt>
                <c:pt idx="3267">
                  <c:v>3018750000</c:v>
                </c:pt>
                <c:pt idx="3268">
                  <c:v>3018750000</c:v>
                </c:pt>
                <c:pt idx="3269">
                  <c:v>3018750000</c:v>
                </c:pt>
                <c:pt idx="3270">
                  <c:v>3018750000</c:v>
                </c:pt>
                <c:pt idx="3271">
                  <c:v>3018750000</c:v>
                </c:pt>
                <c:pt idx="3272">
                  <c:v>3018750000</c:v>
                </c:pt>
                <c:pt idx="3273">
                  <c:v>3018750000</c:v>
                </c:pt>
                <c:pt idx="3274">
                  <c:v>3018750000</c:v>
                </c:pt>
                <c:pt idx="3275">
                  <c:v>3018750000</c:v>
                </c:pt>
                <c:pt idx="3276">
                  <c:v>3018750000</c:v>
                </c:pt>
                <c:pt idx="3277">
                  <c:v>3018750000</c:v>
                </c:pt>
                <c:pt idx="3278">
                  <c:v>3018750000</c:v>
                </c:pt>
                <c:pt idx="3279">
                  <c:v>3018750000</c:v>
                </c:pt>
                <c:pt idx="3280">
                  <c:v>3018750000</c:v>
                </c:pt>
                <c:pt idx="3281">
                  <c:v>3018750000</c:v>
                </c:pt>
                <c:pt idx="3282">
                  <c:v>3018750000</c:v>
                </c:pt>
                <c:pt idx="3283">
                  <c:v>3018750000</c:v>
                </c:pt>
                <c:pt idx="3284">
                  <c:v>3018750000</c:v>
                </c:pt>
                <c:pt idx="3285">
                  <c:v>3012500000</c:v>
                </c:pt>
                <c:pt idx="3286">
                  <c:v>3012500000</c:v>
                </c:pt>
                <c:pt idx="3287">
                  <c:v>3012500000</c:v>
                </c:pt>
                <c:pt idx="3288">
                  <c:v>3012500000</c:v>
                </c:pt>
                <c:pt idx="3289">
                  <c:v>3012500000</c:v>
                </c:pt>
                <c:pt idx="3290">
                  <c:v>3012500000</c:v>
                </c:pt>
                <c:pt idx="3291">
                  <c:v>3012500000</c:v>
                </c:pt>
                <c:pt idx="3292">
                  <c:v>3012500000</c:v>
                </c:pt>
                <c:pt idx="3293">
                  <c:v>3012500000</c:v>
                </c:pt>
                <c:pt idx="3294">
                  <c:v>3012500000</c:v>
                </c:pt>
                <c:pt idx="3295">
                  <c:v>3000000000</c:v>
                </c:pt>
                <c:pt idx="3296">
                  <c:v>3000000000</c:v>
                </c:pt>
                <c:pt idx="3297">
                  <c:v>3000000000</c:v>
                </c:pt>
                <c:pt idx="3298">
                  <c:v>3000000000</c:v>
                </c:pt>
                <c:pt idx="3299">
                  <c:v>3000000000</c:v>
                </c:pt>
                <c:pt idx="3300">
                  <c:v>3000000000</c:v>
                </c:pt>
                <c:pt idx="3301">
                  <c:v>3000000000</c:v>
                </c:pt>
                <c:pt idx="3302">
                  <c:v>3000000000</c:v>
                </c:pt>
                <c:pt idx="3303">
                  <c:v>3000000000</c:v>
                </c:pt>
                <c:pt idx="3304">
                  <c:v>3000000000</c:v>
                </c:pt>
                <c:pt idx="3305">
                  <c:v>3000000000</c:v>
                </c:pt>
                <c:pt idx="3306">
                  <c:v>3000000000</c:v>
                </c:pt>
                <c:pt idx="3307">
                  <c:v>3000000000</c:v>
                </c:pt>
                <c:pt idx="3308">
                  <c:v>3000000000</c:v>
                </c:pt>
                <c:pt idx="3309">
                  <c:v>3000000000</c:v>
                </c:pt>
                <c:pt idx="3310">
                  <c:v>2993750000</c:v>
                </c:pt>
                <c:pt idx="3311">
                  <c:v>2993750000</c:v>
                </c:pt>
                <c:pt idx="3312">
                  <c:v>2993750000</c:v>
                </c:pt>
                <c:pt idx="3313">
                  <c:v>2993750000</c:v>
                </c:pt>
                <c:pt idx="3314">
                  <c:v>2993750000</c:v>
                </c:pt>
                <c:pt idx="3315">
                  <c:v>2993750000</c:v>
                </c:pt>
                <c:pt idx="3316">
                  <c:v>2993750000</c:v>
                </c:pt>
                <c:pt idx="3317">
                  <c:v>2993750000</c:v>
                </c:pt>
                <c:pt idx="3318">
                  <c:v>2993750000</c:v>
                </c:pt>
                <c:pt idx="3319">
                  <c:v>2993750000</c:v>
                </c:pt>
                <c:pt idx="3320">
                  <c:v>2993750000</c:v>
                </c:pt>
                <c:pt idx="3321">
                  <c:v>2993750000</c:v>
                </c:pt>
                <c:pt idx="3322">
                  <c:v>2987500000</c:v>
                </c:pt>
                <c:pt idx="3323">
                  <c:v>2987500000</c:v>
                </c:pt>
                <c:pt idx="3324">
                  <c:v>2987500000</c:v>
                </c:pt>
                <c:pt idx="3325">
                  <c:v>2987500000</c:v>
                </c:pt>
                <c:pt idx="3326">
                  <c:v>2987500000</c:v>
                </c:pt>
                <c:pt idx="3327">
                  <c:v>2987500000</c:v>
                </c:pt>
                <c:pt idx="3328">
                  <c:v>2987500000</c:v>
                </c:pt>
                <c:pt idx="3329">
                  <c:v>2987500000</c:v>
                </c:pt>
                <c:pt idx="3330">
                  <c:v>2987500000</c:v>
                </c:pt>
                <c:pt idx="3331">
                  <c:v>2981250000</c:v>
                </c:pt>
                <c:pt idx="3332">
                  <c:v>2981250000</c:v>
                </c:pt>
                <c:pt idx="3333">
                  <c:v>2981250000</c:v>
                </c:pt>
                <c:pt idx="3334">
                  <c:v>2981250000</c:v>
                </c:pt>
                <c:pt idx="3335">
                  <c:v>2981250000</c:v>
                </c:pt>
                <c:pt idx="3336">
                  <c:v>2981250000</c:v>
                </c:pt>
                <c:pt idx="3337">
                  <c:v>2981250000</c:v>
                </c:pt>
                <c:pt idx="3338">
                  <c:v>2981250000</c:v>
                </c:pt>
                <c:pt idx="3339">
                  <c:v>2981250000</c:v>
                </c:pt>
                <c:pt idx="3340">
                  <c:v>2981250000</c:v>
                </c:pt>
                <c:pt idx="3341">
                  <c:v>2981250000</c:v>
                </c:pt>
                <c:pt idx="3342">
                  <c:v>2981250000</c:v>
                </c:pt>
                <c:pt idx="3343">
                  <c:v>2981250000</c:v>
                </c:pt>
                <c:pt idx="3344">
                  <c:v>2981250000</c:v>
                </c:pt>
                <c:pt idx="3345">
                  <c:v>2981250000</c:v>
                </c:pt>
                <c:pt idx="3346">
                  <c:v>2981250000</c:v>
                </c:pt>
                <c:pt idx="3347">
                  <c:v>2981250000</c:v>
                </c:pt>
                <c:pt idx="3348">
                  <c:v>2981250000</c:v>
                </c:pt>
                <c:pt idx="3349">
                  <c:v>2981250000</c:v>
                </c:pt>
                <c:pt idx="3350">
                  <c:v>2981250000</c:v>
                </c:pt>
                <c:pt idx="3351">
                  <c:v>2981250000</c:v>
                </c:pt>
                <c:pt idx="3352">
                  <c:v>2981250000</c:v>
                </c:pt>
                <c:pt idx="3353">
                  <c:v>2981250000</c:v>
                </c:pt>
                <c:pt idx="3354">
                  <c:v>2981250000</c:v>
                </c:pt>
                <c:pt idx="3355">
                  <c:v>2981250000</c:v>
                </c:pt>
                <c:pt idx="3356">
                  <c:v>2981250000</c:v>
                </c:pt>
                <c:pt idx="3357">
                  <c:v>2981250000</c:v>
                </c:pt>
                <c:pt idx="3358">
                  <c:v>2981250000</c:v>
                </c:pt>
                <c:pt idx="3359">
                  <c:v>2981250000</c:v>
                </c:pt>
                <c:pt idx="3360">
                  <c:v>2981250000</c:v>
                </c:pt>
                <c:pt idx="3361">
                  <c:v>2981250000</c:v>
                </c:pt>
                <c:pt idx="3362">
                  <c:v>2981250000</c:v>
                </c:pt>
                <c:pt idx="3363">
                  <c:v>2981250000</c:v>
                </c:pt>
                <c:pt idx="3364">
                  <c:v>2981250000</c:v>
                </c:pt>
                <c:pt idx="3365">
                  <c:v>2981250000</c:v>
                </c:pt>
                <c:pt idx="3366">
                  <c:v>2981250000</c:v>
                </c:pt>
                <c:pt idx="3367">
                  <c:v>2981250000</c:v>
                </c:pt>
                <c:pt idx="3368">
                  <c:v>2981250000</c:v>
                </c:pt>
                <c:pt idx="3369">
                  <c:v>2981250000</c:v>
                </c:pt>
                <c:pt idx="3370">
                  <c:v>2975000000</c:v>
                </c:pt>
                <c:pt idx="3371">
                  <c:v>2975000000</c:v>
                </c:pt>
                <c:pt idx="3372">
                  <c:v>2975000000</c:v>
                </c:pt>
                <c:pt idx="3373">
                  <c:v>2975000000</c:v>
                </c:pt>
                <c:pt idx="3374">
                  <c:v>2975000000</c:v>
                </c:pt>
                <c:pt idx="3375">
                  <c:v>2975000000</c:v>
                </c:pt>
                <c:pt idx="3376">
                  <c:v>2975000000</c:v>
                </c:pt>
                <c:pt idx="3377">
                  <c:v>2975000000</c:v>
                </c:pt>
                <c:pt idx="3378">
                  <c:v>2975000000</c:v>
                </c:pt>
                <c:pt idx="3379">
                  <c:v>2975000000</c:v>
                </c:pt>
                <c:pt idx="3380">
                  <c:v>2975000000</c:v>
                </c:pt>
                <c:pt idx="3381">
                  <c:v>2975000000</c:v>
                </c:pt>
                <c:pt idx="3382">
                  <c:v>2968750000</c:v>
                </c:pt>
                <c:pt idx="3383">
                  <c:v>2968750000</c:v>
                </c:pt>
                <c:pt idx="3384">
                  <c:v>2968750000</c:v>
                </c:pt>
                <c:pt idx="3385">
                  <c:v>2968750000</c:v>
                </c:pt>
                <c:pt idx="3386">
                  <c:v>2968750000</c:v>
                </c:pt>
                <c:pt idx="3387">
                  <c:v>2968750000</c:v>
                </c:pt>
                <c:pt idx="3388">
                  <c:v>2962500000</c:v>
                </c:pt>
                <c:pt idx="3389">
                  <c:v>2962500000</c:v>
                </c:pt>
                <c:pt idx="3390">
                  <c:v>2962500000</c:v>
                </c:pt>
                <c:pt idx="3391">
                  <c:v>2962500000</c:v>
                </c:pt>
                <c:pt idx="3392">
                  <c:v>2956250000</c:v>
                </c:pt>
                <c:pt idx="3393">
                  <c:v>2956250000</c:v>
                </c:pt>
                <c:pt idx="3394">
                  <c:v>2956250000</c:v>
                </c:pt>
                <c:pt idx="3395">
                  <c:v>2956250000</c:v>
                </c:pt>
                <c:pt idx="3396">
                  <c:v>2956250000</c:v>
                </c:pt>
                <c:pt idx="3397">
                  <c:v>2956250000</c:v>
                </c:pt>
                <c:pt idx="3398">
                  <c:v>2956250000</c:v>
                </c:pt>
                <c:pt idx="3399">
                  <c:v>2956250000</c:v>
                </c:pt>
                <c:pt idx="3400">
                  <c:v>2956250000</c:v>
                </c:pt>
                <c:pt idx="3401">
                  <c:v>2956250000</c:v>
                </c:pt>
                <c:pt idx="3402">
                  <c:v>2956250000</c:v>
                </c:pt>
                <c:pt idx="3403">
                  <c:v>2956250000</c:v>
                </c:pt>
                <c:pt idx="3404">
                  <c:v>2956250000</c:v>
                </c:pt>
                <c:pt idx="3405">
                  <c:v>2956250000</c:v>
                </c:pt>
                <c:pt idx="3406">
                  <c:v>2956250000</c:v>
                </c:pt>
                <c:pt idx="3407">
                  <c:v>2962500000</c:v>
                </c:pt>
                <c:pt idx="3408">
                  <c:v>2962500000</c:v>
                </c:pt>
                <c:pt idx="3409">
                  <c:v>2962500000</c:v>
                </c:pt>
                <c:pt idx="3410">
                  <c:v>2962500000</c:v>
                </c:pt>
                <c:pt idx="3411">
                  <c:v>2962500000</c:v>
                </c:pt>
                <c:pt idx="3412">
                  <c:v>2962500000</c:v>
                </c:pt>
                <c:pt idx="3413">
                  <c:v>2962500000</c:v>
                </c:pt>
                <c:pt idx="3414">
                  <c:v>2962500000</c:v>
                </c:pt>
                <c:pt idx="3415">
                  <c:v>2962500000</c:v>
                </c:pt>
                <c:pt idx="3416">
                  <c:v>2962500000</c:v>
                </c:pt>
                <c:pt idx="3417">
                  <c:v>2962500000</c:v>
                </c:pt>
                <c:pt idx="3418">
                  <c:v>2962500000</c:v>
                </c:pt>
                <c:pt idx="3419">
                  <c:v>2968750000</c:v>
                </c:pt>
                <c:pt idx="3420">
                  <c:v>2968750000</c:v>
                </c:pt>
                <c:pt idx="3421">
                  <c:v>2968750000</c:v>
                </c:pt>
                <c:pt idx="3422">
                  <c:v>2968750000</c:v>
                </c:pt>
                <c:pt idx="3423">
                  <c:v>2968750000</c:v>
                </c:pt>
                <c:pt idx="3424">
                  <c:v>2968750000</c:v>
                </c:pt>
                <c:pt idx="3425">
                  <c:v>2975000000</c:v>
                </c:pt>
                <c:pt idx="3426">
                  <c:v>2975000000</c:v>
                </c:pt>
                <c:pt idx="3427">
                  <c:v>2975000000</c:v>
                </c:pt>
                <c:pt idx="3428">
                  <c:v>2975000000</c:v>
                </c:pt>
                <c:pt idx="3429">
                  <c:v>2975000000</c:v>
                </c:pt>
                <c:pt idx="3430">
                  <c:v>2975000000</c:v>
                </c:pt>
                <c:pt idx="3431">
                  <c:v>2981250000</c:v>
                </c:pt>
                <c:pt idx="3432">
                  <c:v>2981250000</c:v>
                </c:pt>
                <c:pt idx="3433">
                  <c:v>2981250000</c:v>
                </c:pt>
                <c:pt idx="3434">
                  <c:v>2981250000</c:v>
                </c:pt>
                <c:pt idx="3435">
                  <c:v>2981250000</c:v>
                </c:pt>
                <c:pt idx="3436">
                  <c:v>2981250000</c:v>
                </c:pt>
                <c:pt idx="3437">
                  <c:v>2981250000</c:v>
                </c:pt>
                <c:pt idx="3438">
                  <c:v>2981250000</c:v>
                </c:pt>
                <c:pt idx="3439">
                  <c:v>2981250000</c:v>
                </c:pt>
                <c:pt idx="3440">
                  <c:v>2981250000</c:v>
                </c:pt>
                <c:pt idx="3441">
                  <c:v>2981250000</c:v>
                </c:pt>
                <c:pt idx="3442">
                  <c:v>2981250000</c:v>
                </c:pt>
                <c:pt idx="3443">
                  <c:v>2987500000</c:v>
                </c:pt>
                <c:pt idx="3444">
                  <c:v>2987500000</c:v>
                </c:pt>
                <c:pt idx="3445">
                  <c:v>2987500000</c:v>
                </c:pt>
                <c:pt idx="3446">
                  <c:v>2987500000</c:v>
                </c:pt>
                <c:pt idx="3447">
                  <c:v>2987500000</c:v>
                </c:pt>
                <c:pt idx="3448">
                  <c:v>2987500000</c:v>
                </c:pt>
                <c:pt idx="3449">
                  <c:v>2987500000</c:v>
                </c:pt>
                <c:pt idx="3450">
                  <c:v>2987500000</c:v>
                </c:pt>
                <c:pt idx="3451">
                  <c:v>2987500000</c:v>
                </c:pt>
                <c:pt idx="3452">
                  <c:v>2987500000</c:v>
                </c:pt>
                <c:pt idx="3453">
                  <c:v>2987500000</c:v>
                </c:pt>
                <c:pt idx="3454">
                  <c:v>2987500000</c:v>
                </c:pt>
                <c:pt idx="3455">
                  <c:v>2987500000</c:v>
                </c:pt>
                <c:pt idx="3456">
                  <c:v>2987500000</c:v>
                </c:pt>
                <c:pt idx="3457">
                  <c:v>2987500000</c:v>
                </c:pt>
                <c:pt idx="3458">
                  <c:v>2987500000</c:v>
                </c:pt>
                <c:pt idx="3459">
                  <c:v>2987500000</c:v>
                </c:pt>
                <c:pt idx="3460">
                  <c:v>2987500000</c:v>
                </c:pt>
                <c:pt idx="3461">
                  <c:v>2987500000</c:v>
                </c:pt>
                <c:pt idx="3462">
                  <c:v>2987500000</c:v>
                </c:pt>
                <c:pt idx="3463">
                  <c:v>2987500000</c:v>
                </c:pt>
                <c:pt idx="3464">
                  <c:v>2987500000</c:v>
                </c:pt>
                <c:pt idx="3465">
                  <c:v>2987500000</c:v>
                </c:pt>
                <c:pt idx="3466">
                  <c:v>2987500000</c:v>
                </c:pt>
                <c:pt idx="3467">
                  <c:v>2987500000</c:v>
                </c:pt>
                <c:pt idx="3468">
                  <c:v>2987500000</c:v>
                </c:pt>
                <c:pt idx="3469">
                  <c:v>2987500000</c:v>
                </c:pt>
                <c:pt idx="3470">
                  <c:v>2987500000</c:v>
                </c:pt>
                <c:pt idx="3471">
                  <c:v>2987500000</c:v>
                </c:pt>
                <c:pt idx="3472">
                  <c:v>2987500000</c:v>
                </c:pt>
                <c:pt idx="3473">
                  <c:v>2987500000</c:v>
                </c:pt>
                <c:pt idx="3474">
                  <c:v>2987500000</c:v>
                </c:pt>
                <c:pt idx="3475">
                  <c:v>2987500000</c:v>
                </c:pt>
                <c:pt idx="3476">
                  <c:v>2987500000</c:v>
                </c:pt>
                <c:pt idx="3477">
                  <c:v>2987500000</c:v>
                </c:pt>
                <c:pt idx="3478">
                  <c:v>2987500000</c:v>
                </c:pt>
                <c:pt idx="3479">
                  <c:v>2987500000</c:v>
                </c:pt>
                <c:pt idx="3480">
                  <c:v>2987500000</c:v>
                </c:pt>
                <c:pt idx="3481">
                  <c:v>2987500000</c:v>
                </c:pt>
                <c:pt idx="3482">
                  <c:v>2987500000</c:v>
                </c:pt>
                <c:pt idx="3483">
                  <c:v>2987500000</c:v>
                </c:pt>
                <c:pt idx="3484">
                  <c:v>2987500000</c:v>
                </c:pt>
                <c:pt idx="3485">
                  <c:v>2987500000</c:v>
                </c:pt>
                <c:pt idx="3486">
                  <c:v>2987500000</c:v>
                </c:pt>
                <c:pt idx="3487">
                  <c:v>2987500000</c:v>
                </c:pt>
                <c:pt idx="3488">
                  <c:v>2987500000</c:v>
                </c:pt>
                <c:pt idx="3489">
                  <c:v>2987500000</c:v>
                </c:pt>
                <c:pt idx="3490">
                  <c:v>2987500000</c:v>
                </c:pt>
                <c:pt idx="3491">
                  <c:v>2981250000</c:v>
                </c:pt>
                <c:pt idx="3492">
                  <c:v>2981250000</c:v>
                </c:pt>
                <c:pt idx="3493">
                  <c:v>2981250000</c:v>
                </c:pt>
                <c:pt idx="3494">
                  <c:v>2981250000</c:v>
                </c:pt>
                <c:pt idx="3495">
                  <c:v>2850000000</c:v>
                </c:pt>
                <c:pt idx="3496">
                  <c:v>2850000000</c:v>
                </c:pt>
                <c:pt idx="3497">
                  <c:v>2850000000</c:v>
                </c:pt>
                <c:pt idx="3498">
                  <c:v>2850000000</c:v>
                </c:pt>
                <c:pt idx="3499">
                  <c:v>2850000000</c:v>
                </c:pt>
                <c:pt idx="3500">
                  <c:v>2850000000</c:v>
                </c:pt>
                <c:pt idx="3501">
                  <c:v>2843750000</c:v>
                </c:pt>
                <c:pt idx="3502">
                  <c:v>2843750000</c:v>
                </c:pt>
                <c:pt idx="3503">
                  <c:v>2843750000</c:v>
                </c:pt>
                <c:pt idx="3504">
                  <c:v>2843750000</c:v>
                </c:pt>
                <c:pt idx="3505">
                  <c:v>2843750000</c:v>
                </c:pt>
                <c:pt idx="3506">
                  <c:v>2843750000</c:v>
                </c:pt>
                <c:pt idx="3507">
                  <c:v>2837500000</c:v>
                </c:pt>
                <c:pt idx="3508">
                  <c:v>2837500000</c:v>
                </c:pt>
                <c:pt idx="3509">
                  <c:v>2837500000</c:v>
                </c:pt>
                <c:pt idx="3510">
                  <c:v>2837500000</c:v>
                </c:pt>
                <c:pt idx="3511">
                  <c:v>2837500000</c:v>
                </c:pt>
                <c:pt idx="3512">
                  <c:v>2837500000</c:v>
                </c:pt>
                <c:pt idx="3513">
                  <c:v>2837500000</c:v>
                </c:pt>
                <c:pt idx="3514">
                  <c:v>2837500000</c:v>
                </c:pt>
                <c:pt idx="3515">
                  <c:v>2837500000</c:v>
                </c:pt>
                <c:pt idx="3516">
                  <c:v>2837500000</c:v>
                </c:pt>
                <c:pt idx="3517">
                  <c:v>2837500000</c:v>
                </c:pt>
                <c:pt idx="3518">
                  <c:v>2837500000</c:v>
                </c:pt>
                <c:pt idx="3519">
                  <c:v>2837500000</c:v>
                </c:pt>
                <c:pt idx="3520">
                  <c:v>2837500000</c:v>
                </c:pt>
                <c:pt idx="3521">
                  <c:v>2837500000</c:v>
                </c:pt>
                <c:pt idx="3522">
                  <c:v>2831250000</c:v>
                </c:pt>
                <c:pt idx="3523">
                  <c:v>2831250000</c:v>
                </c:pt>
                <c:pt idx="3524">
                  <c:v>2831250000</c:v>
                </c:pt>
                <c:pt idx="3525">
                  <c:v>2831250000</c:v>
                </c:pt>
                <c:pt idx="3526">
                  <c:v>2831250000</c:v>
                </c:pt>
                <c:pt idx="3527">
                  <c:v>2831250000</c:v>
                </c:pt>
                <c:pt idx="3528">
                  <c:v>2825000000</c:v>
                </c:pt>
                <c:pt idx="3529">
                  <c:v>2825000000</c:v>
                </c:pt>
                <c:pt idx="3530">
                  <c:v>2825000000</c:v>
                </c:pt>
                <c:pt idx="3531">
                  <c:v>2825000000</c:v>
                </c:pt>
                <c:pt idx="3532">
                  <c:v>2825000000</c:v>
                </c:pt>
                <c:pt idx="3533">
                  <c:v>2825000000</c:v>
                </c:pt>
                <c:pt idx="3534">
                  <c:v>2825000000</c:v>
                </c:pt>
                <c:pt idx="3535">
                  <c:v>2825000000</c:v>
                </c:pt>
                <c:pt idx="3536">
                  <c:v>2825000000</c:v>
                </c:pt>
                <c:pt idx="3537">
                  <c:v>2825000000</c:v>
                </c:pt>
                <c:pt idx="3538">
                  <c:v>2825000000</c:v>
                </c:pt>
                <c:pt idx="3539">
                  <c:v>2825000000</c:v>
                </c:pt>
                <c:pt idx="3540">
                  <c:v>2825000000</c:v>
                </c:pt>
                <c:pt idx="3541">
                  <c:v>2825000000</c:v>
                </c:pt>
                <c:pt idx="3542">
                  <c:v>2825000000</c:v>
                </c:pt>
                <c:pt idx="3543">
                  <c:v>2818750000</c:v>
                </c:pt>
                <c:pt idx="3544">
                  <c:v>2818750000</c:v>
                </c:pt>
                <c:pt idx="3545">
                  <c:v>2818750000</c:v>
                </c:pt>
                <c:pt idx="3546">
                  <c:v>2818750000</c:v>
                </c:pt>
                <c:pt idx="3547">
                  <c:v>2818750000</c:v>
                </c:pt>
                <c:pt idx="3548">
                  <c:v>2818750000</c:v>
                </c:pt>
                <c:pt idx="3549">
                  <c:v>2812500000</c:v>
                </c:pt>
                <c:pt idx="3550">
                  <c:v>2812500000</c:v>
                </c:pt>
                <c:pt idx="3551">
                  <c:v>2812500000</c:v>
                </c:pt>
                <c:pt idx="3552">
                  <c:v>2806250000</c:v>
                </c:pt>
                <c:pt idx="3553">
                  <c:v>2806250000</c:v>
                </c:pt>
                <c:pt idx="3554">
                  <c:v>2806250000</c:v>
                </c:pt>
                <c:pt idx="3555">
                  <c:v>2806250000</c:v>
                </c:pt>
                <c:pt idx="3556">
                  <c:v>2806250000</c:v>
                </c:pt>
                <c:pt idx="3557">
                  <c:v>2806250000</c:v>
                </c:pt>
                <c:pt idx="3558">
                  <c:v>2800000000</c:v>
                </c:pt>
                <c:pt idx="3559">
                  <c:v>2800000000</c:v>
                </c:pt>
                <c:pt idx="3560">
                  <c:v>2800000000</c:v>
                </c:pt>
                <c:pt idx="3561">
                  <c:v>2800000000</c:v>
                </c:pt>
                <c:pt idx="3562">
                  <c:v>2800000000</c:v>
                </c:pt>
                <c:pt idx="3563">
                  <c:v>2800000000</c:v>
                </c:pt>
                <c:pt idx="3564">
                  <c:v>2800000000</c:v>
                </c:pt>
                <c:pt idx="3565">
                  <c:v>2800000000</c:v>
                </c:pt>
                <c:pt idx="3566">
                  <c:v>2800000000</c:v>
                </c:pt>
                <c:pt idx="3567">
                  <c:v>2800000000</c:v>
                </c:pt>
                <c:pt idx="3568">
                  <c:v>2800000000</c:v>
                </c:pt>
                <c:pt idx="3569">
                  <c:v>2800000000</c:v>
                </c:pt>
                <c:pt idx="3570">
                  <c:v>2793750000</c:v>
                </c:pt>
                <c:pt idx="3571">
                  <c:v>2793750000</c:v>
                </c:pt>
                <c:pt idx="3572">
                  <c:v>2793750000</c:v>
                </c:pt>
                <c:pt idx="3573">
                  <c:v>2793750000</c:v>
                </c:pt>
                <c:pt idx="3574">
                  <c:v>2793750000</c:v>
                </c:pt>
                <c:pt idx="3575">
                  <c:v>2793750000</c:v>
                </c:pt>
                <c:pt idx="3576">
                  <c:v>2787500000</c:v>
                </c:pt>
                <c:pt idx="3577">
                  <c:v>2787500000</c:v>
                </c:pt>
                <c:pt idx="3578">
                  <c:v>2787500000</c:v>
                </c:pt>
                <c:pt idx="3579">
                  <c:v>2781250000</c:v>
                </c:pt>
                <c:pt idx="3580">
                  <c:v>2781250000</c:v>
                </c:pt>
                <c:pt idx="3581">
                  <c:v>2781250000</c:v>
                </c:pt>
                <c:pt idx="3582">
                  <c:v>2781250000</c:v>
                </c:pt>
                <c:pt idx="3583">
                  <c:v>2781250000</c:v>
                </c:pt>
                <c:pt idx="3584">
                  <c:v>2781250000</c:v>
                </c:pt>
                <c:pt idx="3585">
                  <c:v>2775000000</c:v>
                </c:pt>
                <c:pt idx="3586">
                  <c:v>2775000000</c:v>
                </c:pt>
                <c:pt idx="3587">
                  <c:v>2775000000</c:v>
                </c:pt>
                <c:pt idx="3588">
                  <c:v>2775000000</c:v>
                </c:pt>
                <c:pt idx="3589">
                  <c:v>2775000000</c:v>
                </c:pt>
                <c:pt idx="3590">
                  <c:v>2775000000</c:v>
                </c:pt>
                <c:pt idx="3591">
                  <c:v>2775000000</c:v>
                </c:pt>
                <c:pt idx="3592">
                  <c:v>2775000000</c:v>
                </c:pt>
                <c:pt idx="3593">
                  <c:v>2775000000</c:v>
                </c:pt>
                <c:pt idx="3594">
                  <c:v>2775000000</c:v>
                </c:pt>
                <c:pt idx="3595">
                  <c:v>2700000000</c:v>
                </c:pt>
                <c:pt idx="3596">
                  <c:v>2700000000</c:v>
                </c:pt>
                <c:pt idx="3597">
                  <c:v>2700000000</c:v>
                </c:pt>
                <c:pt idx="3598">
                  <c:v>2693750000</c:v>
                </c:pt>
                <c:pt idx="3599">
                  <c:v>2693750000</c:v>
                </c:pt>
                <c:pt idx="3600">
                  <c:v>2693750000</c:v>
                </c:pt>
                <c:pt idx="3601">
                  <c:v>2693750000</c:v>
                </c:pt>
                <c:pt idx="3602">
                  <c:v>2693750000</c:v>
                </c:pt>
                <c:pt idx="3603">
                  <c:v>2693750000</c:v>
                </c:pt>
                <c:pt idx="3604">
                  <c:v>2693750000</c:v>
                </c:pt>
                <c:pt idx="3605">
                  <c:v>2693750000</c:v>
                </c:pt>
                <c:pt idx="3606">
                  <c:v>2693750000</c:v>
                </c:pt>
                <c:pt idx="3607">
                  <c:v>2693750000</c:v>
                </c:pt>
                <c:pt idx="3608">
                  <c:v>2693750000</c:v>
                </c:pt>
                <c:pt idx="3609">
                  <c:v>2693750000</c:v>
                </c:pt>
                <c:pt idx="3610">
                  <c:v>2687500000</c:v>
                </c:pt>
                <c:pt idx="3611">
                  <c:v>2687500000</c:v>
                </c:pt>
                <c:pt idx="3612">
                  <c:v>2687500000</c:v>
                </c:pt>
                <c:pt idx="3613">
                  <c:v>2687500000</c:v>
                </c:pt>
                <c:pt idx="3614">
                  <c:v>2687500000</c:v>
                </c:pt>
                <c:pt idx="3615">
                  <c:v>2687500000</c:v>
                </c:pt>
                <c:pt idx="3616">
                  <c:v>2681250000</c:v>
                </c:pt>
                <c:pt idx="3617">
                  <c:v>2681250000</c:v>
                </c:pt>
                <c:pt idx="3618">
                  <c:v>2681250000</c:v>
                </c:pt>
                <c:pt idx="3619">
                  <c:v>2681250000</c:v>
                </c:pt>
                <c:pt idx="3620">
                  <c:v>2681250000</c:v>
                </c:pt>
                <c:pt idx="3621">
                  <c:v>2681250000</c:v>
                </c:pt>
                <c:pt idx="3622">
                  <c:v>2681250000</c:v>
                </c:pt>
                <c:pt idx="3623">
                  <c:v>2681250000</c:v>
                </c:pt>
                <c:pt idx="3624">
                  <c:v>2681250000</c:v>
                </c:pt>
                <c:pt idx="3625">
                  <c:v>2681250000</c:v>
                </c:pt>
                <c:pt idx="3626">
                  <c:v>2681250000</c:v>
                </c:pt>
                <c:pt idx="3627">
                  <c:v>2681250000</c:v>
                </c:pt>
                <c:pt idx="3628">
                  <c:v>2681250000</c:v>
                </c:pt>
                <c:pt idx="3629">
                  <c:v>2681250000</c:v>
                </c:pt>
                <c:pt idx="3630">
                  <c:v>2681250000</c:v>
                </c:pt>
                <c:pt idx="3631">
                  <c:v>2681250000</c:v>
                </c:pt>
                <c:pt idx="3632">
                  <c:v>2681250000</c:v>
                </c:pt>
                <c:pt idx="3633">
                  <c:v>2681250000</c:v>
                </c:pt>
                <c:pt idx="3634">
                  <c:v>2675000000</c:v>
                </c:pt>
                <c:pt idx="3635">
                  <c:v>2675000000</c:v>
                </c:pt>
                <c:pt idx="3636">
                  <c:v>2675000000</c:v>
                </c:pt>
                <c:pt idx="3637">
                  <c:v>2675000000</c:v>
                </c:pt>
                <c:pt idx="3638">
                  <c:v>2675000000</c:v>
                </c:pt>
                <c:pt idx="3639">
                  <c:v>2675000000</c:v>
                </c:pt>
                <c:pt idx="3640">
                  <c:v>2675000000</c:v>
                </c:pt>
                <c:pt idx="3641">
                  <c:v>2675000000</c:v>
                </c:pt>
                <c:pt idx="3642">
                  <c:v>2675000000</c:v>
                </c:pt>
                <c:pt idx="3643">
                  <c:v>2675000000</c:v>
                </c:pt>
                <c:pt idx="3644">
                  <c:v>2675000000</c:v>
                </c:pt>
                <c:pt idx="3645">
                  <c:v>2675000000</c:v>
                </c:pt>
                <c:pt idx="3646">
                  <c:v>2675000000</c:v>
                </c:pt>
                <c:pt idx="3647">
                  <c:v>2675000000</c:v>
                </c:pt>
                <c:pt idx="3648">
                  <c:v>2675000000</c:v>
                </c:pt>
                <c:pt idx="3649">
                  <c:v>2675000000</c:v>
                </c:pt>
                <c:pt idx="3650">
                  <c:v>2675000000</c:v>
                </c:pt>
                <c:pt idx="3651">
                  <c:v>2675000000</c:v>
                </c:pt>
                <c:pt idx="3652">
                  <c:v>2681250000</c:v>
                </c:pt>
                <c:pt idx="3653">
                  <c:v>2681250000</c:v>
                </c:pt>
                <c:pt idx="3654">
                  <c:v>2681250000</c:v>
                </c:pt>
                <c:pt idx="3655">
                  <c:v>2681250000</c:v>
                </c:pt>
                <c:pt idx="3656">
                  <c:v>2681250000</c:v>
                </c:pt>
                <c:pt idx="3657">
                  <c:v>2681250000</c:v>
                </c:pt>
                <c:pt idx="3658">
                  <c:v>2675000000</c:v>
                </c:pt>
                <c:pt idx="3659">
                  <c:v>2675000000</c:v>
                </c:pt>
                <c:pt idx="3660">
                  <c:v>2675000000</c:v>
                </c:pt>
                <c:pt idx="3661">
                  <c:v>2675000000</c:v>
                </c:pt>
                <c:pt idx="3662">
                  <c:v>2675000000</c:v>
                </c:pt>
                <c:pt idx="3663">
                  <c:v>2675000000</c:v>
                </c:pt>
                <c:pt idx="3664">
                  <c:v>2668750000</c:v>
                </c:pt>
                <c:pt idx="3665">
                  <c:v>2668750000</c:v>
                </c:pt>
                <c:pt idx="3666">
                  <c:v>2668750000</c:v>
                </c:pt>
                <c:pt idx="3667">
                  <c:v>2662500000</c:v>
                </c:pt>
                <c:pt idx="3668">
                  <c:v>2662500000</c:v>
                </c:pt>
                <c:pt idx="3669">
                  <c:v>2662500000</c:v>
                </c:pt>
                <c:pt idx="3670">
                  <c:v>2662500000</c:v>
                </c:pt>
                <c:pt idx="3671">
                  <c:v>2662500000</c:v>
                </c:pt>
                <c:pt idx="3672">
                  <c:v>2662500000</c:v>
                </c:pt>
                <c:pt idx="3673">
                  <c:v>2656250000</c:v>
                </c:pt>
                <c:pt idx="3674">
                  <c:v>2656250000</c:v>
                </c:pt>
                <c:pt idx="3675">
                  <c:v>2656250000</c:v>
                </c:pt>
                <c:pt idx="3676">
                  <c:v>2656250000</c:v>
                </c:pt>
                <c:pt idx="3677">
                  <c:v>2656250000</c:v>
                </c:pt>
                <c:pt idx="3678">
                  <c:v>2656250000</c:v>
                </c:pt>
                <c:pt idx="3679">
                  <c:v>2656250000</c:v>
                </c:pt>
                <c:pt idx="3680">
                  <c:v>2656250000</c:v>
                </c:pt>
                <c:pt idx="3681">
                  <c:v>2656250000</c:v>
                </c:pt>
                <c:pt idx="3682">
                  <c:v>2656250000</c:v>
                </c:pt>
                <c:pt idx="3683">
                  <c:v>2656250000</c:v>
                </c:pt>
                <c:pt idx="3684">
                  <c:v>2656250000</c:v>
                </c:pt>
                <c:pt idx="3685">
                  <c:v>2650000000</c:v>
                </c:pt>
                <c:pt idx="3686">
                  <c:v>2650000000</c:v>
                </c:pt>
                <c:pt idx="3687">
                  <c:v>2650000000</c:v>
                </c:pt>
                <c:pt idx="3688">
                  <c:v>2650000000</c:v>
                </c:pt>
                <c:pt idx="3689">
                  <c:v>2650000000</c:v>
                </c:pt>
                <c:pt idx="3690">
                  <c:v>2650000000</c:v>
                </c:pt>
                <c:pt idx="3691">
                  <c:v>2650000000</c:v>
                </c:pt>
                <c:pt idx="3692">
                  <c:v>2650000000</c:v>
                </c:pt>
                <c:pt idx="3693">
                  <c:v>2650000000</c:v>
                </c:pt>
                <c:pt idx="3694">
                  <c:v>2650000000</c:v>
                </c:pt>
                <c:pt idx="3695">
                  <c:v>2568750000</c:v>
                </c:pt>
                <c:pt idx="3696">
                  <c:v>2568750000</c:v>
                </c:pt>
                <c:pt idx="3697">
                  <c:v>2568750000</c:v>
                </c:pt>
                <c:pt idx="3698">
                  <c:v>2568750000</c:v>
                </c:pt>
                <c:pt idx="3699">
                  <c:v>2568750000</c:v>
                </c:pt>
                <c:pt idx="3700">
                  <c:v>2568750000</c:v>
                </c:pt>
                <c:pt idx="3701">
                  <c:v>2568750000</c:v>
                </c:pt>
                <c:pt idx="3702">
                  <c:v>2568750000</c:v>
                </c:pt>
                <c:pt idx="3703">
                  <c:v>2568750000</c:v>
                </c:pt>
                <c:pt idx="3704">
                  <c:v>2568750000</c:v>
                </c:pt>
                <c:pt idx="3705">
                  <c:v>2568750000</c:v>
                </c:pt>
                <c:pt idx="3706">
                  <c:v>2568750000</c:v>
                </c:pt>
                <c:pt idx="3707">
                  <c:v>2568750000</c:v>
                </c:pt>
                <c:pt idx="3708">
                  <c:v>2568750000</c:v>
                </c:pt>
                <c:pt idx="3709">
                  <c:v>2568750000</c:v>
                </c:pt>
                <c:pt idx="3710">
                  <c:v>2568750000</c:v>
                </c:pt>
                <c:pt idx="3711">
                  <c:v>2568750000</c:v>
                </c:pt>
                <c:pt idx="3712">
                  <c:v>2568750000</c:v>
                </c:pt>
                <c:pt idx="3713">
                  <c:v>2568750000</c:v>
                </c:pt>
                <c:pt idx="3714">
                  <c:v>2568750000</c:v>
                </c:pt>
                <c:pt idx="3715">
                  <c:v>2568750000</c:v>
                </c:pt>
                <c:pt idx="3716">
                  <c:v>2568750000</c:v>
                </c:pt>
                <c:pt idx="3717">
                  <c:v>2568750000</c:v>
                </c:pt>
                <c:pt idx="3718">
                  <c:v>2568750000</c:v>
                </c:pt>
                <c:pt idx="3719">
                  <c:v>2562500000</c:v>
                </c:pt>
                <c:pt idx="3720">
                  <c:v>2562500000</c:v>
                </c:pt>
                <c:pt idx="3721">
                  <c:v>2562500000</c:v>
                </c:pt>
                <c:pt idx="3722">
                  <c:v>2556250000</c:v>
                </c:pt>
                <c:pt idx="3723">
                  <c:v>2556250000</c:v>
                </c:pt>
                <c:pt idx="3724">
                  <c:v>2556250000</c:v>
                </c:pt>
                <c:pt idx="3725">
                  <c:v>2556250000</c:v>
                </c:pt>
                <c:pt idx="3726">
                  <c:v>2556250000</c:v>
                </c:pt>
                <c:pt idx="3727">
                  <c:v>2556250000</c:v>
                </c:pt>
                <c:pt idx="3728">
                  <c:v>2550000000</c:v>
                </c:pt>
                <c:pt idx="3729">
                  <c:v>2550000000</c:v>
                </c:pt>
                <c:pt idx="3730">
                  <c:v>2550000000</c:v>
                </c:pt>
                <c:pt idx="3731">
                  <c:v>2550000000</c:v>
                </c:pt>
                <c:pt idx="3732">
                  <c:v>2550000000</c:v>
                </c:pt>
                <c:pt idx="3733">
                  <c:v>2550000000</c:v>
                </c:pt>
                <c:pt idx="3734">
                  <c:v>2543750000</c:v>
                </c:pt>
                <c:pt idx="3735">
                  <c:v>2543750000</c:v>
                </c:pt>
                <c:pt idx="3736">
                  <c:v>2543750000</c:v>
                </c:pt>
                <c:pt idx="3737">
                  <c:v>2543750000</c:v>
                </c:pt>
                <c:pt idx="3738">
                  <c:v>2543750000</c:v>
                </c:pt>
                <c:pt idx="3739">
                  <c:v>2543750000</c:v>
                </c:pt>
                <c:pt idx="3740">
                  <c:v>2543750000</c:v>
                </c:pt>
                <c:pt idx="3741">
                  <c:v>2543750000</c:v>
                </c:pt>
                <c:pt idx="3742">
                  <c:v>2543750000</c:v>
                </c:pt>
                <c:pt idx="3743">
                  <c:v>2543750000</c:v>
                </c:pt>
                <c:pt idx="3744">
                  <c:v>2543750000</c:v>
                </c:pt>
                <c:pt idx="3745">
                  <c:v>2543750000</c:v>
                </c:pt>
                <c:pt idx="3746">
                  <c:v>2543750000</c:v>
                </c:pt>
                <c:pt idx="3747">
                  <c:v>2543750000</c:v>
                </c:pt>
                <c:pt idx="3748">
                  <c:v>2543750000</c:v>
                </c:pt>
                <c:pt idx="3749">
                  <c:v>2543750000</c:v>
                </c:pt>
                <c:pt idx="3750">
                  <c:v>2543750000</c:v>
                </c:pt>
                <c:pt idx="3751">
                  <c:v>2543750000</c:v>
                </c:pt>
                <c:pt idx="3752">
                  <c:v>2537500000</c:v>
                </c:pt>
                <c:pt idx="3753">
                  <c:v>2537500000</c:v>
                </c:pt>
                <c:pt idx="3754">
                  <c:v>2537500000</c:v>
                </c:pt>
                <c:pt idx="3755">
                  <c:v>2537500000</c:v>
                </c:pt>
                <c:pt idx="3756">
                  <c:v>2537500000</c:v>
                </c:pt>
                <c:pt idx="3757">
                  <c:v>2537500000</c:v>
                </c:pt>
                <c:pt idx="3758">
                  <c:v>2531250000</c:v>
                </c:pt>
                <c:pt idx="3759">
                  <c:v>2531250000</c:v>
                </c:pt>
                <c:pt idx="3760">
                  <c:v>2531250000</c:v>
                </c:pt>
                <c:pt idx="3761">
                  <c:v>2531250000</c:v>
                </c:pt>
                <c:pt idx="3762">
                  <c:v>2531250000</c:v>
                </c:pt>
                <c:pt idx="3763">
                  <c:v>2531250000</c:v>
                </c:pt>
                <c:pt idx="3764">
                  <c:v>2525000000</c:v>
                </c:pt>
                <c:pt idx="3765">
                  <c:v>2525000000</c:v>
                </c:pt>
                <c:pt idx="3766">
                  <c:v>2525000000</c:v>
                </c:pt>
                <c:pt idx="3767">
                  <c:v>2518750000</c:v>
                </c:pt>
                <c:pt idx="3768">
                  <c:v>2518750000</c:v>
                </c:pt>
                <c:pt idx="3769">
                  <c:v>2518750000</c:v>
                </c:pt>
                <c:pt idx="3770">
                  <c:v>2518750000</c:v>
                </c:pt>
                <c:pt idx="3771">
                  <c:v>2518750000</c:v>
                </c:pt>
                <c:pt idx="3772">
                  <c:v>2518750000</c:v>
                </c:pt>
                <c:pt idx="3773">
                  <c:v>2512500000</c:v>
                </c:pt>
                <c:pt idx="3774">
                  <c:v>2512500000</c:v>
                </c:pt>
                <c:pt idx="3775">
                  <c:v>2512500000</c:v>
                </c:pt>
                <c:pt idx="3776">
                  <c:v>2512500000</c:v>
                </c:pt>
                <c:pt idx="3777">
                  <c:v>2512500000</c:v>
                </c:pt>
                <c:pt idx="3778">
                  <c:v>2512500000</c:v>
                </c:pt>
                <c:pt idx="3779">
                  <c:v>2512500000</c:v>
                </c:pt>
                <c:pt idx="3780">
                  <c:v>2512500000</c:v>
                </c:pt>
                <c:pt idx="3781">
                  <c:v>2512500000</c:v>
                </c:pt>
                <c:pt idx="3782">
                  <c:v>2506250000</c:v>
                </c:pt>
                <c:pt idx="3783">
                  <c:v>2506250000</c:v>
                </c:pt>
                <c:pt idx="3784">
                  <c:v>2506250000</c:v>
                </c:pt>
                <c:pt idx="3785">
                  <c:v>2506250000</c:v>
                </c:pt>
                <c:pt idx="3786">
                  <c:v>2506250000</c:v>
                </c:pt>
                <c:pt idx="3787">
                  <c:v>2506250000</c:v>
                </c:pt>
                <c:pt idx="3788">
                  <c:v>2500000000</c:v>
                </c:pt>
                <c:pt idx="3789">
                  <c:v>2500000000</c:v>
                </c:pt>
                <c:pt idx="3790">
                  <c:v>2500000000</c:v>
                </c:pt>
                <c:pt idx="3791">
                  <c:v>2500000000</c:v>
                </c:pt>
                <c:pt idx="3792">
                  <c:v>2500000000</c:v>
                </c:pt>
                <c:pt idx="3793">
                  <c:v>2500000000</c:v>
                </c:pt>
                <c:pt idx="3794">
                  <c:v>2500000000</c:v>
                </c:pt>
                <c:pt idx="3795">
                  <c:v>2431250000</c:v>
                </c:pt>
                <c:pt idx="3796">
                  <c:v>2431250000</c:v>
                </c:pt>
                <c:pt idx="3797">
                  <c:v>2431250000</c:v>
                </c:pt>
                <c:pt idx="3798">
                  <c:v>2431250000</c:v>
                </c:pt>
                <c:pt idx="3799">
                  <c:v>2431250000</c:v>
                </c:pt>
                <c:pt idx="3800">
                  <c:v>2431250000</c:v>
                </c:pt>
                <c:pt idx="3801">
                  <c:v>2431250000</c:v>
                </c:pt>
                <c:pt idx="3802">
                  <c:v>2431250000</c:v>
                </c:pt>
                <c:pt idx="3803">
                  <c:v>2431250000</c:v>
                </c:pt>
                <c:pt idx="3804">
                  <c:v>2431250000</c:v>
                </c:pt>
                <c:pt idx="3805">
                  <c:v>2431250000</c:v>
                </c:pt>
                <c:pt idx="3806">
                  <c:v>2431250000</c:v>
                </c:pt>
                <c:pt idx="3807">
                  <c:v>2431250000</c:v>
                </c:pt>
                <c:pt idx="3808">
                  <c:v>2431250000</c:v>
                </c:pt>
                <c:pt idx="3809">
                  <c:v>2431250000</c:v>
                </c:pt>
                <c:pt idx="3810">
                  <c:v>2437500000</c:v>
                </c:pt>
                <c:pt idx="3811">
                  <c:v>2437500000</c:v>
                </c:pt>
                <c:pt idx="3812">
                  <c:v>2437500000</c:v>
                </c:pt>
                <c:pt idx="3813">
                  <c:v>2437500000</c:v>
                </c:pt>
                <c:pt idx="3814">
                  <c:v>2437500000</c:v>
                </c:pt>
                <c:pt idx="3815">
                  <c:v>2437500000</c:v>
                </c:pt>
                <c:pt idx="3816">
                  <c:v>2437500000</c:v>
                </c:pt>
                <c:pt idx="3817">
                  <c:v>2437500000</c:v>
                </c:pt>
                <c:pt idx="3818">
                  <c:v>2437500000</c:v>
                </c:pt>
                <c:pt idx="3819">
                  <c:v>2437500000</c:v>
                </c:pt>
                <c:pt idx="3820">
                  <c:v>2437500000</c:v>
                </c:pt>
                <c:pt idx="3821">
                  <c:v>2437500000</c:v>
                </c:pt>
                <c:pt idx="3822">
                  <c:v>2437500000</c:v>
                </c:pt>
                <c:pt idx="3823">
                  <c:v>2437500000</c:v>
                </c:pt>
                <c:pt idx="3824">
                  <c:v>2437500000</c:v>
                </c:pt>
                <c:pt idx="3825">
                  <c:v>2437500000</c:v>
                </c:pt>
                <c:pt idx="3826">
                  <c:v>2437500000</c:v>
                </c:pt>
                <c:pt idx="3827">
                  <c:v>2437500000</c:v>
                </c:pt>
                <c:pt idx="3828">
                  <c:v>2437500000</c:v>
                </c:pt>
                <c:pt idx="3829">
                  <c:v>2437500000</c:v>
                </c:pt>
                <c:pt idx="3830">
                  <c:v>2437500000</c:v>
                </c:pt>
                <c:pt idx="3831">
                  <c:v>2437500000</c:v>
                </c:pt>
                <c:pt idx="3832">
                  <c:v>2437500000</c:v>
                </c:pt>
                <c:pt idx="3833">
                  <c:v>2437500000</c:v>
                </c:pt>
                <c:pt idx="3834">
                  <c:v>2437500000</c:v>
                </c:pt>
                <c:pt idx="3835">
                  <c:v>2437500000</c:v>
                </c:pt>
                <c:pt idx="3836">
                  <c:v>2437500000</c:v>
                </c:pt>
                <c:pt idx="3837">
                  <c:v>2431250000</c:v>
                </c:pt>
                <c:pt idx="3838">
                  <c:v>2431250000</c:v>
                </c:pt>
                <c:pt idx="3839">
                  <c:v>2431250000</c:v>
                </c:pt>
                <c:pt idx="3840">
                  <c:v>2431250000</c:v>
                </c:pt>
                <c:pt idx="3841">
                  <c:v>2431250000</c:v>
                </c:pt>
                <c:pt idx="3842">
                  <c:v>2431250000</c:v>
                </c:pt>
                <c:pt idx="3843">
                  <c:v>2418750000</c:v>
                </c:pt>
                <c:pt idx="3844">
                  <c:v>2418750000</c:v>
                </c:pt>
                <c:pt idx="3845">
                  <c:v>2418750000</c:v>
                </c:pt>
                <c:pt idx="3846">
                  <c:v>2412500000</c:v>
                </c:pt>
                <c:pt idx="3847">
                  <c:v>2412500000</c:v>
                </c:pt>
                <c:pt idx="3848">
                  <c:v>2412500000</c:v>
                </c:pt>
                <c:pt idx="3849">
                  <c:v>2400000000</c:v>
                </c:pt>
                <c:pt idx="3850">
                  <c:v>2400000000</c:v>
                </c:pt>
                <c:pt idx="3851">
                  <c:v>2400000000</c:v>
                </c:pt>
                <c:pt idx="3852">
                  <c:v>2400000000</c:v>
                </c:pt>
                <c:pt idx="3853">
                  <c:v>2400000000</c:v>
                </c:pt>
                <c:pt idx="3854">
                  <c:v>2400000000</c:v>
                </c:pt>
                <c:pt idx="3855">
                  <c:v>2393750000</c:v>
                </c:pt>
                <c:pt idx="3856">
                  <c:v>2393750000</c:v>
                </c:pt>
                <c:pt idx="3857">
                  <c:v>2393750000</c:v>
                </c:pt>
                <c:pt idx="3858">
                  <c:v>2393750000</c:v>
                </c:pt>
                <c:pt idx="3859">
                  <c:v>2393750000</c:v>
                </c:pt>
                <c:pt idx="3860">
                  <c:v>2393750000</c:v>
                </c:pt>
                <c:pt idx="3861">
                  <c:v>2387500000</c:v>
                </c:pt>
                <c:pt idx="3862">
                  <c:v>2387500000</c:v>
                </c:pt>
                <c:pt idx="3863">
                  <c:v>2387500000</c:v>
                </c:pt>
                <c:pt idx="3864">
                  <c:v>2393750000</c:v>
                </c:pt>
                <c:pt idx="3865">
                  <c:v>2393750000</c:v>
                </c:pt>
                <c:pt idx="3866">
                  <c:v>2393750000</c:v>
                </c:pt>
                <c:pt idx="3867">
                  <c:v>2387500000</c:v>
                </c:pt>
                <c:pt idx="3868">
                  <c:v>2387500000</c:v>
                </c:pt>
                <c:pt idx="3869">
                  <c:v>2387500000</c:v>
                </c:pt>
                <c:pt idx="3870">
                  <c:v>2375000000</c:v>
                </c:pt>
                <c:pt idx="3871">
                  <c:v>2375000000</c:v>
                </c:pt>
                <c:pt idx="3872">
                  <c:v>2375000000</c:v>
                </c:pt>
                <c:pt idx="3873">
                  <c:v>2375000000</c:v>
                </c:pt>
                <c:pt idx="3874">
                  <c:v>2375000000</c:v>
                </c:pt>
                <c:pt idx="3875">
                  <c:v>2375000000</c:v>
                </c:pt>
                <c:pt idx="3876">
                  <c:v>2368750000</c:v>
                </c:pt>
                <c:pt idx="3877">
                  <c:v>2368750000</c:v>
                </c:pt>
                <c:pt idx="3878">
                  <c:v>2368750000</c:v>
                </c:pt>
                <c:pt idx="3879">
                  <c:v>2368750000</c:v>
                </c:pt>
                <c:pt idx="3880">
                  <c:v>2368750000</c:v>
                </c:pt>
                <c:pt idx="3881">
                  <c:v>2368750000</c:v>
                </c:pt>
                <c:pt idx="3882">
                  <c:v>2362500000</c:v>
                </c:pt>
                <c:pt idx="3883">
                  <c:v>2362500000</c:v>
                </c:pt>
                <c:pt idx="3884">
                  <c:v>2362500000</c:v>
                </c:pt>
                <c:pt idx="3885">
                  <c:v>2356250000</c:v>
                </c:pt>
                <c:pt idx="3886">
                  <c:v>2356250000</c:v>
                </c:pt>
                <c:pt idx="3887">
                  <c:v>2356250000</c:v>
                </c:pt>
                <c:pt idx="3888">
                  <c:v>2356250000</c:v>
                </c:pt>
                <c:pt idx="3889">
                  <c:v>2356250000</c:v>
                </c:pt>
                <c:pt idx="3890">
                  <c:v>2356250000</c:v>
                </c:pt>
                <c:pt idx="3891">
                  <c:v>2350000000</c:v>
                </c:pt>
                <c:pt idx="3892">
                  <c:v>2343750000</c:v>
                </c:pt>
                <c:pt idx="3893">
                  <c:v>2343750000</c:v>
                </c:pt>
                <c:pt idx="3894">
                  <c:v>2343750000</c:v>
                </c:pt>
                <c:pt idx="3895">
                  <c:v>2293750000</c:v>
                </c:pt>
                <c:pt idx="3896">
                  <c:v>2293750000</c:v>
                </c:pt>
                <c:pt idx="3897">
                  <c:v>2293750000</c:v>
                </c:pt>
                <c:pt idx="3898">
                  <c:v>2293750000</c:v>
                </c:pt>
                <c:pt idx="3899">
                  <c:v>2293750000</c:v>
                </c:pt>
                <c:pt idx="3900">
                  <c:v>2293750000</c:v>
                </c:pt>
                <c:pt idx="3901">
                  <c:v>2287500000</c:v>
                </c:pt>
                <c:pt idx="3902">
                  <c:v>2287500000</c:v>
                </c:pt>
                <c:pt idx="3903">
                  <c:v>2287500000</c:v>
                </c:pt>
                <c:pt idx="3904">
                  <c:v>2287500000</c:v>
                </c:pt>
                <c:pt idx="3905">
                  <c:v>2287500000</c:v>
                </c:pt>
                <c:pt idx="3906">
                  <c:v>2287500000</c:v>
                </c:pt>
                <c:pt idx="3907">
                  <c:v>2287500000</c:v>
                </c:pt>
                <c:pt idx="3908">
                  <c:v>2287500000</c:v>
                </c:pt>
                <c:pt idx="3909">
                  <c:v>2287500000</c:v>
                </c:pt>
                <c:pt idx="3910">
                  <c:v>2281250000</c:v>
                </c:pt>
                <c:pt idx="3911">
                  <c:v>2281250000</c:v>
                </c:pt>
                <c:pt idx="3912">
                  <c:v>2281250000</c:v>
                </c:pt>
                <c:pt idx="3913">
                  <c:v>2268750000</c:v>
                </c:pt>
                <c:pt idx="3914">
                  <c:v>2268750000</c:v>
                </c:pt>
                <c:pt idx="3915">
                  <c:v>2268750000</c:v>
                </c:pt>
                <c:pt idx="3916">
                  <c:v>2262500000</c:v>
                </c:pt>
                <c:pt idx="3917">
                  <c:v>2262500000</c:v>
                </c:pt>
                <c:pt idx="3918">
                  <c:v>2262500000</c:v>
                </c:pt>
                <c:pt idx="3919">
                  <c:v>2262500000</c:v>
                </c:pt>
                <c:pt idx="3920">
                  <c:v>2262500000</c:v>
                </c:pt>
                <c:pt idx="3921">
                  <c:v>2262500000</c:v>
                </c:pt>
                <c:pt idx="3922">
                  <c:v>2262500000</c:v>
                </c:pt>
                <c:pt idx="3923">
                  <c:v>2262500000</c:v>
                </c:pt>
                <c:pt idx="3924">
                  <c:v>2262500000</c:v>
                </c:pt>
                <c:pt idx="3925">
                  <c:v>2262500000</c:v>
                </c:pt>
                <c:pt idx="3926">
                  <c:v>2262500000</c:v>
                </c:pt>
                <c:pt idx="3927">
                  <c:v>2262500000</c:v>
                </c:pt>
                <c:pt idx="3928">
                  <c:v>2262500000</c:v>
                </c:pt>
                <c:pt idx="3929">
                  <c:v>2262500000</c:v>
                </c:pt>
                <c:pt idx="3930">
                  <c:v>2262500000</c:v>
                </c:pt>
                <c:pt idx="3931">
                  <c:v>2262500000</c:v>
                </c:pt>
                <c:pt idx="3932">
                  <c:v>2262500000</c:v>
                </c:pt>
                <c:pt idx="3933">
                  <c:v>2262500000</c:v>
                </c:pt>
                <c:pt idx="3934">
                  <c:v>2256250000</c:v>
                </c:pt>
                <c:pt idx="3935">
                  <c:v>2256250000</c:v>
                </c:pt>
                <c:pt idx="3936">
                  <c:v>2256250000</c:v>
                </c:pt>
                <c:pt idx="3937">
                  <c:v>2250000000</c:v>
                </c:pt>
                <c:pt idx="3938">
                  <c:v>2250000000</c:v>
                </c:pt>
                <c:pt idx="3939">
                  <c:v>2250000000</c:v>
                </c:pt>
                <c:pt idx="3940">
                  <c:v>2237500000</c:v>
                </c:pt>
                <c:pt idx="3941">
                  <c:v>2237500000</c:v>
                </c:pt>
                <c:pt idx="3942">
                  <c:v>2237500000</c:v>
                </c:pt>
                <c:pt idx="3943">
                  <c:v>2237500000</c:v>
                </c:pt>
                <c:pt idx="3944">
                  <c:v>2237500000</c:v>
                </c:pt>
                <c:pt idx="3945">
                  <c:v>2237500000</c:v>
                </c:pt>
                <c:pt idx="3946">
                  <c:v>2237500000</c:v>
                </c:pt>
                <c:pt idx="3947">
                  <c:v>2237500000</c:v>
                </c:pt>
                <c:pt idx="3948">
                  <c:v>2237500000</c:v>
                </c:pt>
                <c:pt idx="3949">
                  <c:v>2237500000</c:v>
                </c:pt>
                <c:pt idx="3950">
                  <c:v>2237500000</c:v>
                </c:pt>
                <c:pt idx="3951">
                  <c:v>2237500000</c:v>
                </c:pt>
                <c:pt idx="3952">
                  <c:v>2237500000</c:v>
                </c:pt>
                <c:pt idx="3953">
                  <c:v>2237500000</c:v>
                </c:pt>
                <c:pt idx="3954">
                  <c:v>2237500000</c:v>
                </c:pt>
                <c:pt idx="3955">
                  <c:v>2231250000</c:v>
                </c:pt>
                <c:pt idx="3956">
                  <c:v>2231250000</c:v>
                </c:pt>
                <c:pt idx="3957">
                  <c:v>2231250000</c:v>
                </c:pt>
                <c:pt idx="3958">
                  <c:v>2231250000</c:v>
                </c:pt>
                <c:pt idx="3959">
                  <c:v>2231250000</c:v>
                </c:pt>
                <c:pt idx="3960">
                  <c:v>2231250000</c:v>
                </c:pt>
                <c:pt idx="3961">
                  <c:v>2231250000</c:v>
                </c:pt>
                <c:pt idx="3962">
                  <c:v>2231250000</c:v>
                </c:pt>
                <c:pt idx="3963">
                  <c:v>2231250000</c:v>
                </c:pt>
                <c:pt idx="3964">
                  <c:v>2231250000</c:v>
                </c:pt>
                <c:pt idx="3965">
                  <c:v>2231250000</c:v>
                </c:pt>
                <c:pt idx="3966">
                  <c:v>2231250000</c:v>
                </c:pt>
                <c:pt idx="3967">
                  <c:v>2231250000</c:v>
                </c:pt>
                <c:pt idx="3968">
                  <c:v>2231250000</c:v>
                </c:pt>
                <c:pt idx="3969">
                  <c:v>2231250000</c:v>
                </c:pt>
                <c:pt idx="3970">
                  <c:v>2231250000</c:v>
                </c:pt>
                <c:pt idx="3971">
                  <c:v>2231250000</c:v>
                </c:pt>
                <c:pt idx="3972">
                  <c:v>2231250000</c:v>
                </c:pt>
                <c:pt idx="3973">
                  <c:v>2225000000</c:v>
                </c:pt>
                <c:pt idx="3974">
                  <c:v>2225000000</c:v>
                </c:pt>
                <c:pt idx="3975">
                  <c:v>2225000000</c:v>
                </c:pt>
                <c:pt idx="3976">
                  <c:v>2218750000</c:v>
                </c:pt>
                <c:pt idx="3977">
                  <c:v>2218750000</c:v>
                </c:pt>
                <c:pt idx="3978">
                  <c:v>2218750000</c:v>
                </c:pt>
                <c:pt idx="3979">
                  <c:v>2212500000</c:v>
                </c:pt>
                <c:pt idx="3980">
                  <c:v>2212500000</c:v>
                </c:pt>
                <c:pt idx="3981">
                  <c:v>2212500000</c:v>
                </c:pt>
                <c:pt idx="3982">
                  <c:v>2212500000</c:v>
                </c:pt>
                <c:pt idx="3983">
                  <c:v>2212500000</c:v>
                </c:pt>
                <c:pt idx="3984">
                  <c:v>2212500000</c:v>
                </c:pt>
                <c:pt idx="3985">
                  <c:v>2212500000</c:v>
                </c:pt>
                <c:pt idx="3986">
                  <c:v>2212500000</c:v>
                </c:pt>
                <c:pt idx="3987">
                  <c:v>2212500000</c:v>
                </c:pt>
                <c:pt idx="3988">
                  <c:v>2206250000</c:v>
                </c:pt>
                <c:pt idx="3989">
                  <c:v>2206250000</c:v>
                </c:pt>
                <c:pt idx="3990">
                  <c:v>2206250000</c:v>
                </c:pt>
                <c:pt idx="3991">
                  <c:v>2200000000</c:v>
                </c:pt>
                <c:pt idx="3992">
                  <c:v>2193750000</c:v>
                </c:pt>
                <c:pt idx="3993">
                  <c:v>2193750000</c:v>
                </c:pt>
                <c:pt idx="3994">
                  <c:v>2193750000</c:v>
                </c:pt>
                <c:pt idx="3995">
                  <c:v>2156250000</c:v>
                </c:pt>
                <c:pt idx="3996">
                  <c:v>2156250000</c:v>
                </c:pt>
                <c:pt idx="3997">
                  <c:v>2156250000</c:v>
                </c:pt>
                <c:pt idx="3998">
                  <c:v>2156250000</c:v>
                </c:pt>
                <c:pt idx="3999">
                  <c:v>2156250000</c:v>
                </c:pt>
                <c:pt idx="4000">
                  <c:v>2156250000</c:v>
                </c:pt>
                <c:pt idx="4001">
                  <c:v>2156250000</c:v>
                </c:pt>
                <c:pt idx="4002">
                  <c:v>2156250000</c:v>
                </c:pt>
                <c:pt idx="4003">
                  <c:v>2156250000</c:v>
                </c:pt>
                <c:pt idx="4004">
                  <c:v>2156250000</c:v>
                </c:pt>
                <c:pt idx="4005">
                  <c:v>2156250000</c:v>
                </c:pt>
                <c:pt idx="4006">
                  <c:v>2156250000</c:v>
                </c:pt>
                <c:pt idx="4007">
                  <c:v>2150000000</c:v>
                </c:pt>
                <c:pt idx="4008">
                  <c:v>2150000000</c:v>
                </c:pt>
                <c:pt idx="4009">
                  <c:v>2150000000</c:v>
                </c:pt>
                <c:pt idx="4010">
                  <c:v>2150000000</c:v>
                </c:pt>
                <c:pt idx="4011">
                  <c:v>2150000000</c:v>
                </c:pt>
                <c:pt idx="4012">
                  <c:v>2150000000</c:v>
                </c:pt>
                <c:pt idx="4013">
                  <c:v>2150000000</c:v>
                </c:pt>
                <c:pt idx="4014">
                  <c:v>2150000000</c:v>
                </c:pt>
                <c:pt idx="4015">
                  <c:v>2150000000</c:v>
                </c:pt>
                <c:pt idx="4016">
                  <c:v>2143750000</c:v>
                </c:pt>
                <c:pt idx="4017">
                  <c:v>2143750000</c:v>
                </c:pt>
                <c:pt idx="4018">
                  <c:v>2143750000</c:v>
                </c:pt>
                <c:pt idx="4019">
                  <c:v>2143750000</c:v>
                </c:pt>
                <c:pt idx="4020">
                  <c:v>2143750000</c:v>
                </c:pt>
                <c:pt idx="4021">
                  <c:v>2143750000</c:v>
                </c:pt>
                <c:pt idx="4022">
                  <c:v>2143750000</c:v>
                </c:pt>
                <c:pt idx="4023">
                  <c:v>2143750000</c:v>
                </c:pt>
                <c:pt idx="4024">
                  <c:v>2143750000</c:v>
                </c:pt>
                <c:pt idx="4025">
                  <c:v>2143750000</c:v>
                </c:pt>
                <c:pt idx="4026">
                  <c:v>2143750000</c:v>
                </c:pt>
                <c:pt idx="4027">
                  <c:v>2143750000</c:v>
                </c:pt>
                <c:pt idx="4028">
                  <c:v>2143750000</c:v>
                </c:pt>
                <c:pt idx="4029">
                  <c:v>2143750000</c:v>
                </c:pt>
                <c:pt idx="4030">
                  <c:v>2143750000</c:v>
                </c:pt>
                <c:pt idx="4031">
                  <c:v>2143750000</c:v>
                </c:pt>
                <c:pt idx="4032">
                  <c:v>2143750000</c:v>
                </c:pt>
                <c:pt idx="4033">
                  <c:v>2143750000</c:v>
                </c:pt>
                <c:pt idx="4034">
                  <c:v>2143750000</c:v>
                </c:pt>
                <c:pt idx="4035">
                  <c:v>2143750000</c:v>
                </c:pt>
                <c:pt idx="4036">
                  <c:v>2143750000</c:v>
                </c:pt>
                <c:pt idx="4037">
                  <c:v>2143750000</c:v>
                </c:pt>
                <c:pt idx="4038">
                  <c:v>2143750000</c:v>
                </c:pt>
                <c:pt idx="4039">
                  <c:v>2143750000</c:v>
                </c:pt>
                <c:pt idx="4040">
                  <c:v>2137500000</c:v>
                </c:pt>
                <c:pt idx="4041">
                  <c:v>2137500000</c:v>
                </c:pt>
                <c:pt idx="4042">
                  <c:v>2137500000</c:v>
                </c:pt>
                <c:pt idx="4043">
                  <c:v>2125000000</c:v>
                </c:pt>
                <c:pt idx="4044">
                  <c:v>2125000000</c:v>
                </c:pt>
                <c:pt idx="4045">
                  <c:v>2125000000</c:v>
                </c:pt>
                <c:pt idx="4046">
                  <c:v>2112500000</c:v>
                </c:pt>
                <c:pt idx="4047">
                  <c:v>2112500000</c:v>
                </c:pt>
                <c:pt idx="4048">
                  <c:v>2112500000</c:v>
                </c:pt>
                <c:pt idx="4049">
                  <c:v>2106250000</c:v>
                </c:pt>
                <c:pt idx="4050">
                  <c:v>2106250000</c:v>
                </c:pt>
                <c:pt idx="4051">
                  <c:v>2106250000</c:v>
                </c:pt>
                <c:pt idx="4052">
                  <c:v>2106250000</c:v>
                </c:pt>
                <c:pt idx="4053">
                  <c:v>2106250000</c:v>
                </c:pt>
                <c:pt idx="4054">
                  <c:v>2106250000</c:v>
                </c:pt>
                <c:pt idx="4055">
                  <c:v>2093750000</c:v>
                </c:pt>
                <c:pt idx="4056">
                  <c:v>2093750000</c:v>
                </c:pt>
                <c:pt idx="4057">
                  <c:v>2093750000</c:v>
                </c:pt>
                <c:pt idx="4058">
                  <c:v>2087500000</c:v>
                </c:pt>
                <c:pt idx="4059">
                  <c:v>2087500000</c:v>
                </c:pt>
                <c:pt idx="4060">
                  <c:v>2087500000</c:v>
                </c:pt>
                <c:pt idx="4061">
                  <c:v>2081250000</c:v>
                </c:pt>
                <c:pt idx="4062">
                  <c:v>2081250000</c:v>
                </c:pt>
                <c:pt idx="4063">
                  <c:v>2081250000</c:v>
                </c:pt>
                <c:pt idx="4064">
                  <c:v>2081250000</c:v>
                </c:pt>
                <c:pt idx="4065">
                  <c:v>2081250000</c:v>
                </c:pt>
                <c:pt idx="4066">
                  <c:v>2081250000</c:v>
                </c:pt>
                <c:pt idx="4067">
                  <c:v>2075000000</c:v>
                </c:pt>
                <c:pt idx="4068">
                  <c:v>2075000000</c:v>
                </c:pt>
                <c:pt idx="4069">
                  <c:v>2075000000</c:v>
                </c:pt>
                <c:pt idx="4070">
                  <c:v>2068750000</c:v>
                </c:pt>
                <c:pt idx="4071">
                  <c:v>2068750000</c:v>
                </c:pt>
                <c:pt idx="4072">
                  <c:v>2068750000</c:v>
                </c:pt>
                <c:pt idx="4073">
                  <c:v>2062500000</c:v>
                </c:pt>
                <c:pt idx="4074">
                  <c:v>2062500000</c:v>
                </c:pt>
                <c:pt idx="4075">
                  <c:v>2062500000</c:v>
                </c:pt>
                <c:pt idx="4076">
                  <c:v>2062500000</c:v>
                </c:pt>
                <c:pt idx="4077">
                  <c:v>2062500000</c:v>
                </c:pt>
                <c:pt idx="4078">
                  <c:v>2062500000</c:v>
                </c:pt>
                <c:pt idx="4079">
                  <c:v>2062500000</c:v>
                </c:pt>
                <c:pt idx="4080">
                  <c:v>2062500000</c:v>
                </c:pt>
                <c:pt idx="4081">
                  <c:v>2062500000</c:v>
                </c:pt>
                <c:pt idx="4082">
                  <c:v>2062500000</c:v>
                </c:pt>
                <c:pt idx="4083">
                  <c:v>2062500000</c:v>
                </c:pt>
                <c:pt idx="4084">
                  <c:v>2062500000</c:v>
                </c:pt>
                <c:pt idx="4085">
                  <c:v>2062500000</c:v>
                </c:pt>
                <c:pt idx="4086">
                  <c:v>2062500000</c:v>
                </c:pt>
                <c:pt idx="4087">
                  <c:v>2062500000</c:v>
                </c:pt>
                <c:pt idx="4088">
                  <c:v>2062500000</c:v>
                </c:pt>
                <c:pt idx="4089">
                  <c:v>2062500000</c:v>
                </c:pt>
                <c:pt idx="4090">
                  <c:v>2062500000</c:v>
                </c:pt>
                <c:pt idx="4091">
                  <c:v>2056250000</c:v>
                </c:pt>
                <c:pt idx="4092">
                  <c:v>2050000000</c:v>
                </c:pt>
                <c:pt idx="4093">
                  <c:v>2050000000</c:v>
                </c:pt>
                <c:pt idx="4094">
                  <c:v>2050000000</c:v>
                </c:pt>
                <c:pt idx="4095">
                  <c:v>1975000000</c:v>
                </c:pt>
                <c:pt idx="4096">
                  <c:v>1975000000</c:v>
                </c:pt>
                <c:pt idx="4097">
                  <c:v>1975000000</c:v>
                </c:pt>
                <c:pt idx="4098">
                  <c:v>1975000000</c:v>
                </c:pt>
                <c:pt idx="4099">
                  <c:v>1975000000</c:v>
                </c:pt>
                <c:pt idx="4100">
                  <c:v>1975000000</c:v>
                </c:pt>
                <c:pt idx="4101">
                  <c:v>1975000000</c:v>
                </c:pt>
                <c:pt idx="4102">
                  <c:v>1975000000</c:v>
                </c:pt>
                <c:pt idx="4103">
                  <c:v>1975000000</c:v>
                </c:pt>
                <c:pt idx="4104">
                  <c:v>1975000000</c:v>
                </c:pt>
                <c:pt idx="4105">
                  <c:v>1975000000</c:v>
                </c:pt>
                <c:pt idx="4106">
                  <c:v>1975000000</c:v>
                </c:pt>
                <c:pt idx="4107">
                  <c:v>1975000000</c:v>
                </c:pt>
                <c:pt idx="4108">
                  <c:v>1975000000</c:v>
                </c:pt>
                <c:pt idx="4109">
                  <c:v>1975000000</c:v>
                </c:pt>
                <c:pt idx="4110">
                  <c:v>1968750000</c:v>
                </c:pt>
                <c:pt idx="4111">
                  <c:v>1968750000</c:v>
                </c:pt>
                <c:pt idx="4112">
                  <c:v>1968750000</c:v>
                </c:pt>
                <c:pt idx="4113">
                  <c:v>1962500000</c:v>
                </c:pt>
                <c:pt idx="4114">
                  <c:v>1962500000</c:v>
                </c:pt>
                <c:pt idx="4115">
                  <c:v>1962500000</c:v>
                </c:pt>
                <c:pt idx="4116">
                  <c:v>1962500000</c:v>
                </c:pt>
                <c:pt idx="4117">
                  <c:v>1962500000</c:v>
                </c:pt>
                <c:pt idx="4118">
                  <c:v>1962500000</c:v>
                </c:pt>
                <c:pt idx="4119">
                  <c:v>1956250000</c:v>
                </c:pt>
                <c:pt idx="4120">
                  <c:v>1956250000</c:v>
                </c:pt>
                <c:pt idx="4121">
                  <c:v>1956250000</c:v>
                </c:pt>
                <c:pt idx="4122">
                  <c:v>1956250000</c:v>
                </c:pt>
                <c:pt idx="4123">
                  <c:v>1956250000</c:v>
                </c:pt>
                <c:pt idx="4124">
                  <c:v>1956250000</c:v>
                </c:pt>
                <c:pt idx="4125">
                  <c:v>1956250000</c:v>
                </c:pt>
                <c:pt idx="4126">
                  <c:v>1956250000</c:v>
                </c:pt>
                <c:pt idx="4127">
                  <c:v>1956250000</c:v>
                </c:pt>
                <c:pt idx="4128">
                  <c:v>1956250000</c:v>
                </c:pt>
                <c:pt idx="4129">
                  <c:v>1956250000</c:v>
                </c:pt>
                <c:pt idx="4130">
                  <c:v>1956250000</c:v>
                </c:pt>
                <c:pt idx="4131">
                  <c:v>1956250000</c:v>
                </c:pt>
                <c:pt idx="4132">
                  <c:v>1956250000</c:v>
                </c:pt>
                <c:pt idx="4133">
                  <c:v>1956250000</c:v>
                </c:pt>
                <c:pt idx="4134">
                  <c:v>1956250000</c:v>
                </c:pt>
                <c:pt idx="4135">
                  <c:v>1956250000</c:v>
                </c:pt>
                <c:pt idx="4136">
                  <c:v>1956250000</c:v>
                </c:pt>
                <c:pt idx="4137">
                  <c:v>1950000000</c:v>
                </c:pt>
                <c:pt idx="4138">
                  <c:v>1950000000</c:v>
                </c:pt>
                <c:pt idx="4139">
                  <c:v>1950000000</c:v>
                </c:pt>
                <c:pt idx="4140">
                  <c:v>1950000000</c:v>
                </c:pt>
                <c:pt idx="4141">
                  <c:v>1950000000</c:v>
                </c:pt>
                <c:pt idx="4142">
                  <c:v>1950000000</c:v>
                </c:pt>
                <c:pt idx="4143">
                  <c:v>1943750000</c:v>
                </c:pt>
                <c:pt idx="4144">
                  <c:v>1943750000</c:v>
                </c:pt>
                <c:pt idx="4145">
                  <c:v>1943750000</c:v>
                </c:pt>
                <c:pt idx="4146">
                  <c:v>1943750000</c:v>
                </c:pt>
                <c:pt idx="4147">
                  <c:v>1943750000</c:v>
                </c:pt>
                <c:pt idx="4148">
                  <c:v>1943750000</c:v>
                </c:pt>
                <c:pt idx="4149">
                  <c:v>1937500000</c:v>
                </c:pt>
                <c:pt idx="4150">
                  <c:v>1937500000</c:v>
                </c:pt>
                <c:pt idx="4151">
                  <c:v>1937500000</c:v>
                </c:pt>
                <c:pt idx="4152">
                  <c:v>1931250000</c:v>
                </c:pt>
                <c:pt idx="4153">
                  <c:v>1931250000</c:v>
                </c:pt>
                <c:pt idx="4154">
                  <c:v>1931250000</c:v>
                </c:pt>
                <c:pt idx="4155">
                  <c:v>1931250000</c:v>
                </c:pt>
                <c:pt idx="4156">
                  <c:v>1931250000</c:v>
                </c:pt>
                <c:pt idx="4157">
                  <c:v>1931250000</c:v>
                </c:pt>
                <c:pt idx="4158">
                  <c:v>1931250000</c:v>
                </c:pt>
                <c:pt idx="4159">
                  <c:v>1931250000</c:v>
                </c:pt>
                <c:pt idx="4160">
                  <c:v>1931250000</c:v>
                </c:pt>
                <c:pt idx="4161">
                  <c:v>1931250000</c:v>
                </c:pt>
                <c:pt idx="4162">
                  <c:v>1931250000</c:v>
                </c:pt>
                <c:pt idx="4163">
                  <c:v>1931250000</c:v>
                </c:pt>
                <c:pt idx="4164">
                  <c:v>1925000000</c:v>
                </c:pt>
                <c:pt idx="4165">
                  <c:v>1925000000</c:v>
                </c:pt>
                <c:pt idx="4166">
                  <c:v>1925000000</c:v>
                </c:pt>
                <c:pt idx="4167">
                  <c:v>1925000000</c:v>
                </c:pt>
                <c:pt idx="4168">
                  <c:v>1925000000</c:v>
                </c:pt>
                <c:pt idx="4169">
                  <c:v>1925000000</c:v>
                </c:pt>
                <c:pt idx="4170">
                  <c:v>1925000000</c:v>
                </c:pt>
                <c:pt idx="4171">
                  <c:v>1925000000</c:v>
                </c:pt>
                <c:pt idx="4172">
                  <c:v>1925000000</c:v>
                </c:pt>
                <c:pt idx="4173">
                  <c:v>1925000000</c:v>
                </c:pt>
                <c:pt idx="4174">
                  <c:v>1925000000</c:v>
                </c:pt>
                <c:pt idx="4175">
                  <c:v>1925000000</c:v>
                </c:pt>
                <c:pt idx="4176">
                  <c:v>1925000000</c:v>
                </c:pt>
                <c:pt idx="4177">
                  <c:v>1925000000</c:v>
                </c:pt>
                <c:pt idx="4178">
                  <c:v>1925000000</c:v>
                </c:pt>
                <c:pt idx="4179">
                  <c:v>1925000000</c:v>
                </c:pt>
                <c:pt idx="4180">
                  <c:v>1925000000</c:v>
                </c:pt>
                <c:pt idx="4181">
                  <c:v>1925000000</c:v>
                </c:pt>
                <c:pt idx="4182">
                  <c:v>1925000000</c:v>
                </c:pt>
                <c:pt idx="4183">
                  <c:v>1925000000</c:v>
                </c:pt>
                <c:pt idx="4184">
                  <c:v>1925000000</c:v>
                </c:pt>
                <c:pt idx="4185">
                  <c:v>1925000000</c:v>
                </c:pt>
                <c:pt idx="4186">
                  <c:v>1925000000</c:v>
                </c:pt>
                <c:pt idx="4187">
                  <c:v>1925000000</c:v>
                </c:pt>
                <c:pt idx="4188">
                  <c:v>1931250000</c:v>
                </c:pt>
                <c:pt idx="4189">
                  <c:v>1931250000</c:v>
                </c:pt>
                <c:pt idx="4190">
                  <c:v>1931250000</c:v>
                </c:pt>
                <c:pt idx="4191">
                  <c:v>1931250000</c:v>
                </c:pt>
                <c:pt idx="4192">
                  <c:v>1931250000</c:v>
                </c:pt>
                <c:pt idx="4193">
                  <c:v>1931250000</c:v>
                </c:pt>
                <c:pt idx="4194">
                  <c:v>1931250000</c:v>
                </c:pt>
                <c:pt idx="4195">
                  <c:v>1862500000</c:v>
                </c:pt>
                <c:pt idx="4196">
                  <c:v>1862500000</c:v>
                </c:pt>
                <c:pt idx="4197">
                  <c:v>1862500000</c:v>
                </c:pt>
                <c:pt idx="4198">
                  <c:v>1862500000</c:v>
                </c:pt>
                <c:pt idx="4199">
                  <c:v>1862500000</c:v>
                </c:pt>
                <c:pt idx="4200">
                  <c:v>1862500000</c:v>
                </c:pt>
                <c:pt idx="4201">
                  <c:v>1856250000</c:v>
                </c:pt>
                <c:pt idx="4202">
                  <c:v>1856250000</c:v>
                </c:pt>
                <c:pt idx="4203">
                  <c:v>1856250000</c:v>
                </c:pt>
                <c:pt idx="4204">
                  <c:v>1856250000</c:v>
                </c:pt>
                <c:pt idx="4205">
                  <c:v>1856250000</c:v>
                </c:pt>
                <c:pt idx="4206">
                  <c:v>1856250000</c:v>
                </c:pt>
                <c:pt idx="4207">
                  <c:v>1850000000</c:v>
                </c:pt>
                <c:pt idx="4208">
                  <c:v>1850000000</c:v>
                </c:pt>
                <c:pt idx="4209">
                  <c:v>1850000000</c:v>
                </c:pt>
                <c:pt idx="4210">
                  <c:v>1850000000</c:v>
                </c:pt>
                <c:pt idx="4211">
                  <c:v>1850000000</c:v>
                </c:pt>
                <c:pt idx="4212">
                  <c:v>1850000000</c:v>
                </c:pt>
                <c:pt idx="4213">
                  <c:v>1843750000</c:v>
                </c:pt>
                <c:pt idx="4214">
                  <c:v>1843750000</c:v>
                </c:pt>
                <c:pt idx="4215">
                  <c:v>1843750000</c:v>
                </c:pt>
                <c:pt idx="4216">
                  <c:v>1843750000</c:v>
                </c:pt>
                <c:pt idx="4217">
                  <c:v>1843750000</c:v>
                </c:pt>
                <c:pt idx="4218">
                  <c:v>1843750000</c:v>
                </c:pt>
                <c:pt idx="4219">
                  <c:v>1843750000</c:v>
                </c:pt>
                <c:pt idx="4220">
                  <c:v>1843750000</c:v>
                </c:pt>
                <c:pt idx="4221">
                  <c:v>1843750000</c:v>
                </c:pt>
                <c:pt idx="4222">
                  <c:v>1837500000</c:v>
                </c:pt>
                <c:pt idx="4223">
                  <c:v>1837500000</c:v>
                </c:pt>
                <c:pt idx="4224">
                  <c:v>1837500000</c:v>
                </c:pt>
                <c:pt idx="4225">
                  <c:v>1837500000</c:v>
                </c:pt>
                <c:pt idx="4226">
                  <c:v>1837500000</c:v>
                </c:pt>
                <c:pt idx="4227">
                  <c:v>1837500000</c:v>
                </c:pt>
                <c:pt idx="4228">
                  <c:v>1837500000</c:v>
                </c:pt>
                <c:pt idx="4229">
                  <c:v>1837500000</c:v>
                </c:pt>
                <c:pt idx="4230">
                  <c:v>1837500000</c:v>
                </c:pt>
                <c:pt idx="4231">
                  <c:v>1843750000</c:v>
                </c:pt>
                <c:pt idx="4232">
                  <c:v>1843750000</c:v>
                </c:pt>
                <c:pt idx="4233">
                  <c:v>1843750000</c:v>
                </c:pt>
                <c:pt idx="4234">
                  <c:v>1843750000</c:v>
                </c:pt>
                <c:pt idx="4235">
                  <c:v>1843750000</c:v>
                </c:pt>
                <c:pt idx="4236">
                  <c:v>1843750000</c:v>
                </c:pt>
                <c:pt idx="4237">
                  <c:v>1843750000</c:v>
                </c:pt>
                <c:pt idx="4238">
                  <c:v>1843750000</c:v>
                </c:pt>
                <c:pt idx="4239">
                  <c:v>1843750000</c:v>
                </c:pt>
                <c:pt idx="4240">
                  <c:v>1831250000</c:v>
                </c:pt>
                <c:pt idx="4241">
                  <c:v>1831250000</c:v>
                </c:pt>
                <c:pt idx="4242">
                  <c:v>1831250000</c:v>
                </c:pt>
                <c:pt idx="4243">
                  <c:v>1825000000</c:v>
                </c:pt>
                <c:pt idx="4244">
                  <c:v>1825000000</c:v>
                </c:pt>
                <c:pt idx="4245">
                  <c:v>1825000000</c:v>
                </c:pt>
                <c:pt idx="4246">
                  <c:v>1818750000</c:v>
                </c:pt>
                <c:pt idx="4247">
                  <c:v>1818750000</c:v>
                </c:pt>
                <c:pt idx="4248">
                  <c:v>1818750000</c:v>
                </c:pt>
                <c:pt idx="4249">
                  <c:v>1818750000</c:v>
                </c:pt>
                <c:pt idx="4250">
                  <c:v>1818750000</c:v>
                </c:pt>
                <c:pt idx="4251">
                  <c:v>1818750000</c:v>
                </c:pt>
                <c:pt idx="4252">
                  <c:v>1818750000</c:v>
                </c:pt>
                <c:pt idx="4253">
                  <c:v>1818750000</c:v>
                </c:pt>
                <c:pt idx="4254">
                  <c:v>1818750000</c:v>
                </c:pt>
                <c:pt idx="4255">
                  <c:v>1812500000</c:v>
                </c:pt>
                <c:pt idx="4256">
                  <c:v>1812500000</c:v>
                </c:pt>
                <c:pt idx="4257">
                  <c:v>1812500000</c:v>
                </c:pt>
                <c:pt idx="4258">
                  <c:v>1806250000</c:v>
                </c:pt>
                <c:pt idx="4259">
                  <c:v>1806250000</c:v>
                </c:pt>
                <c:pt idx="4260">
                  <c:v>1806250000</c:v>
                </c:pt>
                <c:pt idx="4261">
                  <c:v>1806250000</c:v>
                </c:pt>
                <c:pt idx="4262">
                  <c:v>1806250000</c:v>
                </c:pt>
                <c:pt idx="4263">
                  <c:v>1806250000</c:v>
                </c:pt>
                <c:pt idx="4264">
                  <c:v>1806250000</c:v>
                </c:pt>
                <c:pt idx="4265">
                  <c:v>1806250000</c:v>
                </c:pt>
                <c:pt idx="4266">
                  <c:v>1806250000</c:v>
                </c:pt>
                <c:pt idx="4267">
                  <c:v>1800000000</c:v>
                </c:pt>
                <c:pt idx="4268">
                  <c:v>1800000000</c:v>
                </c:pt>
                <c:pt idx="4269">
                  <c:v>1800000000</c:v>
                </c:pt>
                <c:pt idx="4270">
                  <c:v>1806250000</c:v>
                </c:pt>
                <c:pt idx="4271">
                  <c:v>1806250000</c:v>
                </c:pt>
                <c:pt idx="4272">
                  <c:v>1806250000</c:v>
                </c:pt>
                <c:pt idx="4273">
                  <c:v>1800000000</c:v>
                </c:pt>
                <c:pt idx="4274">
                  <c:v>1800000000</c:v>
                </c:pt>
                <c:pt idx="4275">
                  <c:v>1800000000</c:v>
                </c:pt>
                <c:pt idx="4276">
                  <c:v>1800000000</c:v>
                </c:pt>
                <c:pt idx="4277">
                  <c:v>1800000000</c:v>
                </c:pt>
                <c:pt idx="4278">
                  <c:v>1800000000</c:v>
                </c:pt>
                <c:pt idx="4279">
                  <c:v>1800000000</c:v>
                </c:pt>
                <c:pt idx="4280">
                  <c:v>1800000000</c:v>
                </c:pt>
                <c:pt idx="4281">
                  <c:v>1800000000</c:v>
                </c:pt>
                <c:pt idx="4282">
                  <c:v>1800000000</c:v>
                </c:pt>
                <c:pt idx="4283">
                  <c:v>1800000000</c:v>
                </c:pt>
                <c:pt idx="4284">
                  <c:v>1800000000</c:v>
                </c:pt>
                <c:pt idx="4285">
                  <c:v>1800000000</c:v>
                </c:pt>
                <c:pt idx="4286">
                  <c:v>1800000000</c:v>
                </c:pt>
                <c:pt idx="4287">
                  <c:v>1800000000</c:v>
                </c:pt>
                <c:pt idx="4288">
                  <c:v>1793750000</c:v>
                </c:pt>
                <c:pt idx="4289">
                  <c:v>1793750000</c:v>
                </c:pt>
                <c:pt idx="4290">
                  <c:v>1793750000</c:v>
                </c:pt>
                <c:pt idx="4291">
                  <c:v>1793750000</c:v>
                </c:pt>
                <c:pt idx="4292">
                  <c:v>1781250000</c:v>
                </c:pt>
                <c:pt idx="4293">
                  <c:v>1781250000</c:v>
                </c:pt>
                <c:pt idx="4294">
                  <c:v>1781250000</c:v>
                </c:pt>
                <c:pt idx="4295">
                  <c:v>1725000000</c:v>
                </c:pt>
                <c:pt idx="4296">
                  <c:v>1725000000</c:v>
                </c:pt>
                <c:pt idx="4297">
                  <c:v>1725000000</c:v>
                </c:pt>
                <c:pt idx="4298">
                  <c:v>1725000000</c:v>
                </c:pt>
                <c:pt idx="4299">
                  <c:v>1725000000</c:v>
                </c:pt>
                <c:pt idx="4300">
                  <c:v>1725000000</c:v>
                </c:pt>
                <c:pt idx="4301">
                  <c:v>1725000000</c:v>
                </c:pt>
                <c:pt idx="4302">
                  <c:v>1725000000</c:v>
                </c:pt>
                <c:pt idx="4303">
                  <c:v>1725000000</c:v>
                </c:pt>
                <c:pt idx="4304">
                  <c:v>1731250000</c:v>
                </c:pt>
                <c:pt idx="4305">
                  <c:v>1731250000</c:v>
                </c:pt>
                <c:pt idx="4306">
                  <c:v>1731250000</c:v>
                </c:pt>
                <c:pt idx="4307">
                  <c:v>1731250000</c:v>
                </c:pt>
                <c:pt idx="4308">
                  <c:v>1731250000</c:v>
                </c:pt>
                <c:pt idx="4309">
                  <c:v>1731250000</c:v>
                </c:pt>
                <c:pt idx="4310">
                  <c:v>1731250000</c:v>
                </c:pt>
                <c:pt idx="4311">
                  <c:v>1731250000</c:v>
                </c:pt>
                <c:pt idx="4312">
                  <c:v>1731250000</c:v>
                </c:pt>
                <c:pt idx="4313">
                  <c:v>1731250000</c:v>
                </c:pt>
                <c:pt idx="4314">
                  <c:v>1731250000</c:v>
                </c:pt>
                <c:pt idx="4315">
                  <c:v>1731250000</c:v>
                </c:pt>
                <c:pt idx="4316">
                  <c:v>1725000000</c:v>
                </c:pt>
                <c:pt idx="4317">
                  <c:v>1725000000</c:v>
                </c:pt>
                <c:pt idx="4318">
                  <c:v>1725000000</c:v>
                </c:pt>
                <c:pt idx="4319">
                  <c:v>1725000000</c:v>
                </c:pt>
                <c:pt idx="4320">
                  <c:v>1725000000</c:v>
                </c:pt>
                <c:pt idx="4321">
                  <c:v>1725000000</c:v>
                </c:pt>
                <c:pt idx="4322">
                  <c:v>1718750000</c:v>
                </c:pt>
                <c:pt idx="4323">
                  <c:v>1718750000</c:v>
                </c:pt>
                <c:pt idx="4324">
                  <c:v>1718750000</c:v>
                </c:pt>
                <c:pt idx="4325">
                  <c:v>1718750000</c:v>
                </c:pt>
                <c:pt idx="4326">
                  <c:v>1718750000</c:v>
                </c:pt>
                <c:pt idx="4327">
                  <c:v>1718750000</c:v>
                </c:pt>
                <c:pt idx="4328">
                  <c:v>1712500000</c:v>
                </c:pt>
                <c:pt idx="4329">
                  <c:v>1712500000</c:v>
                </c:pt>
                <c:pt idx="4330">
                  <c:v>1712500000</c:v>
                </c:pt>
                <c:pt idx="4331">
                  <c:v>1706250000</c:v>
                </c:pt>
                <c:pt idx="4332">
                  <c:v>1706250000</c:v>
                </c:pt>
                <c:pt idx="4333">
                  <c:v>1706250000</c:v>
                </c:pt>
                <c:pt idx="4334">
                  <c:v>1706250000</c:v>
                </c:pt>
                <c:pt idx="4335">
                  <c:v>1706250000</c:v>
                </c:pt>
                <c:pt idx="4336">
                  <c:v>1706250000</c:v>
                </c:pt>
                <c:pt idx="4337">
                  <c:v>1706250000</c:v>
                </c:pt>
                <c:pt idx="4338">
                  <c:v>1706250000</c:v>
                </c:pt>
                <c:pt idx="4339">
                  <c:v>1706250000</c:v>
                </c:pt>
                <c:pt idx="4340">
                  <c:v>1706250000</c:v>
                </c:pt>
                <c:pt idx="4341">
                  <c:v>1706250000</c:v>
                </c:pt>
                <c:pt idx="4342">
                  <c:v>1706250000</c:v>
                </c:pt>
                <c:pt idx="4343">
                  <c:v>1706250000</c:v>
                </c:pt>
                <c:pt idx="4344">
                  <c:v>1706250000</c:v>
                </c:pt>
                <c:pt idx="4345">
                  <c:v>1706250000</c:v>
                </c:pt>
                <c:pt idx="4346">
                  <c:v>1706250000</c:v>
                </c:pt>
                <c:pt idx="4347">
                  <c:v>1706250000</c:v>
                </c:pt>
                <c:pt idx="4348">
                  <c:v>1706250000</c:v>
                </c:pt>
                <c:pt idx="4349">
                  <c:v>1712500000</c:v>
                </c:pt>
                <c:pt idx="4350">
                  <c:v>1712500000</c:v>
                </c:pt>
                <c:pt idx="4351">
                  <c:v>1712500000</c:v>
                </c:pt>
                <c:pt idx="4352">
                  <c:v>1712500000</c:v>
                </c:pt>
                <c:pt idx="4353">
                  <c:v>1712500000</c:v>
                </c:pt>
                <c:pt idx="4354">
                  <c:v>1712500000</c:v>
                </c:pt>
                <c:pt idx="4355">
                  <c:v>1712500000</c:v>
                </c:pt>
                <c:pt idx="4356">
                  <c:v>1712500000</c:v>
                </c:pt>
                <c:pt idx="4357">
                  <c:v>1712500000</c:v>
                </c:pt>
                <c:pt idx="4358">
                  <c:v>1706250000</c:v>
                </c:pt>
                <c:pt idx="4359">
                  <c:v>1706250000</c:v>
                </c:pt>
                <c:pt idx="4360">
                  <c:v>1706250000</c:v>
                </c:pt>
                <c:pt idx="4361">
                  <c:v>1700000000</c:v>
                </c:pt>
                <c:pt idx="4362">
                  <c:v>1700000000</c:v>
                </c:pt>
                <c:pt idx="4363">
                  <c:v>1700000000</c:v>
                </c:pt>
                <c:pt idx="4364">
                  <c:v>1693750000</c:v>
                </c:pt>
                <c:pt idx="4365">
                  <c:v>1693750000</c:v>
                </c:pt>
                <c:pt idx="4366">
                  <c:v>1693750000</c:v>
                </c:pt>
                <c:pt idx="4367">
                  <c:v>1700000000</c:v>
                </c:pt>
                <c:pt idx="4368">
                  <c:v>1700000000</c:v>
                </c:pt>
                <c:pt idx="4369">
                  <c:v>1700000000</c:v>
                </c:pt>
                <c:pt idx="4370">
                  <c:v>1700000000</c:v>
                </c:pt>
                <c:pt idx="4371">
                  <c:v>1700000000</c:v>
                </c:pt>
                <c:pt idx="4372">
                  <c:v>1700000000</c:v>
                </c:pt>
                <c:pt idx="4373">
                  <c:v>1693750000</c:v>
                </c:pt>
                <c:pt idx="4374">
                  <c:v>1693750000</c:v>
                </c:pt>
                <c:pt idx="4375">
                  <c:v>1693750000</c:v>
                </c:pt>
                <c:pt idx="4376">
                  <c:v>1693750000</c:v>
                </c:pt>
                <c:pt idx="4377">
                  <c:v>1693750000</c:v>
                </c:pt>
                <c:pt idx="4378">
                  <c:v>1693750000</c:v>
                </c:pt>
                <c:pt idx="4379">
                  <c:v>1693750000</c:v>
                </c:pt>
                <c:pt idx="4380">
                  <c:v>1693750000</c:v>
                </c:pt>
                <c:pt idx="4381">
                  <c:v>1693750000</c:v>
                </c:pt>
                <c:pt idx="4382">
                  <c:v>1687500000</c:v>
                </c:pt>
                <c:pt idx="4383">
                  <c:v>1687500000</c:v>
                </c:pt>
                <c:pt idx="4384">
                  <c:v>1687500000</c:v>
                </c:pt>
                <c:pt idx="4385">
                  <c:v>1687500000</c:v>
                </c:pt>
                <c:pt idx="4386">
                  <c:v>1687500000</c:v>
                </c:pt>
                <c:pt idx="4387">
                  <c:v>1687500000</c:v>
                </c:pt>
                <c:pt idx="4388">
                  <c:v>1687500000</c:v>
                </c:pt>
                <c:pt idx="4389">
                  <c:v>1687500000</c:v>
                </c:pt>
                <c:pt idx="4390">
                  <c:v>1687500000</c:v>
                </c:pt>
                <c:pt idx="4391">
                  <c:v>1693750000</c:v>
                </c:pt>
                <c:pt idx="4392">
                  <c:v>1693750000</c:v>
                </c:pt>
                <c:pt idx="4393">
                  <c:v>1693750000</c:v>
                </c:pt>
                <c:pt idx="4394">
                  <c:v>1693750000</c:v>
                </c:pt>
                <c:pt idx="4395">
                  <c:v>1612500000</c:v>
                </c:pt>
                <c:pt idx="4396">
                  <c:v>1612500000</c:v>
                </c:pt>
                <c:pt idx="4397">
                  <c:v>1612500000</c:v>
                </c:pt>
                <c:pt idx="4398">
                  <c:v>1612500000</c:v>
                </c:pt>
                <c:pt idx="4399">
                  <c:v>1612500000</c:v>
                </c:pt>
                <c:pt idx="4400">
                  <c:v>1612500000</c:v>
                </c:pt>
                <c:pt idx="4401">
                  <c:v>1612500000</c:v>
                </c:pt>
                <c:pt idx="4402">
                  <c:v>1612500000</c:v>
                </c:pt>
                <c:pt idx="4403">
                  <c:v>1612500000</c:v>
                </c:pt>
                <c:pt idx="4404">
                  <c:v>1606250000</c:v>
                </c:pt>
                <c:pt idx="4405">
                  <c:v>1606250000</c:v>
                </c:pt>
                <c:pt idx="4406">
                  <c:v>1606250000</c:v>
                </c:pt>
                <c:pt idx="4407">
                  <c:v>1606250000</c:v>
                </c:pt>
                <c:pt idx="4408">
                  <c:v>1606250000</c:v>
                </c:pt>
                <c:pt idx="4409">
                  <c:v>1606250000</c:v>
                </c:pt>
                <c:pt idx="4410">
                  <c:v>1606250000</c:v>
                </c:pt>
                <c:pt idx="4411">
                  <c:v>1606250000</c:v>
                </c:pt>
                <c:pt idx="4412">
                  <c:v>1606250000</c:v>
                </c:pt>
                <c:pt idx="4413">
                  <c:v>1606250000</c:v>
                </c:pt>
                <c:pt idx="4414">
                  <c:v>1606250000</c:v>
                </c:pt>
                <c:pt idx="4415">
                  <c:v>1606250000</c:v>
                </c:pt>
                <c:pt idx="4416">
                  <c:v>1600000000</c:v>
                </c:pt>
                <c:pt idx="4417">
                  <c:v>1600000000</c:v>
                </c:pt>
                <c:pt idx="4418">
                  <c:v>1600000000</c:v>
                </c:pt>
                <c:pt idx="4419">
                  <c:v>1600000000</c:v>
                </c:pt>
                <c:pt idx="4420">
                  <c:v>1600000000</c:v>
                </c:pt>
                <c:pt idx="4421">
                  <c:v>1600000000</c:v>
                </c:pt>
                <c:pt idx="4422">
                  <c:v>1600000000</c:v>
                </c:pt>
                <c:pt idx="4423">
                  <c:v>1600000000</c:v>
                </c:pt>
                <c:pt idx="4424">
                  <c:v>1600000000</c:v>
                </c:pt>
                <c:pt idx="4425">
                  <c:v>1593750000</c:v>
                </c:pt>
                <c:pt idx="4426">
                  <c:v>1593750000</c:v>
                </c:pt>
                <c:pt idx="4427">
                  <c:v>1593750000</c:v>
                </c:pt>
                <c:pt idx="4428">
                  <c:v>1587500000</c:v>
                </c:pt>
                <c:pt idx="4429">
                  <c:v>1587500000</c:v>
                </c:pt>
                <c:pt idx="4430">
                  <c:v>1587500000</c:v>
                </c:pt>
                <c:pt idx="4431">
                  <c:v>1581250000</c:v>
                </c:pt>
                <c:pt idx="4432">
                  <c:v>1581250000</c:v>
                </c:pt>
                <c:pt idx="4433">
                  <c:v>1581250000</c:v>
                </c:pt>
                <c:pt idx="4434">
                  <c:v>1575000000</c:v>
                </c:pt>
                <c:pt idx="4435">
                  <c:v>1575000000</c:v>
                </c:pt>
                <c:pt idx="4436">
                  <c:v>1575000000</c:v>
                </c:pt>
                <c:pt idx="4437">
                  <c:v>1575000000</c:v>
                </c:pt>
                <c:pt idx="4438">
                  <c:v>1575000000</c:v>
                </c:pt>
                <c:pt idx="4439">
                  <c:v>1575000000</c:v>
                </c:pt>
                <c:pt idx="4440">
                  <c:v>1568750000</c:v>
                </c:pt>
                <c:pt idx="4441">
                  <c:v>1568750000</c:v>
                </c:pt>
                <c:pt idx="4442">
                  <c:v>1568750000</c:v>
                </c:pt>
                <c:pt idx="4443">
                  <c:v>1562500000</c:v>
                </c:pt>
                <c:pt idx="4444">
                  <c:v>1562500000</c:v>
                </c:pt>
                <c:pt idx="4445">
                  <c:v>1562500000</c:v>
                </c:pt>
                <c:pt idx="4446">
                  <c:v>1562500000</c:v>
                </c:pt>
                <c:pt idx="4447">
                  <c:v>1562500000</c:v>
                </c:pt>
                <c:pt idx="4448">
                  <c:v>1562500000</c:v>
                </c:pt>
                <c:pt idx="4449">
                  <c:v>1562500000</c:v>
                </c:pt>
                <c:pt idx="4450">
                  <c:v>1562500000</c:v>
                </c:pt>
                <c:pt idx="4451">
                  <c:v>1562500000</c:v>
                </c:pt>
                <c:pt idx="4452">
                  <c:v>1556250000</c:v>
                </c:pt>
                <c:pt idx="4453">
                  <c:v>1556250000</c:v>
                </c:pt>
                <c:pt idx="4454">
                  <c:v>1556250000</c:v>
                </c:pt>
                <c:pt idx="4455">
                  <c:v>1556250000</c:v>
                </c:pt>
                <c:pt idx="4456">
                  <c:v>1556250000</c:v>
                </c:pt>
                <c:pt idx="4457">
                  <c:v>1556250000</c:v>
                </c:pt>
                <c:pt idx="4458">
                  <c:v>1550000000</c:v>
                </c:pt>
                <c:pt idx="4459">
                  <c:v>1550000000</c:v>
                </c:pt>
                <c:pt idx="4460">
                  <c:v>1550000000</c:v>
                </c:pt>
                <c:pt idx="4461">
                  <c:v>1550000000</c:v>
                </c:pt>
                <c:pt idx="4462">
                  <c:v>1550000000</c:v>
                </c:pt>
                <c:pt idx="4463">
                  <c:v>1550000000</c:v>
                </c:pt>
                <c:pt idx="4464">
                  <c:v>1550000000</c:v>
                </c:pt>
                <c:pt idx="4465">
                  <c:v>1550000000</c:v>
                </c:pt>
                <c:pt idx="4466">
                  <c:v>1550000000</c:v>
                </c:pt>
                <c:pt idx="4467">
                  <c:v>1550000000</c:v>
                </c:pt>
                <c:pt idx="4468">
                  <c:v>1550000000</c:v>
                </c:pt>
                <c:pt idx="4469">
                  <c:v>1550000000</c:v>
                </c:pt>
                <c:pt idx="4470">
                  <c:v>1550000000</c:v>
                </c:pt>
                <c:pt idx="4471">
                  <c:v>1550000000</c:v>
                </c:pt>
                <c:pt idx="4472">
                  <c:v>1550000000</c:v>
                </c:pt>
                <c:pt idx="4473">
                  <c:v>1550000000</c:v>
                </c:pt>
                <c:pt idx="4474">
                  <c:v>1550000000</c:v>
                </c:pt>
                <c:pt idx="4475">
                  <c:v>1550000000</c:v>
                </c:pt>
                <c:pt idx="4476">
                  <c:v>1550000000</c:v>
                </c:pt>
                <c:pt idx="4477">
                  <c:v>1550000000</c:v>
                </c:pt>
                <c:pt idx="4478">
                  <c:v>1550000000</c:v>
                </c:pt>
                <c:pt idx="4479">
                  <c:v>1543750000</c:v>
                </c:pt>
                <c:pt idx="4480">
                  <c:v>1543750000</c:v>
                </c:pt>
                <c:pt idx="4481">
                  <c:v>1543750000</c:v>
                </c:pt>
                <c:pt idx="4482">
                  <c:v>1537500000</c:v>
                </c:pt>
                <c:pt idx="4483">
                  <c:v>1537500000</c:v>
                </c:pt>
                <c:pt idx="4484">
                  <c:v>1537500000</c:v>
                </c:pt>
                <c:pt idx="4485">
                  <c:v>1525000000</c:v>
                </c:pt>
                <c:pt idx="4486">
                  <c:v>1525000000</c:v>
                </c:pt>
                <c:pt idx="4487">
                  <c:v>1525000000</c:v>
                </c:pt>
                <c:pt idx="4488">
                  <c:v>1518750000</c:v>
                </c:pt>
                <c:pt idx="4489">
                  <c:v>1518750000</c:v>
                </c:pt>
                <c:pt idx="4490">
                  <c:v>1518750000</c:v>
                </c:pt>
                <c:pt idx="4491">
                  <c:v>1506250000</c:v>
                </c:pt>
                <c:pt idx="4492">
                  <c:v>1493750000</c:v>
                </c:pt>
                <c:pt idx="4493">
                  <c:v>1493750000</c:v>
                </c:pt>
                <c:pt idx="4494">
                  <c:v>1493750000</c:v>
                </c:pt>
                <c:pt idx="4495">
                  <c:v>1437500000</c:v>
                </c:pt>
                <c:pt idx="4496">
                  <c:v>1437500000</c:v>
                </c:pt>
                <c:pt idx="4497">
                  <c:v>1437500000</c:v>
                </c:pt>
                <c:pt idx="4498">
                  <c:v>1443750000</c:v>
                </c:pt>
                <c:pt idx="4499">
                  <c:v>1443750000</c:v>
                </c:pt>
                <c:pt idx="4500">
                  <c:v>1443750000</c:v>
                </c:pt>
                <c:pt idx="4501">
                  <c:v>1443750000</c:v>
                </c:pt>
                <c:pt idx="4502">
                  <c:v>1443750000</c:v>
                </c:pt>
                <c:pt idx="4503">
                  <c:v>1443750000</c:v>
                </c:pt>
                <c:pt idx="4504">
                  <c:v>1443750000</c:v>
                </c:pt>
                <c:pt idx="4505">
                  <c:v>1443750000</c:v>
                </c:pt>
                <c:pt idx="4506">
                  <c:v>1443750000</c:v>
                </c:pt>
                <c:pt idx="4507">
                  <c:v>1437500000</c:v>
                </c:pt>
                <c:pt idx="4508">
                  <c:v>1437500000</c:v>
                </c:pt>
                <c:pt idx="4509">
                  <c:v>1437500000</c:v>
                </c:pt>
                <c:pt idx="4510">
                  <c:v>1437500000</c:v>
                </c:pt>
                <c:pt idx="4511">
                  <c:v>1437500000</c:v>
                </c:pt>
                <c:pt idx="4512">
                  <c:v>1437500000</c:v>
                </c:pt>
                <c:pt idx="4513">
                  <c:v>1437500000</c:v>
                </c:pt>
                <c:pt idx="4514">
                  <c:v>1437500000</c:v>
                </c:pt>
                <c:pt idx="4515">
                  <c:v>1437500000</c:v>
                </c:pt>
                <c:pt idx="4516">
                  <c:v>1431250000</c:v>
                </c:pt>
                <c:pt idx="4517">
                  <c:v>1431250000</c:v>
                </c:pt>
                <c:pt idx="4518">
                  <c:v>1431250000</c:v>
                </c:pt>
                <c:pt idx="4519">
                  <c:v>1437500000</c:v>
                </c:pt>
                <c:pt idx="4520">
                  <c:v>1437500000</c:v>
                </c:pt>
                <c:pt idx="4521">
                  <c:v>1437500000</c:v>
                </c:pt>
                <c:pt idx="4522">
                  <c:v>1437500000</c:v>
                </c:pt>
                <c:pt idx="4523">
                  <c:v>1437500000</c:v>
                </c:pt>
                <c:pt idx="4524">
                  <c:v>1437500000</c:v>
                </c:pt>
                <c:pt idx="4525">
                  <c:v>1437500000</c:v>
                </c:pt>
                <c:pt idx="4526">
                  <c:v>1437500000</c:v>
                </c:pt>
                <c:pt idx="4527">
                  <c:v>1437500000</c:v>
                </c:pt>
                <c:pt idx="4528">
                  <c:v>1437500000</c:v>
                </c:pt>
                <c:pt idx="4529">
                  <c:v>1437500000</c:v>
                </c:pt>
                <c:pt idx="4530">
                  <c:v>1437500000</c:v>
                </c:pt>
                <c:pt idx="4531">
                  <c:v>1437500000</c:v>
                </c:pt>
                <c:pt idx="4532">
                  <c:v>1437500000</c:v>
                </c:pt>
                <c:pt idx="4533">
                  <c:v>1437500000</c:v>
                </c:pt>
                <c:pt idx="4534">
                  <c:v>1437500000</c:v>
                </c:pt>
                <c:pt idx="4535">
                  <c:v>1437500000</c:v>
                </c:pt>
                <c:pt idx="4536">
                  <c:v>1437500000</c:v>
                </c:pt>
                <c:pt idx="4537">
                  <c:v>1431250000</c:v>
                </c:pt>
                <c:pt idx="4538">
                  <c:v>1431250000</c:v>
                </c:pt>
                <c:pt idx="4539">
                  <c:v>1431250000</c:v>
                </c:pt>
                <c:pt idx="4540">
                  <c:v>1425000000</c:v>
                </c:pt>
                <c:pt idx="4541">
                  <c:v>1425000000</c:v>
                </c:pt>
                <c:pt idx="4542">
                  <c:v>1425000000</c:v>
                </c:pt>
                <c:pt idx="4543">
                  <c:v>1425000000</c:v>
                </c:pt>
                <c:pt idx="4544">
                  <c:v>1425000000</c:v>
                </c:pt>
                <c:pt idx="4545">
                  <c:v>1425000000</c:v>
                </c:pt>
                <c:pt idx="4546">
                  <c:v>1418750000</c:v>
                </c:pt>
                <c:pt idx="4547">
                  <c:v>1418750000</c:v>
                </c:pt>
                <c:pt idx="4548">
                  <c:v>1418750000</c:v>
                </c:pt>
                <c:pt idx="4549">
                  <c:v>1418750000</c:v>
                </c:pt>
                <c:pt idx="4550">
                  <c:v>1418750000</c:v>
                </c:pt>
                <c:pt idx="4551">
                  <c:v>1418750000</c:v>
                </c:pt>
                <c:pt idx="4552">
                  <c:v>1412500000</c:v>
                </c:pt>
                <c:pt idx="4553">
                  <c:v>1412500000</c:v>
                </c:pt>
                <c:pt idx="4554">
                  <c:v>1412500000</c:v>
                </c:pt>
                <c:pt idx="4555">
                  <c:v>1406250000</c:v>
                </c:pt>
                <c:pt idx="4556">
                  <c:v>1406250000</c:v>
                </c:pt>
                <c:pt idx="4557">
                  <c:v>1406250000</c:v>
                </c:pt>
                <c:pt idx="4558">
                  <c:v>1400000000</c:v>
                </c:pt>
                <c:pt idx="4559">
                  <c:v>1400000000</c:v>
                </c:pt>
                <c:pt idx="4560">
                  <c:v>1400000000</c:v>
                </c:pt>
                <c:pt idx="4561">
                  <c:v>1393750000</c:v>
                </c:pt>
                <c:pt idx="4562">
                  <c:v>1393750000</c:v>
                </c:pt>
                <c:pt idx="4563">
                  <c:v>1393750000</c:v>
                </c:pt>
                <c:pt idx="4564">
                  <c:v>1387500000</c:v>
                </c:pt>
                <c:pt idx="4565">
                  <c:v>1387500000</c:v>
                </c:pt>
                <c:pt idx="4566">
                  <c:v>1387500000</c:v>
                </c:pt>
                <c:pt idx="4567">
                  <c:v>1387500000</c:v>
                </c:pt>
                <c:pt idx="4568">
                  <c:v>1387500000</c:v>
                </c:pt>
                <c:pt idx="4569">
                  <c:v>1387500000</c:v>
                </c:pt>
                <c:pt idx="4570">
                  <c:v>1381250000</c:v>
                </c:pt>
                <c:pt idx="4571">
                  <c:v>1381250000</c:v>
                </c:pt>
                <c:pt idx="4572">
                  <c:v>1381250000</c:v>
                </c:pt>
                <c:pt idx="4573">
                  <c:v>1381250000</c:v>
                </c:pt>
                <c:pt idx="4574">
                  <c:v>1381250000</c:v>
                </c:pt>
                <c:pt idx="4575">
                  <c:v>1381250000</c:v>
                </c:pt>
                <c:pt idx="4576">
                  <c:v>1375000000</c:v>
                </c:pt>
                <c:pt idx="4577">
                  <c:v>1375000000</c:v>
                </c:pt>
                <c:pt idx="4578">
                  <c:v>1375000000</c:v>
                </c:pt>
                <c:pt idx="4579">
                  <c:v>1375000000</c:v>
                </c:pt>
                <c:pt idx="4580">
                  <c:v>1375000000</c:v>
                </c:pt>
                <c:pt idx="4581">
                  <c:v>1375000000</c:v>
                </c:pt>
                <c:pt idx="4582">
                  <c:v>1375000000</c:v>
                </c:pt>
                <c:pt idx="4583">
                  <c:v>1375000000</c:v>
                </c:pt>
                <c:pt idx="4584">
                  <c:v>1375000000</c:v>
                </c:pt>
                <c:pt idx="4585">
                  <c:v>1368750000</c:v>
                </c:pt>
                <c:pt idx="4586">
                  <c:v>1368750000</c:v>
                </c:pt>
                <c:pt idx="4587">
                  <c:v>1368750000</c:v>
                </c:pt>
                <c:pt idx="4588">
                  <c:v>1375000000</c:v>
                </c:pt>
                <c:pt idx="4589">
                  <c:v>1375000000</c:v>
                </c:pt>
                <c:pt idx="4590">
                  <c:v>1375000000</c:v>
                </c:pt>
                <c:pt idx="4591">
                  <c:v>1375000000</c:v>
                </c:pt>
                <c:pt idx="4592">
                  <c:v>1375000000</c:v>
                </c:pt>
                <c:pt idx="4593">
                  <c:v>1375000000</c:v>
                </c:pt>
                <c:pt idx="4594">
                  <c:v>1375000000</c:v>
                </c:pt>
                <c:pt idx="4595">
                  <c:v>1293750000</c:v>
                </c:pt>
                <c:pt idx="4596">
                  <c:v>1293750000</c:v>
                </c:pt>
                <c:pt idx="4597">
                  <c:v>1293750000</c:v>
                </c:pt>
                <c:pt idx="4598">
                  <c:v>1293750000</c:v>
                </c:pt>
                <c:pt idx="4599">
                  <c:v>1293750000</c:v>
                </c:pt>
                <c:pt idx="4600">
                  <c:v>1293750000</c:v>
                </c:pt>
                <c:pt idx="4601">
                  <c:v>1293750000</c:v>
                </c:pt>
                <c:pt idx="4602">
                  <c:v>1293750000</c:v>
                </c:pt>
                <c:pt idx="4603">
                  <c:v>1293750000</c:v>
                </c:pt>
                <c:pt idx="4604">
                  <c:v>1281250000</c:v>
                </c:pt>
                <c:pt idx="4605">
                  <c:v>1281250000</c:v>
                </c:pt>
                <c:pt idx="4606">
                  <c:v>1281250000</c:v>
                </c:pt>
                <c:pt idx="4607">
                  <c:v>1275000000</c:v>
                </c:pt>
                <c:pt idx="4608">
                  <c:v>1275000000</c:v>
                </c:pt>
                <c:pt idx="4609">
                  <c:v>1275000000</c:v>
                </c:pt>
                <c:pt idx="4610">
                  <c:v>1275000000</c:v>
                </c:pt>
                <c:pt idx="4611">
                  <c:v>1275000000</c:v>
                </c:pt>
                <c:pt idx="4612">
                  <c:v>1275000000</c:v>
                </c:pt>
                <c:pt idx="4613">
                  <c:v>1281250000</c:v>
                </c:pt>
                <c:pt idx="4614">
                  <c:v>1281250000</c:v>
                </c:pt>
                <c:pt idx="4615">
                  <c:v>1281250000</c:v>
                </c:pt>
                <c:pt idx="4616">
                  <c:v>1281250000</c:v>
                </c:pt>
                <c:pt idx="4617">
                  <c:v>1281250000</c:v>
                </c:pt>
                <c:pt idx="4618">
                  <c:v>1281250000</c:v>
                </c:pt>
                <c:pt idx="4619">
                  <c:v>1281250000</c:v>
                </c:pt>
                <c:pt idx="4620">
                  <c:v>1281250000</c:v>
                </c:pt>
                <c:pt idx="4621">
                  <c:v>1281250000</c:v>
                </c:pt>
                <c:pt idx="4622">
                  <c:v>1281250000</c:v>
                </c:pt>
                <c:pt idx="4623">
                  <c:v>1281250000</c:v>
                </c:pt>
                <c:pt idx="4624">
                  <c:v>1281250000</c:v>
                </c:pt>
                <c:pt idx="4625">
                  <c:v>1281250000</c:v>
                </c:pt>
                <c:pt idx="4626">
                  <c:v>1281250000</c:v>
                </c:pt>
                <c:pt idx="4627">
                  <c:v>1281250000</c:v>
                </c:pt>
                <c:pt idx="4628">
                  <c:v>1281250000</c:v>
                </c:pt>
                <c:pt idx="4629">
                  <c:v>1281250000</c:v>
                </c:pt>
                <c:pt idx="4630">
                  <c:v>1281250000</c:v>
                </c:pt>
                <c:pt idx="4631">
                  <c:v>1287500000</c:v>
                </c:pt>
                <c:pt idx="4632">
                  <c:v>1287500000</c:v>
                </c:pt>
                <c:pt idx="4633">
                  <c:v>1287500000</c:v>
                </c:pt>
                <c:pt idx="4634">
                  <c:v>1287500000</c:v>
                </c:pt>
                <c:pt idx="4635">
                  <c:v>1287500000</c:v>
                </c:pt>
                <c:pt idx="4636">
                  <c:v>1287500000</c:v>
                </c:pt>
                <c:pt idx="4637">
                  <c:v>1287500000</c:v>
                </c:pt>
                <c:pt idx="4638">
                  <c:v>1287500000</c:v>
                </c:pt>
                <c:pt idx="4639">
                  <c:v>1287500000</c:v>
                </c:pt>
                <c:pt idx="4640">
                  <c:v>1281250000</c:v>
                </c:pt>
                <c:pt idx="4641">
                  <c:v>1281250000</c:v>
                </c:pt>
                <c:pt idx="4642">
                  <c:v>1281250000</c:v>
                </c:pt>
                <c:pt idx="4643">
                  <c:v>1281250000</c:v>
                </c:pt>
                <c:pt idx="4644">
                  <c:v>1281250000</c:v>
                </c:pt>
                <c:pt idx="4645">
                  <c:v>1281250000</c:v>
                </c:pt>
                <c:pt idx="4646">
                  <c:v>1275000000</c:v>
                </c:pt>
                <c:pt idx="4647">
                  <c:v>1275000000</c:v>
                </c:pt>
                <c:pt idx="4648">
                  <c:v>1275000000</c:v>
                </c:pt>
                <c:pt idx="4649">
                  <c:v>1268750000</c:v>
                </c:pt>
                <c:pt idx="4650">
                  <c:v>1268750000</c:v>
                </c:pt>
                <c:pt idx="4651">
                  <c:v>1268750000</c:v>
                </c:pt>
                <c:pt idx="4652">
                  <c:v>1268750000</c:v>
                </c:pt>
                <c:pt idx="4653">
                  <c:v>1268750000</c:v>
                </c:pt>
                <c:pt idx="4654">
                  <c:v>1268750000</c:v>
                </c:pt>
                <c:pt idx="4655">
                  <c:v>1268750000</c:v>
                </c:pt>
                <c:pt idx="4656">
                  <c:v>1268750000</c:v>
                </c:pt>
                <c:pt idx="4657">
                  <c:v>1268750000</c:v>
                </c:pt>
                <c:pt idx="4658">
                  <c:v>1268750000</c:v>
                </c:pt>
                <c:pt idx="4659">
                  <c:v>1268750000</c:v>
                </c:pt>
                <c:pt idx="4660">
                  <c:v>1268750000</c:v>
                </c:pt>
                <c:pt idx="4661">
                  <c:v>1268750000</c:v>
                </c:pt>
                <c:pt idx="4662">
                  <c:v>1268750000</c:v>
                </c:pt>
                <c:pt idx="4663">
                  <c:v>1268750000</c:v>
                </c:pt>
                <c:pt idx="4664">
                  <c:v>1262500000</c:v>
                </c:pt>
                <c:pt idx="4665">
                  <c:v>1262500000</c:v>
                </c:pt>
                <c:pt idx="4666">
                  <c:v>1262500000</c:v>
                </c:pt>
                <c:pt idx="4667">
                  <c:v>1262500000</c:v>
                </c:pt>
                <c:pt idx="4668">
                  <c:v>1262500000</c:v>
                </c:pt>
                <c:pt idx="4669">
                  <c:v>1262500000</c:v>
                </c:pt>
                <c:pt idx="4670">
                  <c:v>1262500000</c:v>
                </c:pt>
                <c:pt idx="4671">
                  <c:v>1262500000</c:v>
                </c:pt>
                <c:pt idx="4672">
                  <c:v>1262500000</c:v>
                </c:pt>
                <c:pt idx="4673">
                  <c:v>1250000000</c:v>
                </c:pt>
                <c:pt idx="4674">
                  <c:v>1250000000</c:v>
                </c:pt>
                <c:pt idx="4675">
                  <c:v>1250000000</c:v>
                </c:pt>
                <c:pt idx="4676">
                  <c:v>1243750000</c:v>
                </c:pt>
                <c:pt idx="4677">
                  <c:v>1243750000</c:v>
                </c:pt>
                <c:pt idx="4678">
                  <c:v>1243750000</c:v>
                </c:pt>
                <c:pt idx="4679">
                  <c:v>1243750000</c:v>
                </c:pt>
                <c:pt idx="4680">
                  <c:v>1243750000</c:v>
                </c:pt>
                <c:pt idx="4681">
                  <c:v>1243750000</c:v>
                </c:pt>
                <c:pt idx="4682">
                  <c:v>1243750000</c:v>
                </c:pt>
                <c:pt idx="4683">
                  <c:v>1243750000</c:v>
                </c:pt>
                <c:pt idx="4684">
                  <c:v>1243750000</c:v>
                </c:pt>
                <c:pt idx="4685">
                  <c:v>1237500000</c:v>
                </c:pt>
                <c:pt idx="4686">
                  <c:v>1237500000</c:v>
                </c:pt>
                <c:pt idx="4687">
                  <c:v>1237500000</c:v>
                </c:pt>
                <c:pt idx="4688">
                  <c:v>1231250000</c:v>
                </c:pt>
                <c:pt idx="4689">
                  <c:v>1231250000</c:v>
                </c:pt>
                <c:pt idx="4690">
                  <c:v>1231250000</c:v>
                </c:pt>
                <c:pt idx="4691">
                  <c:v>1225000000</c:v>
                </c:pt>
                <c:pt idx="4692">
                  <c:v>1218750000</c:v>
                </c:pt>
                <c:pt idx="4693">
                  <c:v>1218750000</c:v>
                </c:pt>
                <c:pt idx="4694">
                  <c:v>1218750000</c:v>
                </c:pt>
                <c:pt idx="4695">
                  <c:v>1206250000</c:v>
                </c:pt>
                <c:pt idx="4696">
                  <c:v>1206250000</c:v>
                </c:pt>
                <c:pt idx="4697">
                  <c:v>1206250000</c:v>
                </c:pt>
                <c:pt idx="4698">
                  <c:v>1200000000</c:v>
                </c:pt>
                <c:pt idx="4699">
                  <c:v>1200000000</c:v>
                </c:pt>
                <c:pt idx="4700">
                  <c:v>1200000000</c:v>
                </c:pt>
                <c:pt idx="4701">
                  <c:v>1200000000</c:v>
                </c:pt>
                <c:pt idx="4702">
                  <c:v>1200000000</c:v>
                </c:pt>
                <c:pt idx="4703">
                  <c:v>1200000000</c:v>
                </c:pt>
                <c:pt idx="4704">
                  <c:v>1193750000</c:v>
                </c:pt>
                <c:pt idx="4705">
                  <c:v>1193750000</c:v>
                </c:pt>
                <c:pt idx="4706">
                  <c:v>1193750000</c:v>
                </c:pt>
                <c:pt idx="4707">
                  <c:v>1193750000</c:v>
                </c:pt>
                <c:pt idx="4708">
                  <c:v>1193750000</c:v>
                </c:pt>
                <c:pt idx="4709">
                  <c:v>1193750000</c:v>
                </c:pt>
                <c:pt idx="4710">
                  <c:v>1193750000</c:v>
                </c:pt>
                <c:pt idx="4711">
                  <c:v>1193750000</c:v>
                </c:pt>
                <c:pt idx="4712">
                  <c:v>1193750000</c:v>
                </c:pt>
                <c:pt idx="4713">
                  <c:v>1200000000</c:v>
                </c:pt>
                <c:pt idx="4714">
                  <c:v>1200000000</c:v>
                </c:pt>
                <c:pt idx="4715">
                  <c:v>1200000000</c:v>
                </c:pt>
                <c:pt idx="4716">
                  <c:v>1200000000</c:v>
                </c:pt>
                <c:pt idx="4717">
                  <c:v>1200000000</c:v>
                </c:pt>
                <c:pt idx="4718">
                  <c:v>1200000000</c:v>
                </c:pt>
                <c:pt idx="4719">
                  <c:v>1206250000</c:v>
                </c:pt>
                <c:pt idx="4720">
                  <c:v>1206250000</c:v>
                </c:pt>
                <c:pt idx="4721">
                  <c:v>1206250000</c:v>
                </c:pt>
                <c:pt idx="4722">
                  <c:v>1206250000</c:v>
                </c:pt>
                <c:pt idx="4723">
                  <c:v>1206250000</c:v>
                </c:pt>
                <c:pt idx="4724">
                  <c:v>1206250000</c:v>
                </c:pt>
                <c:pt idx="4725">
                  <c:v>1212500000</c:v>
                </c:pt>
                <c:pt idx="4726">
                  <c:v>1212500000</c:v>
                </c:pt>
                <c:pt idx="4727">
                  <c:v>1212500000</c:v>
                </c:pt>
                <c:pt idx="4728">
                  <c:v>1206250000</c:v>
                </c:pt>
                <c:pt idx="4729">
                  <c:v>1206250000</c:v>
                </c:pt>
                <c:pt idx="4730">
                  <c:v>1206250000</c:v>
                </c:pt>
                <c:pt idx="4731">
                  <c:v>1206250000</c:v>
                </c:pt>
                <c:pt idx="4732">
                  <c:v>1206250000</c:v>
                </c:pt>
                <c:pt idx="4733">
                  <c:v>1206250000</c:v>
                </c:pt>
                <c:pt idx="4734">
                  <c:v>1206250000</c:v>
                </c:pt>
                <c:pt idx="4735">
                  <c:v>1206250000</c:v>
                </c:pt>
                <c:pt idx="4736">
                  <c:v>1206250000</c:v>
                </c:pt>
                <c:pt idx="4737">
                  <c:v>1206250000</c:v>
                </c:pt>
                <c:pt idx="4738">
                  <c:v>1206250000</c:v>
                </c:pt>
                <c:pt idx="4739">
                  <c:v>1206250000</c:v>
                </c:pt>
                <c:pt idx="4740">
                  <c:v>1200000000</c:v>
                </c:pt>
                <c:pt idx="4741">
                  <c:v>1200000000</c:v>
                </c:pt>
                <c:pt idx="4742">
                  <c:v>1200000000</c:v>
                </c:pt>
                <c:pt idx="4743">
                  <c:v>1200000000</c:v>
                </c:pt>
                <c:pt idx="4744">
                  <c:v>1200000000</c:v>
                </c:pt>
                <c:pt idx="4745">
                  <c:v>1200000000</c:v>
                </c:pt>
                <c:pt idx="4746">
                  <c:v>1200000000</c:v>
                </c:pt>
                <c:pt idx="4747">
                  <c:v>1200000000</c:v>
                </c:pt>
                <c:pt idx="4748">
                  <c:v>1200000000</c:v>
                </c:pt>
                <c:pt idx="4749">
                  <c:v>1200000000</c:v>
                </c:pt>
                <c:pt idx="4750">
                  <c:v>1200000000</c:v>
                </c:pt>
                <c:pt idx="4751">
                  <c:v>1200000000</c:v>
                </c:pt>
                <c:pt idx="4752">
                  <c:v>1200000000</c:v>
                </c:pt>
                <c:pt idx="4753">
                  <c:v>1200000000</c:v>
                </c:pt>
                <c:pt idx="4754">
                  <c:v>1200000000</c:v>
                </c:pt>
                <c:pt idx="4755">
                  <c:v>1200000000</c:v>
                </c:pt>
                <c:pt idx="4756">
                  <c:v>1200000000</c:v>
                </c:pt>
                <c:pt idx="4757">
                  <c:v>1200000000</c:v>
                </c:pt>
                <c:pt idx="4758">
                  <c:v>1193750000</c:v>
                </c:pt>
                <c:pt idx="4759">
                  <c:v>1193750000</c:v>
                </c:pt>
                <c:pt idx="4760">
                  <c:v>1193750000</c:v>
                </c:pt>
                <c:pt idx="4761">
                  <c:v>1181250000</c:v>
                </c:pt>
                <c:pt idx="4762">
                  <c:v>1181250000</c:v>
                </c:pt>
                <c:pt idx="4763">
                  <c:v>1181250000</c:v>
                </c:pt>
                <c:pt idx="4764">
                  <c:v>1162500000</c:v>
                </c:pt>
                <c:pt idx="4765">
                  <c:v>1162500000</c:v>
                </c:pt>
                <c:pt idx="4766">
                  <c:v>1162500000</c:v>
                </c:pt>
                <c:pt idx="4767">
                  <c:v>1156250000</c:v>
                </c:pt>
                <c:pt idx="4768">
                  <c:v>1156250000</c:v>
                </c:pt>
                <c:pt idx="4769">
                  <c:v>1156250000</c:v>
                </c:pt>
                <c:pt idx="4770">
                  <c:v>1156250000</c:v>
                </c:pt>
                <c:pt idx="4771">
                  <c:v>1156250000</c:v>
                </c:pt>
                <c:pt idx="4772">
                  <c:v>1156250000</c:v>
                </c:pt>
                <c:pt idx="4773">
                  <c:v>1150000000</c:v>
                </c:pt>
                <c:pt idx="4774">
                  <c:v>1150000000</c:v>
                </c:pt>
                <c:pt idx="4775">
                  <c:v>1150000000</c:v>
                </c:pt>
                <c:pt idx="4776">
                  <c:v>1150000000</c:v>
                </c:pt>
                <c:pt idx="4777">
                  <c:v>1150000000</c:v>
                </c:pt>
                <c:pt idx="4778">
                  <c:v>1150000000</c:v>
                </c:pt>
                <c:pt idx="4779">
                  <c:v>1150000000</c:v>
                </c:pt>
                <c:pt idx="4780">
                  <c:v>1150000000</c:v>
                </c:pt>
                <c:pt idx="4781">
                  <c:v>1150000000</c:v>
                </c:pt>
                <c:pt idx="4782">
                  <c:v>1150000000</c:v>
                </c:pt>
                <c:pt idx="4783">
                  <c:v>1150000000</c:v>
                </c:pt>
                <c:pt idx="4784">
                  <c:v>1150000000</c:v>
                </c:pt>
                <c:pt idx="4785">
                  <c:v>1150000000</c:v>
                </c:pt>
                <c:pt idx="4786">
                  <c:v>1150000000</c:v>
                </c:pt>
                <c:pt idx="4787">
                  <c:v>1150000000</c:v>
                </c:pt>
                <c:pt idx="4788">
                  <c:v>1150000000</c:v>
                </c:pt>
                <c:pt idx="4789">
                  <c:v>1150000000</c:v>
                </c:pt>
                <c:pt idx="4790">
                  <c:v>1150000000</c:v>
                </c:pt>
                <c:pt idx="4791">
                  <c:v>1143750000</c:v>
                </c:pt>
                <c:pt idx="4792">
                  <c:v>1137500000</c:v>
                </c:pt>
                <c:pt idx="4793">
                  <c:v>1137500000</c:v>
                </c:pt>
                <c:pt idx="4794">
                  <c:v>1137500000</c:v>
                </c:pt>
                <c:pt idx="4795">
                  <c:v>1100000000</c:v>
                </c:pt>
                <c:pt idx="4796">
                  <c:v>1100000000</c:v>
                </c:pt>
                <c:pt idx="4797">
                  <c:v>1100000000</c:v>
                </c:pt>
                <c:pt idx="4798">
                  <c:v>1100000000</c:v>
                </c:pt>
                <c:pt idx="4799">
                  <c:v>1100000000</c:v>
                </c:pt>
                <c:pt idx="4800">
                  <c:v>1100000000</c:v>
                </c:pt>
                <c:pt idx="4801">
                  <c:v>1100000000</c:v>
                </c:pt>
                <c:pt idx="4802">
                  <c:v>1100000000</c:v>
                </c:pt>
                <c:pt idx="4803">
                  <c:v>1100000000</c:v>
                </c:pt>
                <c:pt idx="4804">
                  <c:v>1093750000</c:v>
                </c:pt>
                <c:pt idx="4805">
                  <c:v>1093750000</c:v>
                </c:pt>
                <c:pt idx="4806">
                  <c:v>1093750000</c:v>
                </c:pt>
                <c:pt idx="4807">
                  <c:v>1087500000</c:v>
                </c:pt>
                <c:pt idx="4808">
                  <c:v>1087500000</c:v>
                </c:pt>
                <c:pt idx="4809">
                  <c:v>1087500000</c:v>
                </c:pt>
                <c:pt idx="4810">
                  <c:v>1081250000</c:v>
                </c:pt>
                <c:pt idx="4811">
                  <c:v>1081250000</c:v>
                </c:pt>
                <c:pt idx="4812">
                  <c:v>1081250000</c:v>
                </c:pt>
                <c:pt idx="4813">
                  <c:v>1087500000</c:v>
                </c:pt>
                <c:pt idx="4814">
                  <c:v>1087500000</c:v>
                </c:pt>
                <c:pt idx="4815">
                  <c:v>1087500000</c:v>
                </c:pt>
                <c:pt idx="4816">
                  <c:v>1087500000</c:v>
                </c:pt>
                <c:pt idx="4817">
                  <c:v>1087500000</c:v>
                </c:pt>
                <c:pt idx="4818">
                  <c:v>1087500000</c:v>
                </c:pt>
                <c:pt idx="4819">
                  <c:v>1087500000</c:v>
                </c:pt>
                <c:pt idx="4820">
                  <c:v>1087500000</c:v>
                </c:pt>
                <c:pt idx="4821">
                  <c:v>1087500000</c:v>
                </c:pt>
                <c:pt idx="4822">
                  <c:v>1087500000</c:v>
                </c:pt>
                <c:pt idx="4823">
                  <c:v>1087500000</c:v>
                </c:pt>
                <c:pt idx="4824">
                  <c:v>1087500000</c:v>
                </c:pt>
                <c:pt idx="4825">
                  <c:v>1081250000</c:v>
                </c:pt>
                <c:pt idx="4826">
                  <c:v>1081250000</c:v>
                </c:pt>
                <c:pt idx="4827">
                  <c:v>1081250000</c:v>
                </c:pt>
                <c:pt idx="4828">
                  <c:v>1075000000</c:v>
                </c:pt>
                <c:pt idx="4829">
                  <c:v>1075000000</c:v>
                </c:pt>
                <c:pt idx="4830">
                  <c:v>1075000000</c:v>
                </c:pt>
                <c:pt idx="4831">
                  <c:v>1075000000</c:v>
                </c:pt>
                <c:pt idx="4832">
                  <c:v>1075000000</c:v>
                </c:pt>
                <c:pt idx="4833">
                  <c:v>1075000000</c:v>
                </c:pt>
                <c:pt idx="4834">
                  <c:v>1068750000</c:v>
                </c:pt>
                <c:pt idx="4835">
                  <c:v>1068750000</c:v>
                </c:pt>
                <c:pt idx="4836">
                  <c:v>1068750000</c:v>
                </c:pt>
                <c:pt idx="4837">
                  <c:v>1075000000</c:v>
                </c:pt>
                <c:pt idx="4838">
                  <c:v>1075000000</c:v>
                </c:pt>
                <c:pt idx="4839">
                  <c:v>1075000000</c:v>
                </c:pt>
                <c:pt idx="4840">
                  <c:v>1075000000</c:v>
                </c:pt>
                <c:pt idx="4841">
                  <c:v>1075000000</c:v>
                </c:pt>
                <c:pt idx="4842">
                  <c:v>1075000000</c:v>
                </c:pt>
                <c:pt idx="4843">
                  <c:v>1075000000</c:v>
                </c:pt>
                <c:pt idx="4844">
                  <c:v>1075000000</c:v>
                </c:pt>
                <c:pt idx="4845">
                  <c:v>1075000000</c:v>
                </c:pt>
                <c:pt idx="4846">
                  <c:v>1062500000</c:v>
                </c:pt>
                <c:pt idx="4847">
                  <c:v>1062500000</c:v>
                </c:pt>
                <c:pt idx="4848">
                  <c:v>1062500000</c:v>
                </c:pt>
                <c:pt idx="4849">
                  <c:v>1050000000</c:v>
                </c:pt>
                <c:pt idx="4850">
                  <c:v>1050000000</c:v>
                </c:pt>
                <c:pt idx="4851">
                  <c:v>1050000000</c:v>
                </c:pt>
                <c:pt idx="4852">
                  <c:v>1043750000</c:v>
                </c:pt>
                <c:pt idx="4853">
                  <c:v>1043750000</c:v>
                </c:pt>
                <c:pt idx="4854">
                  <c:v>1043750000</c:v>
                </c:pt>
                <c:pt idx="4855">
                  <c:v>1037500000</c:v>
                </c:pt>
                <c:pt idx="4856">
                  <c:v>1037500000</c:v>
                </c:pt>
                <c:pt idx="4857">
                  <c:v>1037500000</c:v>
                </c:pt>
                <c:pt idx="4858">
                  <c:v>1037500000</c:v>
                </c:pt>
                <c:pt idx="4859">
                  <c:v>1037500000</c:v>
                </c:pt>
                <c:pt idx="4860">
                  <c:v>1037500000</c:v>
                </c:pt>
                <c:pt idx="4861">
                  <c:v>1043750000</c:v>
                </c:pt>
                <c:pt idx="4862">
                  <c:v>1043750000</c:v>
                </c:pt>
                <c:pt idx="4863">
                  <c:v>1043750000</c:v>
                </c:pt>
                <c:pt idx="4864">
                  <c:v>1037500000</c:v>
                </c:pt>
                <c:pt idx="4865">
                  <c:v>1037500000</c:v>
                </c:pt>
                <c:pt idx="4866">
                  <c:v>1037500000</c:v>
                </c:pt>
                <c:pt idx="4867">
                  <c:v>1031250000</c:v>
                </c:pt>
                <c:pt idx="4868">
                  <c:v>1031250000</c:v>
                </c:pt>
                <c:pt idx="4869">
                  <c:v>1031250000</c:v>
                </c:pt>
                <c:pt idx="4870">
                  <c:v>1025000000</c:v>
                </c:pt>
                <c:pt idx="4871">
                  <c:v>1025000000</c:v>
                </c:pt>
                <c:pt idx="4872">
                  <c:v>1025000000</c:v>
                </c:pt>
                <c:pt idx="4873">
                  <c:v>1018750000</c:v>
                </c:pt>
                <c:pt idx="4874">
                  <c:v>1018750000</c:v>
                </c:pt>
                <c:pt idx="4875">
                  <c:v>1018750000</c:v>
                </c:pt>
                <c:pt idx="4876">
                  <c:v>1025000000</c:v>
                </c:pt>
                <c:pt idx="4877">
                  <c:v>1025000000</c:v>
                </c:pt>
                <c:pt idx="4878">
                  <c:v>1025000000</c:v>
                </c:pt>
                <c:pt idx="4879">
                  <c:v>1025000000</c:v>
                </c:pt>
                <c:pt idx="4880">
                  <c:v>1025000000</c:v>
                </c:pt>
                <c:pt idx="4881">
                  <c:v>1025000000</c:v>
                </c:pt>
                <c:pt idx="4882">
                  <c:v>1018750000</c:v>
                </c:pt>
                <c:pt idx="4883">
                  <c:v>1018750000</c:v>
                </c:pt>
                <c:pt idx="4884">
                  <c:v>1018750000</c:v>
                </c:pt>
                <c:pt idx="4885">
                  <c:v>1012500000</c:v>
                </c:pt>
                <c:pt idx="4886">
                  <c:v>1012500000</c:v>
                </c:pt>
                <c:pt idx="4887">
                  <c:v>1012500000</c:v>
                </c:pt>
                <c:pt idx="4888">
                  <c:v>1006250000</c:v>
                </c:pt>
                <c:pt idx="4889">
                  <c:v>1006250000</c:v>
                </c:pt>
                <c:pt idx="4890">
                  <c:v>1006250000</c:v>
                </c:pt>
                <c:pt idx="4891">
                  <c:v>1006250000</c:v>
                </c:pt>
                <c:pt idx="4892">
                  <c:v>1012500000</c:v>
                </c:pt>
                <c:pt idx="4893">
                  <c:v>1012500000</c:v>
                </c:pt>
                <c:pt idx="4894">
                  <c:v>1012500000</c:v>
                </c:pt>
                <c:pt idx="4895">
                  <c:v>1012500000</c:v>
                </c:pt>
                <c:pt idx="4896">
                  <c:v>1012500000</c:v>
                </c:pt>
                <c:pt idx="4897">
                  <c:v>1012500000</c:v>
                </c:pt>
                <c:pt idx="4898">
                  <c:v>1006250000</c:v>
                </c:pt>
                <c:pt idx="4899">
                  <c:v>1006250000</c:v>
                </c:pt>
                <c:pt idx="4900">
                  <c:v>1006250000</c:v>
                </c:pt>
                <c:pt idx="4901">
                  <c:v>1006250000</c:v>
                </c:pt>
                <c:pt idx="4902">
                  <c:v>1006250000</c:v>
                </c:pt>
                <c:pt idx="4903">
                  <c:v>1006250000</c:v>
                </c:pt>
                <c:pt idx="4904">
                  <c:v>1006250000</c:v>
                </c:pt>
                <c:pt idx="4905">
                  <c:v>1006250000</c:v>
                </c:pt>
                <c:pt idx="4906">
                  <c:v>1006250000</c:v>
                </c:pt>
                <c:pt idx="4907">
                  <c:v>1000000000</c:v>
                </c:pt>
                <c:pt idx="4908">
                  <c:v>1000000000</c:v>
                </c:pt>
                <c:pt idx="4909">
                  <c:v>1000000000</c:v>
                </c:pt>
                <c:pt idx="4910">
                  <c:v>1000000000</c:v>
                </c:pt>
                <c:pt idx="4911">
                  <c:v>1000000000</c:v>
                </c:pt>
                <c:pt idx="4912">
                  <c:v>1000000000</c:v>
                </c:pt>
                <c:pt idx="4913">
                  <c:v>1000000000</c:v>
                </c:pt>
                <c:pt idx="4914">
                  <c:v>1000000000</c:v>
                </c:pt>
                <c:pt idx="4915">
                  <c:v>1000000000</c:v>
                </c:pt>
                <c:pt idx="4916">
                  <c:v>1006250000</c:v>
                </c:pt>
                <c:pt idx="4917">
                  <c:v>1006250000</c:v>
                </c:pt>
                <c:pt idx="4918">
                  <c:v>1006250000</c:v>
                </c:pt>
                <c:pt idx="4919">
                  <c:v>1006250000</c:v>
                </c:pt>
                <c:pt idx="4920">
                  <c:v>1006250000</c:v>
                </c:pt>
                <c:pt idx="4921">
                  <c:v>1006250000</c:v>
                </c:pt>
                <c:pt idx="4922">
                  <c:v>1006250000</c:v>
                </c:pt>
                <c:pt idx="4923">
                  <c:v>1006250000</c:v>
                </c:pt>
                <c:pt idx="4924">
                  <c:v>1006250000</c:v>
                </c:pt>
                <c:pt idx="4925">
                  <c:v>1012500000</c:v>
                </c:pt>
                <c:pt idx="4926">
                  <c:v>1012500000</c:v>
                </c:pt>
                <c:pt idx="4927">
                  <c:v>1012500000</c:v>
                </c:pt>
                <c:pt idx="4928">
                  <c:v>1012500000</c:v>
                </c:pt>
                <c:pt idx="4929">
                  <c:v>1012500000</c:v>
                </c:pt>
                <c:pt idx="4930">
                  <c:v>1012500000</c:v>
                </c:pt>
                <c:pt idx="4931">
                  <c:v>1012500000</c:v>
                </c:pt>
                <c:pt idx="4932">
                  <c:v>1012500000</c:v>
                </c:pt>
                <c:pt idx="4933">
                  <c:v>1012500000</c:v>
                </c:pt>
                <c:pt idx="4934">
                  <c:v>1012500000</c:v>
                </c:pt>
                <c:pt idx="4935">
                  <c:v>1012500000</c:v>
                </c:pt>
                <c:pt idx="4936">
                  <c:v>1012500000</c:v>
                </c:pt>
                <c:pt idx="4937">
                  <c:v>1012500000</c:v>
                </c:pt>
                <c:pt idx="4938">
                  <c:v>1012500000</c:v>
                </c:pt>
                <c:pt idx="4939">
                  <c:v>1012500000</c:v>
                </c:pt>
                <c:pt idx="4940">
                  <c:v>1006250000</c:v>
                </c:pt>
                <c:pt idx="4941">
                  <c:v>1006250000</c:v>
                </c:pt>
                <c:pt idx="4942">
                  <c:v>1006250000</c:v>
                </c:pt>
                <c:pt idx="4943">
                  <c:v>1006250000</c:v>
                </c:pt>
                <c:pt idx="4944">
                  <c:v>1006250000</c:v>
                </c:pt>
                <c:pt idx="4945">
                  <c:v>1006250000</c:v>
                </c:pt>
                <c:pt idx="4946">
                  <c:v>1006250000</c:v>
                </c:pt>
                <c:pt idx="4947">
                  <c:v>1006250000</c:v>
                </c:pt>
                <c:pt idx="4948">
                  <c:v>1006250000</c:v>
                </c:pt>
                <c:pt idx="4949">
                  <c:v>1000000000</c:v>
                </c:pt>
                <c:pt idx="4950">
                  <c:v>1000000000</c:v>
                </c:pt>
                <c:pt idx="4951">
                  <c:v>1000000000</c:v>
                </c:pt>
                <c:pt idx="4952">
                  <c:v>1000000000</c:v>
                </c:pt>
                <c:pt idx="4953">
                  <c:v>1000000000</c:v>
                </c:pt>
                <c:pt idx="4954">
                  <c:v>1000000000</c:v>
                </c:pt>
                <c:pt idx="4955">
                  <c:v>993750000</c:v>
                </c:pt>
                <c:pt idx="4956">
                  <c:v>993750000</c:v>
                </c:pt>
                <c:pt idx="4957">
                  <c:v>993750000</c:v>
                </c:pt>
                <c:pt idx="4958">
                  <c:v>981250000</c:v>
                </c:pt>
                <c:pt idx="4959">
                  <c:v>981250000</c:v>
                </c:pt>
                <c:pt idx="4960">
                  <c:v>981250000</c:v>
                </c:pt>
                <c:pt idx="4961">
                  <c:v>975000000</c:v>
                </c:pt>
                <c:pt idx="4962">
                  <c:v>975000000</c:v>
                </c:pt>
                <c:pt idx="4963">
                  <c:v>975000000</c:v>
                </c:pt>
                <c:pt idx="4964">
                  <c:v>975000000</c:v>
                </c:pt>
                <c:pt idx="4965">
                  <c:v>975000000</c:v>
                </c:pt>
                <c:pt idx="4966">
                  <c:v>975000000</c:v>
                </c:pt>
                <c:pt idx="4967">
                  <c:v>968750000</c:v>
                </c:pt>
                <c:pt idx="4968">
                  <c:v>968750000</c:v>
                </c:pt>
                <c:pt idx="4969">
                  <c:v>968750000</c:v>
                </c:pt>
                <c:pt idx="4970">
                  <c:v>968750000</c:v>
                </c:pt>
                <c:pt idx="4971">
                  <c:v>968750000</c:v>
                </c:pt>
                <c:pt idx="4972">
                  <c:v>968750000</c:v>
                </c:pt>
                <c:pt idx="4973">
                  <c:v>962500000</c:v>
                </c:pt>
                <c:pt idx="4974">
                  <c:v>962500000</c:v>
                </c:pt>
                <c:pt idx="4975">
                  <c:v>962500000</c:v>
                </c:pt>
                <c:pt idx="4976">
                  <c:v>962500000</c:v>
                </c:pt>
                <c:pt idx="4977">
                  <c:v>962500000</c:v>
                </c:pt>
                <c:pt idx="4978">
                  <c:v>962500000</c:v>
                </c:pt>
                <c:pt idx="4979">
                  <c:v>956250000</c:v>
                </c:pt>
                <c:pt idx="4980">
                  <c:v>956250000</c:v>
                </c:pt>
                <c:pt idx="4981">
                  <c:v>956250000</c:v>
                </c:pt>
                <c:pt idx="4982">
                  <c:v>950000000</c:v>
                </c:pt>
                <c:pt idx="4983">
                  <c:v>950000000</c:v>
                </c:pt>
                <c:pt idx="4984">
                  <c:v>950000000</c:v>
                </c:pt>
                <c:pt idx="4985">
                  <c:v>950000000</c:v>
                </c:pt>
                <c:pt idx="4986">
                  <c:v>950000000</c:v>
                </c:pt>
                <c:pt idx="4987">
                  <c:v>950000000</c:v>
                </c:pt>
                <c:pt idx="4988">
                  <c:v>943750000</c:v>
                </c:pt>
                <c:pt idx="4989">
                  <c:v>943750000</c:v>
                </c:pt>
                <c:pt idx="4990">
                  <c:v>943750000</c:v>
                </c:pt>
                <c:pt idx="4991">
                  <c:v>943750000</c:v>
                </c:pt>
                <c:pt idx="4992">
                  <c:v>937500000</c:v>
                </c:pt>
                <c:pt idx="4993">
                  <c:v>937500000</c:v>
                </c:pt>
                <c:pt idx="4994">
                  <c:v>937500000</c:v>
                </c:pt>
                <c:pt idx="4995">
                  <c:v>931250000</c:v>
                </c:pt>
                <c:pt idx="4996">
                  <c:v>931250000</c:v>
                </c:pt>
                <c:pt idx="4997">
                  <c:v>931250000</c:v>
                </c:pt>
                <c:pt idx="4998">
                  <c:v>931250000</c:v>
                </c:pt>
                <c:pt idx="4999">
                  <c:v>931250000</c:v>
                </c:pt>
                <c:pt idx="5000">
                  <c:v>931250000</c:v>
                </c:pt>
                <c:pt idx="5001">
                  <c:v>931250000</c:v>
                </c:pt>
                <c:pt idx="5002">
                  <c:v>931250000</c:v>
                </c:pt>
                <c:pt idx="5003">
                  <c:v>931250000</c:v>
                </c:pt>
                <c:pt idx="5004">
                  <c:v>931250000</c:v>
                </c:pt>
                <c:pt idx="5005">
                  <c:v>931250000</c:v>
                </c:pt>
                <c:pt idx="5006">
                  <c:v>931250000</c:v>
                </c:pt>
                <c:pt idx="5007">
                  <c:v>931250000</c:v>
                </c:pt>
                <c:pt idx="5008">
                  <c:v>931250000</c:v>
                </c:pt>
                <c:pt idx="5009">
                  <c:v>931250000</c:v>
                </c:pt>
                <c:pt idx="5010">
                  <c:v>931250000</c:v>
                </c:pt>
                <c:pt idx="5011">
                  <c:v>931250000</c:v>
                </c:pt>
                <c:pt idx="5012">
                  <c:v>931250000</c:v>
                </c:pt>
                <c:pt idx="5013">
                  <c:v>925000000</c:v>
                </c:pt>
                <c:pt idx="5014">
                  <c:v>925000000</c:v>
                </c:pt>
                <c:pt idx="5015">
                  <c:v>925000000</c:v>
                </c:pt>
                <c:pt idx="5016">
                  <c:v>925000000</c:v>
                </c:pt>
                <c:pt idx="5017">
                  <c:v>925000000</c:v>
                </c:pt>
                <c:pt idx="5018">
                  <c:v>925000000</c:v>
                </c:pt>
                <c:pt idx="5019">
                  <c:v>925000000</c:v>
                </c:pt>
                <c:pt idx="5020">
                  <c:v>925000000</c:v>
                </c:pt>
                <c:pt idx="5021">
                  <c:v>925000000</c:v>
                </c:pt>
                <c:pt idx="5022">
                  <c:v>925000000</c:v>
                </c:pt>
                <c:pt idx="5023">
                  <c:v>925000000</c:v>
                </c:pt>
                <c:pt idx="5024">
                  <c:v>925000000</c:v>
                </c:pt>
                <c:pt idx="5025">
                  <c:v>925000000</c:v>
                </c:pt>
                <c:pt idx="5026">
                  <c:v>925000000</c:v>
                </c:pt>
                <c:pt idx="5027">
                  <c:v>925000000</c:v>
                </c:pt>
                <c:pt idx="5028">
                  <c:v>918750000</c:v>
                </c:pt>
                <c:pt idx="5029">
                  <c:v>918750000</c:v>
                </c:pt>
                <c:pt idx="5030">
                  <c:v>918750000</c:v>
                </c:pt>
                <c:pt idx="5031">
                  <c:v>918750000</c:v>
                </c:pt>
                <c:pt idx="5032">
                  <c:v>918750000</c:v>
                </c:pt>
                <c:pt idx="5033">
                  <c:v>918750000</c:v>
                </c:pt>
                <c:pt idx="5034">
                  <c:v>918750000</c:v>
                </c:pt>
                <c:pt idx="5035">
                  <c:v>918750000</c:v>
                </c:pt>
                <c:pt idx="5036">
                  <c:v>918750000</c:v>
                </c:pt>
                <c:pt idx="5037">
                  <c:v>912500000</c:v>
                </c:pt>
                <c:pt idx="5038">
                  <c:v>912500000</c:v>
                </c:pt>
                <c:pt idx="5039">
                  <c:v>912500000</c:v>
                </c:pt>
                <c:pt idx="5040">
                  <c:v>918750000</c:v>
                </c:pt>
                <c:pt idx="5041">
                  <c:v>918750000</c:v>
                </c:pt>
                <c:pt idx="5042">
                  <c:v>918750000</c:v>
                </c:pt>
                <c:pt idx="5043">
                  <c:v>918750000</c:v>
                </c:pt>
                <c:pt idx="5044">
                  <c:v>918750000</c:v>
                </c:pt>
                <c:pt idx="5045">
                  <c:v>918750000</c:v>
                </c:pt>
                <c:pt idx="5046">
                  <c:v>912500000</c:v>
                </c:pt>
                <c:pt idx="5047">
                  <c:v>912500000</c:v>
                </c:pt>
                <c:pt idx="5048">
                  <c:v>912500000</c:v>
                </c:pt>
                <c:pt idx="5049">
                  <c:v>906250000</c:v>
                </c:pt>
                <c:pt idx="5050">
                  <c:v>906250000</c:v>
                </c:pt>
                <c:pt idx="5051">
                  <c:v>906250000</c:v>
                </c:pt>
                <c:pt idx="5052">
                  <c:v>906250000</c:v>
                </c:pt>
                <c:pt idx="5053">
                  <c:v>906250000</c:v>
                </c:pt>
                <c:pt idx="5054">
                  <c:v>906250000</c:v>
                </c:pt>
                <c:pt idx="5055">
                  <c:v>906250000</c:v>
                </c:pt>
                <c:pt idx="5056">
                  <c:v>906250000</c:v>
                </c:pt>
                <c:pt idx="5057">
                  <c:v>906250000</c:v>
                </c:pt>
                <c:pt idx="5058">
                  <c:v>906250000</c:v>
                </c:pt>
                <c:pt idx="5059">
                  <c:v>906250000</c:v>
                </c:pt>
                <c:pt idx="5060">
                  <c:v>906250000</c:v>
                </c:pt>
                <c:pt idx="5061">
                  <c:v>906250000</c:v>
                </c:pt>
                <c:pt idx="5062">
                  <c:v>906250000</c:v>
                </c:pt>
                <c:pt idx="5063">
                  <c:v>906250000</c:v>
                </c:pt>
                <c:pt idx="5064">
                  <c:v>893750000</c:v>
                </c:pt>
                <c:pt idx="5065">
                  <c:v>893750000</c:v>
                </c:pt>
                <c:pt idx="5066">
                  <c:v>893750000</c:v>
                </c:pt>
                <c:pt idx="5067">
                  <c:v>893750000</c:v>
                </c:pt>
                <c:pt idx="5068">
                  <c:v>893750000</c:v>
                </c:pt>
                <c:pt idx="5069">
                  <c:v>893750000</c:v>
                </c:pt>
                <c:pt idx="5070">
                  <c:v>893750000</c:v>
                </c:pt>
                <c:pt idx="5071">
                  <c:v>893750000</c:v>
                </c:pt>
                <c:pt idx="5072">
                  <c:v>893750000</c:v>
                </c:pt>
                <c:pt idx="5073">
                  <c:v>893750000</c:v>
                </c:pt>
                <c:pt idx="5074">
                  <c:v>893750000</c:v>
                </c:pt>
                <c:pt idx="5075">
                  <c:v>893750000</c:v>
                </c:pt>
                <c:pt idx="5076">
                  <c:v>893750000</c:v>
                </c:pt>
                <c:pt idx="5077">
                  <c:v>893750000</c:v>
                </c:pt>
                <c:pt idx="5078">
                  <c:v>893750000</c:v>
                </c:pt>
                <c:pt idx="5079">
                  <c:v>893750000</c:v>
                </c:pt>
                <c:pt idx="5080">
                  <c:v>893750000</c:v>
                </c:pt>
                <c:pt idx="5081">
                  <c:v>893750000</c:v>
                </c:pt>
                <c:pt idx="5082">
                  <c:v>893750000</c:v>
                </c:pt>
                <c:pt idx="5083">
                  <c:v>893750000</c:v>
                </c:pt>
                <c:pt idx="5084">
                  <c:v>893750000</c:v>
                </c:pt>
                <c:pt idx="5085">
                  <c:v>887500000</c:v>
                </c:pt>
                <c:pt idx="5086">
                  <c:v>887500000</c:v>
                </c:pt>
                <c:pt idx="5087">
                  <c:v>887500000</c:v>
                </c:pt>
                <c:pt idx="5088">
                  <c:v>887500000</c:v>
                </c:pt>
                <c:pt idx="5089">
                  <c:v>887500000</c:v>
                </c:pt>
                <c:pt idx="5090">
                  <c:v>887500000</c:v>
                </c:pt>
                <c:pt idx="5091">
                  <c:v>875000000</c:v>
                </c:pt>
                <c:pt idx="5092">
                  <c:v>862500000</c:v>
                </c:pt>
                <c:pt idx="5093">
                  <c:v>862500000</c:v>
                </c:pt>
                <c:pt idx="5094">
                  <c:v>862500000</c:v>
                </c:pt>
                <c:pt idx="5095">
                  <c:v>825000000</c:v>
                </c:pt>
                <c:pt idx="5096">
                  <c:v>825000000</c:v>
                </c:pt>
                <c:pt idx="5097">
                  <c:v>825000000</c:v>
                </c:pt>
                <c:pt idx="5098">
                  <c:v>825000000</c:v>
                </c:pt>
                <c:pt idx="5099">
                  <c:v>825000000</c:v>
                </c:pt>
                <c:pt idx="5100">
                  <c:v>825000000</c:v>
                </c:pt>
                <c:pt idx="5101">
                  <c:v>818750000</c:v>
                </c:pt>
                <c:pt idx="5102">
                  <c:v>818750000</c:v>
                </c:pt>
                <c:pt idx="5103">
                  <c:v>818750000</c:v>
                </c:pt>
                <c:pt idx="5104">
                  <c:v>806250000</c:v>
                </c:pt>
                <c:pt idx="5105">
                  <c:v>806250000</c:v>
                </c:pt>
                <c:pt idx="5106">
                  <c:v>806250000</c:v>
                </c:pt>
                <c:pt idx="5107">
                  <c:v>800000000</c:v>
                </c:pt>
                <c:pt idx="5108">
                  <c:v>800000000</c:v>
                </c:pt>
                <c:pt idx="5109">
                  <c:v>800000000</c:v>
                </c:pt>
                <c:pt idx="5110">
                  <c:v>806250000</c:v>
                </c:pt>
                <c:pt idx="5111">
                  <c:v>806250000</c:v>
                </c:pt>
                <c:pt idx="5112">
                  <c:v>806250000</c:v>
                </c:pt>
                <c:pt idx="5113">
                  <c:v>806250000</c:v>
                </c:pt>
                <c:pt idx="5114">
                  <c:v>806250000</c:v>
                </c:pt>
                <c:pt idx="5115">
                  <c:v>806250000</c:v>
                </c:pt>
                <c:pt idx="5116">
                  <c:v>806250000</c:v>
                </c:pt>
                <c:pt idx="5117">
                  <c:v>806250000</c:v>
                </c:pt>
                <c:pt idx="5118">
                  <c:v>806250000</c:v>
                </c:pt>
                <c:pt idx="5119">
                  <c:v>806250000</c:v>
                </c:pt>
                <c:pt idx="5120">
                  <c:v>806250000</c:v>
                </c:pt>
                <c:pt idx="5121">
                  <c:v>806250000</c:v>
                </c:pt>
                <c:pt idx="5122">
                  <c:v>806250000</c:v>
                </c:pt>
                <c:pt idx="5123">
                  <c:v>806250000</c:v>
                </c:pt>
                <c:pt idx="5124">
                  <c:v>806250000</c:v>
                </c:pt>
                <c:pt idx="5125">
                  <c:v>806250000</c:v>
                </c:pt>
                <c:pt idx="5126">
                  <c:v>806250000</c:v>
                </c:pt>
                <c:pt idx="5127">
                  <c:v>806250000</c:v>
                </c:pt>
                <c:pt idx="5128">
                  <c:v>800000000</c:v>
                </c:pt>
                <c:pt idx="5129">
                  <c:v>800000000</c:v>
                </c:pt>
                <c:pt idx="5130">
                  <c:v>800000000</c:v>
                </c:pt>
                <c:pt idx="5131">
                  <c:v>793750000</c:v>
                </c:pt>
                <c:pt idx="5132">
                  <c:v>793750000</c:v>
                </c:pt>
                <c:pt idx="5133">
                  <c:v>793750000</c:v>
                </c:pt>
                <c:pt idx="5134">
                  <c:v>793750000</c:v>
                </c:pt>
                <c:pt idx="5135">
                  <c:v>793750000</c:v>
                </c:pt>
                <c:pt idx="5136">
                  <c:v>793750000</c:v>
                </c:pt>
                <c:pt idx="5137">
                  <c:v>787500000</c:v>
                </c:pt>
                <c:pt idx="5138">
                  <c:v>787500000</c:v>
                </c:pt>
                <c:pt idx="5139">
                  <c:v>787500000</c:v>
                </c:pt>
                <c:pt idx="5140">
                  <c:v>787500000</c:v>
                </c:pt>
                <c:pt idx="5141">
                  <c:v>787500000</c:v>
                </c:pt>
                <c:pt idx="5142">
                  <c:v>787500000</c:v>
                </c:pt>
                <c:pt idx="5143">
                  <c:v>781250000</c:v>
                </c:pt>
                <c:pt idx="5144">
                  <c:v>781250000</c:v>
                </c:pt>
                <c:pt idx="5145">
                  <c:v>781250000</c:v>
                </c:pt>
                <c:pt idx="5146">
                  <c:v>781250000</c:v>
                </c:pt>
                <c:pt idx="5147">
                  <c:v>781250000</c:v>
                </c:pt>
                <c:pt idx="5148">
                  <c:v>781250000</c:v>
                </c:pt>
                <c:pt idx="5149">
                  <c:v>775000000</c:v>
                </c:pt>
                <c:pt idx="5150">
                  <c:v>775000000</c:v>
                </c:pt>
                <c:pt idx="5151">
                  <c:v>775000000</c:v>
                </c:pt>
                <c:pt idx="5152">
                  <c:v>775000000</c:v>
                </c:pt>
                <c:pt idx="5153">
                  <c:v>775000000</c:v>
                </c:pt>
                <c:pt idx="5154">
                  <c:v>775000000</c:v>
                </c:pt>
                <c:pt idx="5155">
                  <c:v>768750000</c:v>
                </c:pt>
                <c:pt idx="5156">
                  <c:v>768750000</c:v>
                </c:pt>
                <c:pt idx="5157">
                  <c:v>768750000</c:v>
                </c:pt>
                <c:pt idx="5158">
                  <c:v>768750000</c:v>
                </c:pt>
                <c:pt idx="5159">
                  <c:v>768750000</c:v>
                </c:pt>
                <c:pt idx="5160">
                  <c:v>768750000</c:v>
                </c:pt>
                <c:pt idx="5161">
                  <c:v>762500000</c:v>
                </c:pt>
                <c:pt idx="5162">
                  <c:v>762500000</c:v>
                </c:pt>
                <c:pt idx="5163">
                  <c:v>762500000</c:v>
                </c:pt>
                <c:pt idx="5164">
                  <c:v>762500000</c:v>
                </c:pt>
                <c:pt idx="5165">
                  <c:v>762500000</c:v>
                </c:pt>
                <c:pt idx="5166">
                  <c:v>762500000</c:v>
                </c:pt>
                <c:pt idx="5167">
                  <c:v>762500000</c:v>
                </c:pt>
                <c:pt idx="5168">
                  <c:v>762500000</c:v>
                </c:pt>
                <c:pt idx="5169">
                  <c:v>762500000</c:v>
                </c:pt>
                <c:pt idx="5170">
                  <c:v>756250000</c:v>
                </c:pt>
                <c:pt idx="5171">
                  <c:v>756250000</c:v>
                </c:pt>
                <c:pt idx="5172">
                  <c:v>756250000</c:v>
                </c:pt>
                <c:pt idx="5173">
                  <c:v>750000000</c:v>
                </c:pt>
                <c:pt idx="5174">
                  <c:v>750000000</c:v>
                </c:pt>
                <c:pt idx="5175">
                  <c:v>750000000</c:v>
                </c:pt>
                <c:pt idx="5176">
                  <c:v>743750000</c:v>
                </c:pt>
                <c:pt idx="5177">
                  <c:v>743750000</c:v>
                </c:pt>
                <c:pt idx="5178">
                  <c:v>743750000</c:v>
                </c:pt>
                <c:pt idx="5179">
                  <c:v>737500000</c:v>
                </c:pt>
                <c:pt idx="5180">
                  <c:v>737500000</c:v>
                </c:pt>
                <c:pt idx="5181">
                  <c:v>737500000</c:v>
                </c:pt>
                <c:pt idx="5182">
                  <c:v>731250000</c:v>
                </c:pt>
                <c:pt idx="5183">
                  <c:v>731250000</c:v>
                </c:pt>
                <c:pt idx="5184">
                  <c:v>731250000</c:v>
                </c:pt>
                <c:pt idx="5185">
                  <c:v>731250000</c:v>
                </c:pt>
                <c:pt idx="5186">
                  <c:v>731250000</c:v>
                </c:pt>
                <c:pt idx="5187">
                  <c:v>731250000</c:v>
                </c:pt>
                <c:pt idx="5188">
                  <c:v>725000000</c:v>
                </c:pt>
                <c:pt idx="5189">
                  <c:v>725000000</c:v>
                </c:pt>
                <c:pt idx="5190">
                  <c:v>725000000</c:v>
                </c:pt>
                <c:pt idx="5191">
                  <c:v>725000000</c:v>
                </c:pt>
                <c:pt idx="5192">
                  <c:v>725000000</c:v>
                </c:pt>
                <c:pt idx="5193">
                  <c:v>725000000</c:v>
                </c:pt>
                <c:pt idx="5194">
                  <c:v>725000000</c:v>
                </c:pt>
                <c:pt idx="5195">
                  <c:v>687500000</c:v>
                </c:pt>
                <c:pt idx="5196">
                  <c:v>687500000</c:v>
                </c:pt>
                <c:pt idx="5197">
                  <c:v>687500000</c:v>
                </c:pt>
                <c:pt idx="5198">
                  <c:v>687500000</c:v>
                </c:pt>
                <c:pt idx="5199">
                  <c:v>687500000</c:v>
                </c:pt>
                <c:pt idx="5200">
                  <c:v>687500000</c:v>
                </c:pt>
                <c:pt idx="5201">
                  <c:v>687500000</c:v>
                </c:pt>
                <c:pt idx="5202">
                  <c:v>687500000</c:v>
                </c:pt>
                <c:pt idx="5203">
                  <c:v>687500000</c:v>
                </c:pt>
                <c:pt idx="5204">
                  <c:v>687500000</c:v>
                </c:pt>
                <c:pt idx="5205">
                  <c:v>687500000</c:v>
                </c:pt>
                <c:pt idx="5206">
                  <c:v>687500000</c:v>
                </c:pt>
                <c:pt idx="5207">
                  <c:v>687500000</c:v>
                </c:pt>
                <c:pt idx="5208">
                  <c:v>687500000</c:v>
                </c:pt>
                <c:pt idx="5209">
                  <c:v>687500000</c:v>
                </c:pt>
                <c:pt idx="5210">
                  <c:v>687500000</c:v>
                </c:pt>
                <c:pt idx="5211">
                  <c:v>687500000</c:v>
                </c:pt>
                <c:pt idx="5212">
                  <c:v>687500000</c:v>
                </c:pt>
                <c:pt idx="5213">
                  <c:v>681250000</c:v>
                </c:pt>
                <c:pt idx="5214">
                  <c:v>681250000</c:v>
                </c:pt>
                <c:pt idx="5215">
                  <c:v>681250000</c:v>
                </c:pt>
                <c:pt idx="5216">
                  <c:v>681250000</c:v>
                </c:pt>
                <c:pt idx="5217">
                  <c:v>681250000</c:v>
                </c:pt>
                <c:pt idx="5218">
                  <c:v>681250000</c:v>
                </c:pt>
                <c:pt idx="5219">
                  <c:v>675000000</c:v>
                </c:pt>
                <c:pt idx="5220">
                  <c:v>675000000</c:v>
                </c:pt>
                <c:pt idx="5221">
                  <c:v>675000000</c:v>
                </c:pt>
                <c:pt idx="5222">
                  <c:v>675000000</c:v>
                </c:pt>
                <c:pt idx="5223">
                  <c:v>675000000</c:v>
                </c:pt>
                <c:pt idx="5224">
                  <c:v>675000000</c:v>
                </c:pt>
                <c:pt idx="5225">
                  <c:v>675000000</c:v>
                </c:pt>
                <c:pt idx="5226">
                  <c:v>675000000</c:v>
                </c:pt>
                <c:pt idx="5227">
                  <c:v>675000000</c:v>
                </c:pt>
                <c:pt idx="5228">
                  <c:v>675000000</c:v>
                </c:pt>
                <c:pt idx="5229">
                  <c:v>675000000</c:v>
                </c:pt>
                <c:pt idx="5230">
                  <c:v>675000000</c:v>
                </c:pt>
                <c:pt idx="5231">
                  <c:v>675000000</c:v>
                </c:pt>
                <c:pt idx="5232">
                  <c:v>675000000</c:v>
                </c:pt>
                <c:pt idx="5233">
                  <c:v>675000000</c:v>
                </c:pt>
                <c:pt idx="5234">
                  <c:v>668750000</c:v>
                </c:pt>
                <c:pt idx="5235">
                  <c:v>668750000</c:v>
                </c:pt>
                <c:pt idx="5236">
                  <c:v>668750000</c:v>
                </c:pt>
                <c:pt idx="5237">
                  <c:v>662500000</c:v>
                </c:pt>
                <c:pt idx="5238">
                  <c:v>662500000</c:v>
                </c:pt>
                <c:pt idx="5239">
                  <c:v>662500000</c:v>
                </c:pt>
                <c:pt idx="5240">
                  <c:v>656250000</c:v>
                </c:pt>
                <c:pt idx="5241">
                  <c:v>656250000</c:v>
                </c:pt>
                <c:pt idx="5242">
                  <c:v>656250000</c:v>
                </c:pt>
                <c:pt idx="5243">
                  <c:v>643750000</c:v>
                </c:pt>
                <c:pt idx="5244">
                  <c:v>643750000</c:v>
                </c:pt>
                <c:pt idx="5245">
                  <c:v>643750000</c:v>
                </c:pt>
                <c:pt idx="5246">
                  <c:v>637500000</c:v>
                </c:pt>
                <c:pt idx="5247">
                  <c:v>637500000</c:v>
                </c:pt>
                <c:pt idx="5248">
                  <c:v>637500000</c:v>
                </c:pt>
                <c:pt idx="5249">
                  <c:v>631250000</c:v>
                </c:pt>
                <c:pt idx="5250">
                  <c:v>631250000</c:v>
                </c:pt>
                <c:pt idx="5251">
                  <c:v>631250000</c:v>
                </c:pt>
                <c:pt idx="5252">
                  <c:v>631250000</c:v>
                </c:pt>
                <c:pt idx="5253">
                  <c:v>631250000</c:v>
                </c:pt>
                <c:pt idx="5254">
                  <c:v>631250000</c:v>
                </c:pt>
                <c:pt idx="5255">
                  <c:v>625000000</c:v>
                </c:pt>
                <c:pt idx="5256">
                  <c:v>625000000</c:v>
                </c:pt>
                <c:pt idx="5257">
                  <c:v>625000000</c:v>
                </c:pt>
                <c:pt idx="5258">
                  <c:v>631250000</c:v>
                </c:pt>
                <c:pt idx="5259">
                  <c:v>631250000</c:v>
                </c:pt>
                <c:pt idx="5260">
                  <c:v>631250000</c:v>
                </c:pt>
                <c:pt idx="5261">
                  <c:v>625000000</c:v>
                </c:pt>
                <c:pt idx="5262">
                  <c:v>625000000</c:v>
                </c:pt>
                <c:pt idx="5263">
                  <c:v>625000000</c:v>
                </c:pt>
                <c:pt idx="5264">
                  <c:v>625000000</c:v>
                </c:pt>
                <c:pt idx="5265">
                  <c:v>625000000</c:v>
                </c:pt>
                <c:pt idx="5266">
                  <c:v>625000000</c:v>
                </c:pt>
                <c:pt idx="5267">
                  <c:v>625000000</c:v>
                </c:pt>
                <c:pt idx="5268">
                  <c:v>625000000</c:v>
                </c:pt>
                <c:pt idx="5269">
                  <c:v>625000000</c:v>
                </c:pt>
                <c:pt idx="5270">
                  <c:v>618750000</c:v>
                </c:pt>
                <c:pt idx="5271">
                  <c:v>618750000</c:v>
                </c:pt>
                <c:pt idx="5272">
                  <c:v>618750000</c:v>
                </c:pt>
                <c:pt idx="5273">
                  <c:v>612500000</c:v>
                </c:pt>
                <c:pt idx="5274">
                  <c:v>612500000</c:v>
                </c:pt>
                <c:pt idx="5275">
                  <c:v>612500000</c:v>
                </c:pt>
                <c:pt idx="5276">
                  <c:v>612500000</c:v>
                </c:pt>
                <c:pt idx="5277">
                  <c:v>612500000</c:v>
                </c:pt>
                <c:pt idx="5278">
                  <c:v>612500000</c:v>
                </c:pt>
                <c:pt idx="5279">
                  <c:v>606250000</c:v>
                </c:pt>
                <c:pt idx="5280">
                  <c:v>606250000</c:v>
                </c:pt>
                <c:pt idx="5281">
                  <c:v>606250000</c:v>
                </c:pt>
                <c:pt idx="5282">
                  <c:v>600000000</c:v>
                </c:pt>
                <c:pt idx="5283">
                  <c:v>600000000</c:v>
                </c:pt>
                <c:pt idx="5284">
                  <c:v>600000000</c:v>
                </c:pt>
                <c:pt idx="5285">
                  <c:v>593750000</c:v>
                </c:pt>
                <c:pt idx="5286">
                  <c:v>593750000</c:v>
                </c:pt>
                <c:pt idx="5287">
                  <c:v>593750000</c:v>
                </c:pt>
                <c:pt idx="5288">
                  <c:v>587500000</c:v>
                </c:pt>
                <c:pt idx="5289">
                  <c:v>587500000</c:v>
                </c:pt>
                <c:pt idx="5290">
                  <c:v>587500000</c:v>
                </c:pt>
                <c:pt idx="5291">
                  <c:v>581250000</c:v>
                </c:pt>
                <c:pt idx="5292">
                  <c:v>575000000</c:v>
                </c:pt>
                <c:pt idx="5293">
                  <c:v>575000000</c:v>
                </c:pt>
                <c:pt idx="5294">
                  <c:v>575000000</c:v>
                </c:pt>
                <c:pt idx="5295">
                  <c:v>587500000</c:v>
                </c:pt>
                <c:pt idx="5296">
                  <c:v>587500000</c:v>
                </c:pt>
                <c:pt idx="5297">
                  <c:v>587500000</c:v>
                </c:pt>
                <c:pt idx="5298">
                  <c:v>581250000</c:v>
                </c:pt>
                <c:pt idx="5299">
                  <c:v>581250000</c:v>
                </c:pt>
                <c:pt idx="5300">
                  <c:v>581250000</c:v>
                </c:pt>
                <c:pt idx="5301">
                  <c:v>581250000</c:v>
                </c:pt>
                <c:pt idx="5302">
                  <c:v>581250000</c:v>
                </c:pt>
                <c:pt idx="5303">
                  <c:v>581250000</c:v>
                </c:pt>
                <c:pt idx="5304">
                  <c:v>575000000</c:v>
                </c:pt>
                <c:pt idx="5305">
                  <c:v>575000000</c:v>
                </c:pt>
                <c:pt idx="5306">
                  <c:v>575000000</c:v>
                </c:pt>
                <c:pt idx="5307">
                  <c:v>568750000</c:v>
                </c:pt>
                <c:pt idx="5308">
                  <c:v>568750000</c:v>
                </c:pt>
                <c:pt idx="5309">
                  <c:v>568750000</c:v>
                </c:pt>
                <c:pt idx="5310">
                  <c:v>575000000</c:v>
                </c:pt>
                <c:pt idx="5311">
                  <c:v>575000000</c:v>
                </c:pt>
                <c:pt idx="5312">
                  <c:v>575000000</c:v>
                </c:pt>
                <c:pt idx="5313">
                  <c:v>575000000</c:v>
                </c:pt>
                <c:pt idx="5314">
                  <c:v>575000000</c:v>
                </c:pt>
                <c:pt idx="5315">
                  <c:v>575000000</c:v>
                </c:pt>
                <c:pt idx="5316">
                  <c:v>575000000</c:v>
                </c:pt>
                <c:pt idx="5317">
                  <c:v>575000000</c:v>
                </c:pt>
                <c:pt idx="5318">
                  <c:v>575000000</c:v>
                </c:pt>
                <c:pt idx="5319">
                  <c:v>575000000</c:v>
                </c:pt>
                <c:pt idx="5320">
                  <c:v>575000000</c:v>
                </c:pt>
                <c:pt idx="5321">
                  <c:v>575000000</c:v>
                </c:pt>
                <c:pt idx="5322">
                  <c:v>568750000</c:v>
                </c:pt>
                <c:pt idx="5323">
                  <c:v>568750000</c:v>
                </c:pt>
                <c:pt idx="5324">
                  <c:v>568750000</c:v>
                </c:pt>
                <c:pt idx="5325">
                  <c:v>562500000</c:v>
                </c:pt>
                <c:pt idx="5326">
                  <c:v>562500000</c:v>
                </c:pt>
                <c:pt idx="5327">
                  <c:v>562500000</c:v>
                </c:pt>
                <c:pt idx="5328">
                  <c:v>550000000</c:v>
                </c:pt>
                <c:pt idx="5329">
                  <c:v>550000000</c:v>
                </c:pt>
                <c:pt idx="5330">
                  <c:v>550000000</c:v>
                </c:pt>
                <c:pt idx="5331">
                  <c:v>537500000</c:v>
                </c:pt>
                <c:pt idx="5332">
                  <c:v>537500000</c:v>
                </c:pt>
                <c:pt idx="5333">
                  <c:v>537500000</c:v>
                </c:pt>
                <c:pt idx="5334">
                  <c:v>531250000</c:v>
                </c:pt>
                <c:pt idx="5335">
                  <c:v>531250000</c:v>
                </c:pt>
                <c:pt idx="5336">
                  <c:v>531250000</c:v>
                </c:pt>
                <c:pt idx="5337">
                  <c:v>531250000</c:v>
                </c:pt>
                <c:pt idx="5338">
                  <c:v>531250000</c:v>
                </c:pt>
                <c:pt idx="5339">
                  <c:v>531250000</c:v>
                </c:pt>
                <c:pt idx="5340">
                  <c:v>525000000</c:v>
                </c:pt>
                <c:pt idx="5341">
                  <c:v>525000000</c:v>
                </c:pt>
                <c:pt idx="5342">
                  <c:v>525000000</c:v>
                </c:pt>
                <c:pt idx="5343">
                  <c:v>525000000</c:v>
                </c:pt>
                <c:pt idx="5344">
                  <c:v>525000000</c:v>
                </c:pt>
                <c:pt idx="5345">
                  <c:v>525000000</c:v>
                </c:pt>
                <c:pt idx="5346">
                  <c:v>512500000</c:v>
                </c:pt>
                <c:pt idx="5347">
                  <c:v>512500000</c:v>
                </c:pt>
                <c:pt idx="5348">
                  <c:v>512500000</c:v>
                </c:pt>
                <c:pt idx="5349">
                  <c:v>512500000</c:v>
                </c:pt>
                <c:pt idx="5350">
                  <c:v>512500000</c:v>
                </c:pt>
                <c:pt idx="5351">
                  <c:v>512500000</c:v>
                </c:pt>
                <c:pt idx="5352">
                  <c:v>512500000</c:v>
                </c:pt>
                <c:pt idx="5353">
                  <c:v>512500000</c:v>
                </c:pt>
                <c:pt idx="5354">
                  <c:v>512500000</c:v>
                </c:pt>
                <c:pt idx="5355">
                  <c:v>512500000</c:v>
                </c:pt>
                <c:pt idx="5356">
                  <c:v>512500000</c:v>
                </c:pt>
                <c:pt idx="5357">
                  <c:v>512500000</c:v>
                </c:pt>
                <c:pt idx="5358">
                  <c:v>506250000</c:v>
                </c:pt>
                <c:pt idx="5359">
                  <c:v>506250000</c:v>
                </c:pt>
                <c:pt idx="5360">
                  <c:v>506250000</c:v>
                </c:pt>
                <c:pt idx="5361">
                  <c:v>500000000</c:v>
                </c:pt>
                <c:pt idx="5362">
                  <c:v>500000000</c:v>
                </c:pt>
                <c:pt idx="5363">
                  <c:v>500000000</c:v>
                </c:pt>
                <c:pt idx="5364">
                  <c:v>500000000</c:v>
                </c:pt>
                <c:pt idx="5365">
                  <c:v>500000000</c:v>
                </c:pt>
                <c:pt idx="5366">
                  <c:v>500000000</c:v>
                </c:pt>
                <c:pt idx="5367">
                  <c:v>500000000</c:v>
                </c:pt>
                <c:pt idx="5368">
                  <c:v>500000000</c:v>
                </c:pt>
                <c:pt idx="5369">
                  <c:v>500000000</c:v>
                </c:pt>
                <c:pt idx="5370">
                  <c:v>493750000</c:v>
                </c:pt>
                <c:pt idx="5371">
                  <c:v>493750000</c:v>
                </c:pt>
                <c:pt idx="5372">
                  <c:v>493750000</c:v>
                </c:pt>
                <c:pt idx="5373">
                  <c:v>500000000</c:v>
                </c:pt>
                <c:pt idx="5374">
                  <c:v>500000000</c:v>
                </c:pt>
                <c:pt idx="5375">
                  <c:v>500000000</c:v>
                </c:pt>
                <c:pt idx="5376">
                  <c:v>500000000</c:v>
                </c:pt>
                <c:pt idx="5377">
                  <c:v>500000000</c:v>
                </c:pt>
                <c:pt idx="5378">
                  <c:v>500000000</c:v>
                </c:pt>
                <c:pt idx="5379">
                  <c:v>500000000</c:v>
                </c:pt>
                <c:pt idx="5380">
                  <c:v>500000000</c:v>
                </c:pt>
                <c:pt idx="5381">
                  <c:v>500000000</c:v>
                </c:pt>
                <c:pt idx="5382">
                  <c:v>500000000</c:v>
                </c:pt>
                <c:pt idx="5383">
                  <c:v>500000000</c:v>
                </c:pt>
                <c:pt idx="5384">
                  <c:v>500000000</c:v>
                </c:pt>
                <c:pt idx="5385">
                  <c:v>493750000</c:v>
                </c:pt>
                <c:pt idx="5386">
                  <c:v>493750000</c:v>
                </c:pt>
                <c:pt idx="5387">
                  <c:v>493750000</c:v>
                </c:pt>
                <c:pt idx="5388">
                  <c:v>487500000</c:v>
                </c:pt>
                <c:pt idx="5389">
                  <c:v>487500000</c:v>
                </c:pt>
                <c:pt idx="5390">
                  <c:v>487500000</c:v>
                </c:pt>
                <c:pt idx="5391">
                  <c:v>487500000</c:v>
                </c:pt>
                <c:pt idx="5392">
                  <c:v>487500000</c:v>
                </c:pt>
                <c:pt idx="5393">
                  <c:v>487500000</c:v>
                </c:pt>
                <c:pt idx="5394">
                  <c:v>487500000</c:v>
                </c:pt>
                <c:pt idx="5395">
                  <c:v>425000000</c:v>
                </c:pt>
                <c:pt idx="5396">
                  <c:v>425000000</c:v>
                </c:pt>
                <c:pt idx="5397">
                  <c:v>425000000</c:v>
                </c:pt>
                <c:pt idx="5398">
                  <c:v>425000000</c:v>
                </c:pt>
                <c:pt idx="5399">
                  <c:v>425000000</c:v>
                </c:pt>
                <c:pt idx="5400">
                  <c:v>425000000</c:v>
                </c:pt>
                <c:pt idx="5401">
                  <c:v>425000000</c:v>
                </c:pt>
                <c:pt idx="5402">
                  <c:v>425000000</c:v>
                </c:pt>
                <c:pt idx="5403">
                  <c:v>425000000</c:v>
                </c:pt>
                <c:pt idx="5404">
                  <c:v>418750000</c:v>
                </c:pt>
                <c:pt idx="5405">
                  <c:v>418750000</c:v>
                </c:pt>
                <c:pt idx="5406">
                  <c:v>418750000</c:v>
                </c:pt>
                <c:pt idx="5407">
                  <c:v>418750000</c:v>
                </c:pt>
                <c:pt idx="5408">
                  <c:v>418750000</c:v>
                </c:pt>
                <c:pt idx="5409">
                  <c:v>418750000</c:v>
                </c:pt>
                <c:pt idx="5410">
                  <c:v>418750000</c:v>
                </c:pt>
                <c:pt idx="5411">
                  <c:v>418750000</c:v>
                </c:pt>
                <c:pt idx="5412">
                  <c:v>418750000</c:v>
                </c:pt>
                <c:pt idx="5413">
                  <c:v>418750000</c:v>
                </c:pt>
                <c:pt idx="5414">
                  <c:v>418750000</c:v>
                </c:pt>
                <c:pt idx="5415">
                  <c:v>418750000</c:v>
                </c:pt>
                <c:pt idx="5416">
                  <c:v>412500000</c:v>
                </c:pt>
                <c:pt idx="5417">
                  <c:v>412500000</c:v>
                </c:pt>
                <c:pt idx="5418">
                  <c:v>412500000</c:v>
                </c:pt>
                <c:pt idx="5419">
                  <c:v>412500000</c:v>
                </c:pt>
                <c:pt idx="5420">
                  <c:v>412500000</c:v>
                </c:pt>
                <c:pt idx="5421">
                  <c:v>412500000</c:v>
                </c:pt>
                <c:pt idx="5422">
                  <c:v>412500000</c:v>
                </c:pt>
                <c:pt idx="5423">
                  <c:v>412500000</c:v>
                </c:pt>
                <c:pt idx="5424">
                  <c:v>412500000</c:v>
                </c:pt>
                <c:pt idx="5425">
                  <c:v>406250000</c:v>
                </c:pt>
                <c:pt idx="5426">
                  <c:v>406250000</c:v>
                </c:pt>
                <c:pt idx="5427">
                  <c:v>406250000</c:v>
                </c:pt>
                <c:pt idx="5428">
                  <c:v>387500000</c:v>
                </c:pt>
                <c:pt idx="5429">
                  <c:v>387500000</c:v>
                </c:pt>
                <c:pt idx="5430">
                  <c:v>387500000</c:v>
                </c:pt>
                <c:pt idx="5431">
                  <c:v>368750000</c:v>
                </c:pt>
                <c:pt idx="5432">
                  <c:v>368750000</c:v>
                </c:pt>
                <c:pt idx="5433">
                  <c:v>368750000</c:v>
                </c:pt>
                <c:pt idx="5434">
                  <c:v>356250000</c:v>
                </c:pt>
                <c:pt idx="5435">
                  <c:v>356250000</c:v>
                </c:pt>
                <c:pt idx="5436">
                  <c:v>356250000</c:v>
                </c:pt>
                <c:pt idx="5437">
                  <c:v>356250000</c:v>
                </c:pt>
                <c:pt idx="5438">
                  <c:v>356250000</c:v>
                </c:pt>
                <c:pt idx="5439">
                  <c:v>356250000</c:v>
                </c:pt>
                <c:pt idx="5440">
                  <c:v>356250000</c:v>
                </c:pt>
                <c:pt idx="5441">
                  <c:v>356250000</c:v>
                </c:pt>
                <c:pt idx="5442">
                  <c:v>356250000</c:v>
                </c:pt>
                <c:pt idx="5443">
                  <c:v>356250000</c:v>
                </c:pt>
                <c:pt idx="5444">
                  <c:v>356250000</c:v>
                </c:pt>
                <c:pt idx="5445">
                  <c:v>356250000</c:v>
                </c:pt>
                <c:pt idx="5446">
                  <c:v>350000000</c:v>
                </c:pt>
                <c:pt idx="5447">
                  <c:v>350000000</c:v>
                </c:pt>
                <c:pt idx="5448">
                  <c:v>350000000</c:v>
                </c:pt>
                <c:pt idx="5449">
                  <c:v>343750000</c:v>
                </c:pt>
                <c:pt idx="5450">
                  <c:v>343750000</c:v>
                </c:pt>
                <c:pt idx="5451">
                  <c:v>343750000</c:v>
                </c:pt>
                <c:pt idx="5452">
                  <c:v>337500000</c:v>
                </c:pt>
                <c:pt idx="5453">
                  <c:v>337500000</c:v>
                </c:pt>
                <c:pt idx="5454">
                  <c:v>337500000</c:v>
                </c:pt>
                <c:pt idx="5455">
                  <c:v>343750000</c:v>
                </c:pt>
                <c:pt idx="5456">
                  <c:v>343750000</c:v>
                </c:pt>
                <c:pt idx="5457">
                  <c:v>343750000</c:v>
                </c:pt>
                <c:pt idx="5458">
                  <c:v>343750000</c:v>
                </c:pt>
                <c:pt idx="5459">
                  <c:v>343750000</c:v>
                </c:pt>
                <c:pt idx="5460">
                  <c:v>343750000</c:v>
                </c:pt>
                <c:pt idx="5461">
                  <c:v>350000000</c:v>
                </c:pt>
                <c:pt idx="5462">
                  <c:v>350000000</c:v>
                </c:pt>
                <c:pt idx="5463">
                  <c:v>350000000</c:v>
                </c:pt>
                <c:pt idx="5464">
                  <c:v>343750000</c:v>
                </c:pt>
                <c:pt idx="5465">
                  <c:v>343750000</c:v>
                </c:pt>
                <c:pt idx="5466">
                  <c:v>343750000</c:v>
                </c:pt>
                <c:pt idx="5467">
                  <c:v>343750000</c:v>
                </c:pt>
                <c:pt idx="5468">
                  <c:v>343750000</c:v>
                </c:pt>
                <c:pt idx="5469">
                  <c:v>343750000</c:v>
                </c:pt>
                <c:pt idx="5470">
                  <c:v>337500000</c:v>
                </c:pt>
                <c:pt idx="5471">
                  <c:v>337500000</c:v>
                </c:pt>
                <c:pt idx="5472">
                  <c:v>337500000</c:v>
                </c:pt>
                <c:pt idx="5473">
                  <c:v>343750000</c:v>
                </c:pt>
                <c:pt idx="5474">
                  <c:v>343750000</c:v>
                </c:pt>
                <c:pt idx="5475">
                  <c:v>343750000</c:v>
                </c:pt>
                <c:pt idx="5476">
                  <c:v>350000000</c:v>
                </c:pt>
                <c:pt idx="5477">
                  <c:v>350000000</c:v>
                </c:pt>
                <c:pt idx="5478">
                  <c:v>350000000</c:v>
                </c:pt>
                <c:pt idx="5479">
                  <c:v>350000000</c:v>
                </c:pt>
                <c:pt idx="5480">
                  <c:v>350000000</c:v>
                </c:pt>
                <c:pt idx="5481">
                  <c:v>350000000</c:v>
                </c:pt>
                <c:pt idx="5482">
                  <c:v>350000000</c:v>
                </c:pt>
                <c:pt idx="5483">
                  <c:v>350000000</c:v>
                </c:pt>
                <c:pt idx="5484">
                  <c:v>350000000</c:v>
                </c:pt>
                <c:pt idx="5485">
                  <c:v>350000000</c:v>
                </c:pt>
                <c:pt idx="5486">
                  <c:v>350000000</c:v>
                </c:pt>
                <c:pt idx="5487">
                  <c:v>350000000</c:v>
                </c:pt>
                <c:pt idx="5488">
                  <c:v>350000000</c:v>
                </c:pt>
                <c:pt idx="5489">
                  <c:v>350000000</c:v>
                </c:pt>
                <c:pt idx="5490">
                  <c:v>350000000</c:v>
                </c:pt>
                <c:pt idx="5491">
                  <c:v>343750000</c:v>
                </c:pt>
                <c:pt idx="5492">
                  <c:v>325000000</c:v>
                </c:pt>
                <c:pt idx="5493">
                  <c:v>325000000</c:v>
                </c:pt>
                <c:pt idx="5494">
                  <c:v>325000000</c:v>
                </c:pt>
                <c:pt idx="5495">
                  <c:v>300000000</c:v>
                </c:pt>
                <c:pt idx="5496">
                  <c:v>300000000</c:v>
                </c:pt>
                <c:pt idx="5497">
                  <c:v>300000000</c:v>
                </c:pt>
                <c:pt idx="5498">
                  <c:v>300000000</c:v>
                </c:pt>
                <c:pt idx="5499">
                  <c:v>300000000</c:v>
                </c:pt>
                <c:pt idx="5500">
                  <c:v>300000000</c:v>
                </c:pt>
                <c:pt idx="5501">
                  <c:v>300000000</c:v>
                </c:pt>
                <c:pt idx="5502">
                  <c:v>300000000</c:v>
                </c:pt>
                <c:pt idx="5503">
                  <c:v>300000000</c:v>
                </c:pt>
                <c:pt idx="5504">
                  <c:v>300000000</c:v>
                </c:pt>
                <c:pt idx="5505">
                  <c:v>300000000</c:v>
                </c:pt>
                <c:pt idx="5506">
                  <c:v>300000000</c:v>
                </c:pt>
                <c:pt idx="5507">
                  <c:v>300000000</c:v>
                </c:pt>
                <c:pt idx="5508">
                  <c:v>300000000</c:v>
                </c:pt>
                <c:pt idx="5509">
                  <c:v>300000000</c:v>
                </c:pt>
                <c:pt idx="5510">
                  <c:v>300000000</c:v>
                </c:pt>
                <c:pt idx="5511">
                  <c:v>300000000</c:v>
                </c:pt>
                <c:pt idx="5512">
                  <c:v>300000000</c:v>
                </c:pt>
                <c:pt idx="5513">
                  <c:v>300000000</c:v>
                </c:pt>
                <c:pt idx="5514">
                  <c:v>300000000</c:v>
                </c:pt>
                <c:pt idx="5515">
                  <c:v>300000000</c:v>
                </c:pt>
                <c:pt idx="5516">
                  <c:v>287500000</c:v>
                </c:pt>
                <c:pt idx="5517">
                  <c:v>287500000</c:v>
                </c:pt>
                <c:pt idx="5518">
                  <c:v>287500000</c:v>
                </c:pt>
                <c:pt idx="5519">
                  <c:v>287500000</c:v>
                </c:pt>
                <c:pt idx="5520">
                  <c:v>287500000</c:v>
                </c:pt>
                <c:pt idx="5521">
                  <c:v>287500000</c:v>
                </c:pt>
                <c:pt idx="5522">
                  <c:v>287500000</c:v>
                </c:pt>
                <c:pt idx="5523">
                  <c:v>287500000</c:v>
                </c:pt>
                <c:pt idx="5524">
                  <c:v>287500000</c:v>
                </c:pt>
                <c:pt idx="5525">
                  <c:v>287500000</c:v>
                </c:pt>
                <c:pt idx="5526">
                  <c:v>287500000</c:v>
                </c:pt>
                <c:pt idx="5527">
                  <c:v>287500000</c:v>
                </c:pt>
                <c:pt idx="5528">
                  <c:v>281250000</c:v>
                </c:pt>
                <c:pt idx="5529">
                  <c:v>281250000</c:v>
                </c:pt>
                <c:pt idx="5530">
                  <c:v>281250000</c:v>
                </c:pt>
                <c:pt idx="5531">
                  <c:v>281250000</c:v>
                </c:pt>
                <c:pt idx="5532">
                  <c:v>281250000</c:v>
                </c:pt>
                <c:pt idx="5533">
                  <c:v>281250000</c:v>
                </c:pt>
                <c:pt idx="5534">
                  <c:v>281250000</c:v>
                </c:pt>
                <c:pt idx="5535">
                  <c:v>281250000</c:v>
                </c:pt>
                <c:pt idx="5536">
                  <c:v>281250000</c:v>
                </c:pt>
                <c:pt idx="5537">
                  <c:v>281250000</c:v>
                </c:pt>
                <c:pt idx="5538">
                  <c:v>281250000</c:v>
                </c:pt>
                <c:pt idx="5539">
                  <c:v>281250000</c:v>
                </c:pt>
                <c:pt idx="5540">
                  <c:v>281250000</c:v>
                </c:pt>
                <c:pt idx="5541">
                  <c:v>281250000</c:v>
                </c:pt>
                <c:pt idx="5542">
                  <c:v>281250000</c:v>
                </c:pt>
                <c:pt idx="5543">
                  <c:v>275000000</c:v>
                </c:pt>
                <c:pt idx="5544">
                  <c:v>275000000</c:v>
                </c:pt>
                <c:pt idx="5545">
                  <c:v>275000000</c:v>
                </c:pt>
                <c:pt idx="5546">
                  <c:v>268750000</c:v>
                </c:pt>
                <c:pt idx="5547">
                  <c:v>268750000</c:v>
                </c:pt>
                <c:pt idx="5548">
                  <c:v>268750000</c:v>
                </c:pt>
                <c:pt idx="5549">
                  <c:v>268750000</c:v>
                </c:pt>
                <c:pt idx="5550">
                  <c:v>268750000</c:v>
                </c:pt>
                <c:pt idx="5551">
                  <c:v>268750000</c:v>
                </c:pt>
                <c:pt idx="5552">
                  <c:v>268750000</c:v>
                </c:pt>
                <c:pt idx="5553">
                  <c:v>268750000</c:v>
                </c:pt>
                <c:pt idx="5554">
                  <c:v>268750000</c:v>
                </c:pt>
                <c:pt idx="5555">
                  <c:v>262500000</c:v>
                </c:pt>
                <c:pt idx="5556">
                  <c:v>262500000</c:v>
                </c:pt>
                <c:pt idx="5557">
                  <c:v>262500000</c:v>
                </c:pt>
                <c:pt idx="5558">
                  <c:v>256250000</c:v>
                </c:pt>
                <c:pt idx="5559">
                  <c:v>256250000</c:v>
                </c:pt>
                <c:pt idx="5560">
                  <c:v>256250000</c:v>
                </c:pt>
                <c:pt idx="5561">
                  <c:v>256250000</c:v>
                </c:pt>
                <c:pt idx="5562">
                  <c:v>256250000</c:v>
                </c:pt>
                <c:pt idx="5563">
                  <c:v>256250000</c:v>
                </c:pt>
                <c:pt idx="5564">
                  <c:v>262500000</c:v>
                </c:pt>
                <c:pt idx="5565">
                  <c:v>262500000</c:v>
                </c:pt>
                <c:pt idx="5566">
                  <c:v>262500000</c:v>
                </c:pt>
                <c:pt idx="5567">
                  <c:v>262500000</c:v>
                </c:pt>
                <c:pt idx="5568">
                  <c:v>262500000</c:v>
                </c:pt>
                <c:pt idx="5569">
                  <c:v>262500000</c:v>
                </c:pt>
                <c:pt idx="5570">
                  <c:v>262500000</c:v>
                </c:pt>
                <c:pt idx="5571">
                  <c:v>262500000</c:v>
                </c:pt>
                <c:pt idx="5572">
                  <c:v>262500000</c:v>
                </c:pt>
                <c:pt idx="5573">
                  <c:v>262500000</c:v>
                </c:pt>
                <c:pt idx="5574">
                  <c:v>262500000</c:v>
                </c:pt>
                <c:pt idx="5575">
                  <c:v>262500000</c:v>
                </c:pt>
                <c:pt idx="5576">
                  <c:v>262500000</c:v>
                </c:pt>
                <c:pt idx="5577">
                  <c:v>262500000</c:v>
                </c:pt>
                <c:pt idx="5578">
                  <c:v>262500000</c:v>
                </c:pt>
                <c:pt idx="5579">
                  <c:v>262500000</c:v>
                </c:pt>
                <c:pt idx="5580">
                  <c:v>262500000</c:v>
                </c:pt>
                <c:pt idx="5581">
                  <c:v>262500000</c:v>
                </c:pt>
                <c:pt idx="5582">
                  <c:v>262500000</c:v>
                </c:pt>
                <c:pt idx="5583">
                  <c:v>262500000</c:v>
                </c:pt>
                <c:pt idx="5584">
                  <c:v>262500000</c:v>
                </c:pt>
                <c:pt idx="5585">
                  <c:v>262500000</c:v>
                </c:pt>
                <c:pt idx="5586">
                  <c:v>262500000</c:v>
                </c:pt>
                <c:pt idx="5587">
                  <c:v>262500000</c:v>
                </c:pt>
                <c:pt idx="5588">
                  <c:v>262500000</c:v>
                </c:pt>
                <c:pt idx="5589">
                  <c:v>262500000</c:v>
                </c:pt>
                <c:pt idx="5590">
                  <c:v>262500000</c:v>
                </c:pt>
                <c:pt idx="5591">
                  <c:v>262500000</c:v>
                </c:pt>
                <c:pt idx="5592">
                  <c:v>256250000</c:v>
                </c:pt>
                <c:pt idx="5593">
                  <c:v>256250000</c:v>
                </c:pt>
                <c:pt idx="5594">
                  <c:v>256250000</c:v>
                </c:pt>
                <c:pt idx="5595">
                  <c:v>225000000</c:v>
                </c:pt>
                <c:pt idx="5596">
                  <c:v>225000000</c:v>
                </c:pt>
                <c:pt idx="5597">
                  <c:v>225000000</c:v>
                </c:pt>
                <c:pt idx="5598">
                  <c:v>218750000</c:v>
                </c:pt>
                <c:pt idx="5599">
                  <c:v>218750000</c:v>
                </c:pt>
                <c:pt idx="5600">
                  <c:v>218750000</c:v>
                </c:pt>
                <c:pt idx="5601">
                  <c:v>218750000</c:v>
                </c:pt>
                <c:pt idx="5602">
                  <c:v>218750000</c:v>
                </c:pt>
                <c:pt idx="5603">
                  <c:v>218750000</c:v>
                </c:pt>
                <c:pt idx="5604">
                  <c:v>218750000</c:v>
                </c:pt>
                <c:pt idx="5605">
                  <c:v>218750000</c:v>
                </c:pt>
                <c:pt idx="5606">
                  <c:v>218750000</c:v>
                </c:pt>
                <c:pt idx="5607">
                  <c:v>212500000</c:v>
                </c:pt>
                <c:pt idx="5608">
                  <c:v>212500000</c:v>
                </c:pt>
                <c:pt idx="5609">
                  <c:v>212500000</c:v>
                </c:pt>
                <c:pt idx="5610">
                  <c:v>193750000</c:v>
                </c:pt>
                <c:pt idx="5611">
                  <c:v>193750000</c:v>
                </c:pt>
                <c:pt idx="5612">
                  <c:v>193750000</c:v>
                </c:pt>
                <c:pt idx="5613">
                  <c:v>181250000</c:v>
                </c:pt>
                <c:pt idx="5614">
                  <c:v>181250000</c:v>
                </c:pt>
                <c:pt idx="5615">
                  <c:v>181250000</c:v>
                </c:pt>
                <c:pt idx="5616">
                  <c:v>181250000</c:v>
                </c:pt>
                <c:pt idx="5617">
                  <c:v>181250000</c:v>
                </c:pt>
                <c:pt idx="5618">
                  <c:v>181250000</c:v>
                </c:pt>
                <c:pt idx="5619">
                  <c:v>181250000</c:v>
                </c:pt>
                <c:pt idx="5620">
                  <c:v>181250000</c:v>
                </c:pt>
                <c:pt idx="5621">
                  <c:v>181250000</c:v>
                </c:pt>
                <c:pt idx="5622">
                  <c:v>181250000</c:v>
                </c:pt>
                <c:pt idx="5623">
                  <c:v>181250000</c:v>
                </c:pt>
                <c:pt idx="5624">
                  <c:v>181250000</c:v>
                </c:pt>
                <c:pt idx="5625">
                  <c:v>181250000</c:v>
                </c:pt>
                <c:pt idx="5626">
                  <c:v>181250000</c:v>
                </c:pt>
                <c:pt idx="5627">
                  <c:v>181250000</c:v>
                </c:pt>
                <c:pt idx="5628">
                  <c:v>181250000</c:v>
                </c:pt>
                <c:pt idx="5629">
                  <c:v>181250000</c:v>
                </c:pt>
                <c:pt idx="5630">
                  <c:v>181250000</c:v>
                </c:pt>
                <c:pt idx="5631">
                  <c:v>181250000</c:v>
                </c:pt>
                <c:pt idx="5632">
                  <c:v>181250000</c:v>
                </c:pt>
                <c:pt idx="5633">
                  <c:v>181250000</c:v>
                </c:pt>
                <c:pt idx="5634">
                  <c:v>181250000</c:v>
                </c:pt>
                <c:pt idx="5635">
                  <c:v>181250000</c:v>
                </c:pt>
                <c:pt idx="5636">
                  <c:v>181250000</c:v>
                </c:pt>
                <c:pt idx="5637">
                  <c:v>175000000</c:v>
                </c:pt>
                <c:pt idx="5638">
                  <c:v>175000000</c:v>
                </c:pt>
                <c:pt idx="5639">
                  <c:v>175000000</c:v>
                </c:pt>
                <c:pt idx="5640">
                  <c:v>175000000</c:v>
                </c:pt>
                <c:pt idx="5641">
                  <c:v>175000000</c:v>
                </c:pt>
                <c:pt idx="5642">
                  <c:v>175000000</c:v>
                </c:pt>
                <c:pt idx="5643">
                  <c:v>175000000</c:v>
                </c:pt>
                <c:pt idx="5644">
                  <c:v>175000000</c:v>
                </c:pt>
                <c:pt idx="5645">
                  <c:v>175000000</c:v>
                </c:pt>
                <c:pt idx="5646">
                  <c:v>168750000</c:v>
                </c:pt>
                <c:pt idx="5647">
                  <c:v>168750000</c:v>
                </c:pt>
                <c:pt idx="5648">
                  <c:v>168750000</c:v>
                </c:pt>
                <c:pt idx="5649">
                  <c:v>168750000</c:v>
                </c:pt>
                <c:pt idx="5650">
                  <c:v>168750000</c:v>
                </c:pt>
                <c:pt idx="5651">
                  <c:v>168750000</c:v>
                </c:pt>
                <c:pt idx="5652">
                  <c:v>168750000</c:v>
                </c:pt>
                <c:pt idx="5653">
                  <c:v>168750000</c:v>
                </c:pt>
                <c:pt idx="5654">
                  <c:v>168750000</c:v>
                </c:pt>
                <c:pt idx="5655">
                  <c:v>162500000</c:v>
                </c:pt>
                <c:pt idx="5656">
                  <c:v>162500000</c:v>
                </c:pt>
                <c:pt idx="5657">
                  <c:v>162500000</c:v>
                </c:pt>
                <c:pt idx="5658">
                  <c:v>162500000</c:v>
                </c:pt>
                <c:pt idx="5659">
                  <c:v>162500000</c:v>
                </c:pt>
                <c:pt idx="5660">
                  <c:v>162500000</c:v>
                </c:pt>
                <c:pt idx="5661">
                  <c:v>156250000</c:v>
                </c:pt>
                <c:pt idx="5662">
                  <c:v>156250000</c:v>
                </c:pt>
                <c:pt idx="5663">
                  <c:v>156250000</c:v>
                </c:pt>
                <c:pt idx="5664">
                  <c:v>143750000</c:v>
                </c:pt>
                <c:pt idx="5665">
                  <c:v>143750000</c:v>
                </c:pt>
                <c:pt idx="5666">
                  <c:v>143750000</c:v>
                </c:pt>
                <c:pt idx="5667">
                  <c:v>143750000</c:v>
                </c:pt>
                <c:pt idx="5668">
                  <c:v>143750000</c:v>
                </c:pt>
                <c:pt idx="5669">
                  <c:v>143750000</c:v>
                </c:pt>
                <c:pt idx="5670">
                  <c:v>143750000</c:v>
                </c:pt>
                <c:pt idx="5671">
                  <c:v>143750000</c:v>
                </c:pt>
                <c:pt idx="5672">
                  <c:v>143750000</c:v>
                </c:pt>
                <c:pt idx="5673">
                  <c:v>143750000</c:v>
                </c:pt>
                <c:pt idx="5674">
                  <c:v>143750000</c:v>
                </c:pt>
                <c:pt idx="5675">
                  <c:v>143750000</c:v>
                </c:pt>
                <c:pt idx="5676">
                  <c:v>137500000</c:v>
                </c:pt>
                <c:pt idx="5677">
                  <c:v>137500000</c:v>
                </c:pt>
                <c:pt idx="5678">
                  <c:v>137500000</c:v>
                </c:pt>
                <c:pt idx="5679">
                  <c:v>137500000</c:v>
                </c:pt>
                <c:pt idx="5680">
                  <c:v>137500000</c:v>
                </c:pt>
                <c:pt idx="5681">
                  <c:v>137500000</c:v>
                </c:pt>
                <c:pt idx="5682">
                  <c:v>131250000</c:v>
                </c:pt>
                <c:pt idx="5683">
                  <c:v>131250000</c:v>
                </c:pt>
                <c:pt idx="5684">
                  <c:v>131250000</c:v>
                </c:pt>
                <c:pt idx="5685">
                  <c:v>118750000</c:v>
                </c:pt>
                <c:pt idx="5686">
                  <c:v>118750000</c:v>
                </c:pt>
                <c:pt idx="5687">
                  <c:v>118750000</c:v>
                </c:pt>
                <c:pt idx="5688">
                  <c:v>106250000</c:v>
                </c:pt>
                <c:pt idx="5689">
                  <c:v>106250000</c:v>
                </c:pt>
                <c:pt idx="5690">
                  <c:v>106250000</c:v>
                </c:pt>
                <c:pt idx="5691">
                  <c:v>106250000</c:v>
                </c:pt>
                <c:pt idx="5692">
                  <c:v>100000000</c:v>
                </c:pt>
                <c:pt idx="5693">
                  <c:v>100000000</c:v>
                </c:pt>
                <c:pt idx="5694">
                  <c:v>100000000</c:v>
                </c:pt>
                <c:pt idx="5695">
                  <c:v>12500000</c:v>
                </c:pt>
                <c:pt idx="5696">
                  <c:v>12500000</c:v>
                </c:pt>
                <c:pt idx="5697">
                  <c:v>12500000</c:v>
                </c:pt>
                <c:pt idx="5698">
                  <c:v>12500000</c:v>
                </c:pt>
                <c:pt idx="5699">
                  <c:v>12500000</c:v>
                </c:pt>
                <c:pt idx="5700">
                  <c:v>12500000</c:v>
                </c:pt>
                <c:pt idx="5701">
                  <c:v>6250000</c:v>
                </c:pt>
                <c:pt idx="5702">
                  <c:v>6250000</c:v>
                </c:pt>
                <c:pt idx="5703">
                  <c:v>6250000</c:v>
                </c:pt>
                <c:pt idx="5704">
                  <c:v>6250000</c:v>
                </c:pt>
                <c:pt idx="5705">
                  <c:v>6250000</c:v>
                </c:pt>
                <c:pt idx="5706">
                  <c:v>6250000</c:v>
                </c:pt>
                <c:pt idx="5707">
                  <c:v>0</c:v>
                </c:pt>
                <c:pt idx="5708">
                  <c:v>0</c:v>
                </c:pt>
                <c:pt idx="5709">
                  <c:v>0</c:v>
                </c:pt>
                <c:pt idx="5710">
                  <c:v>0</c:v>
                </c:pt>
                <c:pt idx="5711">
                  <c:v>0</c:v>
                </c:pt>
                <c:pt idx="5712">
                  <c:v>0</c:v>
                </c:pt>
                <c:pt idx="5713">
                  <c:v>0</c:v>
                </c:pt>
                <c:pt idx="5714">
                  <c:v>0</c:v>
                </c:pt>
                <c:pt idx="5715">
                  <c:v>0</c:v>
                </c:pt>
                <c:pt idx="5716">
                  <c:v>0</c:v>
                </c:pt>
                <c:pt idx="5717">
                  <c:v>0</c:v>
                </c:pt>
                <c:pt idx="5718">
                  <c:v>0</c:v>
                </c:pt>
                <c:pt idx="5719">
                  <c:v>6250000</c:v>
                </c:pt>
                <c:pt idx="5720">
                  <c:v>6250000</c:v>
                </c:pt>
                <c:pt idx="5721">
                  <c:v>6250000</c:v>
                </c:pt>
                <c:pt idx="5722">
                  <c:v>12500000</c:v>
                </c:pt>
                <c:pt idx="5723">
                  <c:v>12500000</c:v>
                </c:pt>
                <c:pt idx="5724">
                  <c:v>12500000</c:v>
                </c:pt>
                <c:pt idx="5725">
                  <c:v>12500000</c:v>
                </c:pt>
                <c:pt idx="5726">
                  <c:v>12500000</c:v>
                </c:pt>
                <c:pt idx="5727">
                  <c:v>12500000</c:v>
                </c:pt>
                <c:pt idx="5728">
                  <c:v>18750000</c:v>
                </c:pt>
                <c:pt idx="5729">
                  <c:v>18750000</c:v>
                </c:pt>
                <c:pt idx="5730">
                  <c:v>18750000</c:v>
                </c:pt>
                <c:pt idx="5731">
                  <c:v>18750000</c:v>
                </c:pt>
                <c:pt idx="5732">
                  <c:v>18750000</c:v>
                </c:pt>
                <c:pt idx="5733">
                  <c:v>18750000</c:v>
                </c:pt>
                <c:pt idx="5734">
                  <c:v>25000000</c:v>
                </c:pt>
                <c:pt idx="5735">
                  <c:v>25000000</c:v>
                </c:pt>
                <c:pt idx="5736">
                  <c:v>25000000</c:v>
                </c:pt>
                <c:pt idx="5737">
                  <c:v>18750000</c:v>
                </c:pt>
                <c:pt idx="5738">
                  <c:v>18750000</c:v>
                </c:pt>
                <c:pt idx="5739">
                  <c:v>18750000</c:v>
                </c:pt>
                <c:pt idx="5740">
                  <c:v>18750000</c:v>
                </c:pt>
                <c:pt idx="5741">
                  <c:v>18750000</c:v>
                </c:pt>
                <c:pt idx="5742">
                  <c:v>18750000</c:v>
                </c:pt>
                <c:pt idx="5743">
                  <c:v>18750000</c:v>
                </c:pt>
                <c:pt idx="5744">
                  <c:v>18750000</c:v>
                </c:pt>
                <c:pt idx="5745">
                  <c:v>18750000</c:v>
                </c:pt>
                <c:pt idx="5746">
                  <c:v>18750000</c:v>
                </c:pt>
                <c:pt idx="5747">
                  <c:v>18750000</c:v>
                </c:pt>
                <c:pt idx="5748">
                  <c:v>18750000</c:v>
                </c:pt>
                <c:pt idx="5749">
                  <c:v>12500000</c:v>
                </c:pt>
                <c:pt idx="5750">
                  <c:v>12500000</c:v>
                </c:pt>
                <c:pt idx="5751">
                  <c:v>12500000</c:v>
                </c:pt>
                <c:pt idx="5752">
                  <c:v>12500000</c:v>
                </c:pt>
                <c:pt idx="5753">
                  <c:v>12500000</c:v>
                </c:pt>
                <c:pt idx="5754">
                  <c:v>12500000</c:v>
                </c:pt>
                <c:pt idx="5755">
                  <c:v>12500000</c:v>
                </c:pt>
                <c:pt idx="5756">
                  <c:v>12500000</c:v>
                </c:pt>
                <c:pt idx="5757">
                  <c:v>12500000</c:v>
                </c:pt>
                <c:pt idx="5758">
                  <c:v>12500000</c:v>
                </c:pt>
                <c:pt idx="5759">
                  <c:v>12500000</c:v>
                </c:pt>
                <c:pt idx="5760">
                  <c:v>12500000</c:v>
                </c:pt>
                <c:pt idx="5761">
                  <c:v>6250000</c:v>
                </c:pt>
                <c:pt idx="5762">
                  <c:v>6250000</c:v>
                </c:pt>
                <c:pt idx="5763">
                  <c:v>6250000</c:v>
                </c:pt>
                <c:pt idx="5764">
                  <c:v>-6250000</c:v>
                </c:pt>
                <c:pt idx="5765">
                  <c:v>-6250000</c:v>
                </c:pt>
                <c:pt idx="5766">
                  <c:v>-6250000</c:v>
                </c:pt>
                <c:pt idx="5767">
                  <c:v>-12500000</c:v>
                </c:pt>
                <c:pt idx="5768">
                  <c:v>-12500000</c:v>
                </c:pt>
                <c:pt idx="5769">
                  <c:v>-12500000</c:v>
                </c:pt>
                <c:pt idx="5770">
                  <c:v>-12500000</c:v>
                </c:pt>
                <c:pt idx="5771">
                  <c:v>-12500000</c:v>
                </c:pt>
                <c:pt idx="5772">
                  <c:v>-12500000</c:v>
                </c:pt>
                <c:pt idx="5773">
                  <c:v>-12500000</c:v>
                </c:pt>
                <c:pt idx="5774">
                  <c:v>-12500000</c:v>
                </c:pt>
                <c:pt idx="5775">
                  <c:v>-12500000</c:v>
                </c:pt>
                <c:pt idx="5776">
                  <c:v>-18750000</c:v>
                </c:pt>
                <c:pt idx="5777">
                  <c:v>-18750000</c:v>
                </c:pt>
                <c:pt idx="5778">
                  <c:v>-18750000</c:v>
                </c:pt>
                <c:pt idx="5779">
                  <c:v>-18750000</c:v>
                </c:pt>
                <c:pt idx="5780">
                  <c:v>-18750000</c:v>
                </c:pt>
                <c:pt idx="5781">
                  <c:v>-18750000</c:v>
                </c:pt>
                <c:pt idx="5782">
                  <c:v>-25000000</c:v>
                </c:pt>
                <c:pt idx="5783">
                  <c:v>-25000000</c:v>
                </c:pt>
                <c:pt idx="5784">
                  <c:v>-25000000</c:v>
                </c:pt>
                <c:pt idx="5785">
                  <c:v>-25000000</c:v>
                </c:pt>
                <c:pt idx="5786">
                  <c:v>-25000000</c:v>
                </c:pt>
                <c:pt idx="5787">
                  <c:v>-25000000</c:v>
                </c:pt>
                <c:pt idx="5788">
                  <c:v>-25000000</c:v>
                </c:pt>
                <c:pt idx="5789">
                  <c:v>-25000000</c:v>
                </c:pt>
                <c:pt idx="5790">
                  <c:v>-25000000</c:v>
                </c:pt>
                <c:pt idx="5791">
                  <c:v>-25000000</c:v>
                </c:pt>
                <c:pt idx="5792">
                  <c:v>-25000000</c:v>
                </c:pt>
                <c:pt idx="5793">
                  <c:v>-25000000</c:v>
                </c:pt>
                <c:pt idx="5794">
                  <c:v>-25000000</c:v>
                </c:pt>
                <c:pt idx="5795">
                  <c:v>-37500000</c:v>
                </c:pt>
                <c:pt idx="5796">
                  <c:v>-37500000</c:v>
                </c:pt>
                <c:pt idx="5797">
                  <c:v>-37500000</c:v>
                </c:pt>
                <c:pt idx="5798">
                  <c:v>-43750000</c:v>
                </c:pt>
                <c:pt idx="5799">
                  <c:v>-43750000</c:v>
                </c:pt>
                <c:pt idx="5800">
                  <c:v>-43750000</c:v>
                </c:pt>
                <c:pt idx="5801">
                  <c:v>-43750000</c:v>
                </c:pt>
                <c:pt idx="5802">
                  <c:v>-43750000</c:v>
                </c:pt>
                <c:pt idx="5803">
                  <c:v>-43750000</c:v>
                </c:pt>
                <c:pt idx="5804">
                  <c:v>-43750000</c:v>
                </c:pt>
                <c:pt idx="5805">
                  <c:v>-43750000</c:v>
                </c:pt>
                <c:pt idx="5806">
                  <c:v>-43750000</c:v>
                </c:pt>
                <c:pt idx="5807">
                  <c:v>-50000000</c:v>
                </c:pt>
                <c:pt idx="5808">
                  <c:v>-50000000</c:v>
                </c:pt>
                <c:pt idx="5809">
                  <c:v>-50000000</c:v>
                </c:pt>
                <c:pt idx="5810">
                  <c:v>-50000000</c:v>
                </c:pt>
                <c:pt idx="5811">
                  <c:v>-50000000</c:v>
                </c:pt>
                <c:pt idx="5812">
                  <c:v>-50000000</c:v>
                </c:pt>
                <c:pt idx="5813">
                  <c:v>-50000000</c:v>
                </c:pt>
                <c:pt idx="5814">
                  <c:v>-50000000</c:v>
                </c:pt>
                <c:pt idx="5815">
                  <c:v>-50000000</c:v>
                </c:pt>
                <c:pt idx="5816">
                  <c:v>-50000000</c:v>
                </c:pt>
                <c:pt idx="5817">
                  <c:v>-50000000</c:v>
                </c:pt>
                <c:pt idx="5818">
                  <c:v>-50000000</c:v>
                </c:pt>
                <c:pt idx="5819">
                  <c:v>-56250000</c:v>
                </c:pt>
                <c:pt idx="5820">
                  <c:v>-56250000</c:v>
                </c:pt>
                <c:pt idx="5821">
                  <c:v>-56250000</c:v>
                </c:pt>
                <c:pt idx="5822">
                  <c:v>-62500000</c:v>
                </c:pt>
                <c:pt idx="5823">
                  <c:v>-62500000</c:v>
                </c:pt>
                <c:pt idx="5824">
                  <c:v>-62500000</c:v>
                </c:pt>
                <c:pt idx="5825">
                  <c:v>-68750000</c:v>
                </c:pt>
                <c:pt idx="5826">
                  <c:v>-68750000</c:v>
                </c:pt>
                <c:pt idx="5827">
                  <c:v>-68750000</c:v>
                </c:pt>
                <c:pt idx="5828">
                  <c:v>-68750000</c:v>
                </c:pt>
                <c:pt idx="5829">
                  <c:v>-68750000</c:v>
                </c:pt>
                <c:pt idx="5830">
                  <c:v>-68750000</c:v>
                </c:pt>
                <c:pt idx="5831">
                  <c:v>-75000000</c:v>
                </c:pt>
                <c:pt idx="5832">
                  <c:v>-75000000</c:v>
                </c:pt>
                <c:pt idx="5833">
                  <c:v>-75000000</c:v>
                </c:pt>
                <c:pt idx="5834">
                  <c:v>-81250000</c:v>
                </c:pt>
                <c:pt idx="5835">
                  <c:v>-81250000</c:v>
                </c:pt>
                <c:pt idx="5836">
                  <c:v>-81250000</c:v>
                </c:pt>
                <c:pt idx="5837">
                  <c:v>-87500000</c:v>
                </c:pt>
                <c:pt idx="5838">
                  <c:v>-87500000</c:v>
                </c:pt>
                <c:pt idx="5839">
                  <c:v>-87500000</c:v>
                </c:pt>
                <c:pt idx="5840">
                  <c:v>-87500000</c:v>
                </c:pt>
                <c:pt idx="5841">
                  <c:v>-87500000</c:v>
                </c:pt>
                <c:pt idx="5842">
                  <c:v>-87500000</c:v>
                </c:pt>
                <c:pt idx="5843">
                  <c:v>-93750000</c:v>
                </c:pt>
                <c:pt idx="5844">
                  <c:v>-93750000</c:v>
                </c:pt>
                <c:pt idx="5845">
                  <c:v>-93750000</c:v>
                </c:pt>
                <c:pt idx="5846">
                  <c:v>-93750000</c:v>
                </c:pt>
                <c:pt idx="5847">
                  <c:v>-93750000</c:v>
                </c:pt>
                <c:pt idx="5848">
                  <c:v>-93750000</c:v>
                </c:pt>
                <c:pt idx="5849">
                  <c:v>-93750000</c:v>
                </c:pt>
                <c:pt idx="5850">
                  <c:v>-93750000</c:v>
                </c:pt>
                <c:pt idx="5851">
                  <c:v>-93750000</c:v>
                </c:pt>
                <c:pt idx="5852">
                  <c:v>-93750000</c:v>
                </c:pt>
                <c:pt idx="5853">
                  <c:v>-93750000</c:v>
                </c:pt>
                <c:pt idx="5854">
                  <c:v>-93750000</c:v>
                </c:pt>
                <c:pt idx="5855">
                  <c:v>-106250000</c:v>
                </c:pt>
                <c:pt idx="5856">
                  <c:v>-106250000</c:v>
                </c:pt>
                <c:pt idx="5857">
                  <c:v>-106250000</c:v>
                </c:pt>
                <c:pt idx="5858">
                  <c:v>-118750000</c:v>
                </c:pt>
                <c:pt idx="5859">
                  <c:v>-118750000</c:v>
                </c:pt>
                <c:pt idx="5860">
                  <c:v>-118750000</c:v>
                </c:pt>
                <c:pt idx="5861">
                  <c:v>-118750000</c:v>
                </c:pt>
                <c:pt idx="5862">
                  <c:v>-118750000</c:v>
                </c:pt>
                <c:pt idx="5863">
                  <c:v>-118750000</c:v>
                </c:pt>
                <c:pt idx="5864">
                  <c:v>-118750000</c:v>
                </c:pt>
                <c:pt idx="5865">
                  <c:v>-118750000</c:v>
                </c:pt>
                <c:pt idx="5866">
                  <c:v>-118750000</c:v>
                </c:pt>
                <c:pt idx="5867">
                  <c:v>-118750000</c:v>
                </c:pt>
                <c:pt idx="5868">
                  <c:v>-118750000</c:v>
                </c:pt>
                <c:pt idx="5869">
                  <c:v>-118750000</c:v>
                </c:pt>
                <c:pt idx="5870">
                  <c:v>-118750000</c:v>
                </c:pt>
                <c:pt idx="5871">
                  <c:v>-118750000</c:v>
                </c:pt>
                <c:pt idx="5872">
                  <c:v>-118750000</c:v>
                </c:pt>
                <c:pt idx="5873">
                  <c:v>-125000000</c:v>
                </c:pt>
                <c:pt idx="5874">
                  <c:v>-125000000</c:v>
                </c:pt>
                <c:pt idx="5875">
                  <c:v>-125000000</c:v>
                </c:pt>
                <c:pt idx="5876">
                  <c:v>-125000000</c:v>
                </c:pt>
                <c:pt idx="5877">
                  <c:v>-125000000</c:v>
                </c:pt>
                <c:pt idx="5878">
                  <c:v>-125000000</c:v>
                </c:pt>
                <c:pt idx="5879">
                  <c:v>-125000000</c:v>
                </c:pt>
                <c:pt idx="5880">
                  <c:v>-125000000</c:v>
                </c:pt>
                <c:pt idx="5881">
                  <c:v>-125000000</c:v>
                </c:pt>
                <c:pt idx="5882">
                  <c:v>-131250000</c:v>
                </c:pt>
                <c:pt idx="5883">
                  <c:v>-131250000</c:v>
                </c:pt>
                <c:pt idx="5884">
                  <c:v>-131250000</c:v>
                </c:pt>
                <c:pt idx="5885">
                  <c:v>-131250000</c:v>
                </c:pt>
                <c:pt idx="5886">
                  <c:v>-131250000</c:v>
                </c:pt>
                <c:pt idx="5887">
                  <c:v>-131250000</c:v>
                </c:pt>
                <c:pt idx="5888">
                  <c:v>-131250000</c:v>
                </c:pt>
                <c:pt idx="5889">
                  <c:v>-131250000</c:v>
                </c:pt>
                <c:pt idx="5890">
                  <c:v>-131250000</c:v>
                </c:pt>
                <c:pt idx="5891">
                  <c:v>-137500000</c:v>
                </c:pt>
                <c:pt idx="5892">
                  <c:v>-143750000</c:v>
                </c:pt>
                <c:pt idx="5893">
                  <c:v>-143750000</c:v>
                </c:pt>
                <c:pt idx="5894">
                  <c:v>-143750000</c:v>
                </c:pt>
                <c:pt idx="5895">
                  <c:v>-175000000</c:v>
                </c:pt>
                <c:pt idx="5896">
                  <c:v>-175000000</c:v>
                </c:pt>
                <c:pt idx="5897">
                  <c:v>-175000000</c:v>
                </c:pt>
                <c:pt idx="5898">
                  <c:v>-187500000</c:v>
                </c:pt>
                <c:pt idx="5899">
                  <c:v>-187500000</c:v>
                </c:pt>
                <c:pt idx="5900">
                  <c:v>-187500000</c:v>
                </c:pt>
                <c:pt idx="5901">
                  <c:v>-200000000</c:v>
                </c:pt>
                <c:pt idx="5902">
                  <c:v>-200000000</c:v>
                </c:pt>
                <c:pt idx="5903">
                  <c:v>-200000000</c:v>
                </c:pt>
                <c:pt idx="5904">
                  <c:v>-200000000</c:v>
                </c:pt>
                <c:pt idx="5905">
                  <c:v>-200000000</c:v>
                </c:pt>
                <c:pt idx="5906">
                  <c:v>-200000000</c:v>
                </c:pt>
                <c:pt idx="5907">
                  <c:v>-206250000</c:v>
                </c:pt>
                <c:pt idx="5908">
                  <c:v>-206250000</c:v>
                </c:pt>
                <c:pt idx="5909">
                  <c:v>-206250000</c:v>
                </c:pt>
                <c:pt idx="5910">
                  <c:v>-206250000</c:v>
                </c:pt>
                <c:pt idx="5911">
                  <c:v>-206250000</c:v>
                </c:pt>
                <c:pt idx="5912">
                  <c:v>-206250000</c:v>
                </c:pt>
                <c:pt idx="5913">
                  <c:v>-206250000</c:v>
                </c:pt>
                <c:pt idx="5914">
                  <c:v>-206250000</c:v>
                </c:pt>
                <c:pt idx="5915">
                  <c:v>-206250000</c:v>
                </c:pt>
                <c:pt idx="5916">
                  <c:v>-206250000</c:v>
                </c:pt>
                <c:pt idx="5917">
                  <c:v>-206250000</c:v>
                </c:pt>
                <c:pt idx="5918">
                  <c:v>-206250000</c:v>
                </c:pt>
                <c:pt idx="5919">
                  <c:v>-206250000</c:v>
                </c:pt>
                <c:pt idx="5920">
                  <c:v>-206250000</c:v>
                </c:pt>
                <c:pt idx="5921">
                  <c:v>-206250000</c:v>
                </c:pt>
                <c:pt idx="5922">
                  <c:v>-212500000</c:v>
                </c:pt>
                <c:pt idx="5923">
                  <c:v>-212500000</c:v>
                </c:pt>
                <c:pt idx="5924">
                  <c:v>-212500000</c:v>
                </c:pt>
                <c:pt idx="5925">
                  <c:v>-212500000</c:v>
                </c:pt>
                <c:pt idx="5926">
                  <c:v>-212500000</c:v>
                </c:pt>
                <c:pt idx="5927">
                  <c:v>-212500000</c:v>
                </c:pt>
                <c:pt idx="5928">
                  <c:v>-212500000</c:v>
                </c:pt>
                <c:pt idx="5929">
                  <c:v>-212500000</c:v>
                </c:pt>
                <c:pt idx="5930">
                  <c:v>-212500000</c:v>
                </c:pt>
                <c:pt idx="5931">
                  <c:v>-218750000</c:v>
                </c:pt>
                <c:pt idx="5932">
                  <c:v>-218750000</c:v>
                </c:pt>
                <c:pt idx="5933">
                  <c:v>-218750000</c:v>
                </c:pt>
                <c:pt idx="5934">
                  <c:v>-218750000</c:v>
                </c:pt>
                <c:pt idx="5935">
                  <c:v>-218750000</c:v>
                </c:pt>
                <c:pt idx="5936">
                  <c:v>-218750000</c:v>
                </c:pt>
                <c:pt idx="5937">
                  <c:v>-218750000</c:v>
                </c:pt>
                <c:pt idx="5938">
                  <c:v>-218750000</c:v>
                </c:pt>
                <c:pt idx="5939">
                  <c:v>-218750000</c:v>
                </c:pt>
                <c:pt idx="5940">
                  <c:v>-225000000</c:v>
                </c:pt>
                <c:pt idx="5941">
                  <c:v>-225000000</c:v>
                </c:pt>
                <c:pt idx="5942">
                  <c:v>-225000000</c:v>
                </c:pt>
                <c:pt idx="5943">
                  <c:v>-231250000</c:v>
                </c:pt>
                <c:pt idx="5944">
                  <c:v>-231250000</c:v>
                </c:pt>
                <c:pt idx="5945">
                  <c:v>-231250000</c:v>
                </c:pt>
                <c:pt idx="5946">
                  <c:v>-231250000</c:v>
                </c:pt>
                <c:pt idx="5947">
                  <c:v>-231250000</c:v>
                </c:pt>
                <c:pt idx="5948">
                  <c:v>-231250000</c:v>
                </c:pt>
                <c:pt idx="5949">
                  <c:v>-243750000</c:v>
                </c:pt>
                <c:pt idx="5950">
                  <c:v>-243750000</c:v>
                </c:pt>
                <c:pt idx="5951">
                  <c:v>-243750000</c:v>
                </c:pt>
                <c:pt idx="5952">
                  <c:v>-262500000</c:v>
                </c:pt>
                <c:pt idx="5953">
                  <c:v>-262500000</c:v>
                </c:pt>
                <c:pt idx="5954">
                  <c:v>-262500000</c:v>
                </c:pt>
                <c:pt idx="5955">
                  <c:v>-268750000</c:v>
                </c:pt>
                <c:pt idx="5956">
                  <c:v>-268750000</c:v>
                </c:pt>
                <c:pt idx="5957">
                  <c:v>-268750000</c:v>
                </c:pt>
                <c:pt idx="5958">
                  <c:v>-275000000</c:v>
                </c:pt>
                <c:pt idx="5959">
                  <c:v>-275000000</c:v>
                </c:pt>
                <c:pt idx="5960">
                  <c:v>-275000000</c:v>
                </c:pt>
                <c:pt idx="5961">
                  <c:v>-275000000</c:v>
                </c:pt>
                <c:pt idx="5962">
                  <c:v>-275000000</c:v>
                </c:pt>
                <c:pt idx="5963">
                  <c:v>-275000000</c:v>
                </c:pt>
                <c:pt idx="5964">
                  <c:v>-275000000</c:v>
                </c:pt>
                <c:pt idx="5965">
                  <c:v>-275000000</c:v>
                </c:pt>
                <c:pt idx="5966">
                  <c:v>-275000000</c:v>
                </c:pt>
                <c:pt idx="5967">
                  <c:v>-275000000</c:v>
                </c:pt>
                <c:pt idx="5968">
                  <c:v>-275000000</c:v>
                </c:pt>
                <c:pt idx="5969">
                  <c:v>-275000000</c:v>
                </c:pt>
                <c:pt idx="5970">
                  <c:v>-275000000</c:v>
                </c:pt>
                <c:pt idx="5971">
                  <c:v>-275000000</c:v>
                </c:pt>
                <c:pt idx="5972">
                  <c:v>-275000000</c:v>
                </c:pt>
                <c:pt idx="5973">
                  <c:v>-275000000</c:v>
                </c:pt>
                <c:pt idx="5974">
                  <c:v>-275000000</c:v>
                </c:pt>
                <c:pt idx="5975">
                  <c:v>-275000000</c:v>
                </c:pt>
                <c:pt idx="5976">
                  <c:v>-275000000</c:v>
                </c:pt>
                <c:pt idx="5977">
                  <c:v>-275000000</c:v>
                </c:pt>
                <c:pt idx="5978">
                  <c:v>-275000000</c:v>
                </c:pt>
                <c:pt idx="5979">
                  <c:v>-275000000</c:v>
                </c:pt>
                <c:pt idx="5980">
                  <c:v>-275000000</c:v>
                </c:pt>
                <c:pt idx="5981">
                  <c:v>-275000000</c:v>
                </c:pt>
                <c:pt idx="5982">
                  <c:v>-275000000</c:v>
                </c:pt>
                <c:pt idx="5983">
                  <c:v>-275000000</c:v>
                </c:pt>
                <c:pt idx="5984">
                  <c:v>-275000000</c:v>
                </c:pt>
                <c:pt idx="5985">
                  <c:v>-275000000</c:v>
                </c:pt>
                <c:pt idx="5986">
                  <c:v>-275000000</c:v>
                </c:pt>
                <c:pt idx="5987">
                  <c:v>-275000000</c:v>
                </c:pt>
                <c:pt idx="5988">
                  <c:v>-268750000</c:v>
                </c:pt>
                <c:pt idx="5989">
                  <c:v>-268750000</c:v>
                </c:pt>
                <c:pt idx="5990">
                  <c:v>-268750000</c:v>
                </c:pt>
                <c:pt idx="5991">
                  <c:v>-268750000</c:v>
                </c:pt>
                <c:pt idx="5992">
                  <c:v>-268750000</c:v>
                </c:pt>
                <c:pt idx="5993">
                  <c:v>-268750000</c:v>
                </c:pt>
                <c:pt idx="5994">
                  <c:v>-268750000</c:v>
                </c:pt>
                <c:pt idx="5995">
                  <c:v>-368750000</c:v>
                </c:pt>
                <c:pt idx="5996">
                  <c:v>-368750000</c:v>
                </c:pt>
                <c:pt idx="5997">
                  <c:v>-368750000</c:v>
                </c:pt>
                <c:pt idx="5998">
                  <c:v>-368750000</c:v>
                </c:pt>
                <c:pt idx="5999">
                  <c:v>-368750000</c:v>
                </c:pt>
                <c:pt idx="6000">
                  <c:v>-368750000</c:v>
                </c:pt>
                <c:pt idx="6001">
                  <c:v>-362500000</c:v>
                </c:pt>
                <c:pt idx="6002">
                  <c:v>-362500000</c:v>
                </c:pt>
                <c:pt idx="6003">
                  <c:v>-362500000</c:v>
                </c:pt>
                <c:pt idx="6004">
                  <c:v>-362500000</c:v>
                </c:pt>
                <c:pt idx="6005">
                  <c:v>-362500000</c:v>
                </c:pt>
                <c:pt idx="6006">
                  <c:v>-362500000</c:v>
                </c:pt>
                <c:pt idx="6007">
                  <c:v>-362500000</c:v>
                </c:pt>
                <c:pt idx="6008">
                  <c:v>-362500000</c:v>
                </c:pt>
                <c:pt idx="6009">
                  <c:v>-362500000</c:v>
                </c:pt>
                <c:pt idx="6010">
                  <c:v>-362500000</c:v>
                </c:pt>
                <c:pt idx="6011">
                  <c:v>-362500000</c:v>
                </c:pt>
                <c:pt idx="6012">
                  <c:v>-362500000</c:v>
                </c:pt>
                <c:pt idx="6013">
                  <c:v>-362500000</c:v>
                </c:pt>
                <c:pt idx="6014">
                  <c:v>-362500000</c:v>
                </c:pt>
                <c:pt idx="6015">
                  <c:v>-362500000</c:v>
                </c:pt>
                <c:pt idx="6016">
                  <c:v>-356250000</c:v>
                </c:pt>
                <c:pt idx="6017">
                  <c:v>-356250000</c:v>
                </c:pt>
                <c:pt idx="6018">
                  <c:v>-356250000</c:v>
                </c:pt>
                <c:pt idx="6019">
                  <c:v>-356250000</c:v>
                </c:pt>
                <c:pt idx="6020">
                  <c:v>-356250000</c:v>
                </c:pt>
                <c:pt idx="6021">
                  <c:v>-356250000</c:v>
                </c:pt>
                <c:pt idx="6022">
                  <c:v>-356250000</c:v>
                </c:pt>
                <c:pt idx="6023">
                  <c:v>-356250000</c:v>
                </c:pt>
                <c:pt idx="6024">
                  <c:v>-356250000</c:v>
                </c:pt>
                <c:pt idx="6025">
                  <c:v>-350000000</c:v>
                </c:pt>
                <c:pt idx="6026">
                  <c:v>-350000000</c:v>
                </c:pt>
                <c:pt idx="6027">
                  <c:v>-350000000</c:v>
                </c:pt>
                <c:pt idx="6028">
                  <c:v>-350000000</c:v>
                </c:pt>
                <c:pt idx="6029">
                  <c:v>-350000000</c:v>
                </c:pt>
                <c:pt idx="6030">
                  <c:v>-350000000</c:v>
                </c:pt>
                <c:pt idx="6031">
                  <c:v>-350000000</c:v>
                </c:pt>
                <c:pt idx="6032">
                  <c:v>-350000000</c:v>
                </c:pt>
                <c:pt idx="6033">
                  <c:v>-350000000</c:v>
                </c:pt>
                <c:pt idx="6034">
                  <c:v>-350000000</c:v>
                </c:pt>
                <c:pt idx="6035">
                  <c:v>-350000000</c:v>
                </c:pt>
                <c:pt idx="6036">
                  <c:v>-350000000</c:v>
                </c:pt>
                <c:pt idx="6037">
                  <c:v>-350000000</c:v>
                </c:pt>
                <c:pt idx="6038">
                  <c:v>-350000000</c:v>
                </c:pt>
                <c:pt idx="6039">
                  <c:v>-350000000</c:v>
                </c:pt>
                <c:pt idx="6040">
                  <c:v>-350000000</c:v>
                </c:pt>
                <c:pt idx="6041">
                  <c:v>-350000000</c:v>
                </c:pt>
                <c:pt idx="6042">
                  <c:v>-350000000</c:v>
                </c:pt>
                <c:pt idx="6043">
                  <c:v>-362500000</c:v>
                </c:pt>
                <c:pt idx="6044">
                  <c:v>-362500000</c:v>
                </c:pt>
                <c:pt idx="6045">
                  <c:v>-362500000</c:v>
                </c:pt>
                <c:pt idx="6046">
                  <c:v>-381250000</c:v>
                </c:pt>
                <c:pt idx="6047">
                  <c:v>-381250000</c:v>
                </c:pt>
                <c:pt idx="6048">
                  <c:v>-381250000</c:v>
                </c:pt>
                <c:pt idx="6049">
                  <c:v>-400000000</c:v>
                </c:pt>
                <c:pt idx="6050">
                  <c:v>-400000000</c:v>
                </c:pt>
                <c:pt idx="6051">
                  <c:v>-400000000</c:v>
                </c:pt>
                <c:pt idx="6052">
                  <c:v>-406250000</c:v>
                </c:pt>
                <c:pt idx="6053">
                  <c:v>-406250000</c:v>
                </c:pt>
                <c:pt idx="6054">
                  <c:v>-406250000</c:v>
                </c:pt>
                <c:pt idx="6055">
                  <c:v>-412500000</c:v>
                </c:pt>
                <c:pt idx="6056">
                  <c:v>-412500000</c:v>
                </c:pt>
                <c:pt idx="6057">
                  <c:v>-412500000</c:v>
                </c:pt>
                <c:pt idx="6058">
                  <c:v>-412500000</c:v>
                </c:pt>
                <c:pt idx="6059">
                  <c:v>-412500000</c:v>
                </c:pt>
                <c:pt idx="6060">
                  <c:v>-412500000</c:v>
                </c:pt>
                <c:pt idx="6061">
                  <c:v>-425000000</c:v>
                </c:pt>
                <c:pt idx="6062">
                  <c:v>-425000000</c:v>
                </c:pt>
                <c:pt idx="6063">
                  <c:v>-425000000</c:v>
                </c:pt>
                <c:pt idx="6064">
                  <c:v>-437500000</c:v>
                </c:pt>
                <c:pt idx="6065">
                  <c:v>-437500000</c:v>
                </c:pt>
                <c:pt idx="6066">
                  <c:v>-437500000</c:v>
                </c:pt>
                <c:pt idx="6067">
                  <c:v>-443750000</c:v>
                </c:pt>
                <c:pt idx="6068">
                  <c:v>-443750000</c:v>
                </c:pt>
                <c:pt idx="6069">
                  <c:v>-443750000</c:v>
                </c:pt>
                <c:pt idx="6070">
                  <c:v>-443750000</c:v>
                </c:pt>
                <c:pt idx="6071">
                  <c:v>-443750000</c:v>
                </c:pt>
                <c:pt idx="6072">
                  <c:v>-443750000</c:v>
                </c:pt>
                <c:pt idx="6073">
                  <c:v>-443750000</c:v>
                </c:pt>
                <c:pt idx="6074">
                  <c:v>-443750000</c:v>
                </c:pt>
                <c:pt idx="6075">
                  <c:v>-443750000</c:v>
                </c:pt>
                <c:pt idx="6076">
                  <c:v>-450000000</c:v>
                </c:pt>
                <c:pt idx="6077">
                  <c:v>-450000000</c:v>
                </c:pt>
                <c:pt idx="6078">
                  <c:v>-450000000</c:v>
                </c:pt>
                <c:pt idx="6079">
                  <c:v>-450000000</c:v>
                </c:pt>
                <c:pt idx="6080">
                  <c:v>-450000000</c:v>
                </c:pt>
                <c:pt idx="6081">
                  <c:v>-450000000</c:v>
                </c:pt>
                <c:pt idx="6082">
                  <c:v>-456250000</c:v>
                </c:pt>
                <c:pt idx="6083">
                  <c:v>-456250000</c:v>
                </c:pt>
                <c:pt idx="6084">
                  <c:v>-456250000</c:v>
                </c:pt>
                <c:pt idx="6085">
                  <c:v>-456250000</c:v>
                </c:pt>
                <c:pt idx="6086">
                  <c:v>-456250000</c:v>
                </c:pt>
                <c:pt idx="6087">
                  <c:v>-456250000</c:v>
                </c:pt>
                <c:pt idx="6088">
                  <c:v>-456250000</c:v>
                </c:pt>
                <c:pt idx="6089">
                  <c:v>-456250000</c:v>
                </c:pt>
                <c:pt idx="6090">
                  <c:v>-456250000</c:v>
                </c:pt>
                <c:pt idx="6091">
                  <c:v>-450000000</c:v>
                </c:pt>
                <c:pt idx="6092">
                  <c:v>-450000000</c:v>
                </c:pt>
                <c:pt idx="6093">
                  <c:v>-450000000</c:v>
                </c:pt>
                <c:pt idx="6094">
                  <c:v>-450000000</c:v>
                </c:pt>
                <c:pt idx="6095">
                  <c:v>-462500000</c:v>
                </c:pt>
                <c:pt idx="6096">
                  <c:v>-462500000</c:v>
                </c:pt>
                <c:pt idx="6097">
                  <c:v>-462500000</c:v>
                </c:pt>
                <c:pt idx="6098">
                  <c:v>-475000000</c:v>
                </c:pt>
                <c:pt idx="6099">
                  <c:v>-475000000</c:v>
                </c:pt>
                <c:pt idx="6100">
                  <c:v>-475000000</c:v>
                </c:pt>
                <c:pt idx="6101">
                  <c:v>-493750000</c:v>
                </c:pt>
                <c:pt idx="6102">
                  <c:v>-493750000</c:v>
                </c:pt>
                <c:pt idx="6103">
                  <c:v>-493750000</c:v>
                </c:pt>
                <c:pt idx="6104">
                  <c:v>-493750000</c:v>
                </c:pt>
                <c:pt idx="6105">
                  <c:v>-493750000</c:v>
                </c:pt>
                <c:pt idx="6106">
                  <c:v>-493750000</c:v>
                </c:pt>
                <c:pt idx="6107">
                  <c:v>-500000000</c:v>
                </c:pt>
                <c:pt idx="6108">
                  <c:v>-500000000</c:v>
                </c:pt>
                <c:pt idx="6109">
                  <c:v>-500000000</c:v>
                </c:pt>
                <c:pt idx="6110">
                  <c:v>-506250000</c:v>
                </c:pt>
                <c:pt idx="6111">
                  <c:v>-506250000</c:v>
                </c:pt>
                <c:pt idx="6112">
                  <c:v>-506250000</c:v>
                </c:pt>
                <c:pt idx="6113">
                  <c:v>-506250000</c:v>
                </c:pt>
                <c:pt idx="6114">
                  <c:v>-506250000</c:v>
                </c:pt>
                <c:pt idx="6115">
                  <c:v>-506250000</c:v>
                </c:pt>
                <c:pt idx="6116">
                  <c:v>-506250000</c:v>
                </c:pt>
                <c:pt idx="6117">
                  <c:v>-506250000</c:v>
                </c:pt>
                <c:pt idx="6118">
                  <c:v>-506250000</c:v>
                </c:pt>
                <c:pt idx="6119">
                  <c:v>-506250000</c:v>
                </c:pt>
                <c:pt idx="6120">
                  <c:v>-506250000</c:v>
                </c:pt>
                <c:pt idx="6121">
                  <c:v>-506250000</c:v>
                </c:pt>
                <c:pt idx="6122">
                  <c:v>-512500000</c:v>
                </c:pt>
                <c:pt idx="6123">
                  <c:v>-512500000</c:v>
                </c:pt>
                <c:pt idx="6124">
                  <c:v>-512500000</c:v>
                </c:pt>
                <c:pt idx="6125">
                  <c:v>-506250000</c:v>
                </c:pt>
                <c:pt idx="6126">
                  <c:v>-506250000</c:v>
                </c:pt>
                <c:pt idx="6127">
                  <c:v>-506250000</c:v>
                </c:pt>
                <c:pt idx="6128">
                  <c:v>-506250000</c:v>
                </c:pt>
                <c:pt idx="6129">
                  <c:v>-506250000</c:v>
                </c:pt>
                <c:pt idx="6130">
                  <c:v>-506250000</c:v>
                </c:pt>
                <c:pt idx="6131">
                  <c:v>-500000000</c:v>
                </c:pt>
                <c:pt idx="6132">
                  <c:v>-500000000</c:v>
                </c:pt>
                <c:pt idx="6133">
                  <c:v>-500000000</c:v>
                </c:pt>
                <c:pt idx="6134">
                  <c:v>-500000000</c:v>
                </c:pt>
                <c:pt idx="6135">
                  <c:v>-500000000</c:v>
                </c:pt>
                <c:pt idx="6136">
                  <c:v>-500000000</c:v>
                </c:pt>
                <c:pt idx="6137">
                  <c:v>-493750000</c:v>
                </c:pt>
                <c:pt idx="6138">
                  <c:v>-493750000</c:v>
                </c:pt>
                <c:pt idx="6139">
                  <c:v>-493750000</c:v>
                </c:pt>
                <c:pt idx="6140">
                  <c:v>-493750000</c:v>
                </c:pt>
                <c:pt idx="6141">
                  <c:v>-493750000</c:v>
                </c:pt>
                <c:pt idx="6142">
                  <c:v>-493750000</c:v>
                </c:pt>
                <c:pt idx="6143">
                  <c:v>-487500000</c:v>
                </c:pt>
                <c:pt idx="6144">
                  <c:v>-487500000</c:v>
                </c:pt>
                <c:pt idx="6145">
                  <c:v>-487500000</c:v>
                </c:pt>
                <c:pt idx="6146">
                  <c:v>-487500000</c:v>
                </c:pt>
                <c:pt idx="6147">
                  <c:v>-487500000</c:v>
                </c:pt>
                <c:pt idx="6148">
                  <c:v>-487500000</c:v>
                </c:pt>
                <c:pt idx="6149">
                  <c:v>-493750000</c:v>
                </c:pt>
                <c:pt idx="6150">
                  <c:v>-493750000</c:v>
                </c:pt>
                <c:pt idx="6151">
                  <c:v>-493750000</c:v>
                </c:pt>
                <c:pt idx="6152">
                  <c:v>-500000000</c:v>
                </c:pt>
                <c:pt idx="6153">
                  <c:v>-500000000</c:v>
                </c:pt>
                <c:pt idx="6154">
                  <c:v>-500000000</c:v>
                </c:pt>
                <c:pt idx="6155">
                  <c:v>-500000000</c:v>
                </c:pt>
                <c:pt idx="6156">
                  <c:v>-500000000</c:v>
                </c:pt>
                <c:pt idx="6157">
                  <c:v>-500000000</c:v>
                </c:pt>
                <c:pt idx="6158">
                  <c:v>-500000000</c:v>
                </c:pt>
                <c:pt idx="6159">
                  <c:v>-500000000</c:v>
                </c:pt>
                <c:pt idx="6160">
                  <c:v>-500000000</c:v>
                </c:pt>
                <c:pt idx="6161">
                  <c:v>-506250000</c:v>
                </c:pt>
                <c:pt idx="6162">
                  <c:v>-506250000</c:v>
                </c:pt>
                <c:pt idx="6163">
                  <c:v>-506250000</c:v>
                </c:pt>
                <c:pt idx="6164">
                  <c:v>-512500000</c:v>
                </c:pt>
                <c:pt idx="6165">
                  <c:v>-512500000</c:v>
                </c:pt>
                <c:pt idx="6166">
                  <c:v>-512500000</c:v>
                </c:pt>
                <c:pt idx="6167">
                  <c:v>-518750000</c:v>
                </c:pt>
                <c:pt idx="6168">
                  <c:v>-518750000</c:v>
                </c:pt>
                <c:pt idx="6169">
                  <c:v>-518750000</c:v>
                </c:pt>
                <c:pt idx="6170">
                  <c:v>-518750000</c:v>
                </c:pt>
                <c:pt idx="6171">
                  <c:v>-518750000</c:v>
                </c:pt>
                <c:pt idx="6172">
                  <c:v>-518750000</c:v>
                </c:pt>
                <c:pt idx="6173">
                  <c:v>-518750000</c:v>
                </c:pt>
                <c:pt idx="6174">
                  <c:v>-518750000</c:v>
                </c:pt>
                <c:pt idx="6175">
                  <c:v>-518750000</c:v>
                </c:pt>
                <c:pt idx="6176">
                  <c:v>-525000000</c:v>
                </c:pt>
                <c:pt idx="6177">
                  <c:v>-525000000</c:v>
                </c:pt>
                <c:pt idx="6178">
                  <c:v>-525000000</c:v>
                </c:pt>
                <c:pt idx="6179">
                  <c:v>-518750000</c:v>
                </c:pt>
                <c:pt idx="6180">
                  <c:v>-518750000</c:v>
                </c:pt>
                <c:pt idx="6181">
                  <c:v>-518750000</c:v>
                </c:pt>
                <c:pt idx="6182">
                  <c:v>-518750000</c:v>
                </c:pt>
                <c:pt idx="6183">
                  <c:v>-518750000</c:v>
                </c:pt>
                <c:pt idx="6184">
                  <c:v>-518750000</c:v>
                </c:pt>
                <c:pt idx="6185">
                  <c:v>-518750000</c:v>
                </c:pt>
                <c:pt idx="6186">
                  <c:v>-518750000</c:v>
                </c:pt>
                <c:pt idx="6187">
                  <c:v>-518750000</c:v>
                </c:pt>
                <c:pt idx="6188">
                  <c:v>-525000000</c:v>
                </c:pt>
                <c:pt idx="6189">
                  <c:v>-525000000</c:v>
                </c:pt>
                <c:pt idx="6190">
                  <c:v>-525000000</c:v>
                </c:pt>
                <c:pt idx="6191">
                  <c:v>-525000000</c:v>
                </c:pt>
                <c:pt idx="6192">
                  <c:v>-525000000</c:v>
                </c:pt>
                <c:pt idx="6193">
                  <c:v>-525000000</c:v>
                </c:pt>
                <c:pt idx="6194">
                  <c:v>-525000000</c:v>
                </c:pt>
                <c:pt idx="6195">
                  <c:v>-587500000</c:v>
                </c:pt>
                <c:pt idx="6196">
                  <c:v>-587500000</c:v>
                </c:pt>
                <c:pt idx="6197">
                  <c:v>-587500000</c:v>
                </c:pt>
                <c:pt idx="6198">
                  <c:v>-593750000</c:v>
                </c:pt>
                <c:pt idx="6199">
                  <c:v>-593750000</c:v>
                </c:pt>
                <c:pt idx="6200">
                  <c:v>-593750000</c:v>
                </c:pt>
                <c:pt idx="6201">
                  <c:v>-600000000</c:v>
                </c:pt>
                <c:pt idx="6202">
                  <c:v>-600000000</c:v>
                </c:pt>
                <c:pt idx="6203">
                  <c:v>-600000000</c:v>
                </c:pt>
                <c:pt idx="6204">
                  <c:v>-593750000</c:v>
                </c:pt>
                <c:pt idx="6205">
                  <c:v>-593750000</c:v>
                </c:pt>
                <c:pt idx="6206">
                  <c:v>-593750000</c:v>
                </c:pt>
                <c:pt idx="6207">
                  <c:v>-606250000</c:v>
                </c:pt>
                <c:pt idx="6208">
                  <c:v>-606250000</c:v>
                </c:pt>
                <c:pt idx="6209">
                  <c:v>-606250000</c:v>
                </c:pt>
                <c:pt idx="6210">
                  <c:v>-612500000</c:v>
                </c:pt>
                <c:pt idx="6211">
                  <c:v>-612500000</c:v>
                </c:pt>
                <c:pt idx="6212">
                  <c:v>-612500000</c:v>
                </c:pt>
                <c:pt idx="6213">
                  <c:v>-618750000</c:v>
                </c:pt>
                <c:pt idx="6214">
                  <c:v>-618750000</c:v>
                </c:pt>
                <c:pt idx="6215">
                  <c:v>-618750000</c:v>
                </c:pt>
                <c:pt idx="6216">
                  <c:v>-625000000</c:v>
                </c:pt>
                <c:pt idx="6217">
                  <c:v>-625000000</c:v>
                </c:pt>
                <c:pt idx="6218">
                  <c:v>-625000000</c:v>
                </c:pt>
                <c:pt idx="6219">
                  <c:v>-631250000</c:v>
                </c:pt>
                <c:pt idx="6220">
                  <c:v>-631250000</c:v>
                </c:pt>
                <c:pt idx="6221">
                  <c:v>-631250000</c:v>
                </c:pt>
                <c:pt idx="6222">
                  <c:v>-631250000</c:v>
                </c:pt>
                <c:pt idx="6223">
                  <c:v>-631250000</c:v>
                </c:pt>
                <c:pt idx="6224">
                  <c:v>-631250000</c:v>
                </c:pt>
                <c:pt idx="6225">
                  <c:v>-637500000</c:v>
                </c:pt>
                <c:pt idx="6226">
                  <c:v>-637500000</c:v>
                </c:pt>
                <c:pt idx="6227">
                  <c:v>-637500000</c:v>
                </c:pt>
                <c:pt idx="6228">
                  <c:v>-650000000</c:v>
                </c:pt>
                <c:pt idx="6229">
                  <c:v>-650000000</c:v>
                </c:pt>
                <c:pt idx="6230">
                  <c:v>-650000000</c:v>
                </c:pt>
                <c:pt idx="6231">
                  <c:v>-656250000</c:v>
                </c:pt>
                <c:pt idx="6232">
                  <c:v>-656250000</c:v>
                </c:pt>
                <c:pt idx="6233">
                  <c:v>-656250000</c:v>
                </c:pt>
                <c:pt idx="6234">
                  <c:v>-662500000</c:v>
                </c:pt>
                <c:pt idx="6235">
                  <c:v>-662500000</c:v>
                </c:pt>
                <c:pt idx="6236">
                  <c:v>-662500000</c:v>
                </c:pt>
                <c:pt idx="6237">
                  <c:v>-668750000</c:v>
                </c:pt>
                <c:pt idx="6238">
                  <c:v>-668750000</c:v>
                </c:pt>
                <c:pt idx="6239">
                  <c:v>-668750000</c:v>
                </c:pt>
                <c:pt idx="6240">
                  <c:v>-668750000</c:v>
                </c:pt>
                <c:pt idx="6241">
                  <c:v>-668750000</c:v>
                </c:pt>
                <c:pt idx="6242">
                  <c:v>-668750000</c:v>
                </c:pt>
                <c:pt idx="6243">
                  <c:v>-668750000</c:v>
                </c:pt>
                <c:pt idx="6244">
                  <c:v>-668750000</c:v>
                </c:pt>
                <c:pt idx="6245">
                  <c:v>-668750000</c:v>
                </c:pt>
                <c:pt idx="6246">
                  <c:v>-668750000</c:v>
                </c:pt>
                <c:pt idx="6247">
                  <c:v>-668750000</c:v>
                </c:pt>
                <c:pt idx="6248">
                  <c:v>-668750000</c:v>
                </c:pt>
                <c:pt idx="6249">
                  <c:v>-675000000</c:v>
                </c:pt>
                <c:pt idx="6250">
                  <c:v>-675000000</c:v>
                </c:pt>
                <c:pt idx="6251">
                  <c:v>-675000000</c:v>
                </c:pt>
                <c:pt idx="6252">
                  <c:v>-681250000</c:v>
                </c:pt>
                <c:pt idx="6253">
                  <c:v>-681250000</c:v>
                </c:pt>
                <c:pt idx="6254">
                  <c:v>-681250000</c:v>
                </c:pt>
                <c:pt idx="6255">
                  <c:v>-693750000</c:v>
                </c:pt>
                <c:pt idx="6256">
                  <c:v>-693750000</c:v>
                </c:pt>
                <c:pt idx="6257">
                  <c:v>-693750000</c:v>
                </c:pt>
                <c:pt idx="6258">
                  <c:v>-706250000</c:v>
                </c:pt>
                <c:pt idx="6259">
                  <c:v>-706250000</c:v>
                </c:pt>
                <c:pt idx="6260">
                  <c:v>-706250000</c:v>
                </c:pt>
                <c:pt idx="6261">
                  <c:v>-712500000</c:v>
                </c:pt>
                <c:pt idx="6262">
                  <c:v>-712500000</c:v>
                </c:pt>
                <c:pt idx="6263">
                  <c:v>-712500000</c:v>
                </c:pt>
                <c:pt idx="6264">
                  <c:v>-718750000</c:v>
                </c:pt>
                <c:pt idx="6265">
                  <c:v>-718750000</c:v>
                </c:pt>
                <c:pt idx="6266">
                  <c:v>-718750000</c:v>
                </c:pt>
                <c:pt idx="6267">
                  <c:v>-725000000</c:v>
                </c:pt>
                <c:pt idx="6268">
                  <c:v>-725000000</c:v>
                </c:pt>
                <c:pt idx="6269">
                  <c:v>-725000000</c:v>
                </c:pt>
                <c:pt idx="6270">
                  <c:v>-731250000</c:v>
                </c:pt>
                <c:pt idx="6271">
                  <c:v>-731250000</c:v>
                </c:pt>
                <c:pt idx="6272">
                  <c:v>-731250000</c:v>
                </c:pt>
                <c:pt idx="6273">
                  <c:v>-731250000</c:v>
                </c:pt>
                <c:pt idx="6274">
                  <c:v>-731250000</c:v>
                </c:pt>
                <c:pt idx="6275">
                  <c:v>-731250000</c:v>
                </c:pt>
                <c:pt idx="6276">
                  <c:v>-731250000</c:v>
                </c:pt>
                <c:pt idx="6277">
                  <c:v>-731250000</c:v>
                </c:pt>
                <c:pt idx="6278">
                  <c:v>-731250000</c:v>
                </c:pt>
                <c:pt idx="6279">
                  <c:v>-737500000</c:v>
                </c:pt>
                <c:pt idx="6280">
                  <c:v>-737500000</c:v>
                </c:pt>
                <c:pt idx="6281">
                  <c:v>-737500000</c:v>
                </c:pt>
                <c:pt idx="6282">
                  <c:v>-743750000</c:v>
                </c:pt>
                <c:pt idx="6283">
                  <c:v>-743750000</c:v>
                </c:pt>
                <c:pt idx="6284">
                  <c:v>-743750000</c:v>
                </c:pt>
                <c:pt idx="6285">
                  <c:v>-743750000</c:v>
                </c:pt>
                <c:pt idx="6286">
                  <c:v>-743750000</c:v>
                </c:pt>
                <c:pt idx="6287">
                  <c:v>-743750000</c:v>
                </c:pt>
                <c:pt idx="6288">
                  <c:v>-743750000</c:v>
                </c:pt>
                <c:pt idx="6289">
                  <c:v>-743750000</c:v>
                </c:pt>
                <c:pt idx="6290">
                  <c:v>-743750000</c:v>
                </c:pt>
                <c:pt idx="6291">
                  <c:v>-750000000</c:v>
                </c:pt>
                <c:pt idx="6292">
                  <c:v>-750000000</c:v>
                </c:pt>
                <c:pt idx="6293">
                  <c:v>-750000000</c:v>
                </c:pt>
                <c:pt idx="6294">
                  <c:v>-750000000</c:v>
                </c:pt>
                <c:pt idx="6295">
                  <c:v>-850000000</c:v>
                </c:pt>
                <c:pt idx="6296">
                  <c:v>-850000000</c:v>
                </c:pt>
                <c:pt idx="6297">
                  <c:v>-850000000</c:v>
                </c:pt>
                <c:pt idx="6298">
                  <c:v>-850000000</c:v>
                </c:pt>
                <c:pt idx="6299">
                  <c:v>-850000000</c:v>
                </c:pt>
                <c:pt idx="6300">
                  <c:v>-850000000</c:v>
                </c:pt>
                <c:pt idx="6301">
                  <c:v>-843750000</c:v>
                </c:pt>
                <c:pt idx="6302">
                  <c:v>-843750000</c:v>
                </c:pt>
                <c:pt idx="6303">
                  <c:v>-843750000</c:v>
                </c:pt>
                <c:pt idx="6304">
                  <c:v>-843750000</c:v>
                </c:pt>
                <c:pt idx="6305">
                  <c:v>-843750000</c:v>
                </c:pt>
                <c:pt idx="6306">
                  <c:v>-843750000</c:v>
                </c:pt>
                <c:pt idx="6307">
                  <c:v>-837500000</c:v>
                </c:pt>
                <c:pt idx="6308">
                  <c:v>-837500000</c:v>
                </c:pt>
                <c:pt idx="6309">
                  <c:v>-837500000</c:v>
                </c:pt>
                <c:pt idx="6310">
                  <c:v>-837500000</c:v>
                </c:pt>
                <c:pt idx="6311">
                  <c:v>-837500000</c:v>
                </c:pt>
                <c:pt idx="6312">
                  <c:v>-837500000</c:v>
                </c:pt>
                <c:pt idx="6313">
                  <c:v>-837500000</c:v>
                </c:pt>
                <c:pt idx="6314">
                  <c:v>-837500000</c:v>
                </c:pt>
                <c:pt idx="6315">
                  <c:v>-837500000</c:v>
                </c:pt>
                <c:pt idx="6316">
                  <c:v>-843750000</c:v>
                </c:pt>
                <c:pt idx="6317">
                  <c:v>-843750000</c:v>
                </c:pt>
                <c:pt idx="6318">
                  <c:v>-843750000</c:v>
                </c:pt>
                <c:pt idx="6319">
                  <c:v>-856250000</c:v>
                </c:pt>
                <c:pt idx="6320">
                  <c:v>-856250000</c:v>
                </c:pt>
                <c:pt idx="6321">
                  <c:v>-856250000</c:v>
                </c:pt>
                <c:pt idx="6322">
                  <c:v>-881250000</c:v>
                </c:pt>
                <c:pt idx="6323">
                  <c:v>-881250000</c:v>
                </c:pt>
                <c:pt idx="6324">
                  <c:v>-881250000</c:v>
                </c:pt>
                <c:pt idx="6325">
                  <c:v>-900000000</c:v>
                </c:pt>
                <c:pt idx="6326">
                  <c:v>-900000000</c:v>
                </c:pt>
                <c:pt idx="6327">
                  <c:v>-900000000</c:v>
                </c:pt>
                <c:pt idx="6328">
                  <c:v>-906250000</c:v>
                </c:pt>
                <c:pt idx="6329">
                  <c:v>-906250000</c:v>
                </c:pt>
                <c:pt idx="6330">
                  <c:v>-906250000</c:v>
                </c:pt>
                <c:pt idx="6331">
                  <c:v>-912500000</c:v>
                </c:pt>
                <c:pt idx="6332">
                  <c:v>-912500000</c:v>
                </c:pt>
                <c:pt idx="6333">
                  <c:v>-912500000</c:v>
                </c:pt>
                <c:pt idx="6334">
                  <c:v>-912500000</c:v>
                </c:pt>
                <c:pt idx="6335">
                  <c:v>-912500000</c:v>
                </c:pt>
                <c:pt idx="6336">
                  <c:v>-912500000</c:v>
                </c:pt>
                <c:pt idx="6337">
                  <c:v>-918750000</c:v>
                </c:pt>
                <c:pt idx="6338">
                  <c:v>-918750000</c:v>
                </c:pt>
                <c:pt idx="6339">
                  <c:v>-918750000</c:v>
                </c:pt>
                <c:pt idx="6340">
                  <c:v>-918750000</c:v>
                </c:pt>
                <c:pt idx="6341">
                  <c:v>-918750000</c:v>
                </c:pt>
                <c:pt idx="6342">
                  <c:v>-918750000</c:v>
                </c:pt>
                <c:pt idx="6343">
                  <c:v>-925000000</c:v>
                </c:pt>
                <c:pt idx="6344">
                  <c:v>-925000000</c:v>
                </c:pt>
                <c:pt idx="6345">
                  <c:v>-925000000</c:v>
                </c:pt>
                <c:pt idx="6346">
                  <c:v>-925000000</c:v>
                </c:pt>
                <c:pt idx="6347">
                  <c:v>-925000000</c:v>
                </c:pt>
                <c:pt idx="6348">
                  <c:v>-925000000</c:v>
                </c:pt>
                <c:pt idx="6349">
                  <c:v>-931250000</c:v>
                </c:pt>
                <c:pt idx="6350">
                  <c:v>-931250000</c:v>
                </c:pt>
                <c:pt idx="6351">
                  <c:v>-931250000</c:v>
                </c:pt>
                <c:pt idx="6352">
                  <c:v>-931250000</c:v>
                </c:pt>
                <c:pt idx="6353">
                  <c:v>-931250000</c:v>
                </c:pt>
                <c:pt idx="6354">
                  <c:v>-931250000</c:v>
                </c:pt>
                <c:pt idx="6355">
                  <c:v>-937500000</c:v>
                </c:pt>
                <c:pt idx="6356">
                  <c:v>-937500000</c:v>
                </c:pt>
                <c:pt idx="6357">
                  <c:v>-937500000</c:v>
                </c:pt>
                <c:pt idx="6358">
                  <c:v>-937500000</c:v>
                </c:pt>
                <c:pt idx="6359">
                  <c:v>-937500000</c:v>
                </c:pt>
                <c:pt idx="6360">
                  <c:v>-937500000</c:v>
                </c:pt>
                <c:pt idx="6361">
                  <c:v>-937500000</c:v>
                </c:pt>
                <c:pt idx="6362">
                  <c:v>-937500000</c:v>
                </c:pt>
                <c:pt idx="6363">
                  <c:v>-937500000</c:v>
                </c:pt>
                <c:pt idx="6364">
                  <c:v>-937500000</c:v>
                </c:pt>
                <c:pt idx="6365">
                  <c:v>-937500000</c:v>
                </c:pt>
                <c:pt idx="6366">
                  <c:v>-937500000</c:v>
                </c:pt>
                <c:pt idx="6367">
                  <c:v>-943750000</c:v>
                </c:pt>
                <c:pt idx="6368">
                  <c:v>-943750000</c:v>
                </c:pt>
                <c:pt idx="6369">
                  <c:v>-943750000</c:v>
                </c:pt>
                <c:pt idx="6370">
                  <c:v>-937500000</c:v>
                </c:pt>
                <c:pt idx="6371">
                  <c:v>-937500000</c:v>
                </c:pt>
                <c:pt idx="6372">
                  <c:v>-937500000</c:v>
                </c:pt>
                <c:pt idx="6373">
                  <c:v>-937500000</c:v>
                </c:pt>
                <c:pt idx="6374">
                  <c:v>-937500000</c:v>
                </c:pt>
                <c:pt idx="6375">
                  <c:v>-937500000</c:v>
                </c:pt>
                <c:pt idx="6376">
                  <c:v>-937500000</c:v>
                </c:pt>
                <c:pt idx="6377">
                  <c:v>-937500000</c:v>
                </c:pt>
                <c:pt idx="6378">
                  <c:v>-937500000</c:v>
                </c:pt>
                <c:pt idx="6379">
                  <c:v>-931250000</c:v>
                </c:pt>
                <c:pt idx="6380">
                  <c:v>-931250000</c:v>
                </c:pt>
                <c:pt idx="6381">
                  <c:v>-931250000</c:v>
                </c:pt>
                <c:pt idx="6382">
                  <c:v>-931250000</c:v>
                </c:pt>
                <c:pt idx="6383">
                  <c:v>-931250000</c:v>
                </c:pt>
                <c:pt idx="6384">
                  <c:v>-931250000</c:v>
                </c:pt>
                <c:pt idx="6385">
                  <c:v>-937500000</c:v>
                </c:pt>
                <c:pt idx="6386">
                  <c:v>-937500000</c:v>
                </c:pt>
                <c:pt idx="6387">
                  <c:v>-937500000</c:v>
                </c:pt>
                <c:pt idx="6388">
                  <c:v>-931250000</c:v>
                </c:pt>
                <c:pt idx="6389">
                  <c:v>-931250000</c:v>
                </c:pt>
                <c:pt idx="6390">
                  <c:v>-931250000</c:v>
                </c:pt>
                <c:pt idx="6391">
                  <c:v>-931250000</c:v>
                </c:pt>
                <c:pt idx="6392">
                  <c:v>-931250000</c:v>
                </c:pt>
                <c:pt idx="6393">
                  <c:v>-931250000</c:v>
                </c:pt>
                <c:pt idx="6394">
                  <c:v>-931250000</c:v>
                </c:pt>
                <c:pt idx="6395">
                  <c:v>-943750000</c:v>
                </c:pt>
                <c:pt idx="6396">
                  <c:v>-943750000</c:v>
                </c:pt>
                <c:pt idx="6397">
                  <c:v>-943750000</c:v>
                </c:pt>
                <c:pt idx="6398">
                  <c:v>-943750000</c:v>
                </c:pt>
                <c:pt idx="6399">
                  <c:v>-943750000</c:v>
                </c:pt>
                <c:pt idx="6400">
                  <c:v>-943750000</c:v>
                </c:pt>
                <c:pt idx="6401">
                  <c:v>-943750000</c:v>
                </c:pt>
                <c:pt idx="6402">
                  <c:v>-943750000</c:v>
                </c:pt>
                <c:pt idx="6403">
                  <c:v>-943750000</c:v>
                </c:pt>
                <c:pt idx="6404">
                  <c:v>-943750000</c:v>
                </c:pt>
                <c:pt idx="6405">
                  <c:v>-943750000</c:v>
                </c:pt>
                <c:pt idx="6406">
                  <c:v>-943750000</c:v>
                </c:pt>
                <c:pt idx="6407">
                  <c:v>-950000000</c:v>
                </c:pt>
                <c:pt idx="6408">
                  <c:v>-950000000</c:v>
                </c:pt>
                <c:pt idx="6409">
                  <c:v>-950000000</c:v>
                </c:pt>
                <c:pt idx="6410">
                  <c:v>-956250000</c:v>
                </c:pt>
                <c:pt idx="6411">
                  <c:v>-956250000</c:v>
                </c:pt>
                <c:pt idx="6412">
                  <c:v>-956250000</c:v>
                </c:pt>
                <c:pt idx="6413">
                  <c:v>-956250000</c:v>
                </c:pt>
                <c:pt idx="6414">
                  <c:v>-956250000</c:v>
                </c:pt>
                <c:pt idx="6415">
                  <c:v>-956250000</c:v>
                </c:pt>
                <c:pt idx="6416">
                  <c:v>-962500000</c:v>
                </c:pt>
                <c:pt idx="6417">
                  <c:v>-962500000</c:v>
                </c:pt>
                <c:pt idx="6418">
                  <c:v>-962500000</c:v>
                </c:pt>
                <c:pt idx="6419">
                  <c:v>-968750000</c:v>
                </c:pt>
                <c:pt idx="6420">
                  <c:v>-968750000</c:v>
                </c:pt>
                <c:pt idx="6421">
                  <c:v>-968750000</c:v>
                </c:pt>
                <c:pt idx="6422">
                  <c:v>-968750000</c:v>
                </c:pt>
                <c:pt idx="6423">
                  <c:v>-968750000</c:v>
                </c:pt>
                <c:pt idx="6424">
                  <c:v>-968750000</c:v>
                </c:pt>
                <c:pt idx="6425">
                  <c:v>-968750000</c:v>
                </c:pt>
                <c:pt idx="6426">
                  <c:v>-968750000</c:v>
                </c:pt>
                <c:pt idx="6427">
                  <c:v>-968750000</c:v>
                </c:pt>
                <c:pt idx="6428">
                  <c:v>-975000000</c:v>
                </c:pt>
                <c:pt idx="6429">
                  <c:v>-975000000</c:v>
                </c:pt>
                <c:pt idx="6430">
                  <c:v>-975000000</c:v>
                </c:pt>
                <c:pt idx="6431">
                  <c:v>-975000000</c:v>
                </c:pt>
                <c:pt idx="6432">
                  <c:v>-975000000</c:v>
                </c:pt>
                <c:pt idx="6433">
                  <c:v>-975000000</c:v>
                </c:pt>
                <c:pt idx="6434">
                  <c:v>-981250000</c:v>
                </c:pt>
                <c:pt idx="6435">
                  <c:v>-981250000</c:v>
                </c:pt>
                <c:pt idx="6436">
                  <c:v>-981250000</c:v>
                </c:pt>
                <c:pt idx="6437">
                  <c:v>-981250000</c:v>
                </c:pt>
                <c:pt idx="6438">
                  <c:v>-981250000</c:v>
                </c:pt>
                <c:pt idx="6439">
                  <c:v>-981250000</c:v>
                </c:pt>
                <c:pt idx="6440">
                  <c:v>-987500000</c:v>
                </c:pt>
                <c:pt idx="6441">
                  <c:v>-987500000</c:v>
                </c:pt>
                <c:pt idx="6442">
                  <c:v>-987500000</c:v>
                </c:pt>
                <c:pt idx="6443">
                  <c:v>-987500000</c:v>
                </c:pt>
                <c:pt idx="6444">
                  <c:v>-987500000</c:v>
                </c:pt>
                <c:pt idx="6445">
                  <c:v>-987500000</c:v>
                </c:pt>
                <c:pt idx="6446">
                  <c:v>-993750000</c:v>
                </c:pt>
                <c:pt idx="6447">
                  <c:v>-993750000</c:v>
                </c:pt>
                <c:pt idx="6448">
                  <c:v>-993750000</c:v>
                </c:pt>
                <c:pt idx="6449">
                  <c:v>-1000000000</c:v>
                </c:pt>
                <c:pt idx="6450">
                  <c:v>-1000000000</c:v>
                </c:pt>
                <c:pt idx="6451">
                  <c:v>-1000000000</c:v>
                </c:pt>
                <c:pt idx="6452">
                  <c:v>-1006250000</c:v>
                </c:pt>
                <c:pt idx="6453">
                  <c:v>-1006250000</c:v>
                </c:pt>
                <c:pt idx="6454">
                  <c:v>-1006250000</c:v>
                </c:pt>
                <c:pt idx="6455">
                  <c:v>-1006250000</c:v>
                </c:pt>
                <c:pt idx="6456">
                  <c:v>-1006250000</c:v>
                </c:pt>
                <c:pt idx="6457">
                  <c:v>-1006250000</c:v>
                </c:pt>
                <c:pt idx="6458">
                  <c:v>-1006250000</c:v>
                </c:pt>
                <c:pt idx="6459">
                  <c:v>-1006250000</c:v>
                </c:pt>
                <c:pt idx="6460">
                  <c:v>-1006250000</c:v>
                </c:pt>
                <c:pt idx="6461">
                  <c:v>-1031250000</c:v>
                </c:pt>
                <c:pt idx="6462">
                  <c:v>-1031250000</c:v>
                </c:pt>
                <c:pt idx="6463">
                  <c:v>-1031250000</c:v>
                </c:pt>
                <c:pt idx="6464">
                  <c:v>-1062500000</c:v>
                </c:pt>
                <c:pt idx="6465">
                  <c:v>-1062500000</c:v>
                </c:pt>
                <c:pt idx="6466">
                  <c:v>-1062500000</c:v>
                </c:pt>
                <c:pt idx="6467">
                  <c:v>-1093750000</c:v>
                </c:pt>
                <c:pt idx="6468">
                  <c:v>-1093750000</c:v>
                </c:pt>
                <c:pt idx="6469">
                  <c:v>-1093750000</c:v>
                </c:pt>
                <c:pt idx="6470">
                  <c:v>-1112500000</c:v>
                </c:pt>
                <c:pt idx="6471">
                  <c:v>-1112500000</c:v>
                </c:pt>
                <c:pt idx="6472">
                  <c:v>-1112500000</c:v>
                </c:pt>
                <c:pt idx="6473">
                  <c:v>-1118750000</c:v>
                </c:pt>
                <c:pt idx="6474">
                  <c:v>-1118750000</c:v>
                </c:pt>
                <c:pt idx="6475">
                  <c:v>-1118750000</c:v>
                </c:pt>
                <c:pt idx="6476">
                  <c:v>-1118750000</c:v>
                </c:pt>
                <c:pt idx="6477">
                  <c:v>-1118750000</c:v>
                </c:pt>
                <c:pt idx="6478">
                  <c:v>-1118750000</c:v>
                </c:pt>
                <c:pt idx="6479">
                  <c:v>-1125000000</c:v>
                </c:pt>
                <c:pt idx="6480">
                  <c:v>-1125000000</c:v>
                </c:pt>
                <c:pt idx="6481">
                  <c:v>-1125000000</c:v>
                </c:pt>
                <c:pt idx="6482">
                  <c:v>-1125000000</c:v>
                </c:pt>
                <c:pt idx="6483">
                  <c:v>-1125000000</c:v>
                </c:pt>
                <c:pt idx="6484">
                  <c:v>-1125000000</c:v>
                </c:pt>
                <c:pt idx="6485">
                  <c:v>-1131250000</c:v>
                </c:pt>
                <c:pt idx="6486">
                  <c:v>-1131250000</c:v>
                </c:pt>
                <c:pt idx="6487">
                  <c:v>-1131250000</c:v>
                </c:pt>
                <c:pt idx="6488">
                  <c:v>-1131250000</c:v>
                </c:pt>
                <c:pt idx="6489">
                  <c:v>-1131250000</c:v>
                </c:pt>
                <c:pt idx="6490">
                  <c:v>-1131250000</c:v>
                </c:pt>
                <c:pt idx="6491">
                  <c:v>-1131250000</c:v>
                </c:pt>
                <c:pt idx="6492">
                  <c:v>-1131250000</c:v>
                </c:pt>
                <c:pt idx="6493">
                  <c:v>-1131250000</c:v>
                </c:pt>
                <c:pt idx="6494">
                  <c:v>-1131250000</c:v>
                </c:pt>
                <c:pt idx="6495">
                  <c:v>-1143750000</c:v>
                </c:pt>
                <c:pt idx="6496">
                  <c:v>-1143750000</c:v>
                </c:pt>
                <c:pt idx="6497">
                  <c:v>-1143750000</c:v>
                </c:pt>
                <c:pt idx="6498">
                  <c:v>-1162500000</c:v>
                </c:pt>
                <c:pt idx="6499">
                  <c:v>-1162500000</c:v>
                </c:pt>
                <c:pt idx="6500">
                  <c:v>-1162500000</c:v>
                </c:pt>
                <c:pt idx="6501">
                  <c:v>-1181250000</c:v>
                </c:pt>
                <c:pt idx="6502">
                  <c:v>-1181250000</c:v>
                </c:pt>
                <c:pt idx="6503">
                  <c:v>-1181250000</c:v>
                </c:pt>
                <c:pt idx="6504">
                  <c:v>-1193750000</c:v>
                </c:pt>
                <c:pt idx="6505">
                  <c:v>-1193750000</c:v>
                </c:pt>
                <c:pt idx="6506">
                  <c:v>-1193750000</c:v>
                </c:pt>
                <c:pt idx="6507">
                  <c:v>-1206250000</c:v>
                </c:pt>
                <c:pt idx="6508">
                  <c:v>-1206250000</c:v>
                </c:pt>
                <c:pt idx="6509">
                  <c:v>-1206250000</c:v>
                </c:pt>
                <c:pt idx="6510">
                  <c:v>-1212500000</c:v>
                </c:pt>
                <c:pt idx="6511">
                  <c:v>-1212500000</c:v>
                </c:pt>
                <c:pt idx="6512">
                  <c:v>-1212500000</c:v>
                </c:pt>
                <c:pt idx="6513">
                  <c:v>-1212500000</c:v>
                </c:pt>
                <c:pt idx="6514">
                  <c:v>-1212500000</c:v>
                </c:pt>
                <c:pt idx="6515">
                  <c:v>-1212500000</c:v>
                </c:pt>
                <c:pt idx="6516">
                  <c:v>-1212500000</c:v>
                </c:pt>
                <c:pt idx="6517">
                  <c:v>-1212500000</c:v>
                </c:pt>
                <c:pt idx="6518">
                  <c:v>-1212500000</c:v>
                </c:pt>
                <c:pt idx="6519">
                  <c:v>-1212500000</c:v>
                </c:pt>
                <c:pt idx="6520">
                  <c:v>-1212500000</c:v>
                </c:pt>
                <c:pt idx="6521">
                  <c:v>-1212500000</c:v>
                </c:pt>
                <c:pt idx="6522">
                  <c:v>-1212500000</c:v>
                </c:pt>
                <c:pt idx="6523">
                  <c:v>-1212500000</c:v>
                </c:pt>
                <c:pt idx="6524">
                  <c:v>-1212500000</c:v>
                </c:pt>
                <c:pt idx="6525">
                  <c:v>-1212500000</c:v>
                </c:pt>
                <c:pt idx="6526">
                  <c:v>-1212500000</c:v>
                </c:pt>
                <c:pt idx="6527">
                  <c:v>-1212500000</c:v>
                </c:pt>
                <c:pt idx="6528">
                  <c:v>-1212500000</c:v>
                </c:pt>
                <c:pt idx="6529">
                  <c:v>-1212500000</c:v>
                </c:pt>
                <c:pt idx="6530">
                  <c:v>-1212500000</c:v>
                </c:pt>
                <c:pt idx="6531">
                  <c:v>-1212500000</c:v>
                </c:pt>
                <c:pt idx="6532">
                  <c:v>-1212500000</c:v>
                </c:pt>
                <c:pt idx="6533">
                  <c:v>-1212500000</c:v>
                </c:pt>
                <c:pt idx="6534">
                  <c:v>-1212500000</c:v>
                </c:pt>
                <c:pt idx="6535">
                  <c:v>-1212500000</c:v>
                </c:pt>
                <c:pt idx="6536">
                  <c:v>-1212500000</c:v>
                </c:pt>
                <c:pt idx="6537">
                  <c:v>-1212500000</c:v>
                </c:pt>
                <c:pt idx="6538">
                  <c:v>-1212500000</c:v>
                </c:pt>
                <c:pt idx="6539">
                  <c:v>-1212500000</c:v>
                </c:pt>
                <c:pt idx="6540">
                  <c:v>-1212500000</c:v>
                </c:pt>
                <c:pt idx="6541">
                  <c:v>-1212500000</c:v>
                </c:pt>
                <c:pt idx="6542">
                  <c:v>-1212500000</c:v>
                </c:pt>
                <c:pt idx="6543">
                  <c:v>-1206250000</c:v>
                </c:pt>
                <c:pt idx="6544">
                  <c:v>-1206250000</c:v>
                </c:pt>
                <c:pt idx="6545">
                  <c:v>-1206250000</c:v>
                </c:pt>
                <c:pt idx="6546">
                  <c:v>-1206250000</c:v>
                </c:pt>
                <c:pt idx="6547">
                  <c:v>-1206250000</c:v>
                </c:pt>
                <c:pt idx="6548">
                  <c:v>-1206250000</c:v>
                </c:pt>
                <c:pt idx="6549">
                  <c:v>-1206250000</c:v>
                </c:pt>
                <c:pt idx="6550">
                  <c:v>-1206250000</c:v>
                </c:pt>
                <c:pt idx="6551">
                  <c:v>-1206250000</c:v>
                </c:pt>
                <c:pt idx="6552">
                  <c:v>-1200000000</c:v>
                </c:pt>
                <c:pt idx="6553">
                  <c:v>-1200000000</c:v>
                </c:pt>
                <c:pt idx="6554">
                  <c:v>-1200000000</c:v>
                </c:pt>
                <c:pt idx="6555">
                  <c:v>-1193750000</c:v>
                </c:pt>
                <c:pt idx="6556">
                  <c:v>-1193750000</c:v>
                </c:pt>
                <c:pt idx="6557">
                  <c:v>-1193750000</c:v>
                </c:pt>
                <c:pt idx="6558">
                  <c:v>-1200000000</c:v>
                </c:pt>
                <c:pt idx="6559">
                  <c:v>-1200000000</c:v>
                </c:pt>
                <c:pt idx="6560">
                  <c:v>-1200000000</c:v>
                </c:pt>
                <c:pt idx="6561">
                  <c:v>-1200000000</c:v>
                </c:pt>
                <c:pt idx="6562">
                  <c:v>-1200000000</c:v>
                </c:pt>
                <c:pt idx="6563">
                  <c:v>-1200000000</c:v>
                </c:pt>
                <c:pt idx="6564">
                  <c:v>-1206250000</c:v>
                </c:pt>
                <c:pt idx="6565">
                  <c:v>-1206250000</c:v>
                </c:pt>
                <c:pt idx="6566">
                  <c:v>-1206250000</c:v>
                </c:pt>
                <c:pt idx="6567">
                  <c:v>-1212500000</c:v>
                </c:pt>
                <c:pt idx="6568">
                  <c:v>-1212500000</c:v>
                </c:pt>
                <c:pt idx="6569">
                  <c:v>-1212500000</c:v>
                </c:pt>
                <c:pt idx="6570">
                  <c:v>-1225000000</c:v>
                </c:pt>
                <c:pt idx="6571">
                  <c:v>-1225000000</c:v>
                </c:pt>
                <c:pt idx="6572">
                  <c:v>-1225000000</c:v>
                </c:pt>
                <c:pt idx="6573">
                  <c:v>-1237500000</c:v>
                </c:pt>
                <c:pt idx="6574">
                  <c:v>-1237500000</c:v>
                </c:pt>
                <c:pt idx="6575">
                  <c:v>-1237500000</c:v>
                </c:pt>
                <c:pt idx="6576">
                  <c:v>-1243750000</c:v>
                </c:pt>
                <c:pt idx="6577">
                  <c:v>-1243750000</c:v>
                </c:pt>
                <c:pt idx="6578">
                  <c:v>-1243750000</c:v>
                </c:pt>
                <c:pt idx="6579">
                  <c:v>-1250000000</c:v>
                </c:pt>
                <c:pt idx="6580">
                  <c:v>-1250000000</c:v>
                </c:pt>
                <c:pt idx="6581">
                  <c:v>-1250000000</c:v>
                </c:pt>
                <c:pt idx="6582">
                  <c:v>-1256250000</c:v>
                </c:pt>
                <c:pt idx="6583">
                  <c:v>-1256250000</c:v>
                </c:pt>
                <c:pt idx="6584">
                  <c:v>-1256250000</c:v>
                </c:pt>
                <c:pt idx="6585">
                  <c:v>-1256250000</c:v>
                </c:pt>
                <c:pt idx="6586">
                  <c:v>-1256250000</c:v>
                </c:pt>
                <c:pt idx="6587">
                  <c:v>-1256250000</c:v>
                </c:pt>
                <c:pt idx="6588">
                  <c:v>-1256250000</c:v>
                </c:pt>
                <c:pt idx="6589">
                  <c:v>-1256250000</c:v>
                </c:pt>
                <c:pt idx="6590">
                  <c:v>-1256250000</c:v>
                </c:pt>
                <c:pt idx="6591">
                  <c:v>-1250000000</c:v>
                </c:pt>
                <c:pt idx="6592">
                  <c:v>-1250000000</c:v>
                </c:pt>
                <c:pt idx="6593">
                  <c:v>-1250000000</c:v>
                </c:pt>
                <c:pt idx="6594">
                  <c:v>-1250000000</c:v>
                </c:pt>
                <c:pt idx="6595">
                  <c:v>-1281250000</c:v>
                </c:pt>
                <c:pt idx="6596">
                  <c:v>-1281250000</c:v>
                </c:pt>
                <c:pt idx="6597">
                  <c:v>-1281250000</c:v>
                </c:pt>
                <c:pt idx="6598">
                  <c:v>-1281250000</c:v>
                </c:pt>
                <c:pt idx="6599">
                  <c:v>-1281250000</c:v>
                </c:pt>
                <c:pt idx="6600">
                  <c:v>-1281250000</c:v>
                </c:pt>
                <c:pt idx="6601">
                  <c:v>-1281250000</c:v>
                </c:pt>
                <c:pt idx="6602">
                  <c:v>-1281250000</c:v>
                </c:pt>
                <c:pt idx="6603">
                  <c:v>-1281250000</c:v>
                </c:pt>
                <c:pt idx="6604">
                  <c:v>-1281250000</c:v>
                </c:pt>
                <c:pt idx="6605">
                  <c:v>-1281250000</c:v>
                </c:pt>
                <c:pt idx="6606">
                  <c:v>-1281250000</c:v>
                </c:pt>
                <c:pt idx="6607">
                  <c:v>-1287500000</c:v>
                </c:pt>
                <c:pt idx="6608">
                  <c:v>-1287500000</c:v>
                </c:pt>
                <c:pt idx="6609">
                  <c:v>-1287500000</c:v>
                </c:pt>
                <c:pt idx="6610">
                  <c:v>-1300000000</c:v>
                </c:pt>
                <c:pt idx="6611">
                  <c:v>-1300000000</c:v>
                </c:pt>
                <c:pt idx="6612">
                  <c:v>-1300000000</c:v>
                </c:pt>
                <c:pt idx="6613">
                  <c:v>-1318750000</c:v>
                </c:pt>
                <c:pt idx="6614">
                  <c:v>-1318750000</c:v>
                </c:pt>
                <c:pt idx="6615">
                  <c:v>-1318750000</c:v>
                </c:pt>
                <c:pt idx="6616">
                  <c:v>-1337500000</c:v>
                </c:pt>
                <c:pt idx="6617">
                  <c:v>-1337500000</c:v>
                </c:pt>
                <c:pt idx="6618">
                  <c:v>-1337500000</c:v>
                </c:pt>
                <c:pt idx="6619">
                  <c:v>-1350000000</c:v>
                </c:pt>
                <c:pt idx="6620">
                  <c:v>-1350000000</c:v>
                </c:pt>
                <c:pt idx="6621">
                  <c:v>-1350000000</c:v>
                </c:pt>
                <c:pt idx="6622">
                  <c:v>-1356250000</c:v>
                </c:pt>
                <c:pt idx="6623">
                  <c:v>-1356250000</c:v>
                </c:pt>
                <c:pt idx="6624">
                  <c:v>-1356250000</c:v>
                </c:pt>
                <c:pt idx="6625">
                  <c:v>-1356250000</c:v>
                </c:pt>
                <c:pt idx="6626">
                  <c:v>-1356250000</c:v>
                </c:pt>
                <c:pt idx="6627">
                  <c:v>-1356250000</c:v>
                </c:pt>
                <c:pt idx="6628">
                  <c:v>-1362500000</c:v>
                </c:pt>
                <c:pt idx="6629">
                  <c:v>-1362500000</c:v>
                </c:pt>
                <c:pt idx="6630">
                  <c:v>-1362500000</c:v>
                </c:pt>
                <c:pt idx="6631">
                  <c:v>-1362500000</c:v>
                </c:pt>
                <c:pt idx="6632">
                  <c:v>-1362500000</c:v>
                </c:pt>
                <c:pt idx="6633">
                  <c:v>-1362500000</c:v>
                </c:pt>
                <c:pt idx="6634">
                  <c:v>-1362500000</c:v>
                </c:pt>
                <c:pt idx="6635">
                  <c:v>-1362500000</c:v>
                </c:pt>
                <c:pt idx="6636">
                  <c:v>-1362500000</c:v>
                </c:pt>
                <c:pt idx="6637">
                  <c:v>-1362500000</c:v>
                </c:pt>
                <c:pt idx="6638">
                  <c:v>-1362500000</c:v>
                </c:pt>
                <c:pt idx="6639">
                  <c:v>-1362500000</c:v>
                </c:pt>
                <c:pt idx="6640">
                  <c:v>-1362500000</c:v>
                </c:pt>
                <c:pt idx="6641">
                  <c:v>-1362500000</c:v>
                </c:pt>
                <c:pt idx="6642">
                  <c:v>-1362500000</c:v>
                </c:pt>
                <c:pt idx="6643">
                  <c:v>-1362500000</c:v>
                </c:pt>
                <c:pt idx="6644">
                  <c:v>-1362500000</c:v>
                </c:pt>
                <c:pt idx="6645">
                  <c:v>-1362500000</c:v>
                </c:pt>
                <c:pt idx="6646">
                  <c:v>-1362500000</c:v>
                </c:pt>
                <c:pt idx="6647">
                  <c:v>-1362500000</c:v>
                </c:pt>
                <c:pt idx="6648">
                  <c:v>-1362500000</c:v>
                </c:pt>
                <c:pt idx="6649">
                  <c:v>-1362500000</c:v>
                </c:pt>
                <c:pt idx="6650">
                  <c:v>-1362500000</c:v>
                </c:pt>
                <c:pt idx="6651">
                  <c:v>-1362500000</c:v>
                </c:pt>
                <c:pt idx="6652">
                  <c:v>-1362500000</c:v>
                </c:pt>
                <c:pt idx="6653">
                  <c:v>-1362500000</c:v>
                </c:pt>
                <c:pt idx="6654">
                  <c:v>-1362500000</c:v>
                </c:pt>
                <c:pt idx="6655">
                  <c:v>-1362500000</c:v>
                </c:pt>
                <c:pt idx="6656">
                  <c:v>-1362500000</c:v>
                </c:pt>
                <c:pt idx="6657">
                  <c:v>-1362500000</c:v>
                </c:pt>
                <c:pt idx="6658">
                  <c:v>-1362500000</c:v>
                </c:pt>
                <c:pt idx="6659">
                  <c:v>-1362500000</c:v>
                </c:pt>
                <c:pt idx="6660">
                  <c:v>-1362500000</c:v>
                </c:pt>
                <c:pt idx="6661">
                  <c:v>-1362500000</c:v>
                </c:pt>
                <c:pt idx="6662">
                  <c:v>-1362500000</c:v>
                </c:pt>
                <c:pt idx="6663">
                  <c:v>-1362500000</c:v>
                </c:pt>
                <c:pt idx="6664">
                  <c:v>-1368750000</c:v>
                </c:pt>
                <c:pt idx="6665">
                  <c:v>-1368750000</c:v>
                </c:pt>
                <c:pt idx="6666">
                  <c:v>-1368750000</c:v>
                </c:pt>
                <c:pt idx="6667">
                  <c:v>-1368750000</c:v>
                </c:pt>
                <c:pt idx="6668">
                  <c:v>-1368750000</c:v>
                </c:pt>
                <c:pt idx="6669">
                  <c:v>-1368750000</c:v>
                </c:pt>
                <c:pt idx="6670">
                  <c:v>-1381250000</c:v>
                </c:pt>
                <c:pt idx="6671">
                  <c:v>-1381250000</c:v>
                </c:pt>
                <c:pt idx="6672">
                  <c:v>-1381250000</c:v>
                </c:pt>
                <c:pt idx="6673">
                  <c:v>-1400000000</c:v>
                </c:pt>
                <c:pt idx="6674">
                  <c:v>-1400000000</c:v>
                </c:pt>
                <c:pt idx="6675">
                  <c:v>-1400000000</c:v>
                </c:pt>
                <c:pt idx="6676">
                  <c:v>-1425000000</c:v>
                </c:pt>
                <c:pt idx="6677">
                  <c:v>-1425000000</c:v>
                </c:pt>
                <c:pt idx="6678">
                  <c:v>-1425000000</c:v>
                </c:pt>
                <c:pt idx="6679">
                  <c:v>-1437500000</c:v>
                </c:pt>
                <c:pt idx="6680">
                  <c:v>-1437500000</c:v>
                </c:pt>
                <c:pt idx="6681">
                  <c:v>-1437500000</c:v>
                </c:pt>
                <c:pt idx="6682">
                  <c:v>-1450000000</c:v>
                </c:pt>
                <c:pt idx="6683">
                  <c:v>-1450000000</c:v>
                </c:pt>
                <c:pt idx="6684">
                  <c:v>-1450000000</c:v>
                </c:pt>
                <c:pt idx="6685">
                  <c:v>-1468750000</c:v>
                </c:pt>
                <c:pt idx="6686">
                  <c:v>-1468750000</c:v>
                </c:pt>
                <c:pt idx="6687">
                  <c:v>-1468750000</c:v>
                </c:pt>
                <c:pt idx="6688">
                  <c:v>-1493750000</c:v>
                </c:pt>
                <c:pt idx="6689">
                  <c:v>-1493750000</c:v>
                </c:pt>
                <c:pt idx="6690">
                  <c:v>-1493750000</c:v>
                </c:pt>
                <c:pt idx="6691">
                  <c:v>-1512500000</c:v>
                </c:pt>
                <c:pt idx="6692">
                  <c:v>-1512500000</c:v>
                </c:pt>
                <c:pt idx="6693">
                  <c:v>-1512500000</c:v>
                </c:pt>
                <c:pt idx="6694">
                  <c:v>-1512500000</c:v>
                </c:pt>
                <c:pt idx="6695">
                  <c:v>-1525000000</c:v>
                </c:pt>
                <c:pt idx="6696">
                  <c:v>-1525000000</c:v>
                </c:pt>
                <c:pt idx="6697">
                  <c:v>-1525000000</c:v>
                </c:pt>
                <c:pt idx="6698">
                  <c:v>-1525000000</c:v>
                </c:pt>
                <c:pt idx="6699">
                  <c:v>-1525000000</c:v>
                </c:pt>
                <c:pt idx="6700">
                  <c:v>-1525000000</c:v>
                </c:pt>
                <c:pt idx="6701">
                  <c:v>-1525000000</c:v>
                </c:pt>
                <c:pt idx="6702">
                  <c:v>-1525000000</c:v>
                </c:pt>
                <c:pt idx="6703">
                  <c:v>-1525000000</c:v>
                </c:pt>
                <c:pt idx="6704">
                  <c:v>-1518750000</c:v>
                </c:pt>
                <c:pt idx="6705">
                  <c:v>-1518750000</c:v>
                </c:pt>
                <c:pt idx="6706">
                  <c:v>-1518750000</c:v>
                </c:pt>
                <c:pt idx="6707">
                  <c:v>-1518750000</c:v>
                </c:pt>
                <c:pt idx="6708">
                  <c:v>-1518750000</c:v>
                </c:pt>
                <c:pt idx="6709">
                  <c:v>-1518750000</c:v>
                </c:pt>
                <c:pt idx="6710">
                  <c:v>-1518750000</c:v>
                </c:pt>
                <c:pt idx="6711">
                  <c:v>-1518750000</c:v>
                </c:pt>
                <c:pt idx="6712">
                  <c:v>-1518750000</c:v>
                </c:pt>
                <c:pt idx="6713">
                  <c:v>-1531250000</c:v>
                </c:pt>
                <c:pt idx="6714">
                  <c:v>-1531250000</c:v>
                </c:pt>
                <c:pt idx="6715">
                  <c:v>-1531250000</c:v>
                </c:pt>
                <c:pt idx="6716">
                  <c:v>-1550000000</c:v>
                </c:pt>
                <c:pt idx="6717">
                  <c:v>-1550000000</c:v>
                </c:pt>
                <c:pt idx="6718">
                  <c:v>-1550000000</c:v>
                </c:pt>
                <c:pt idx="6719">
                  <c:v>-1562500000</c:v>
                </c:pt>
                <c:pt idx="6720">
                  <c:v>-1562500000</c:v>
                </c:pt>
                <c:pt idx="6721">
                  <c:v>-1562500000</c:v>
                </c:pt>
                <c:pt idx="6722">
                  <c:v>-1575000000</c:v>
                </c:pt>
                <c:pt idx="6723">
                  <c:v>-1575000000</c:v>
                </c:pt>
                <c:pt idx="6724">
                  <c:v>-1575000000</c:v>
                </c:pt>
                <c:pt idx="6725">
                  <c:v>-1575000000</c:v>
                </c:pt>
                <c:pt idx="6726">
                  <c:v>-1575000000</c:v>
                </c:pt>
                <c:pt idx="6727">
                  <c:v>-1575000000</c:v>
                </c:pt>
                <c:pt idx="6728">
                  <c:v>-1575000000</c:v>
                </c:pt>
                <c:pt idx="6729">
                  <c:v>-1575000000</c:v>
                </c:pt>
                <c:pt idx="6730">
                  <c:v>-1575000000</c:v>
                </c:pt>
                <c:pt idx="6731">
                  <c:v>-1568750000</c:v>
                </c:pt>
                <c:pt idx="6732">
                  <c:v>-1568750000</c:v>
                </c:pt>
                <c:pt idx="6733">
                  <c:v>-1568750000</c:v>
                </c:pt>
                <c:pt idx="6734">
                  <c:v>-1568750000</c:v>
                </c:pt>
                <c:pt idx="6735">
                  <c:v>-1568750000</c:v>
                </c:pt>
                <c:pt idx="6736">
                  <c:v>-1568750000</c:v>
                </c:pt>
                <c:pt idx="6737">
                  <c:v>-1568750000</c:v>
                </c:pt>
                <c:pt idx="6738">
                  <c:v>-1568750000</c:v>
                </c:pt>
                <c:pt idx="6739">
                  <c:v>-1568750000</c:v>
                </c:pt>
                <c:pt idx="6740">
                  <c:v>-1568750000</c:v>
                </c:pt>
                <c:pt idx="6741">
                  <c:v>-1568750000</c:v>
                </c:pt>
                <c:pt idx="6742">
                  <c:v>-1568750000</c:v>
                </c:pt>
                <c:pt idx="6743">
                  <c:v>-1568750000</c:v>
                </c:pt>
                <c:pt idx="6744">
                  <c:v>-1568750000</c:v>
                </c:pt>
                <c:pt idx="6745">
                  <c:v>-1568750000</c:v>
                </c:pt>
                <c:pt idx="6746">
                  <c:v>-1562500000</c:v>
                </c:pt>
                <c:pt idx="6747">
                  <c:v>-1562500000</c:v>
                </c:pt>
                <c:pt idx="6748">
                  <c:v>-1562500000</c:v>
                </c:pt>
                <c:pt idx="6749">
                  <c:v>-1556250000</c:v>
                </c:pt>
                <c:pt idx="6750">
                  <c:v>-1556250000</c:v>
                </c:pt>
                <c:pt idx="6751">
                  <c:v>-1556250000</c:v>
                </c:pt>
                <c:pt idx="6752">
                  <c:v>-1556250000</c:v>
                </c:pt>
                <c:pt idx="6753">
                  <c:v>-1556250000</c:v>
                </c:pt>
                <c:pt idx="6754">
                  <c:v>-1556250000</c:v>
                </c:pt>
                <c:pt idx="6755">
                  <c:v>-1556250000</c:v>
                </c:pt>
                <c:pt idx="6756">
                  <c:v>-1556250000</c:v>
                </c:pt>
                <c:pt idx="6757">
                  <c:v>-1556250000</c:v>
                </c:pt>
                <c:pt idx="6758">
                  <c:v>-1556250000</c:v>
                </c:pt>
                <c:pt idx="6759">
                  <c:v>-1556250000</c:v>
                </c:pt>
                <c:pt idx="6760">
                  <c:v>-1556250000</c:v>
                </c:pt>
                <c:pt idx="6761">
                  <c:v>-1550000000</c:v>
                </c:pt>
                <c:pt idx="6762">
                  <c:v>-1550000000</c:v>
                </c:pt>
                <c:pt idx="6763">
                  <c:v>-1550000000</c:v>
                </c:pt>
                <c:pt idx="6764">
                  <c:v>-1550000000</c:v>
                </c:pt>
                <c:pt idx="6765">
                  <c:v>-1550000000</c:v>
                </c:pt>
                <c:pt idx="6766">
                  <c:v>-1550000000</c:v>
                </c:pt>
                <c:pt idx="6767">
                  <c:v>-1543750000</c:v>
                </c:pt>
                <c:pt idx="6768">
                  <c:v>-1543750000</c:v>
                </c:pt>
                <c:pt idx="6769">
                  <c:v>-1543750000</c:v>
                </c:pt>
                <c:pt idx="6770">
                  <c:v>-1543750000</c:v>
                </c:pt>
                <c:pt idx="6771">
                  <c:v>-1543750000</c:v>
                </c:pt>
                <c:pt idx="6772">
                  <c:v>-1543750000</c:v>
                </c:pt>
                <c:pt idx="6773">
                  <c:v>-1543750000</c:v>
                </c:pt>
                <c:pt idx="6774">
                  <c:v>-1543750000</c:v>
                </c:pt>
                <c:pt idx="6775">
                  <c:v>-1543750000</c:v>
                </c:pt>
                <c:pt idx="6776">
                  <c:v>-1543750000</c:v>
                </c:pt>
                <c:pt idx="6777">
                  <c:v>-1543750000</c:v>
                </c:pt>
                <c:pt idx="6778">
                  <c:v>-1543750000</c:v>
                </c:pt>
                <c:pt idx="6779">
                  <c:v>-1550000000</c:v>
                </c:pt>
                <c:pt idx="6780">
                  <c:v>-1550000000</c:v>
                </c:pt>
                <c:pt idx="6781">
                  <c:v>-1550000000</c:v>
                </c:pt>
                <c:pt idx="6782">
                  <c:v>-1556250000</c:v>
                </c:pt>
                <c:pt idx="6783">
                  <c:v>-1556250000</c:v>
                </c:pt>
                <c:pt idx="6784">
                  <c:v>-1556250000</c:v>
                </c:pt>
                <c:pt idx="6785">
                  <c:v>-1562500000</c:v>
                </c:pt>
                <c:pt idx="6786">
                  <c:v>-1562500000</c:v>
                </c:pt>
                <c:pt idx="6787">
                  <c:v>-1562500000</c:v>
                </c:pt>
                <c:pt idx="6788">
                  <c:v>-1562500000</c:v>
                </c:pt>
                <c:pt idx="6789">
                  <c:v>-1562500000</c:v>
                </c:pt>
                <c:pt idx="6790">
                  <c:v>-1562500000</c:v>
                </c:pt>
                <c:pt idx="6791">
                  <c:v>-1568750000</c:v>
                </c:pt>
                <c:pt idx="6792">
                  <c:v>-1575000000</c:v>
                </c:pt>
                <c:pt idx="6793">
                  <c:v>-1575000000</c:v>
                </c:pt>
                <c:pt idx="6794">
                  <c:v>-1575000000</c:v>
                </c:pt>
                <c:pt idx="6795">
                  <c:v>-1643750000</c:v>
                </c:pt>
                <c:pt idx="6796">
                  <c:v>-1643750000</c:v>
                </c:pt>
                <c:pt idx="6797">
                  <c:v>-1643750000</c:v>
                </c:pt>
                <c:pt idx="6798">
                  <c:v>-1643750000</c:v>
                </c:pt>
                <c:pt idx="6799">
                  <c:v>-1643750000</c:v>
                </c:pt>
                <c:pt idx="6800">
                  <c:v>-1643750000</c:v>
                </c:pt>
                <c:pt idx="6801">
                  <c:v>-1643750000</c:v>
                </c:pt>
                <c:pt idx="6802">
                  <c:v>-1643750000</c:v>
                </c:pt>
                <c:pt idx="6803">
                  <c:v>-1643750000</c:v>
                </c:pt>
                <c:pt idx="6804">
                  <c:v>-1650000000</c:v>
                </c:pt>
                <c:pt idx="6805">
                  <c:v>-1650000000</c:v>
                </c:pt>
                <c:pt idx="6806">
                  <c:v>-1650000000</c:v>
                </c:pt>
                <c:pt idx="6807">
                  <c:v>-1650000000</c:v>
                </c:pt>
                <c:pt idx="6808">
                  <c:v>-1650000000</c:v>
                </c:pt>
                <c:pt idx="6809">
                  <c:v>-1650000000</c:v>
                </c:pt>
                <c:pt idx="6810">
                  <c:v>-1656250000</c:v>
                </c:pt>
                <c:pt idx="6811">
                  <c:v>-1656250000</c:v>
                </c:pt>
                <c:pt idx="6812">
                  <c:v>-1656250000</c:v>
                </c:pt>
                <c:pt idx="6813">
                  <c:v>-1668750000</c:v>
                </c:pt>
                <c:pt idx="6814">
                  <c:v>-1668750000</c:v>
                </c:pt>
                <c:pt idx="6815">
                  <c:v>-1668750000</c:v>
                </c:pt>
                <c:pt idx="6816">
                  <c:v>-1681250000</c:v>
                </c:pt>
                <c:pt idx="6817">
                  <c:v>-1681250000</c:v>
                </c:pt>
                <c:pt idx="6818">
                  <c:v>-1681250000</c:v>
                </c:pt>
                <c:pt idx="6819">
                  <c:v>-1681250000</c:v>
                </c:pt>
                <c:pt idx="6820">
                  <c:v>-1681250000</c:v>
                </c:pt>
                <c:pt idx="6821">
                  <c:v>-1681250000</c:v>
                </c:pt>
                <c:pt idx="6822">
                  <c:v>-1681250000</c:v>
                </c:pt>
                <c:pt idx="6823">
                  <c:v>-1681250000</c:v>
                </c:pt>
                <c:pt idx="6824">
                  <c:v>-1681250000</c:v>
                </c:pt>
                <c:pt idx="6825">
                  <c:v>-1681250000</c:v>
                </c:pt>
                <c:pt idx="6826">
                  <c:v>-1681250000</c:v>
                </c:pt>
                <c:pt idx="6827">
                  <c:v>-1681250000</c:v>
                </c:pt>
                <c:pt idx="6828">
                  <c:v>-1681250000</c:v>
                </c:pt>
                <c:pt idx="6829">
                  <c:v>-1681250000</c:v>
                </c:pt>
                <c:pt idx="6830">
                  <c:v>-1681250000</c:v>
                </c:pt>
                <c:pt idx="6831">
                  <c:v>-1706250000</c:v>
                </c:pt>
                <c:pt idx="6832">
                  <c:v>-1706250000</c:v>
                </c:pt>
                <c:pt idx="6833">
                  <c:v>-1706250000</c:v>
                </c:pt>
                <c:pt idx="6834">
                  <c:v>-1725000000</c:v>
                </c:pt>
                <c:pt idx="6835">
                  <c:v>-1725000000</c:v>
                </c:pt>
                <c:pt idx="6836">
                  <c:v>-1725000000</c:v>
                </c:pt>
                <c:pt idx="6837">
                  <c:v>-1743750000</c:v>
                </c:pt>
                <c:pt idx="6838">
                  <c:v>-1743750000</c:v>
                </c:pt>
                <c:pt idx="6839">
                  <c:v>-1743750000</c:v>
                </c:pt>
                <c:pt idx="6840">
                  <c:v>-1756250000</c:v>
                </c:pt>
                <c:pt idx="6841">
                  <c:v>-1756250000</c:v>
                </c:pt>
                <c:pt idx="6842">
                  <c:v>-1756250000</c:v>
                </c:pt>
                <c:pt idx="6843">
                  <c:v>-1762500000</c:v>
                </c:pt>
                <c:pt idx="6844">
                  <c:v>-1762500000</c:v>
                </c:pt>
                <c:pt idx="6845">
                  <c:v>-1762500000</c:v>
                </c:pt>
                <c:pt idx="6846">
                  <c:v>-1775000000</c:v>
                </c:pt>
                <c:pt idx="6847">
                  <c:v>-1775000000</c:v>
                </c:pt>
                <c:pt idx="6848">
                  <c:v>-1775000000</c:v>
                </c:pt>
                <c:pt idx="6849">
                  <c:v>-1775000000</c:v>
                </c:pt>
                <c:pt idx="6850">
                  <c:v>-1775000000</c:v>
                </c:pt>
                <c:pt idx="6851">
                  <c:v>-1775000000</c:v>
                </c:pt>
                <c:pt idx="6852">
                  <c:v>-1781250000</c:v>
                </c:pt>
                <c:pt idx="6853">
                  <c:v>-1781250000</c:v>
                </c:pt>
                <c:pt idx="6854">
                  <c:v>-1781250000</c:v>
                </c:pt>
                <c:pt idx="6855">
                  <c:v>-1775000000</c:v>
                </c:pt>
                <c:pt idx="6856">
                  <c:v>-1775000000</c:v>
                </c:pt>
                <c:pt idx="6857">
                  <c:v>-1775000000</c:v>
                </c:pt>
                <c:pt idx="6858">
                  <c:v>-1775000000</c:v>
                </c:pt>
                <c:pt idx="6859">
                  <c:v>-1775000000</c:v>
                </c:pt>
                <c:pt idx="6860">
                  <c:v>-1775000000</c:v>
                </c:pt>
                <c:pt idx="6861">
                  <c:v>-1775000000</c:v>
                </c:pt>
                <c:pt idx="6862">
                  <c:v>-1775000000</c:v>
                </c:pt>
                <c:pt idx="6863">
                  <c:v>-1775000000</c:v>
                </c:pt>
                <c:pt idx="6864">
                  <c:v>-1775000000</c:v>
                </c:pt>
                <c:pt idx="6865">
                  <c:v>-1775000000</c:v>
                </c:pt>
                <c:pt idx="6866">
                  <c:v>-1775000000</c:v>
                </c:pt>
                <c:pt idx="6867">
                  <c:v>-1775000000</c:v>
                </c:pt>
                <c:pt idx="6868">
                  <c:v>-1775000000</c:v>
                </c:pt>
                <c:pt idx="6869">
                  <c:v>-1775000000</c:v>
                </c:pt>
                <c:pt idx="6870">
                  <c:v>-1768750000</c:v>
                </c:pt>
                <c:pt idx="6871">
                  <c:v>-1768750000</c:v>
                </c:pt>
                <c:pt idx="6872">
                  <c:v>-1768750000</c:v>
                </c:pt>
                <c:pt idx="6873">
                  <c:v>-1762500000</c:v>
                </c:pt>
                <c:pt idx="6874">
                  <c:v>-1762500000</c:v>
                </c:pt>
                <c:pt idx="6875">
                  <c:v>-1762500000</c:v>
                </c:pt>
                <c:pt idx="6876">
                  <c:v>-1762500000</c:v>
                </c:pt>
                <c:pt idx="6877">
                  <c:v>-1762500000</c:v>
                </c:pt>
                <c:pt idx="6878">
                  <c:v>-1762500000</c:v>
                </c:pt>
                <c:pt idx="6879">
                  <c:v>-1756250000</c:v>
                </c:pt>
                <c:pt idx="6880">
                  <c:v>-1756250000</c:v>
                </c:pt>
                <c:pt idx="6881">
                  <c:v>-1756250000</c:v>
                </c:pt>
                <c:pt idx="6882">
                  <c:v>-1762500000</c:v>
                </c:pt>
                <c:pt idx="6883">
                  <c:v>-1762500000</c:v>
                </c:pt>
                <c:pt idx="6884">
                  <c:v>-1762500000</c:v>
                </c:pt>
                <c:pt idx="6885">
                  <c:v>-1781250000</c:v>
                </c:pt>
                <c:pt idx="6886">
                  <c:v>-1781250000</c:v>
                </c:pt>
                <c:pt idx="6887">
                  <c:v>-1781250000</c:v>
                </c:pt>
                <c:pt idx="6888">
                  <c:v>-1800000000</c:v>
                </c:pt>
                <c:pt idx="6889">
                  <c:v>-1800000000</c:v>
                </c:pt>
                <c:pt idx="6890">
                  <c:v>-1800000000</c:v>
                </c:pt>
                <c:pt idx="6891">
                  <c:v>-1812500000</c:v>
                </c:pt>
                <c:pt idx="6892">
                  <c:v>-1812500000</c:v>
                </c:pt>
                <c:pt idx="6893">
                  <c:v>-1812500000</c:v>
                </c:pt>
                <c:pt idx="6894">
                  <c:v>-1831250000</c:v>
                </c:pt>
                <c:pt idx="6895">
                  <c:v>-1831250000</c:v>
                </c:pt>
                <c:pt idx="6896">
                  <c:v>-1831250000</c:v>
                </c:pt>
                <c:pt idx="6897">
                  <c:v>-1831250000</c:v>
                </c:pt>
                <c:pt idx="6898">
                  <c:v>-1831250000</c:v>
                </c:pt>
                <c:pt idx="6899">
                  <c:v>-1831250000</c:v>
                </c:pt>
                <c:pt idx="6900">
                  <c:v>-1837500000</c:v>
                </c:pt>
                <c:pt idx="6901">
                  <c:v>-1837500000</c:v>
                </c:pt>
                <c:pt idx="6902">
                  <c:v>-1837500000</c:v>
                </c:pt>
                <c:pt idx="6903">
                  <c:v>-1837500000</c:v>
                </c:pt>
                <c:pt idx="6904">
                  <c:v>-1837500000</c:v>
                </c:pt>
                <c:pt idx="6905">
                  <c:v>-1837500000</c:v>
                </c:pt>
                <c:pt idx="6906">
                  <c:v>-1837500000</c:v>
                </c:pt>
                <c:pt idx="6907">
                  <c:v>-1837500000</c:v>
                </c:pt>
                <c:pt idx="6908">
                  <c:v>-1837500000</c:v>
                </c:pt>
                <c:pt idx="6909">
                  <c:v>-1837500000</c:v>
                </c:pt>
                <c:pt idx="6910">
                  <c:v>-1837500000</c:v>
                </c:pt>
                <c:pt idx="6911">
                  <c:v>-1837500000</c:v>
                </c:pt>
                <c:pt idx="6912">
                  <c:v>-1837500000</c:v>
                </c:pt>
                <c:pt idx="6913">
                  <c:v>-1837500000</c:v>
                </c:pt>
                <c:pt idx="6914">
                  <c:v>-1837500000</c:v>
                </c:pt>
                <c:pt idx="6915">
                  <c:v>-1837500000</c:v>
                </c:pt>
                <c:pt idx="6916">
                  <c:v>-1837500000</c:v>
                </c:pt>
                <c:pt idx="6917">
                  <c:v>-1837500000</c:v>
                </c:pt>
                <c:pt idx="6918">
                  <c:v>-1843750000</c:v>
                </c:pt>
                <c:pt idx="6919">
                  <c:v>-1843750000</c:v>
                </c:pt>
                <c:pt idx="6920">
                  <c:v>-1843750000</c:v>
                </c:pt>
                <c:pt idx="6921">
                  <c:v>-1843750000</c:v>
                </c:pt>
                <c:pt idx="6922">
                  <c:v>-1843750000</c:v>
                </c:pt>
                <c:pt idx="6923">
                  <c:v>-1843750000</c:v>
                </c:pt>
                <c:pt idx="6924">
                  <c:v>-1837500000</c:v>
                </c:pt>
                <c:pt idx="6925">
                  <c:v>-1837500000</c:v>
                </c:pt>
                <c:pt idx="6926">
                  <c:v>-1837500000</c:v>
                </c:pt>
                <c:pt idx="6927">
                  <c:v>-1837500000</c:v>
                </c:pt>
                <c:pt idx="6928">
                  <c:v>-1837500000</c:v>
                </c:pt>
                <c:pt idx="6929">
                  <c:v>-1837500000</c:v>
                </c:pt>
                <c:pt idx="6930">
                  <c:v>-1831250000</c:v>
                </c:pt>
                <c:pt idx="6931">
                  <c:v>-1831250000</c:v>
                </c:pt>
                <c:pt idx="6932">
                  <c:v>-1831250000</c:v>
                </c:pt>
                <c:pt idx="6933">
                  <c:v>-1831250000</c:v>
                </c:pt>
                <c:pt idx="6934">
                  <c:v>-1831250000</c:v>
                </c:pt>
                <c:pt idx="6935">
                  <c:v>-1831250000</c:v>
                </c:pt>
                <c:pt idx="6936">
                  <c:v>-1831250000</c:v>
                </c:pt>
                <c:pt idx="6937">
                  <c:v>-1831250000</c:v>
                </c:pt>
                <c:pt idx="6938">
                  <c:v>-1831250000</c:v>
                </c:pt>
                <c:pt idx="6939">
                  <c:v>-1831250000</c:v>
                </c:pt>
                <c:pt idx="6940">
                  <c:v>-1831250000</c:v>
                </c:pt>
                <c:pt idx="6941">
                  <c:v>-1831250000</c:v>
                </c:pt>
                <c:pt idx="6942">
                  <c:v>-1825000000</c:v>
                </c:pt>
                <c:pt idx="6943">
                  <c:v>-1825000000</c:v>
                </c:pt>
                <c:pt idx="6944">
                  <c:v>-1825000000</c:v>
                </c:pt>
                <c:pt idx="6945">
                  <c:v>-1825000000</c:v>
                </c:pt>
                <c:pt idx="6946">
                  <c:v>-1825000000</c:v>
                </c:pt>
                <c:pt idx="6947">
                  <c:v>-1825000000</c:v>
                </c:pt>
                <c:pt idx="6948">
                  <c:v>-1831250000</c:v>
                </c:pt>
                <c:pt idx="6949">
                  <c:v>-1831250000</c:v>
                </c:pt>
                <c:pt idx="6950">
                  <c:v>-1831250000</c:v>
                </c:pt>
                <c:pt idx="6951">
                  <c:v>-1831250000</c:v>
                </c:pt>
                <c:pt idx="6952">
                  <c:v>-1831250000</c:v>
                </c:pt>
                <c:pt idx="6953">
                  <c:v>-1831250000</c:v>
                </c:pt>
                <c:pt idx="6954">
                  <c:v>-1831250000</c:v>
                </c:pt>
                <c:pt idx="6955">
                  <c:v>-1831250000</c:v>
                </c:pt>
                <c:pt idx="6956">
                  <c:v>-1831250000</c:v>
                </c:pt>
                <c:pt idx="6957">
                  <c:v>-1831250000</c:v>
                </c:pt>
                <c:pt idx="6958">
                  <c:v>-1831250000</c:v>
                </c:pt>
                <c:pt idx="6959">
                  <c:v>-1831250000</c:v>
                </c:pt>
                <c:pt idx="6960">
                  <c:v>-1843750000</c:v>
                </c:pt>
                <c:pt idx="6961">
                  <c:v>-1843750000</c:v>
                </c:pt>
                <c:pt idx="6962">
                  <c:v>-1843750000</c:v>
                </c:pt>
                <c:pt idx="6963">
                  <c:v>-1856250000</c:v>
                </c:pt>
                <c:pt idx="6964">
                  <c:v>-1856250000</c:v>
                </c:pt>
                <c:pt idx="6965">
                  <c:v>-1856250000</c:v>
                </c:pt>
                <c:pt idx="6966">
                  <c:v>-1862500000</c:v>
                </c:pt>
                <c:pt idx="6967">
                  <c:v>-1862500000</c:v>
                </c:pt>
                <c:pt idx="6968">
                  <c:v>-1862500000</c:v>
                </c:pt>
                <c:pt idx="6969">
                  <c:v>-1875000000</c:v>
                </c:pt>
                <c:pt idx="6970">
                  <c:v>-1875000000</c:v>
                </c:pt>
                <c:pt idx="6971">
                  <c:v>-1875000000</c:v>
                </c:pt>
                <c:pt idx="6972">
                  <c:v>-1875000000</c:v>
                </c:pt>
                <c:pt idx="6973">
                  <c:v>-1875000000</c:v>
                </c:pt>
                <c:pt idx="6974">
                  <c:v>-1875000000</c:v>
                </c:pt>
                <c:pt idx="6975">
                  <c:v>-1881250000</c:v>
                </c:pt>
                <c:pt idx="6976">
                  <c:v>-1881250000</c:v>
                </c:pt>
                <c:pt idx="6977">
                  <c:v>-1881250000</c:v>
                </c:pt>
                <c:pt idx="6978">
                  <c:v>-1881250000</c:v>
                </c:pt>
                <c:pt idx="6979">
                  <c:v>-1881250000</c:v>
                </c:pt>
                <c:pt idx="6980">
                  <c:v>-1881250000</c:v>
                </c:pt>
                <c:pt idx="6981">
                  <c:v>-1887500000</c:v>
                </c:pt>
                <c:pt idx="6982">
                  <c:v>-1887500000</c:v>
                </c:pt>
                <c:pt idx="6983">
                  <c:v>-1887500000</c:v>
                </c:pt>
                <c:pt idx="6984">
                  <c:v>-1887500000</c:v>
                </c:pt>
                <c:pt idx="6985">
                  <c:v>-1887500000</c:v>
                </c:pt>
                <c:pt idx="6986">
                  <c:v>-1887500000</c:v>
                </c:pt>
                <c:pt idx="6987">
                  <c:v>-1893750000</c:v>
                </c:pt>
                <c:pt idx="6988">
                  <c:v>-1893750000</c:v>
                </c:pt>
                <c:pt idx="6989">
                  <c:v>-1893750000</c:v>
                </c:pt>
                <c:pt idx="6990">
                  <c:v>-1893750000</c:v>
                </c:pt>
                <c:pt idx="6991">
                  <c:v>-1893750000</c:v>
                </c:pt>
                <c:pt idx="6992">
                  <c:v>-1893750000</c:v>
                </c:pt>
                <c:pt idx="6993">
                  <c:v>-1893750000</c:v>
                </c:pt>
                <c:pt idx="6994">
                  <c:v>-1975000000</c:v>
                </c:pt>
                <c:pt idx="6995">
                  <c:v>-1975000000</c:v>
                </c:pt>
                <c:pt idx="6996">
                  <c:v>-1975000000</c:v>
                </c:pt>
                <c:pt idx="6997">
                  <c:v>-1981250000</c:v>
                </c:pt>
                <c:pt idx="6998">
                  <c:v>-1981250000</c:v>
                </c:pt>
                <c:pt idx="6999">
                  <c:v>-1981250000</c:v>
                </c:pt>
                <c:pt idx="7000">
                  <c:v>-1987500000</c:v>
                </c:pt>
                <c:pt idx="7001">
                  <c:v>-1987500000</c:v>
                </c:pt>
                <c:pt idx="7002">
                  <c:v>-1987500000</c:v>
                </c:pt>
                <c:pt idx="7003">
                  <c:v>-2006250000</c:v>
                </c:pt>
                <c:pt idx="7004">
                  <c:v>-2006250000</c:v>
                </c:pt>
                <c:pt idx="7005">
                  <c:v>-2006250000</c:v>
                </c:pt>
                <c:pt idx="7006">
                  <c:v>-2012500000</c:v>
                </c:pt>
                <c:pt idx="7007">
                  <c:v>-2012500000</c:v>
                </c:pt>
                <c:pt idx="7008">
                  <c:v>-2012500000</c:v>
                </c:pt>
                <c:pt idx="7009">
                  <c:v>-2018750000</c:v>
                </c:pt>
                <c:pt idx="7010">
                  <c:v>-2018750000</c:v>
                </c:pt>
                <c:pt idx="7011">
                  <c:v>-2018750000</c:v>
                </c:pt>
                <c:pt idx="7012">
                  <c:v>-2025000000</c:v>
                </c:pt>
                <c:pt idx="7013">
                  <c:v>-2025000000</c:v>
                </c:pt>
                <c:pt idx="7014">
                  <c:v>-2025000000</c:v>
                </c:pt>
                <c:pt idx="7015">
                  <c:v>-2025000000</c:v>
                </c:pt>
                <c:pt idx="7016">
                  <c:v>-2025000000</c:v>
                </c:pt>
                <c:pt idx="7017">
                  <c:v>-2025000000</c:v>
                </c:pt>
                <c:pt idx="7018">
                  <c:v>-2025000000</c:v>
                </c:pt>
                <c:pt idx="7019">
                  <c:v>-2025000000</c:v>
                </c:pt>
                <c:pt idx="7020">
                  <c:v>-2025000000</c:v>
                </c:pt>
                <c:pt idx="7021">
                  <c:v>-2018750000</c:v>
                </c:pt>
                <c:pt idx="7022">
                  <c:v>-2018750000</c:v>
                </c:pt>
                <c:pt idx="7023">
                  <c:v>-2018750000</c:v>
                </c:pt>
                <c:pt idx="7024">
                  <c:v>-2018750000</c:v>
                </c:pt>
                <c:pt idx="7025">
                  <c:v>-2018750000</c:v>
                </c:pt>
                <c:pt idx="7026">
                  <c:v>-2018750000</c:v>
                </c:pt>
                <c:pt idx="7027">
                  <c:v>-2018750000</c:v>
                </c:pt>
                <c:pt idx="7028">
                  <c:v>-2018750000</c:v>
                </c:pt>
                <c:pt idx="7029">
                  <c:v>-2018750000</c:v>
                </c:pt>
                <c:pt idx="7030">
                  <c:v>-2012500000</c:v>
                </c:pt>
                <c:pt idx="7031">
                  <c:v>-2012500000</c:v>
                </c:pt>
                <c:pt idx="7032">
                  <c:v>-2012500000</c:v>
                </c:pt>
                <c:pt idx="7033">
                  <c:v>-2012500000</c:v>
                </c:pt>
                <c:pt idx="7034">
                  <c:v>-2012500000</c:v>
                </c:pt>
                <c:pt idx="7035">
                  <c:v>-2012500000</c:v>
                </c:pt>
                <c:pt idx="7036">
                  <c:v>-2012500000</c:v>
                </c:pt>
                <c:pt idx="7037">
                  <c:v>-2012500000</c:v>
                </c:pt>
                <c:pt idx="7038">
                  <c:v>-2012500000</c:v>
                </c:pt>
                <c:pt idx="7039">
                  <c:v>-2012500000</c:v>
                </c:pt>
                <c:pt idx="7040">
                  <c:v>-2012500000</c:v>
                </c:pt>
                <c:pt idx="7041">
                  <c:v>-2012500000</c:v>
                </c:pt>
                <c:pt idx="7042">
                  <c:v>-2025000000</c:v>
                </c:pt>
                <c:pt idx="7043">
                  <c:v>-2025000000</c:v>
                </c:pt>
                <c:pt idx="7044">
                  <c:v>-2025000000</c:v>
                </c:pt>
                <c:pt idx="7045">
                  <c:v>-2037500000</c:v>
                </c:pt>
                <c:pt idx="7046">
                  <c:v>-2037500000</c:v>
                </c:pt>
                <c:pt idx="7047">
                  <c:v>-2037500000</c:v>
                </c:pt>
                <c:pt idx="7048">
                  <c:v>-2043750000</c:v>
                </c:pt>
                <c:pt idx="7049">
                  <c:v>-2043750000</c:v>
                </c:pt>
                <c:pt idx="7050">
                  <c:v>-2043750000</c:v>
                </c:pt>
                <c:pt idx="7051">
                  <c:v>-2043750000</c:v>
                </c:pt>
                <c:pt idx="7052">
                  <c:v>-2043750000</c:v>
                </c:pt>
                <c:pt idx="7053">
                  <c:v>-2043750000</c:v>
                </c:pt>
                <c:pt idx="7054">
                  <c:v>-2037500000</c:v>
                </c:pt>
                <c:pt idx="7055">
                  <c:v>-2037500000</c:v>
                </c:pt>
                <c:pt idx="7056">
                  <c:v>-2037500000</c:v>
                </c:pt>
                <c:pt idx="7057">
                  <c:v>-2037500000</c:v>
                </c:pt>
                <c:pt idx="7058">
                  <c:v>-2037500000</c:v>
                </c:pt>
                <c:pt idx="7059">
                  <c:v>-2037500000</c:v>
                </c:pt>
                <c:pt idx="7060">
                  <c:v>-2037500000</c:v>
                </c:pt>
                <c:pt idx="7061">
                  <c:v>-2037500000</c:v>
                </c:pt>
                <c:pt idx="7062">
                  <c:v>-2037500000</c:v>
                </c:pt>
                <c:pt idx="7063">
                  <c:v>-2037500000</c:v>
                </c:pt>
                <c:pt idx="7064">
                  <c:v>-2037500000</c:v>
                </c:pt>
                <c:pt idx="7065">
                  <c:v>-2037500000</c:v>
                </c:pt>
                <c:pt idx="7066">
                  <c:v>-2043750000</c:v>
                </c:pt>
                <c:pt idx="7067">
                  <c:v>-2043750000</c:v>
                </c:pt>
                <c:pt idx="7068">
                  <c:v>-2043750000</c:v>
                </c:pt>
                <c:pt idx="7069">
                  <c:v>-2043750000</c:v>
                </c:pt>
                <c:pt idx="7070">
                  <c:v>-2043750000</c:v>
                </c:pt>
                <c:pt idx="7071">
                  <c:v>-2043750000</c:v>
                </c:pt>
                <c:pt idx="7072">
                  <c:v>-2043750000</c:v>
                </c:pt>
                <c:pt idx="7073">
                  <c:v>-2043750000</c:v>
                </c:pt>
                <c:pt idx="7074">
                  <c:v>-2043750000</c:v>
                </c:pt>
                <c:pt idx="7075">
                  <c:v>-2043750000</c:v>
                </c:pt>
                <c:pt idx="7076">
                  <c:v>-2043750000</c:v>
                </c:pt>
                <c:pt idx="7077">
                  <c:v>-2043750000</c:v>
                </c:pt>
                <c:pt idx="7078">
                  <c:v>-2043750000</c:v>
                </c:pt>
                <c:pt idx="7079">
                  <c:v>-2043750000</c:v>
                </c:pt>
                <c:pt idx="7080">
                  <c:v>-2043750000</c:v>
                </c:pt>
                <c:pt idx="7081">
                  <c:v>-2037500000</c:v>
                </c:pt>
                <c:pt idx="7082">
                  <c:v>-2037500000</c:v>
                </c:pt>
                <c:pt idx="7083">
                  <c:v>-2037500000</c:v>
                </c:pt>
                <c:pt idx="7084">
                  <c:v>-2037500000</c:v>
                </c:pt>
                <c:pt idx="7085">
                  <c:v>-2037500000</c:v>
                </c:pt>
                <c:pt idx="7086">
                  <c:v>-2037500000</c:v>
                </c:pt>
                <c:pt idx="7087">
                  <c:v>-2037500000</c:v>
                </c:pt>
                <c:pt idx="7088">
                  <c:v>-2037500000</c:v>
                </c:pt>
                <c:pt idx="7089">
                  <c:v>-2037500000</c:v>
                </c:pt>
                <c:pt idx="7090">
                  <c:v>-2037500000</c:v>
                </c:pt>
                <c:pt idx="7091">
                  <c:v>-2043750000</c:v>
                </c:pt>
                <c:pt idx="7092">
                  <c:v>-2043750000</c:v>
                </c:pt>
                <c:pt idx="7093">
                  <c:v>-2043750000</c:v>
                </c:pt>
                <c:pt idx="7094">
                  <c:v>-2056250000</c:v>
                </c:pt>
                <c:pt idx="7095">
                  <c:v>-2056250000</c:v>
                </c:pt>
                <c:pt idx="7096">
                  <c:v>-2056250000</c:v>
                </c:pt>
                <c:pt idx="7097">
                  <c:v>-2056250000</c:v>
                </c:pt>
                <c:pt idx="7098">
                  <c:v>-2056250000</c:v>
                </c:pt>
                <c:pt idx="7099">
                  <c:v>-2056250000</c:v>
                </c:pt>
                <c:pt idx="7100">
                  <c:v>-2056250000</c:v>
                </c:pt>
                <c:pt idx="7101">
                  <c:v>-2056250000</c:v>
                </c:pt>
                <c:pt idx="7102">
                  <c:v>-2056250000</c:v>
                </c:pt>
                <c:pt idx="7103">
                  <c:v>-2050000000</c:v>
                </c:pt>
                <c:pt idx="7104">
                  <c:v>-2050000000</c:v>
                </c:pt>
                <c:pt idx="7105">
                  <c:v>-2050000000</c:v>
                </c:pt>
                <c:pt idx="7106">
                  <c:v>-2050000000</c:v>
                </c:pt>
                <c:pt idx="7107">
                  <c:v>-2050000000</c:v>
                </c:pt>
                <c:pt idx="7108">
                  <c:v>-2050000000</c:v>
                </c:pt>
                <c:pt idx="7109">
                  <c:v>-2043750000</c:v>
                </c:pt>
                <c:pt idx="7110">
                  <c:v>-2043750000</c:v>
                </c:pt>
                <c:pt idx="7111">
                  <c:v>-2043750000</c:v>
                </c:pt>
                <c:pt idx="7112">
                  <c:v>-2043750000</c:v>
                </c:pt>
                <c:pt idx="7113">
                  <c:v>-2043750000</c:v>
                </c:pt>
                <c:pt idx="7114">
                  <c:v>-2043750000</c:v>
                </c:pt>
                <c:pt idx="7115">
                  <c:v>-2043750000</c:v>
                </c:pt>
                <c:pt idx="7116">
                  <c:v>-2043750000</c:v>
                </c:pt>
                <c:pt idx="7117">
                  <c:v>-2043750000</c:v>
                </c:pt>
                <c:pt idx="7118">
                  <c:v>-2050000000</c:v>
                </c:pt>
                <c:pt idx="7119">
                  <c:v>-2050000000</c:v>
                </c:pt>
                <c:pt idx="7120">
                  <c:v>-2050000000</c:v>
                </c:pt>
                <c:pt idx="7121">
                  <c:v>-2050000000</c:v>
                </c:pt>
                <c:pt idx="7122">
                  <c:v>-2050000000</c:v>
                </c:pt>
                <c:pt idx="7123">
                  <c:v>-2050000000</c:v>
                </c:pt>
                <c:pt idx="7124">
                  <c:v>-2050000000</c:v>
                </c:pt>
                <c:pt idx="7125">
                  <c:v>-2050000000</c:v>
                </c:pt>
                <c:pt idx="7126">
                  <c:v>-2050000000</c:v>
                </c:pt>
                <c:pt idx="7127">
                  <c:v>-2056250000</c:v>
                </c:pt>
                <c:pt idx="7128">
                  <c:v>-2056250000</c:v>
                </c:pt>
                <c:pt idx="7129">
                  <c:v>-2056250000</c:v>
                </c:pt>
                <c:pt idx="7130">
                  <c:v>-2075000000</c:v>
                </c:pt>
                <c:pt idx="7131">
                  <c:v>-2075000000</c:v>
                </c:pt>
                <c:pt idx="7132">
                  <c:v>-2075000000</c:v>
                </c:pt>
                <c:pt idx="7133">
                  <c:v>-2093750000</c:v>
                </c:pt>
                <c:pt idx="7134">
                  <c:v>-2093750000</c:v>
                </c:pt>
                <c:pt idx="7135">
                  <c:v>-2093750000</c:v>
                </c:pt>
                <c:pt idx="7136">
                  <c:v>-2100000000</c:v>
                </c:pt>
                <c:pt idx="7137">
                  <c:v>-2100000000</c:v>
                </c:pt>
                <c:pt idx="7138">
                  <c:v>-2100000000</c:v>
                </c:pt>
                <c:pt idx="7139">
                  <c:v>-2100000000</c:v>
                </c:pt>
                <c:pt idx="7140">
                  <c:v>-2100000000</c:v>
                </c:pt>
                <c:pt idx="7141">
                  <c:v>-2100000000</c:v>
                </c:pt>
                <c:pt idx="7142">
                  <c:v>-2100000000</c:v>
                </c:pt>
                <c:pt idx="7143">
                  <c:v>-2100000000</c:v>
                </c:pt>
                <c:pt idx="7144">
                  <c:v>-2100000000</c:v>
                </c:pt>
                <c:pt idx="7145">
                  <c:v>-2106250000</c:v>
                </c:pt>
                <c:pt idx="7146">
                  <c:v>-2106250000</c:v>
                </c:pt>
                <c:pt idx="7147">
                  <c:v>-2106250000</c:v>
                </c:pt>
                <c:pt idx="7148">
                  <c:v>-2112500000</c:v>
                </c:pt>
                <c:pt idx="7149">
                  <c:v>-2112500000</c:v>
                </c:pt>
                <c:pt idx="7150">
                  <c:v>-2112500000</c:v>
                </c:pt>
                <c:pt idx="7151">
                  <c:v>-2118750000</c:v>
                </c:pt>
                <c:pt idx="7152">
                  <c:v>-2118750000</c:v>
                </c:pt>
                <c:pt idx="7153">
                  <c:v>-2118750000</c:v>
                </c:pt>
                <c:pt idx="7154">
                  <c:v>-2131250000</c:v>
                </c:pt>
                <c:pt idx="7155">
                  <c:v>-2131250000</c:v>
                </c:pt>
                <c:pt idx="7156">
                  <c:v>-2131250000</c:v>
                </c:pt>
                <c:pt idx="7157">
                  <c:v>-2143750000</c:v>
                </c:pt>
                <c:pt idx="7158">
                  <c:v>-2143750000</c:v>
                </c:pt>
                <c:pt idx="7159">
                  <c:v>-2143750000</c:v>
                </c:pt>
                <c:pt idx="7160">
                  <c:v>-2150000000</c:v>
                </c:pt>
                <c:pt idx="7161">
                  <c:v>-2150000000</c:v>
                </c:pt>
                <c:pt idx="7162">
                  <c:v>-2150000000</c:v>
                </c:pt>
                <c:pt idx="7163">
                  <c:v>-2150000000</c:v>
                </c:pt>
                <c:pt idx="7164">
                  <c:v>-2150000000</c:v>
                </c:pt>
                <c:pt idx="7165">
                  <c:v>-2150000000</c:v>
                </c:pt>
                <c:pt idx="7166">
                  <c:v>-2150000000</c:v>
                </c:pt>
                <c:pt idx="7167">
                  <c:v>-2150000000</c:v>
                </c:pt>
                <c:pt idx="7168">
                  <c:v>-2150000000</c:v>
                </c:pt>
                <c:pt idx="7169">
                  <c:v>-2162500000</c:v>
                </c:pt>
                <c:pt idx="7170">
                  <c:v>-2162500000</c:v>
                </c:pt>
                <c:pt idx="7171">
                  <c:v>-2162500000</c:v>
                </c:pt>
                <c:pt idx="7172">
                  <c:v>-2175000000</c:v>
                </c:pt>
                <c:pt idx="7173">
                  <c:v>-2175000000</c:v>
                </c:pt>
                <c:pt idx="7174">
                  <c:v>-2175000000</c:v>
                </c:pt>
                <c:pt idx="7175">
                  <c:v>-2181250000</c:v>
                </c:pt>
                <c:pt idx="7176">
                  <c:v>-2181250000</c:v>
                </c:pt>
                <c:pt idx="7177">
                  <c:v>-2181250000</c:v>
                </c:pt>
                <c:pt idx="7178">
                  <c:v>-2187500000</c:v>
                </c:pt>
                <c:pt idx="7179">
                  <c:v>-2187500000</c:v>
                </c:pt>
                <c:pt idx="7180">
                  <c:v>-2187500000</c:v>
                </c:pt>
                <c:pt idx="7181">
                  <c:v>-2187500000</c:v>
                </c:pt>
                <c:pt idx="7182">
                  <c:v>-2187500000</c:v>
                </c:pt>
                <c:pt idx="7183">
                  <c:v>-2187500000</c:v>
                </c:pt>
                <c:pt idx="7184">
                  <c:v>-2193750000</c:v>
                </c:pt>
                <c:pt idx="7185">
                  <c:v>-2193750000</c:v>
                </c:pt>
                <c:pt idx="7186">
                  <c:v>-2193750000</c:v>
                </c:pt>
                <c:pt idx="7187">
                  <c:v>-2193750000</c:v>
                </c:pt>
                <c:pt idx="7188">
                  <c:v>-2193750000</c:v>
                </c:pt>
                <c:pt idx="7189">
                  <c:v>-2193750000</c:v>
                </c:pt>
                <c:pt idx="7190">
                  <c:v>-2187500000</c:v>
                </c:pt>
                <c:pt idx="7191">
                  <c:v>-2193750000</c:v>
                </c:pt>
                <c:pt idx="7192">
                  <c:v>-2193750000</c:v>
                </c:pt>
                <c:pt idx="7193">
                  <c:v>-2193750000</c:v>
                </c:pt>
                <c:pt idx="7194">
                  <c:v>-2218750000</c:v>
                </c:pt>
                <c:pt idx="7195">
                  <c:v>-2218750000</c:v>
                </c:pt>
                <c:pt idx="7196">
                  <c:v>-2218750000</c:v>
                </c:pt>
                <c:pt idx="7197">
                  <c:v>-2225000000</c:v>
                </c:pt>
                <c:pt idx="7198">
                  <c:v>-2225000000</c:v>
                </c:pt>
                <c:pt idx="7199">
                  <c:v>-2225000000</c:v>
                </c:pt>
                <c:pt idx="7200">
                  <c:v>-2250000000</c:v>
                </c:pt>
                <c:pt idx="7201">
                  <c:v>-2250000000</c:v>
                </c:pt>
                <c:pt idx="7202">
                  <c:v>-2250000000</c:v>
                </c:pt>
                <c:pt idx="7203">
                  <c:v>-2268750000</c:v>
                </c:pt>
                <c:pt idx="7204">
                  <c:v>-2268750000</c:v>
                </c:pt>
                <c:pt idx="7205">
                  <c:v>-2268750000</c:v>
                </c:pt>
                <c:pt idx="7206">
                  <c:v>-2281250000</c:v>
                </c:pt>
                <c:pt idx="7207">
                  <c:v>-2281250000</c:v>
                </c:pt>
                <c:pt idx="7208">
                  <c:v>-2281250000</c:v>
                </c:pt>
                <c:pt idx="7209">
                  <c:v>-2293750000</c:v>
                </c:pt>
                <c:pt idx="7210">
                  <c:v>-2293750000</c:v>
                </c:pt>
                <c:pt idx="7211">
                  <c:v>-2293750000</c:v>
                </c:pt>
                <c:pt idx="7212">
                  <c:v>-2287500000</c:v>
                </c:pt>
                <c:pt idx="7213">
                  <c:v>-2287500000</c:v>
                </c:pt>
                <c:pt idx="7214">
                  <c:v>-2287500000</c:v>
                </c:pt>
                <c:pt idx="7215">
                  <c:v>-2287500000</c:v>
                </c:pt>
                <c:pt idx="7216">
                  <c:v>-2287500000</c:v>
                </c:pt>
                <c:pt idx="7217">
                  <c:v>-2287500000</c:v>
                </c:pt>
                <c:pt idx="7218">
                  <c:v>-2287500000</c:v>
                </c:pt>
                <c:pt idx="7219">
                  <c:v>-2287500000</c:v>
                </c:pt>
                <c:pt idx="7220">
                  <c:v>-2287500000</c:v>
                </c:pt>
                <c:pt idx="7221">
                  <c:v>-2281250000</c:v>
                </c:pt>
                <c:pt idx="7222">
                  <c:v>-2281250000</c:v>
                </c:pt>
                <c:pt idx="7223">
                  <c:v>-2281250000</c:v>
                </c:pt>
                <c:pt idx="7224">
                  <c:v>-2281250000</c:v>
                </c:pt>
                <c:pt idx="7225">
                  <c:v>-2281250000</c:v>
                </c:pt>
                <c:pt idx="7226">
                  <c:v>-2281250000</c:v>
                </c:pt>
                <c:pt idx="7227">
                  <c:v>-2281250000</c:v>
                </c:pt>
                <c:pt idx="7228">
                  <c:v>-2281250000</c:v>
                </c:pt>
                <c:pt idx="7229">
                  <c:v>-2281250000</c:v>
                </c:pt>
                <c:pt idx="7230">
                  <c:v>-2287500000</c:v>
                </c:pt>
                <c:pt idx="7231">
                  <c:v>-2287500000</c:v>
                </c:pt>
                <c:pt idx="7232">
                  <c:v>-2287500000</c:v>
                </c:pt>
                <c:pt idx="7233">
                  <c:v>-2287500000</c:v>
                </c:pt>
                <c:pt idx="7234">
                  <c:v>-2287500000</c:v>
                </c:pt>
                <c:pt idx="7235">
                  <c:v>-2287500000</c:v>
                </c:pt>
                <c:pt idx="7236">
                  <c:v>-2281250000</c:v>
                </c:pt>
                <c:pt idx="7237">
                  <c:v>-2281250000</c:v>
                </c:pt>
                <c:pt idx="7238">
                  <c:v>-2281250000</c:v>
                </c:pt>
                <c:pt idx="7239">
                  <c:v>-2281250000</c:v>
                </c:pt>
                <c:pt idx="7240">
                  <c:v>-2281250000</c:v>
                </c:pt>
                <c:pt idx="7241">
                  <c:v>-2281250000</c:v>
                </c:pt>
                <c:pt idx="7242">
                  <c:v>-2281250000</c:v>
                </c:pt>
                <c:pt idx="7243">
                  <c:v>-2281250000</c:v>
                </c:pt>
                <c:pt idx="7244">
                  <c:v>-2281250000</c:v>
                </c:pt>
                <c:pt idx="7245">
                  <c:v>-2287500000</c:v>
                </c:pt>
                <c:pt idx="7246">
                  <c:v>-2287500000</c:v>
                </c:pt>
                <c:pt idx="7247">
                  <c:v>-2287500000</c:v>
                </c:pt>
                <c:pt idx="7248">
                  <c:v>-2293750000</c:v>
                </c:pt>
                <c:pt idx="7249">
                  <c:v>-2293750000</c:v>
                </c:pt>
                <c:pt idx="7250">
                  <c:v>-2293750000</c:v>
                </c:pt>
                <c:pt idx="7251">
                  <c:v>-2300000000</c:v>
                </c:pt>
                <c:pt idx="7252">
                  <c:v>-2300000000</c:v>
                </c:pt>
                <c:pt idx="7253">
                  <c:v>-2300000000</c:v>
                </c:pt>
                <c:pt idx="7254">
                  <c:v>-2300000000</c:v>
                </c:pt>
                <c:pt idx="7255">
                  <c:v>-2300000000</c:v>
                </c:pt>
                <c:pt idx="7256">
                  <c:v>-2300000000</c:v>
                </c:pt>
                <c:pt idx="7257">
                  <c:v>-2300000000</c:v>
                </c:pt>
                <c:pt idx="7258">
                  <c:v>-2300000000</c:v>
                </c:pt>
                <c:pt idx="7259">
                  <c:v>-2300000000</c:v>
                </c:pt>
                <c:pt idx="7260">
                  <c:v>-2312500000</c:v>
                </c:pt>
                <c:pt idx="7261">
                  <c:v>-2312500000</c:v>
                </c:pt>
                <c:pt idx="7262">
                  <c:v>-2312500000</c:v>
                </c:pt>
                <c:pt idx="7263">
                  <c:v>-2318750000</c:v>
                </c:pt>
                <c:pt idx="7264">
                  <c:v>-2318750000</c:v>
                </c:pt>
                <c:pt idx="7265">
                  <c:v>-2318750000</c:v>
                </c:pt>
                <c:pt idx="7266">
                  <c:v>-2331250000</c:v>
                </c:pt>
                <c:pt idx="7267">
                  <c:v>-2331250000</c:v>
                </c:pt>
                <c:pt idx="7268">
                  <c:v>-2331250000</c:v>
                </c:pt>
                <c:pt idx="7269">
                  <c:v>-2343750000</c:v>
                </c:pt>
                <c:pt idx="7270">
                  <c:v>-2343750000</c:v>
                </c:pt>
                <c:pt idx="7271">
                  <c:v>-2343750000</c:v>
                </c:pt>
                <c:pt idx="7272">
                  <c:v>-2350000000</c:v>
                </c:pt>
                <c:pt idx="7273">
                  <c:v>-2350000000</c:v>
                </c:pt>
                <c:pt idx="7274">
                  <c:v>-2350000000</c:v>
                </c:pt>
                <c:pt idx="7275">
                  <c:v>-2356250000</c:v>
                </c:pt>
                <c:pt idx="7276">
                  <c:v>-2356250000</c:v>
                </c:pt>
                <c:pt idx="7277">
                  <c:v>-2356250000</c:v>
                </c:pt>
                <c:pt idx="7278">
                  <c:v>-2362500000</c:v>
                </c:pt>
                <c:pt idx="7279">
                  <c:v>-2362500000</c:v>
                </c:pt>
                <c:pt idx="7280">
                  <c:v>-2362500000</c:v>
                </c:pt>
                <c:pt idx="7281">
                  <c:v>-2381250000</c:v>
                </c:pt>
                <c:pt idx="7282">
                  <c:v>-2381250000</c:v>
                </c:pt>
                <c:pt idx="7283">
                  <c:v>-2381250000</c:v>
                </c:pt>
                <c:pt idx="7284">
                  <c:v>-2393750000</c:v>
                </c:pt>
                <c:pt idx="7285">
                  <c:v>-2393750000</c:v>
                </c:pt>
                <c:pt idx="7286">
                  <c:v>-2393750000</c:v>
                </c:pt>
                <c:pt idx="7287">
                  <c:v>-2393750000</c:v>
                </c:pt>
                <c:pt idx="7288">
                  <c:v>-2393750000</c:v>
                </c:pt>
                <c:pt idx="7289">
                  <c:v>-2393750000</c:v>
                </c:pt>
                <c:pt idx="7290">
                  <c:v>-2393750000</c:v>
                </c:pt>
                <c:pt idx="7291">
                  <c:v>-2406250000</c:v>
                </c:pt>
                <c:pt idx="7292">
                  <c:v>-2406250000</c:v>
                </c:pt>
                <c:pt idx="7293">
                  <c:v>-2406250000</c:v>
                </c:pt>
                <c:pt idx="7294">
                  <c:v>-2462500000</c:v>
                </c:pt>
                <c:pt idx="7295">
                  <c:v>-2462500000</c:v>
                </c:pt>
                <c:pt idx="7296">
                  <c:v>-2462500000</c:v>
                </c:pt>
                <c:pt idx="7297">
                  <c:v>-2462500000</c:v>
                </c:pt>
                <c:pt idx="7298">
                  <c:v>-2462500000</c:v>
                </c:pt>
                <c:pt idx="7299">
                  <c:v>-2462500000</c:v>
                </c:pt>
                <c:pt idx="7300">
                  <c:v>-2456250000</c:v>
                </c:pt>
                <c:pt idx="7301">
                  <c:v>-2456250000</c:v>
                </c:pt>
                <c:pt idx="7302">
                  <c:v>-2456250000</c:v>
                </c:pt>
                <c:pt idx="7303">
                  <c:v>-2456250000</c:v>
                </c:pt>
                <c:pt idx="7304">
                  <c:v>-2456250000</c:v>
                </c:pt>
                <c:pt idx="7305">
                  <c:v>-2456250000</c:v>
                </c:pt>
                <c:pt idx="7306">
                  <c:v>-2456250000</c:v>
                </c:pt>
                <c:pt idx="7307">
                  <c:v>-2456250000</c:v>
                </c:pt>
                <c:pt idx="7308">
                  <c:v>-2456250000</c:v>
                </c:pt>
                <c:pt idx="7309">
                  <c:v>-2462500000</c:v>
                </c:pt>
                <c:pt idx="7310">
                  <c:v>-2462500000</c:v>
                </c:pt>
                <c:pt idx="7311">
                  <c:v>-2462500000</c:v>
                </c:pt>
                <c:pt idx="7312">
                  <c:v>-2468750000</c:v>
                </c:pt>
                <c:pt idx="7313">
                  <c:v>-2468750000</c:v>
                </c:pt>
                <c:pt idx="7314">
                  <c:v>-2468750000</c:v>
                </c:pt>
                <c:pt idx="7315">
                  <c:v>-2487500000</c:v>
                </c:pt>
                <c:pt idx="7316">
                  <c:v>-2487500000</c:v>
                </c:pt>
                <c:pt idx="7317">
                  <c:v>-2487500000</c:v>
                </c:pt>
                <c:pt idx="7318">
                  <c:v>-2512500000</c:v>
                </c:pt>
                <c:pt idx="7319">
                  <c:v>-2512500000</c:v>
                </c:pt>
                <c:pt idx="7320">
                  <c:v>-2512500000</c:v>
                </c:pt>
                <c:pt idx="7321">
                  <c:v>-2531250000</c:v>
                </c:pt>
                <c:pt idx="7322">
                  <c:v>-2531250000</c:v>
                </c:pt>
                <c:pt idx="7323">
                  <c:v>-2531250000</c:v>
                </c:pt>
                <c:pt idx="7324">
                  <c:v>-2537500000</c:v>
                </c:pt>
                <c:pt idx="7325">
                  <c:v>-2537500000</c:v>
                </c:pt>
                <c:pt idx="7326">
                  <c:v>-2537500000</c:v>
                </c:pt>
                <c:pt idx="7327">
                  <c:v>-2543750000</c:v>
                </c:pt>
                <c:pt idx="7328">
                  <c:v>-2543750000</c:v>
                </c:pt>
                <c:pt idx="7329">
                  <c:v>-2543750000</c:v>
                </c:pt>
                <c:pt idx="7330">
                  <c:v>-2543750000</c:v>
                </c:pt>
                <c:pt idx="7331">
                  <c:v>-2543750000</c:v>
                </c:pt>
                <c:pt idx="7332">
                  <c:v>-2543750000</c:v>
                </c:pt>
                <c:pt idx="7333">
                  <c:v>-2550000000</c:v>
                </c:pt>
                <c:pt idx="7334">
                  <c:v>-2550000000</c:v>
                </c:pt>
                <c:pt idx="7335">
                  <c:v>-2550000000</c:v>
                </c:pt>
                <c:pt idx="7336">
                  <c:v>-2568750000</c:v>
                </c:pt>
                <c:pt idx="7337">
                  <c:v>-2568750000</c:v>
                </c:pt>
                <c:pt idx="7338">
                  <c:v>-2568750000</c:v>
                </c:pt>
                <c:pt idx="7339">
                  <c:v>-2581250000</c:v>
                </c:pt>
                <c:pt idx="7340">
                  <c:v>-2581250000</c:v>
                </c:pt>
                <c:pt idx="7341">
                  <c:v>-2581250000</c:v>
                </c:pt>
                <c:pt idx="7342">
                  <c:v>-2587500000</c:v>
                </c:pt>
                <c:pt idx="7343">
                  <c:v>-2587500000</c:v>
                </c:pt>
                <c:pt idx="7344">
                  <c:v>-2587500000</c:v>
                </c:pt>
                <c:pt idx="7345">
                  <c:v>-2593750000</c:v>
                </c:pt>
                <c:pt idx="7346">
                  <c:v>-2593750000</c:v>
                </c:pt>
                <c:pt idx="7347">
                  <c:v>-2593750000</c:v>
                </c:pt>
                <c:pt idx="7348">
                  <c:v>-2606250000</c:v>
                </c:pt>
                <c:pt idx="7349">
                  <c:v>-2606250000</c:v>
                </c:pt>
                <c:pt idx="7350">
                  <c:v>-2606250000</c:v>
                </c:pt>
                <c:pt idx="7351">
                  <c:v>-2606250000</c:v>
                </c:pt>
                <c:pt idx="7352">
                  <c:v>-2606250000</c:v>
                </c:pt>
                <c:pt idx="7353">
                  <c:v>-2606250000</c:v>
                </c:pt>
                <c:pt idx="7354">
                  <c:v>-2600000000</c:v>
                </c:pt>
                <c:pt idx="7355">
                  <c:v>-2600000000</c:v>
                </c:pt>
                <c:pt idx="7356">
                  <c:v>-2600000000</c:v>
                </c:pt>
                <c:pt idx="7357">
                  <c:v>-2593750000</c:v>
                </c:pt>
                <c:pt idx="7358">
                  <c:v>-2593750000</c:v>
                </c:pt>
                <c:pt idx="7359">
                  <c:v>-2593750000</c:v>
                </c:pt>
                <c:pt idx="7360">
                  <c:v>-2587500000</c:v>
                </c:pt>
                <c:pt idx="7361">
                  <c:v>-2587500000</c:v>
                </c:pt>
                <c:pt idx="7362">
                  <c:v>-2587500000</c:v>
                </c:pt>
                <c:pt idx="7363">
                  <c:v>-2593750000</c:v>
                </c:pt>
                <c:pt idx="7364">
                  <c:v>-2593750000</c:v>
                </c:pt>
                <c:pt idx="7365">
                  <c:v>-2593750000</c:v>
                </c:pt>
                <c:pt idx="7366">
                  <c:v>-2600000000</c:v>
                </c:pt>
                <c:pt idx="7367">
                  <c:v>-2600000000</c:v>
                </c:pt>
                <c:pt idx="7368">
                  <c:v>-2600000000</c:v>
                </c:pt>
                <c:pt idx="7369">
                  <c:v>-2600000000</c:v>
                </c:pt>
                <c:pt idx="7370">
                  <c:v>-2600000000</c:v>
                </c:pt>
                <c:pt idx="7371">
                  <c:v>-2600000000</c:v>
                </c:pt>
                <c:pt idx="7372">
                  <c:v>-2600000000</c:v>
                </c:pt>
                <c:pt idx="7373">
                  <c:v>-2600000000</c:v>
                </c:pt>
                <c:pt idx="7374">
                  <c:v>-2600000000</c:v>
                </c:pt>
                <c:pt idx="7375">
                  <c:v>-2606250000</c:v>
                </c:pt>
                <c:pt idx="7376">
                  <c:v>-2606250000</c:v>
                </c:pt>
                <c:pt idx="7377">
                  <c:v>-2606250000</c:v>
                </c:pt>
                <c:pt idx="7378">
                  <c:v>-2612500000</c:v>
                </c:pt>
                <c:pt idx="7379">
                  <c:v>-2612500000</c:v>
                </c:pt>
                <c:pt idx="7380">
                  <c:v>-2612500000</c:v>
                </c:pt>
                <c:pt idx="7381">
                  <c:v>-2612500000</c:v>
                </c:pt>
                <c:pt idx="7382">
                  <c:v>-2612500000</c:v>
                </c:pt>
                <c:pt idx="7383">
                  <c:v>-2612500000</c:v>
                </c:pt>
                <c:pt idx="7384">
                  <c:v>-2618750000</c:v>
                </c:pt>
                <c:pt idx="7385">
                  <c:v>-2618750000</c:v>
                </c:pt>
                <c:pt idx="7386">
                  <c:v>-2618750000</c:v>
                </c:pt>
                <c:pt idx="7387">
                  <c:v>-2625000000</c:v>
                </c:pt>
                <c:pt idx="7388">
                  <c:v>-2625000000</c:v>
                </c:pt>
                <c:pt idx="7389">
                  <c:v>-2625000000</c:v>
                </c:pt>
                <c:pt idx="7390">
                  <c:v>-2637500000</c:v>
                </c:pt>
                <c:pt idx="7391">
                  <c:v>-2656250000</c:v>
                </c:pt>
                <c:pt idx="7392">
                  <c:v>-2712500000</c:v>
                </c:pt>
                <c:pt idx="7393">
                  <c:v>-2687500000</c:v>
                </c:pt>
                <c:pt idx="7394">
                  <c:v>-2775000000</c:v>
                </c:pt>
                <c:pt idx="7395">
                  <c:v>-2825000000</c:v>
                </c:pt>
                <c:pt idx="7396">
                  <c:v>-2812500000</c:v>
                </c:pt>
                <c:pt idx="7397">
                  <c:v>-2881250000</c:v>
                </c:pt>
                <c:pt idx="7398">
                  <c:v>-2900000000</c:v>
                </c:pt>
                <c:pt idx="7399">
                  <c:v>-2943750000</c:v>
                </c:pt>
                <c:pt idx="7400">
                  <c:v>-2937500000</c:v>
                </c:pt>
                <c:pt idx="7401">
                  <c:v>-3000000000</c:v>
                </c:pt>
                <c:pt idx="7402">
                  <c:v>-3081250000</c:v>
                </c:pt>
                <c:pt idx="7403">
                  <c:v>-3062500000</c:v>
                </c:pt>
                <c:pt idx="7404">
                  <c:v>-3043750000</c:v>
                </c:pt>
                <c:pt idx="7405">
                  <c:v>-3081250000</c:v>
                </c:pt>
                <c:pt idx="7406">
                  <c:v>-3100000000</c:v>
                </c:pt>
                <c:pt idx="7407">
                  <c:v>-3143750000</c:v>
                </c:pt>
                <c:pt idx="7408">
                  <c:v>-3162500000</c:v>
                </c:pt>
                <c:pt idx="7409">
                  <c:v>-3150000000</c:v>
                </c:pt>
                <c:pt idx="7410">
                  <c:v>-3162500000</c:v>
                </c:pt>
                <c:pt idx="7411">
                  <c:v>-3162500000</c:v>
                </c:pt>
                <c:pt idx="7412">
                  <c:v>-3187500000</c:v>
                </c:pt>
                <c:pt idx="7413">
                  <c:v>-3243750000</c:v>
                </c:pt>
                <c:pt idx="7414">
                  <c:v>-3231250000</c:v>
                </c:pt>
                <c:pt idx="7415">
                  <c:v>-3243750000</c:v>
                </c:pt>
                <c:pt idx="7416">
                  <c:v>-3275000000</c:v>
                </c:pt>
                <c:pt idx="7417">
                  <c:v>-3300000000</c:v>
                </c:pt>
                <c:pt idx="7418">
                  <c:v>-3325000000</c:v>
                </c:pt>
                <c:pt idx="7419">
                  <c:v>-3331250000</c:v>
                </c:pt>
                <c:pt idx="7420">
                  <c:v>-3375000000</c:v>
                </c:pt>
                <c:pt idx="7421">
                  <c:v>-3381250000</c:v>
                </c:pt>
                <c:pt idx="7422">
                  <c:v>-3412500000</c:v>
                </c:pt>
                <c:pt idx="7423">
                  <c:v>-3381250000</c:v>
                </c:pt>
                <c:pt idx="7424">
                  <c:v>-3468750000</c:v>
                </c:pt>
                <c:pt idx="7425">
                  <c:v>-3462500000</c:v>
                </c:pt>
                <c:pt idx="7426">
                  <c:v>-3456250000</c:v>
                </c:pt>
                <c:pt idx="7427">
                  <c:v>-3456250000</c:v>
                </c:pt>
                <c:pt idx="7428">
                  <c:v>-3418750000</c:v>
                </c:pt>
                <c:pt idx="7429">
                  <c:v>-3412500000</c:v>
                </c:pt>
                <c:pt idx="7430">
                  <c:v>-3425000000</c:v>
                </c:pt>
                <c:pt idx="7431">
                  <c:v>-3443750000</c:v>
                </c:pt>
                <c:pt idx="7432">
                  <c:v>-3456250000</c:v>
                </c:pt>
                <c:pt idx="7433">
                  <c:v>-3468750000</c:v>
                </c:pt>
                <c:pt idx="7434">
                  <c:v>-3506250000</c:v>
                </c:pt>
                <c:pt idx="7435">
                  <c:v>-3525000000</c:v>
                </c:pt>
                <c:pt idx="7436">
                  <c:v>-3506250000</c:v>
                </c:pt>
                <c:pt idx="7437">
                  <c:v>-3493750000</c:v>
                </c:pt>
                <c:pt idx="7438">
                  <c:v>-3525000000</c:v>
                </c:pt>
                <c:pt idx="7439">
                  <c:v>-3506250000</c:v>
                </c:pt>
                <c:pt idx="7440">
                  <c:v>-3462500000</c:v>
                </c:pt>
                <c:pt idx="7441">
                  <c:v>-3437500000</c:v>
                </c:pt>
                <c:pt idx="7442">
                  <c:v>-3443750000</c:v>
                </c:pt>
                <c:pt idx="7443">
                  <c:v>-3468750000</c:v>
                </c:pt>
                <c:pt idx="7444">
                  <c:v>-3456250000</c:v>
                </c:pt>
                <c:pt idx="7445">
                  <c:v>-3468750000</c:v>
                </c:pt>
                <c:pt idx="7446">
                  <c:v>-3481250000</c:v>
                </c:pt>
                <c:pt idx="7447">
                  <c:v>-3537500000</c:v>
                </c:pt>
                <c:pt idx="7448">
                  <c:v>-3518750000</c:v>
                </c:pt>
                <c:pt idx="7449">
                  <c:v>-3487500000</c:v>
                </c:pt>
                <c:pt idx="7450">
                  <c:v>-3468750000</c:v>
                </c:pt>
                <c:pt idx="7451">
                  <c:v>-3450000000</c:v>
                </c:pt>
                <c:pt idx="7452">
                  <c:v>-3431250000</c:v>
                </c:pt>
                <c:pt idx="7453">
                  <c:v>-3412500000</c:v>
                </c:pt>
                <c:pt idx="7454">
                  <c:v>-3400000000</c:v>
                </c:pt>
                <c:pt idx="7455">
                  <c:v>-3393750000</c:v>
                </c:pt>
                <c:pt idx="7456">
                  <c:v>-3381250000</c:v>
                </c:pt>
                <c:pt idx="7457">
                  <c:v>-3375000000</c:v>
                </c:pt>
                <c:pt idx="7458">
                  <c:v>-3356250000</c:v>
                </c:pt>
                <c:pt idx="7459">
                  <c:v>-3375000000</c:v>
                </c:pt>
                <c:pt idx="7460">
                  <c:v>-3406250000</c:v>
                </c:pt>
                <c:pt idx="7461">
                  <c:v>-3400000000</c:v>
                </c:pt>
                <c:pt idx="7462">
                  <c:v>-3387500000</c:v>
                </c:pt>
                <c:pt idx="7463">
                  <c:v>-3362500000</c:v>
                </c:pt>
                <c:pt idx="7464">
                  <c:v>-3350000000</c:v>
                </c:pt>
                <c:pt idx="7465">
                  <c:v>-3331250000</c:v>
                </c:pt>
                <c:pt idx="7466">
                  <c:v>-3312500000</c:v>
                </c:pt>
                <c:pt idx="7467">
                  <c:v>-3293750000</c:v>
                </c:pt>
                <c:pt idx="7468">
                  <c:v>-3287500000</c:v>
                </c:pt>
                <c:pt idx="7469">
                  <c:v>-3312500000</c:v>
                </c:pt>
                <c:pt idx="7470">
                  <c:v>-3325000000</c:v>
                </c:pt>
                <c:pt idx="7471">
                  <c:v>-3331250000</c:v>
                </c:pt>
                <c:pt idx="7472">
                  <c:v>-3325000000</c:v>
                </c:pt>
                <c:pt idx="7473">
                  <c:v>-3331250000</c:v>
                </c:pt>
                <c:pt idx="7474">
                  <c:v>-3318750000</c:v>
                </c:pt>
                <c:pt idx="7475">
                  <c:v>-3350000000</c:v>
                </c:pt>
                <c:pt idx="7476">
                  <c:v>-3343750000</c:v>
                </c:pt>
                <c:pt idx="7477">
                  <c:v>-3368750000</c:v>
                </c:pt>
                <c:pt idx="7478">
                  <c:v>-3381250000</c:v>
                </c:pt>
                <c:pt idx="7479">
                  <c:v>-3368750000</c:v>
                </c:pt>
                <c:pt idx="7480">
                  <c:v>-3362500000</c:v>
                </c:pt>
                <c:pt idx="7481">
                  <c:v>-3350000000</c:v>
                </c:pt>
                <c:pt idx="7482">
                  <c:v>-3337500000</c:v>
                </c:pt>
                <c:pt idx="7483">
                  <c:v>-3300000000</c:v>
                </c:pt>
                <c:pt idx="7484">
                  <c:v>-3337500000</c:v>
                </c:pt>
                <c:pt idx="7485">
                  <c:v>-3337500000</c:v>
                </c:pt>
                <c:pt idx="7486">
                  <c:v>-3300000000</c:v>
                </c:pt>
                <c:pt idx="7487">
                  <c:v>-3306250000</c:v>
                </c:pt>
                <c:pt idx="7488">
                  <c:v>-3312500000</c:v>
                </c:pt>
                <c:pt idx="7489">
                  <c:v>-3318750000</c:v>
                </c:pt>
                <c:pt idx="7490">
                  <c:v>-3106250000</c:v>
                </c:pt>
                <c:pt idx="7491">
                  <c:v>-3100000000</c:v>
                </c:pt>
                <c:pt idx="7492">
                  <c:v>-3093750000</c:v>
                </c:pt>
                <c:pt idx="7493">
                  <c:v>-3093750000</c:v>
                </c:pt>
                <c:pt idx="7494">
                  <c:v>-3087500000</c:v>
                </c:pt>
                <c:pt idx="7495">
                  <c:v>-3081250000</c:v>
                </c:pt>
                <c:pt idx="7496">
                  <c:v>-3093750000</c:v>
                </c:pt>
                <c:pt idx="7497">
                  <c:v>-3100000000</c:v>
                </c:pt>
                <c:pt idx="7498">
                  <c:v>-3087500000</c:v>
                </c:pt>
                <c:pt idx="7499">
                  <c:v>-3081250000</c:v>
                </c:pt>
                <c:pt idx="7500">
                  <c:v>-3081250000</c:v>
                </c:pt>
                <c:pt idx="7501">
                  <c:v>-3075000000</c:v>
                </c:pt>
                <c:pt idx="7502">
                  <c:v>-3043750000</c:v>
                </c:pt>
                <c:pt idx="7503">
                  <c:v>-3012500000</c:v>
                </c:pt>
                <c:pt idx="7504">
                  <c:v>-2975000000</c:v>
                </c:pt>
                <c:pt idx="7505">
                  <c:v>-2956250000</c:v>
                </c:pt>
                <c:pt idx="7506">
                  <c:v>-2931250000</c:v>
                </c:pt>
                <c:pt idx="7507">
                  <c:v>-2918750000</c:v>
                </c:pt>
                <c:pt idx="7508">
                  <c:v>-2900000000</c:v>
                </c:pt>
                <c:pt idx="7509">
                  <c:v>-2881250000</c:v>
                </c:pt>
                <c:pt idx="7510">
                  <c:v>-2868750000</c:v>
                </c:pt>
                <c:pt idx="7511">
                  <c:v>-2862500000</c:v>
                </c:pt>
                <c:pt idx="7512">
                  <c:v>-2843750000</c:v>
                </c:pt>
                <c:pt idx="7513">
                  <c:v>-2831250000</c:v>
                </c:pt>
                <c:pt idx="7514">
                  <c:v>-2837500000</c:v>
                </c:pt>
                <c:pt idx="7515">
                  <c:v>-2862500000</c:v>
                </c:pt>
                <c:pt idx="7516">
                  <c:v>-2881250000</c:v>
                </c:pt>
                <c:pt idx="7517">
                  <c:v>-2887500000</c:v>
                </c:pt>
                <c:pt idx="7518">
                  <c:v>-2893750000</c:v>
                </c:pt>
                <c:pt idx="7519">
                  <c:v>-2900000000</c:v>
                </c:pt>
                <c:pt idx="7520">
                  <c:v>-2900000000</c:v>
                </c:pt>
                <c:pt idx="7521">
                  <c:v>-2918750000</c:v>
                </c:pt>
                <c:pt idx="7522">
                  <c:v>-2893750000</c:v>
                </c:pt>
                <c:pt idx="7523">
                  <c:v>-2881250000</c:v>
                </c:pt>
                <c:pt idx="7524">
                  <c:v>-2868750000</c:v>
                </c:pt>
                <c:pt idx="7525">
                  <c:v>-2856250000</c:v>
                </c:pt>
                <c:pt idx="7526">
                  <c:v>-2875000000</c:v>
                </c:pt>
                <c:pt idx="7527">
                  <c:v>-2875000000</c:v>
                </c:pt>
                <c:pt idx="7528">
                  <c:v>-2881250000</c:v>
                </c:pt>
                <c:pt idx="7529">
                  <c:v>-2875000000</c:v>
                </c:pt>
                <c:pt idx="7530">
                  <c:v>-2862500000</c:v>
                </c:pt>
                <c:pt idx="7531">
                  <c:v>-2850000000</c:v>
                </c:pt>
                <c:pt idx="7532">
                  <c:v>-2837500000</c:v>
                </c:pt>
                <c:pt idx="7533">
                  <c:v>-2837500000</c:v>
                </c:pt>
                <c:pt idx="7534">
                  <c:v>-2806250000</c:v>
                </c:pt>
                <c:pt idx="7535">
                  <c:v>-2768750000</c:v>
                </c:pt>
                <c:pt idx="7536">
                  <c:v>-2743750000</c:v>
                </c:pt>
                <c:pt idx="7537">
                  <c:v>-2725000000</c:v>
                </c:pt>
                <c:pt idx="7538">
                  <c:v>-2706250000</c:v>
                </c:pt>
                <c:pt idx="7539">
                  <c:v>-2681250000</c:v>
                </c:pt>
                <c:pt idx="7540">
                  <c:v>-2675000000</c:v>
                </c:pt>
                <c:pt idx="7541">
                  <c:v>-2687500000</c:v>
                </c:pt>
                <c:pt idx="7542">
                  <c:v>-2700000000</c:v>
                </c:pt>
                <c:pt idx="7543">
                  <c:v>-2718750000</c:v>
                </c:pt>
                <c:pt idx="7544">
                  <c:v>-2725000000</c:v>
                </c:pt>
                <c:pt idx="7545">
                  <c:v>-2706250000</c:v>
                </c:pt>
                <c:pt idx="7546">
                  <c:v>-2681250000</c:v>
                </c:pt>
                <c:pt idx="7547">
                  <c:v>-2687500000</c:v>
                </c:pt>
                <c:pt idx="7548">
                  <c:v>-2693750000</c:v>
                </c:pt>
                <c:pt idx="7549">
                  <c:v>-2693750000</c:v>
                </c:pt>
                <c:pt idx="7550">
                  <c:v>-2700000000</c:v>
                </c:pt>
                <c:pt idx="7551">
                  <c:v>-2693750000</c:v>
                </c:pt>
                <c:pt idx="7552">
                  <c:v>-2700000000</c:v>
                </c:pt>
                <c:pt idx="7553">
                  <c:v>-2693750000</c:v>
                </c:pt>
                <c:pt idx="7554">
                  <c:v>-2687500000</c:v>
                </c:pt>
                <c:pt idx="7555">
                  <c:v>-2668750000</c:v>
                </c:pt>
                <c:pt idx="7556">
                  <c:v>-2637500000</c:v>
                </c:pt>
                <c:pt idx="7557">
                  <c:v>-2618750000</c:v>
                </c:pt>
                <c:pt idx="7558">
                  <c:v>-2593750000</c:v>
                </c:pt>
                <c:pt idx="7559">
                  <c:v>-2575000000</c:v>
                </c:pt>
                <c:pt idx="7560">
                  <c:v>-2556250000</c:v>
                </c:pt>
                <c:pt idx="7561">
                  <c:v>-2543750000</c:v>
                </c:pt>
                <c:pt idx="7562">
                  <c:v>-2531250000</c:v>
                </c:pt>
                <c:pt idx="7563">
                  <c:v>-2543750000</c:v>
                </c:pt>
                <c:pt idx="7564">
                  <c:v>-2550000000</c:v>
                </c:pt>
                <c:pt idx="7565">
                  <c:v>-2556250000</c:v>
                </c:pt>
                <c:pt idx="7566">
                  <c:v>-2562500000</c:v>
                </c:pt>
                <c:pt idx="7567">
                  <c:v>-2581250000</c:v>
                </c:pt>
                <c:pt idx="7568">
                  <c:v>-2568750000</c:v>
                </c:pt>
                <c:pt idx="7569">
                  <c:v>-2543750000</c:v>
                </c:pt>
                <c:pt idx="7570">
                  <c:v>-2531250000</c:v>
                </c:pt>
                <c:pt idx="7571">
                  <c:v>-2537500000</c:v>
                </c:pt>
                <c:pt idx="7572">
                  <c:v>-2556250000</c:v>
                </c:pt>
                <c:pt idx="7573">
                  <c:v>-2568750000</c:v>
                </c:pt>
                <c:pt idx="7574">
                  <c:v>-2568750000</c:v>
                </c:pt>
                <c:pt idx="7575">
                  <c:v>-2587500000</c:v>
                </c:pt>
                <c:pt idx="7576">
                  <c:v>-2581250000</c:v>
                </c:pt>
                <c:pt idx="7577">
                  <c:v>-2593750000</c:v>
                </c:pt>
                <c:pt idx="7578">
                  <c:v>-2587500000</c:v>
                </c:pt>
                <c:pt idx="7579">
                  <c:v>-2593750000</c:v>
                </c:pt>
                <c:pt idx="7580">
                  <c:v>-2581250000</c:v>
                </c:pt>
                <c:pt idx="7581">
                  <c:v>-2587500000</c:v>
                </c:pt>
                <c:pt idx="7582">
                  <c:v>-2575000000</c:v>
                </c:pt>
                <c:pt idx="7583">
                  <c:v>-2556250000</c:v>
                </c:pt>
                <c:pt idx="7584">
                  <c:v>-2550000000</c:v>
                </c:pt>
                <c:pt idx="7585">
                  <c:v>-2537500000</c:v>
                </c:pt>
                <c:pt idx="7586">
                  <c:v>-2525000000</c:v>
                </c:pt>
                <c:pt idx="7587">
                  <c:v>-2512500000</c:v>
                </c:pt>
                <c:pt idx="7588">
                  <c:v>-2506250000</c:v>
                </c:pt>
                <c:pt idx="7589">
                  <c:v>-2506250000</c:v>
                </c:pt>
                <c:pt idx="7590">
                  <c:v>-2500000000</c:v>
                </c:pt>
                <c:pt idx="7591">
                  <c:v>-2506250000</c:v>
                </c:pt>
                <c:pt idx="7592">
                  <c:v>-2493750000</c:v>
                </c:pt>
                <c:pt idx="7593">
                  <c:v>-2481250000</c:v>
                </c:pt>
                <c:pt idx="7594">
                  <c:v>-2468750000</c:v>
                </c:pt>
                <c:pt idx="7595">
                  <c:v>-2468750000</c:v>
                </c:pt>
                <c:pt idx="7596">
                  <c:v>-2450000000</c:v>
                </c:pt>
                <c:pt idx="7597">
                  <c:v>-2425000000</c:v>
                </c:pt>
                <c:pt idx="7598">
                  <c:v>-2400000000</c:v>
                </c:pt>
                <c:pt idx="7599">
                  <c:v>-2362500000</c:v>
                </c:pt>
                <c:pt idx="7600">
                  <c:v>-2343750000</c:v>
                </c:pt>
                <c:pt idx="7601">
                  <c:v>-2356250000</c:v>
                </c:pt>
                <c:pt idx="7602">
                  <c:v>-2375000000</c:v>
                </c:pt>
                <c:pt idx="7603">
                  <c:v>-2368750000</c:v>
                </c:pt>
                <c:pt idx="7604">
                  <c:v>-2350000000</c:v>
                </c:pt>
                <c:pt idx="7605">
                  <c:v>-2318750000</c:v>
                </c:pt>
                <c:pt idx="7606">
                  <c:v>-2300000000</c:v>
                </c:pt>
                <c:pt idx="7607">
                  <c:v>-2312500000</c:v>
                </c:pt>
                <c:pt idx="7608">
                  <c:v>-2293750000</c:v>
                </c:pt>
                <c:pt idx="7609">
                  <c:v>-2268750000</c:v>
                </c:pt>
                <c:pt idx="7610">
                  <c:v>-2231250000</c:v>
                </c:pt>
                <c:pt idx="7611">
                  <c:v>-2206250000</c:v>
                </c:pt>
                <c:pt idx="7612">
                  <c:v>-2181250000</c:v>
                </c:pt>
                <c:pt idx="7613">
                  <c:v>-2156250000</c:v>
                </c:pt>
                <c:pt idx="7614">
                  <c:v>-2168750000</c:v>
                </c:pt>
                <c:pt idx="7615">
                  <c:v>-2187500000</c:v>
                </c:pt>
                <c:pt idx="7616">
                  <c:v>-2187500000</c:v>
                </c:pt>
                <c:pt idx="7617">
                  <c:v>-2168750000</c:v>
                </c:pt>
                <c:pt idx="7618">
                  <c:v>-2156250000</c:v>
                </c:pt>
                <c:pt idx="7619">
                  <c:v>-2162500000</c:v>
                </c:pt>
                <c:pt idx="7620">
                  <c:v>-2168750000</c:v>
                </c:pt>
                <c:pt idx="7621">
                  <c:v>-2175000000</c:v>
                </c:pt>
                <c:pt idx="7622">
                  <c:v>-2175000000</c:v>
                </c:pt>
                <c:pt idx="7623">
                  <c:v>-2181250000</c:v>
                </c:pt>
                <c:pt idx="7624">
                  <c:v>-2175000000</c:v>
                </c:pt>
                <c:pt idx="7625">
                  <c:v>-2168750000</c:v>
                </c:pt>
                <c:pt idx="7626">
                  <c:v>-2175000000</c:v>
                </c:pt>
                <c:pt idx="7627">
                  <c:v>-2168750000</c:v>
                </c:pt>
                <c:pt idx="7628">
                  <c:v>-2162500000</c:v>
                </c:pt>
                <c:pt idx="7629">
                  <c:v>-2162500000</c:v>
                </c:pt>
                <c:pt idx="7630">
                  <c:v>-2150000000</c:v>
                </c:pt>
                <c:pt idx="7631">
                  <c:v>-2150000000</c:v>
                </c:pt>
                <c:pt idx="7632">
                  <c:v>-2125000000</c:v>
                </c:pt>
                <c:pt idx="7633">
                  <c:v>-2081250000</c:v>
                </c:pt>
                <c:pt idx="7634">
                  <c:v>-2062500000</c:v>
                </c:pt>
                <c:pt idx="7635">
                  <c:v>-2031250000</c:v>
                </c:pt>
                <c:pt idx="7636">
                  <c:v>-2012500000</c:v>
                </c:pt>
                <c:pt idx="7637">
                  <c:v>-2000000000</c:v>
                </c:pt>
                <c:pt idx="7638">
                  <c:v>-2012500000</c:v>
                </c:pt>
                <c:pt idx="7639">
                  <c:v>-2018750000</c:v>
                </c:pt>
                <c:pt idx="7640">
                  <c:v>-2025000000</c:v>
                </c:pt>
                <c:pt idx="7641">
                  <c:v>-2025000000</c:v>
                </c:pt>
                <c:pt idx="7642">
                  <c:v>-2025000000</c:v>
                </c:pt>
                <c:pt idx="7643">
                  <c:v>-2006250000</c:v>
                </c:pt>
                <c:pt idx="7644">
                  <c:v>-1981250000</c:v>
                </c:pt>
                <c:pt idx="7645">
                  <c:v>-1956250000</c:v>
                </c:pt>
                <c:pt idx="7646">
                  <c:v>-1943750000</c:v>
                </c:pt>
                <c:pt idx="7647">
                  <c:v>-1962500000</c:v>
                </c:pt>
                <c:pt idx="7648">
                  <c:v>-1968750000</c:v>
                </c:pt>
                <c:pt idx="7649">
                  <c:v>-1975000000</c:v>
                </c:pt>
                <c:pt idx="7650">
                  <c:v>-1975000000</c:v>
                </c:pt>
                <c:pt idx="7651">
                  <c:v>-1981250000</c:v>
                </c:pt>
                <c:pt idx="7652">
                  <c:v>-1981250000</c:v>
                </c:pt>
                <c:pt idx="7653">
                  <c:v>-1981250000</c:v>
                </c:pt>
                <c:pt idx="7654">
                  <c:v>-1975000000</c:v>
                </c:pt>
                <c:pt idx="7655">
                  <c:v>-1975000000</c:v>
                </c:pt>
                <c:pt idx="7656">
                  <c:v>-1968750000</c:v>
                </c:pt>
                <c:pt idx="7657">
                  <c:v>-1962500000</c:v>
                </c:pt>
                <c:pt idx="7658">
                  <c:v>-1950000000</c:v>
                </c:pt>
                <c:pt idx="7659">
                  <c:v>-1943750000</c:v>
                </c:pt>
                <c:pt idx="7660">
                  <c:v>-1937500000</c:v>
                </c:pt>
                <c:pt idx="7661">
                  <c:v>-1925000000</c:v>
                </c:pt>
                <c:pt idx="7662">
                  <c:v>-1918750000</c:v>
                </c:pt>
                <c:pt idx="7663">
                  <c:v>-1906250000</c:v>
                </c:pt>
                <c:pt idx="7664">
                  <c:v>-1887500000</c:v>
                </c:pt>
                <c:pt idx="7665">
                  <c:v>-1856250000</c:v>
                </c:pt>
                <c:pt idx="7666">
                  <c:v>-1831250000</c:v>
                </c:pt>
                <c:pt idx="7667">
                  <c:v>-1825000000</c:v>
                </c:pt>
                <c:pt idx="7668">
                  <c:v>-1818750000</c:v>
                </c:pt>
                <c:pt idx="7669">
                  <c:v>-1818750000</c:v>
                </c:pt>
                <c:pt idx="7670">
                  <c:v>-1812500000</c:v>
                </c:pt>
                <c:pt idx="7671">
                  <c:v>-1812500000</c:v>
                </c:pt>
                <c:pt idx="7672">
                  <c:v>-1818750000</c:v>
                </c:pt>
                <c:pt idx="7673">
                  <c:v>-1812500000</c:v>
                </c:pt>
                <c:pt idx="7674">
                  <c:v>-1806250000</c:v>
                </c:pt>
                <c:pt idx="7675">
                  <c:v>-1781250000</c:v>
                </c:pt>
                <c:pt idx="7676">
                  <c:v>-1743750000</c:v>
                </c:pt>
                <c:pt idx="7677">
                  <c:v>-1718750000</c:v>
                </c:pt>
                <c:pt idx="7678">
                  <c:v>-1681250000</c:v>
                </c:pt>
                <c:pt idx="7679">
                  <c:v>-1668750000</c:v>
                </c:pt>
                <c:pt idx="7680">
                  <c:v>-1675000000</c:v>
                </c:pt>
                <c:pt idx="7681">
                  <c:v>-1675000000</c:v>
                </c:pt>
                <c:pt idx="7682">
                  <c:v>-1681250000</c:v>
                </c:pt>
                <c:pt idx="7683">
                  <c:v>-1675000000</c:v>
                </c:pt>
                <c:pt idx="7684">
                  <c:v>-1675000000</c:v>
                </c:pt>
                <c:pt idx="7685">
                  <c:v>-1668750000</c:v>
                </c:pt>
                <c:pt idx="7686">
                  <c:v>-1662500000</c:v>
                </c:pt>
                <c:pt idx="7687">
                  <c:v>-1656250000</c:v>
                </c:pt>
                <c:pt idx="7688">
                  <c:v>-1656250000</c:v>
                </c:pt>
                <c:pt idx="7689">
                  <c:v>-1656250000</c:v>
                </c:pt>
                <c:pt idx="7690">
                  <c:v>-1650000000</c:v>
                </c:pt>
                <c:pt idx="7691">
                  <c:v>-1631250000</c:v>
                </c:pt>
                <c:pt idx="7692">
                  <c:v>-1625000000</c:v>
                </c:pt>
                <c:pt idx="7693">
                  <c:v>-1612500000</c:v>
                </c:pt>
                <c:pt idx="7694">
                  <c:v>-1600000000</c:v>
                </c:pt>
                <c:pt idx="7695">
                  <c:v>-1593750000</c:v>
                </c:pt>
                <c:pt idx="7696">
                  <c:v>-1581250000</c:v>
                </c:pt>
                <c:pt idx="7697">
                  <c:v>-1575000000</c:v>
                </c:pt>
                <c:pt idx="7698">
                  <c:v>-1562500000</c:v>
                </c:pt>
                <c:pt idx="7699">
                  <c:v>-1556250000</c:v>
                </c:pt>
                <c:pt idx="7700">
                  <c:v>-1543750000</c:v>
                </c:pt>
                <c:pt idx="7701">
                  <c:v>-1543750000</c:v>
                </c:pt>
                <c:pt idx="7702">
                  <c:v>-1531250000</c:v>
                </c:pt>
                <c:pt idx="7703">
                  <c:v>-1637500000</c:v>
                </c:pt>
                <c:pt idx="7704">
                  <c:v>-1693750000</c:v>
                </c:pt>
                <c:pt idx="7705">
                  <c:v>-1837500000</c:v>
                </c:pt>
                <c:pt idx="7706">
                  <c:v>-1893750000</c:v>
                </c:pt>
                <c:pt idx="7707">
                  <c:v>-1981250000</c:v>
                </c:pt>
                <c:pt idx="7708">
                  <c:v>-2031250000</c:v>
                </c:pt>
                <c:pt idx="7709">
                  <c:v>-2118750000</c:v>
                </c:pt>
                <c:pt idx="7710">
                  <c:v>-2250000000</c:v>
                </c:pt>
                <c:pt idx="7711">
                  <c:v>-2162500000</c:v>
                </c:pt>
                <c:pt idx="7712">
                  <c:v>-2231250000</c:v>
                </c:pt>
                <c:pt idx="7713">
                  <c:v>-2281250000</c:v>
                </c:pt>
                <c:pt idx="7714">
                  <c:v>-2393750000</c:v>
                </c:pt>
                <c:pt idx="7715">
                  <c:v>-2550000000</c:v>
                </c:pt>
                <c:pt idx="7716">
                  <c:v>-2712500000</c:v>
                </c:pt>
                <c:pt idx="7717">
                  <c:v>-2687500000</c:v>
                </c:pt>
                <c:pt idx="7718">
                  <c:v>-2825000000</c:v>
                </c:pt>
                <c:pt idx="7719">
                  <c:v>-3062500000</c:v>
                </c:pt>
                <c:pt idx="7720">
                  <c:v>-3206250000</c:v>
                </c:pt>
                <c:pt idx="7721">
                  <c:v>-3162500000</c:v>
                </c:pt>
                <c:pt idx="7722">
                  <c:v>-3093750000</c:v>
                </c:pt>
                <c:pt idx="7723">
                  <c:v>-3156250000</c:v>
                </c:pt>
                <c:pt idx="7724">
                  <c:v>-3218750000</c:v>
                </c:pt>
                <c:pt idx="7725">
                  <c:v>-3156250000</c:v>
                </c:pt>
                <c:pt idx="7726">
                  <c:v>-3212500000</c:v>
                </c:pt>
                <c:pt idx="7727">
                  <c:v>-3225000000</c:v>
                </c:pt>
                <c:pt idx="7728">
                  <c:v>-3275000000</c:v>
                </c:pt>
                <c:pt idx="7729">
                  <c:v>-3275000000</c:v>
                </c:pt>
                <c:pt idx="7730">
                  <c:v>-3300000000</c:v>
                </c:pt>
                <c:pt idx="7731">
                  <c:v>-3437500000</c:v>
                </c:pt>
                <c:pt idx="7732">
                  <c:v>-3500000000</c:v>
                </c:pt>
                <c:pt idx="7733">
                  <c:v>-3456250000</c:v>
                </c:pt>
                <c:pt idx="7734">
                  <c:v>-3562500000</c:v>
                </c:pt>
                <c:pt idx="7735">
                  <c:v>-3587500000</c:v>
                </c:pt>
                <c:pt idx="7736">
                  <c:v>-3581250000</c:v>
                </c:pt>
                <c:pt idx="7737">
                  <c:v>-3700000000</c:v>
                </c:pt>
                <c:pt idx="7738">
                  <c:v>-3825000000</c:v>
                </c:pt>
                <c:pt idx="7739">
                  <c:v>-3868750000</c:v>
                </c:pt>
                <c:pt idx="7740">
                  <c:v>-3731250000</c:v>
                </c:pt>
                <c:pt idx="7741">
                  <c:v>-3881250000</c:v>
                </c:pt>
                <c:pt idx="7742">
                  <c:v>-3925000000</c:v>
                </c:pt>
                <c:pt idx="7743">
                  <c:v>-3962500000</c:v>
                </c:pt>
                <c:pt idx="7744">
                  <c:v>-4081250000</c:v>
                </c:pt>
                <c:pt idx="7745">
                  <c:v>-4206250000</c:v>
                </c:pt>
                <c:pt idx="7746">
                  <c:v>-4312500000</c:v>
                </c:pt>
                <c:pt idx="7747">
                  <c:v>-4287500000</c:v>
                </c:pt>
                <c:pt idx="7748">
                  <c:v>-4337500000</c:v>
                </c:pt>
                <c:pt idx="7749">
                  <c:v>-4412500000</c:v>
                </c:pt>
                <c:pt idx="7750">
                  <c:v>-4475000000</c:v>
                </c:pt>
                <c:pt idx="7751">
                  <c:v>-4500000000</c:v>
                </c:pt>
                <c:pt idx="7752">
                  <c:v>-4518750000</c:v>
                </c:pt>
                <c:pt idx="7753">
                  <c:v>-4525000000</c:v>
                </c:pt>
                <c:pt idx="7754">
                  <c:v>-4543750000</c:v>
                </c:pt>
                <c:pt idx="7755">
                  <c:v>-4562500000</c:v>
                </c:pt>
                <c:pt idx="7756">
                  <c:v>-4606250000</c:v>
                </c:pt>
                <c:pt idx="7757">
                  <c:v>-4631250000</c:v>
                </c:pt>
                <c:pt idx="7758">
                  <c:v>-4643750000</c:v>
                </c:pt>
                <c:pt idx="7759">
                  <c:v>-4643750000</c:v>
                </c:pt>
                <c:pt idx="7760">
                  <c:v>-4637500000</c:v>
                </c:pt>
                <c:pt idx="7761">
                  <c:v>-4675000000</c:v>
                </c:pt>
                <c:pt idx="7762">
                  <c:v>-4693750000</c:v>
                </c:pt>
                <c:pt idx="7763">
                  <c:v>-4712500000</c:v>
                </c:pt>
                <c:pt idx="7764">
                  <c:v>-4731250000</c:v>
                </c:pt>
                <c:pt idx="7765">
                  <c:v>-4762500000</c:v>
                </c:pt>
                <c:pt idx="7766">
                  <c:v>-4787500000</c:v>
                </c:pt>
                <c:pt idx="7767">
                  <c:v>-4812500000</c:v>
                </c:pt>
                <c:pt idx="7768">
                  <c:v>-4831250000</c:v>
                </c:pt>
                <c:pt idx="7769">
                  <c:v>-4875000000</c:v>
                </c:pt>
                <c:pt idx="7770">
                  <c:v>-4900000000</c:v>
                </c:pt>
                <c:pt idx="7771">
                  <c:v>-4937500000</c:v>
                </c:pt>
                <c:pt idx="7772">
                  <c:v>-4943750000</c:v>
                </c:pt>
                <c:pt idx="7773">
                  <c:v>-4962500000</c:v>
                </c:pt>
                <c:pt idx="7774">
                  <c:v>-4987500000</c:v>
                </c:pt>
                <c:pt idx="7775">
                  <c:v>-5018750000</c:v>
                </c:pt>
                <c:pt idx="7776">
                  <c:v>-5018750000</c:v>
                </c:pt>
                <c:pt idx="7777">
                  <c:v>-5112500000</c:v>
                </c:pt>
                <c:pt idx="7778">
                  <c:v>-5175000000</c:v>
                </c:pt>
                <c:pt idx="7779">
                  <c:v>-5212500000</c:v>
                </c:pt>
                <c:pt idx="7780">
                  <c:v>-5225000000</c:v>
                </c:pt>
                <c:pt idx="7781">
                  <c:v>-5175000000</c:v>
                </c:pt>
                <c:pt idx="7782">
                  <c:v>-5168750000</c:v>
                </c:pt>
                <c:pt idx="7783">
                  <c:v>-5168750000</c:v>
                </c:pt>
                <c:pt idx="7784">
                  <c:v>-5131250000</c:v>
                </c:pt>
                <c:pt idx="7785">
                  <c:v>-5100000000</c:v>
                </c:pt>
                <c:pt idx="7786">
                  <c:v>-5075000000</c:v>
                </c:pt>
                <c:pt idx="7787">
                  <c:v>-5056250000</c:v>
                </c:pt>
                <c:pt idx="7788">
                  <c:v>-2231250000</c:v>
                </c:pt>
                <c:pt idx="7789">
                  <c:v>-2137500000</c:v>
                </c:pt>
                <c:pt idx="7790">
                  <c:v>-2081250000</c:v>
                </c:pt>
                <c:pt idx="7791">
                  <c:v>-2000000000</c:v>
                </c:pt>
                <c:pt idx="7792">
                  <c:v>-1943750000</c:v>
                </c:pt>
                <c:pt idx="7793">
                  <c:v>-1912500000</c:v>
                </c:pt>
                <c:pt idx="7794">
                  <c:v>-1912500000</c:v>
                </c:pt>
                <c:pt idx="7795">
                  <c:v>-1831250000</c:v>
                </c:pt>
                <c:pt idx="7796">
                  <c:v>-1793750000</c:v>
                </c:pt>
                <c:pt idx="7797">
                  <c:v>-1775000000</c:v>
                </c:pt>
                <c:pt idx="7798">
                  <c:v>-1693750000</c:v>
                </c:pt>
                <c:pt idx="7799">
                  <c:v>-1618750000</c:v>
                </c:pt>
                <c:pt idx="7800">
                  <c:v>-1531250000</c:v>
                </c:pt>
                <c:pt idx="7801">
                  <c:v>-1450000000</c:v>
                </c:pt>
                <c:pt idx="7802">
                  <c:v>-1375000000</c:v>
                </c:pt>
                <c:pt idx="7803">
                  <c:v>-1318750000</c:v>
                </c:pt>
                <c:pt idx="7804">
                  <c:v>-1268750000</c:v>
                </c:pt>
                <c:pt idx="7805">
                  <c:v>-1256250000</c:v>
                </c:pt>
                <c:pt idx="7806">
                  <c:v>-1187500000</c:v>
                </c:pt>
                <c:pt idx="7807">
                  <c:v>-1137500000</c:v>
                </c:pt>
                <c:pt idx="7808">
                  <c:v>-1106250000</c:v>
                </c:pt>
                <c:pt idx="7809">
                  <c:v>-1037500000</c:v>
                </c:pt>
                <c:pt idx="7810">
                  <c:v>-1018750000</c:v>
                </c:pt>
                <c:pt idx="7811">
                  <c:v>-993750000</c:v>
                </c:pt>
                <c:pt idx="7812">
                  <c:v>-906250000</c:v>
                </c:pt>
                <c:pt idx="7813">
                  <c:v>-843750000</c:v>
                </c:pt>
                <c:pt idx="7814">
                  <c:v>-806250000</c:v>
                </c:pt>
                <c:pt idx="7815">
                  <c:v>-743750000</c:v>
                </c:pt>
                <c:pt idx="7816">
                  <c:v>-693750000</c:v>
                </c:pt>
                <c:pt idx="7817">
                  <c:v>-681250000</c:v>
                </c:pt>
                <c:pt idx="7818">
                  <c:v>-693750000</c:v>
                </c:pt>
                <c:pt idx="7819">
                  <c:v>-643750000</c:v>
                </c:pt>
                <c:pt idx="7820">
                  <c:v>-625000000</c:v>
                </c:pt>
                <c:pt idx="7821">
                  <c:v>-593750000</c:v>
                </c:pt>
                <c:pt idx="7822">
                  <c:v>-562500000</c:v>
                </c:pt>
                <c:pt idx="7823">
                  <c:v>-506250000</c:v>
                </c:pt>
                <c:pt idx="7824">
                  <c:v>-443750000</c:v>
                </c:pt>
                <c:pt idx="7825">
                  <c:v>-368750000</c:v>
                </c:pt>
                <c:pt idx="7826">
                  <c:v>-268750000</c:v>
                </c:pt>
                <c:pt idx="7827">
                  <c:v>-250000000</c:v>
                </c:pt>
                <c:pt idx="7828">
                  <c:v>-243750000</c:v>
                </c:pt>
                <c:pt idx="7829">
                  <c:v>-231250000</c:v>
                </c:pt>
                <c:pt idx="7830">
                  <c:v>-225000000</c:v>
                </c:pt>
                <c:pt idx="7831">
                  <c:v>-168750000</c:v>
                </c:pt>
                <c:pt idx="7832">
                  <c:v>-112500000</c:v>
                </c:pt>
                <c:pt idx="7833">
                  <c:v>-68750000</c:v>
                </c:pt>
                <c:pt idx="7834">
                  <c:v>-43750000</c:v>
                </c:pt>
                <c:pt idx="7835">
                  <c:v>6250000</c:v>
                </c:pt>
                <c:pt idx="7836">
                  <c:v>37500000</c:v>
                </c:pt>
                <c:pt idx="7837">
                  <c:v>93750000</c:v>
                </c:pt>
                <c:pt idx="7838">
                  <c:v>168750000</c:v>
                </c:pt>
                <c:pt idx="7839">
                  <c:v>187500000</c:v>
                </c:pt>
                <c:pt idx="7840">
                  <c:v>206250000</c:v>
                </c:pt>
                <c:pt idx="7841">
                  <c:v>206250000</c:v>
                </c:pt>
                <c:pt idx="7842">
                  <c:v>237500000</c:v>
                </c:pt>
                <c:pt idx="7843">
                  <c:v>262500000</c:v>
                </c:pt>
                <c:pt idx="7844">
                  <c:v>325000000</c:v>
                </c:pt>
                <c:pt idx="7845">
                  <c:v>475000000</c:v>
                </c:pt>
                <c:pt idx="7846">
                  <c:v>525000000</c:v>
                </c:pt>
                <c:pt idx="7847">
                  <c:v>518750000</c:v>
                </c:pt>
                <c:pt idx="7848">
                  <c:v>550000000</c:v>
                </c:pt>
                <c:pt idx="7849">
                  <c:v>575000000</c:v>
                </c:pt>
                <c:pt idx="7850">
                  <c:v>606250000</c:v>
                </c:pt>
                <c:pt idx="7851">
                  <c:v>600000000</c:v>
                </c:pt>
                <c:pt idx="7852">
                  <c:v>625000000</c:v>
                </c:pt>
                <c:pt idx="7853">
                  <c:v>675000000</c:v>
                </c:pt>
                <c:pt idx="7854">
                  <c:v>725000000</c:v>
                </c:pt>
                <c:pt idx="7855">
                  <c:v>756250000</c:v>
                </c:pt>
                <c:pt idx="7856">
                  <c:v>793750000</c:v>
                </c:pt>
                <c:pt idx="7857">
                  <c:v>825000000</c:v>
                </c:pt>
                <c:pt idx="7858">
                  <c:v>881250000</c:v>
                </c:pt>
                <c:pt idx="7859">
                  <c:v>906250000</c:v>
                </c:pt>
                <c:pt idx="7860">
                  <c:v>906250000</c:v>
                </c:pt>
                <c:pt idx="7861">
                  <c:v>937500000</c:v>
                </c:pt>
                <c:pt idx="7862">
                  <c:v>1000000000</c:v>
                </c:pt>
                <c:pt idx="7863">
                  <c:v>1062500000</c:v>
                </c:pt>
                <c:pt idx="7864">
                  <c:v>1118750000</c:v>
                </c:pt>
                <c:pt idx="7865">
                  <c:v>1168750000</c:v>
                </c:pt>
                <c:pt idx="7866">
                  <c:v>1212500000</c:v>
                </c:pt>
                <c:pt idx="7867">
                  <c:v>1225000000</c:v>
                </c:pt>
                <c:pt idx="7868">
                  <c:v>1250000000</c:v>
                </c:pt>
                <c:pt idx="7869">
                  <c:v>1356250000</c:v>
                </c:pt>
                <c:pt idx="7870">
                  <c:v>1393750000</c:v>
                </c:pt>
                <c:pt idx="7871">
                  <c:v>1431250000</c:v>
                </c:pt>
                <c:pt idx="7872">
                  <c:v>1493750000</c:v>
                </c:pt>
                <c:pt idx="7873">
                  <c:v>1556250000</c:v>
                </c:pt>
                <c:pt idx="7874">
                  <c:v>1575000000</c:v>
                </c:pt>
                <c:pt idx="7875">
                  <c:v>1612500000</c:v>
                </c:pt>
                <c:pt idx="7876">
                  <c:v>1681250000</c:v>
                </c:pt>
                <c:pt idx="7877">
                  <c:v>1762500000</c:v>
                </c:pt>
                <c:pt idx="7878">
                  <c:v>1856250000</c:v>
                </c:pt>
                <c:pt idx="7879">
                  <c:v>1900000000</c:v>
                </c:pt>
                <c:pt idx="7880">
                  <c:v>1937500000</c:v>
                </c:pt>
                <c:pt idx="7881">
                  <c:v>1956250000</c:v>
                </c:pt>
                <c:pt idx="7882">
                  <c:v>1918750000</c:v>
                </c:pt>
                <c:pt idx="7883">
                  <c:v>1900000000</c:v>
                </c:pt>
                <c:pt idx="7884">
                  <c:v>1881250000</c:v>
                </c:pt>
                <c:pt idx="7885">
                  <c:v>1875000000</c:v>
                </c:pt>
                <c:pt idx="7886">
                  <c:v>1875000000</c:v>
                </c:pt>
                <c:pt idx="7887">
                  <c:v>1868750000</c:v>
                </c:pt>
                <c:pt idx="7888">
                  <c:v>1868750000</c:v>
                </c:pt>
                <c:pt idx="7889">
                  <c:v>1875000000</c:v>
                </c:pt>
                <c:pt idx="7890">
                  <c:v>1881250000</c:v>
                </c:pt>
                <c:pt idx="7891">
                  <c:v>1887500000</c:v>
                </c:pt>
                <c:pt idx="7892">
                  <c:v>1893750000</c:v>
                </c:pt>
                <c:pt idx="7893">
                  <c:v>1906250000</c:v>
                </c:pt>
                <c:pt idx="7894">
                  <c:v>1912500000</c:v>
                </c:pt>
                <c:pt idx="7895">
                  <c:v>1925000000</c:v>
                </c:pt>
                <c:pt idx="7896">
                  <c:v>1931250000</c:v>
                </c:pt>
                <c:pt idx="7897">
                  <c:v>1943750000</c:v>
                </c:pt>
                <c:pt idx="7898">
                  <c:v>1943750000</c:v>
                </c:pt>
                <c:pt idx="7899">
                  <c:v>1950000000</c:v>
                </c:pt>
                <c:pt idx="7900">
                  <c:v>1962500000</c:v>
                </c:pt>
                <c:pt idx="7901">
                  <c:v>1975000000</c:v>
                </c:pt>
                <c:pt idx="7902">
                  <c:v>1987500000</c:v>
                </c:pt>
                <c:pt idx="7903">
                  <c:v>2000000000</c:v>
                </c:pt>
                <c:pt idx="7904">
                  <c:v>2006250000</c:v>
                </c:pt>
                <c:pt idx="7905">
                  <c:v>2018750000</c:v>
                </c:pt>
                <c:pt idx="7906">
                  <c:v>2025000000</c:v>
                </c:pt>
                <c:pt idx="7907">
                  <c:v>2025000000</c:v>
                </c:pt>
                <c:pt idx="7908">
                  <c:v>2037500000</c:v>
                </c:pt>
                <c:pt idx="7909">
                  <c:v>2043750000</c:v>
                </c:pt>
                <c:pt idx="7910">
                  <c:v>2050000000</c:v>
                </c:pt>
                <c:pt idx="7911">
                  <c:v>2056250000</c:v>
                </c:pt>
                <c:pt idx="7912">
                  <c:v>2056250000</c:v>
                </c:pt>
                <c:pt idx="7913">
                  <c:v>2062500000</c:v>
                </c:pt>
                <c:pt idx="7914">
                  <c:v>2068750000</c:v>
                </c:pt>
                <c:pt idx="7915">
                  <c:v>2075000000</c:v>
                </c:pt>
                <c:pt idx="7916">
                  <c:v>2093750000</c:v>
                </c:pt>
                <c:pt idx="7917">
                  <c:v>2106250000</c:v>
                </c:pt>
                <c:pt idx="7918">
                  <c:v>2112500000</c:v>
                </c:pt>
                <c:pt idx="7919">
                  <c:v>2118750000</c:v>
                </c:pt>
                <c:pt idx="7920">
                  <c:v>2131250000</c:v>
                </c:pt>
                <c:pt idx="7921">
                  <c:v>2137500000</c:v>
                </c:pt>
                <c:pt idx="7922">
                  <c:v>2150000000</c:v>
                </c:pt>
                <c:pt idx="7923">
                  <c:v>2156250000</c:v>
                </c:pt>
                <c:pt idx="7924">
                  <c:v>2162500000</c:v>
                </c:pt>
                <c:pt idx="7925">
                  <c:v>2181250000</c:v>
                </c:pt>
                <c:pt idx="7926">
                  <c:v>2187500000</c:v>
                </c:pt>
                <c:pt idx="7927">
                  <c:v>2206250000</c:v>
                </c:pt>
                <c:pt idx="7928">
                  <c:v>2212500000</c:v>
                </c:pt>
                <c:pt idx="7929">
                  <c:v>2231250000</c:v>
                </c:pt>
                <c:pt idx="7930">
                  <c:v>2243750000</c:v>
                </c:pt>
                <c:pt idx="7931">
                  <c:v>2237500000</c:v>
                </c:pt>
                <c:pt idx="7932">
                  <c:v>2256250000</c:v>
                </c:pt>
                <c:pt idx="7933">
                  <c:v>2268750000</c:v>
                </c:pt>
                <c:pt idx="7934">
                  <c:v>2287500000</c:v>
                </c:pt>
                <c:pt idx="7935">
                  <c:v>2287500000</c:v>
                </c:pt>
                <c:pt idx="7936">
                  <c:v>2300000000</c:v>
                </c:pt>
                <c:pt idx="7937">
                  <c:v>2312500000</c:v>
                </c:pt>
                <c:pt idx="7938">
                  <c:v>2325000000</c:v>
                </c:pt>
                <c:pt idx="7939">
                  <c:v>2331250000</c:v>
                </c:pt>
                <c:pt idx="7940">
                  <c:v>2337500000</c:v>
                </c:pt>
                <c:pt idx="7941">
                  <c:v>2343750000</c:v>
                </c:pt>
                <c:pt idx="7942">
                  <c:v>2356250000</c:v>
                </c:pt>
                <c:pt idx="7943">
                  <c:v>2356250000</c:v>
                </c:pt>
                <c:pt idx="7944">
                  <c:v>2362500000</c:v>
                </c:pt>
                <c:pt idx="7945">
                  <c:v>2368750000</c:v>
                </c:pt>
                <c:pt idx="7946">
                  <c:v>2375000000</c:v>
                </c:pt>
                <c:pt idx="7947">
                  <c:v>2387500000</c:v>
                </c:pt>
                <c:pt idx="7948">
                  <c:v>2400000000</c:v>
                </c:pt>
                <c:pt idx="7949">
                  <c:v>2406250000</c:v>
                </c:pt>
                <c:pt idx="7950">
                  <c:v>2406250000</c:v>
                </c:pt>
                <c:pt idx="7951">
                  <c:v>2418750000</c:v>
                </c:pt>
                <c:pt idx="7952">
                  <c:v>2431250000</c:v>
                </c:pt>
                <c:pt idx="7953">
                  <c:v>2443750000</c:v>
                </c:pt>
                <c:pt idx="7954">
                  <c:v>2456250000</c:v>
                </c:pt>
                <c:pt idx="7955">
                  <c:v>2462500000</c:v>
                </c:pt>
                <c:pt idx="7956">
                  <c:v>2475000000</c:v>
                </c:pt>
                <c:pt idx="7957">
                  <c:v>2487500000</c:v>
                </c:pt>
                <c:pt idx="7958">
                  <c:v>2487500000</c:v>
                </c:pt>
                <c:pt idx="7959">
                  <c:v>2493750000</c:v>
                </c:pt>
                <c:pt idx="7960">
                  <c:v>2493750000</c:v>
                </c:pt>
                <c:pt idx="7961">
                  <c:v>2506250000</c:v>
                </c:pt>
                <c:pt idx="7962">
                  <c:v>2512500000</c:v>
                </c:pt>
                <c:pt idx="7963">
                  <c:v>2512500000</c:v>
                </c:pt>
                <c:pt idx="7964">
                  <c:v>2506250000</c:v>
                </c:pt>
                <c:pt idx="7965">
                  <c:v>2500000000</c:v>
                </c:pt>
                <c:pt idx="7966">
                  <c:v>2493750000</c:v>
                </c:pt>
                <c:pt idx="7967">
                  <c:v>2487500000</c:v>
                </c:pt>
                <c:pt idx="7968">
                  <c:v>2481250000</c:v>
                </c:pt>
                <c:pt idx="7969">
                  <c:v>2481250000</c:v>
                </c:pt>
                <c:pt idx="7970">
                  <c:v>2475000000</c:v>
                </c:pt>
                <c:pt idx="7971">
                  <c:v>2475000000</c:v>
                </c:pt>
                <c:pt idx="7972">
                  <c:v>2475000000</c:v>
                </c:pt>
                <c:pt idx="7973">
                  <c:v>2468750000</c:v>
                </c:pt>
                <c:pt idx="7974">
                  <c:v>2468750000</c:v>
                </c:pt>
                <c:pt idx="7975">
                  <c:v>2462500000</c:v>
                </c:pt>
                <c:pt idx="7976">
                  <c:v>2462500000</c:v>
                </c:pt>
                <c:pt idx="7977">
                  <c:v>2456250000</c:v>
                </c:pt>
                <c:pt idx="7978">
                  <c:v>2456250000</c:v>
                </c:pt>
                <c:pt idx="7979">
                  <c:v>2456250000</c:v>
                </c:pt>
                <c:pt idx="7980">
                  <c:v>2456250000</c:v>
                </c:pt>
                <c:pt idx="7981">
                  <c:v>2450000000</c:v>
                </c:pt>
                <c:pt idx="7982">
                  <c:v>2450000000</c:v>
                </c:pt>
                <c:pt idx="7983">
                  <c:v>2443750000</c:v>
                </c:pt>
                <c:pt idx="7984">
                  <c:v>2443750000</c:v>
                </c:pt>
                <c:pt idx="7985">
                  <c:v>2443750000</c:v>
                </c:pt>
                <c:pt idx="7986">
                  <c:v>2443750000</c:v>
                </c:pt>
                <c:pt idx="7987">
                  <c:v>2443750000</c:v>
                </c:pt>
                <c:pt idx="7988">
                  <c:v>2443750000</c:v>
                </c:pt>
                <c:pt idx="7989">
                  <c:v>2443750000</c:v>
                </c:pt>
                <c:pt idx="7990">
                  <c:v>2443750000</c:v>
                </c:pt>
                <c:pt idx="7991">
                  <c:v>2443750000</c:v>
                </c:pt>
                <c:pt idx="7992">
                  <c:v>2443750000</c:v>
                </c:pt>
                <c:pt idx="7993">
                  <c:v>2437500000</c:v>
                </c:pt>
                <c:pt idx="7994">
                  <c:v>2437500000</c:v>
                </c:pt>
                <c:pt idx="7995">
                  <c:v>2437500000</c:v>
                </c:pt>
                <c:pt idx="7996">
                  <c:v>2437500000</c:v>
                </c:pt>
                <c:pt idx="7997">
                  <c:v>2437500000</c:v>
                </c:pt>
                <c:pt idx="7998">
                  <c:v>2443750000</c:v>
                </c:pt>
                <c:pt idx="7999">
                  <c:v>2437500000</c:v>
                </c:pt>
                <c:pt idx="8000">
                  <c:v>2443750000</c:v>
                </c:pt>
                <c:pt idx="8001">
                  <c:v>2437500000</c:v>
                </c:pt>
                <c:pt idx="8002">
                  <c:v>2437500000</c:v>
                </c:pt>
                <c:pt idx="8003">
                  <c:v>2437500000</c:v>
                </c:pt>
                <c:pt idx="8004">
                  <c:v>2437500000</c:v>
                </c:pt>
                <c:pt idx="8005">
                  <c:v>2437500000</c:v>
                </c:pt>
                <c:pt idx="8006">
                  <c:v>2437500000</c:v>
                </c:pt>
                <c:pt idx="8007">
                  <c:v>2437500000</c:v>
                </c:pt>
                <c:pt idx="8008">
                  <c:v>2437500000</c:v>
                </c:pt>
                <c:pt idx="8009">
                  <c:v>2437500000</c:v>
                </c:pt>
                <c:pt idx="8010">
                  <c:v>2437500000</c:v>
                </c:pt>
                <c:pt idx="8011">
                  <c:v>2437500000</c:v>
                </c:pt>
                <c:pt idx="8012">
                  <c:v>2431250000</c:v>
                </c:pt>
                <c:pt idx="8013">
                  <c:v>2431250000</c:v>
                </c:pt>
                <c:pt idx="8014">
                  <c:v>2431250000</c:v>
                </c:pt>
                <c:pt idx="8015">
                  <c:v>2431250000</c:v>
                </c:pt>
                <c:pt idx="8016">
                  <c:v>2431250000</c:v>
                </c:pt>
                <c:pt idx="8017">
                  <c:v>2431250000</c:v>
                </c:pt>
                <c:pt idx="8018">
                  <c:v>2431250000</c:v>
                </c:pt>
                <c:pt idx="8019">
                  <c:v>2431250000</c:v>
                </c:pt>
                <c:pt idx="8020">
                  <c:v>2425000000</c:v>
                </c:pt>
                <c:pt idx="8021">
                  <c:v>2425000000</c:v>
                </c:pt>
                <c:pt idx="8022">
                  <c:v>2425000000</c:v>
                </c:pt>
                <c:pt idx="8023">
                  <c:v>2425000000</c:v>
                </c:pt>
                <c:pt idx="8024">
                  <c:v>2425000000</c:v>
                </c:pt>
                <c:pt idx="8025">
                  <c:v>2425000000</c:v>
                </c:pt>
                <c:pt idx="8026">
                  <c:v>2425000000</c:v>
                </c:pt>
                <c:pt idx="8027">
                  <c:v>2425000000</c:v>
                </c:pt>
                <c:pt idx="8028">
                  <c:v>2425000000</c:v>
                </c:pt>
                <c:pt idx="8029">
                  <c:v>2425000000</c:v>
                </c:pt>
                <c:pt idx="8030">
                  <c:v>2425000000</c:v>
                </c:pt>
                <c:pt idx="8031">
                  <c:v>2425000000</c:v>
                </c:pt>
                <c:pt idx="8032">
                  <c:v>2425000000</c:v>
                </c:pt>
                <c:pt idx="8033">
                  <c:v>2418750000</c:v>
                </c:pt>
                <c:pt idx="8034">
                  <c:v>2425000000</c:v>
                </c:pt>
                <c:pt idx="8035">
                  <c:v>2425000000</c:v>
                </c:pt>
                <c:pt idx="8036">
                  <c:v>2425000000</c:v>
                </c:pt>
                <c:pt idx="8037">
                  <c:v>2425000000</c:v>
                </c:pt>
                <c:pt idx="8038">
                  <c:v>2425000000</c:v>
                </c:pt>
                <c:pt idx="8039">
                  <c:v>2431250000</c:v>
                </c:pt>
                <c:pt idx="8040">
                  <c:v>2431250000</c:v>
                </c:pt>
                <c:pt idx="8041">
                  <c:v>2425000000</c:v>
                </c:pt>
                <c:pt idx="8042">
                  <c:v>2425000000</c:v>
                </c:pt>
                <c:pt idx="8043">
                  <c:v>2425000000</c:v>
                </c:pt>
                <c:pt idx="8044">
                  <c:v>2431250000</c:v>
                </c:pt>
                <c:pt idx="8045">
                  <c:v>2431250000</c:v>
                </c:pt>
                <c:pt idx="8046">
                  <c:v>2431250000</c:v>
                </c:pt>
                <c:pt idx="8047">
                  <c:v>2425000000</c:v>
                </c:pt>
                <c:pt idx="8048">
                  <c:v>2425000000</c:v>
                </c:pt>
                <c:pt idx="8049">
                  <c:v>2425000000</c:v>
                </c:pt>
                <c:pt idx="8050">
                  <c:v>2431250000</c:v>
                </c:pt>
                <c:pt idx="8051">
                  <c:v>2425000000</c:v>
                </c:pt>
                <c:pt idx="8052">
                  <c:v>2425000000</c:v>
                </c:pt>
                <c:pt idx="8053">
                  <c:v>2425000000</c:v>
                </c:pt>
                <c:pt idx="8054">
                  <c:v>2425000000</c:v>
                </c:pt>
                <c:pt idx="8055">
                  <c:v>2425000000</c:v>
                </c:pt>
                <c:pt idx="8056">
                  <c:v>2425000000</c:v>
                </c:pt>
                <c:pt idx="8057">
                  <c:v>2425000000</c:v>
                </c:pt>
                <c:pt idx="8058">
                  <c:v>2425000000</c:v>
                </c:pt>
                <c:pt idx="8059">
                  <c:v>2425000000</c:v>
                </c:pt>
                <c:pt idx="8060">
                  <c:v>2425000000</c:v>
                </c:pt>
                <c:pt idx="8061">
                  <c:v>2425000000</c:v>
                </c:pt>
                <c:pt idx="8062">
                  <c:v>2425000000</c:v>
                </c:pt>
                <c:pt idx="8063">
                  <c:v>2425000000</c:v>
                </c:pt>
                <c:pt idx="8064">
                  <c:v>2425000000</c:v>
                </c:pt>
                <c:pt idx="8065">
                  <c:v>2425000000</c:v>
                </c:pt>
                <c:pt idx="8066">
                  <c:v>2425000000</c:v>
                </c:pt>
                <c:pt idx="8067">
                  <c:v>2425000000</c:v>
                </c:pt>
                <c:pt idx="8068">
                  <c:v>2425000000</c:v>
                </c:pt>
                <c:pt idx="8069">
                  <c:v>2425000000</c:v>
                </c:pt>
                <c:pt idx="8070">
                  <c:v>2425000000</c:v>
                </c:pt>
                <c:pt idx="8071">
                  <c:v>2425000000</c:v>
                </c:pt>
                <c:pt idx="8072">
                  <c:v>2425000000</c:v>
                </c:pt>
                <c:pt idx="8073">
                  <c:v>2425000000</c:v>
                </c:pt>
                <c:pt idx="8074">
                  <c:v>2425000000</c:v>
                </c:pt>
                <c:pt idx="8075">
                  <c:v>2425000000</c:v>
                </c:pt>
                <c:pt idx="8076">
                  <c:v>2425000000</c:v>
                </c:pt>
                <c:pt idx="8077">
                  <c:v>2425000000</c:v>
                </c:pt>
                <c:pt idx="8078">
                  <c:v>2431250000</c:v>
                </c:pt>
                <c:pt idx="8079">
                  <c:v>2431250000</c:v>
                </c:pt>
                <c:pt idx="8080">
                  <c:v>2431250000</c:v>
                </c:pt>
                <c:pt idx="8081">
                  <c:v>2437500000</c:v>
                </c:pt>
                <c:pt idx="8082">
                  <c:v>2443750000</c:v>
                </c:pt>
                <c:pt idx="8083">
                  <c:v>2450000000</c:v>
                </c:pt>
                <c:pt idx="8084">
                  <c:v>2450000000</c:v>
                </c:pt>
                <c:pt idx="8085">
                  <c:v>2456250000</c:v>
                </c:pt>
                <c:pt idx="8086">
                  <c:v>2456250000</c:v>
                </c:pt>
                <c:pt idx="8087">
                  <c:v>2456250000</c:v>
                </c:pt>
                <c:pt idx="8088">
                  <c:v>2456250000</c:v>
                </c:pt>
                <c:pt idx="8089">
                  <c:v>2462500000</c:v>
                </c:pt>
                <c:pt idx="8090">
                  <c:v>2462500000</c:v>
                </c:pt>
                <c:pt idx="8091">
                  <c:v>2462500000</c:v>
                </c:pt>
                <c:pt idx="8092">
                  <c:v>2462500000</c:v>
                </c:pt>
                <c:pt idx="8093">
                  <c:v>2462500000</c:v>
                </c:pt>
                <c:pt idx="8094">
                  <c:v>2462500000</c:v>
                </c:pt>
                <c:pt idx="8095">
                  <c:v>2462500000</c:v>
                </c:pt>
                <c:pt idx="8096">
                  <c:v>2462500000</c:v>
                </c:pt>
                <c:pt idx="8097">
                  <c:v>2462500000</c:v>
                </c:pt>
                <c:pt idx="8098">
                  <c:v>2468750000</c:v>
                </c:pt>
                <c:pt idx="8099">
                  <c:v>2468750000</c:v>
                </c:pt>
                <c:pt idx="8100">
                  <c:v>2468750000</c:v>
                </c:pt>
                <c:pt idx="8101">
                  <c:v>2468750000</c:v>
                </c:pt>
                <c:pt idx="8102">
                  <c:v>2468750000</c:v>
                </c:pt>
                <c:pt idx="8103">
                  <c:v>2468750000</c:v>
                </c:pt>
                <c:pt idx="8104">
                  <c:v>2468750000</c:v>
                </c:pt>
                <c:pt idx="8105">
                  <c:v>2468750000</c:v>
                </c:pt>
                <c:pt idx="8106">
                  <c:v>2462500000</c:v>
                </c:pt>
                <c:pt idx="8107">
                  <c:v>2462500000</c:v>
                </c:pt>
                <c:pt idx="8108">
                  <c:v>2468750000</c:v>
                </c:pt>
                <c:pt idx="8109">
                  <c:v>2468750000</c:v>
                </c:pt>
                <c:pt idx="8110">
                  <c:v>2468750000</c:v>
                </c:pt>
                <c:pt idx="8111">
                  <c:v>2468750000</c:v>
                </c:pt>
                <c:pt idx="8112">
                  <c:v>2462500000</c:v>
                </c:pt>
                <c:pt idx="8113">
                  <c:v>2468750000</c:v>
                </c:pt>
                <c:pt idx="8114">
                  <c:v>2468750000</c:v>
                </c:pt>
                <c:pt idx="8115">
                  <c:v>2462500000</c:v>
                </c:pt>
                <c:pt idx="8116">
                  <c:v>2468750000</c:v>
                </c:pt>
                <c:pt idx="8117">
                  <c:v>2468750000</c:v>
                </c:pt>
                <c:pt idx="8118">
                  <c:v>2468750000</c:v>
                </c:pt>
                <c:pt idx="8119">
                  <c:v>2468750000</c:v>
                </c:pt>
                <c:pt idx="8120">
                  <c:v>2468750000</c:v>
                </c:pt>
                <c:pt idx="8121">
                  <c:v>2468750000</c:v>
                </c:pt>
                <c:pt idx="8122">
                  <c:v>2468750000</c:v>
                </c:pt>
                <c:pt idx="8123">
                  <c:v>2475000000</c:v>
                </c:pt>
                <c:pt idx="8124">
                  <c:v>2481250000</c:v>
                </c:pt>
                <c:pt idx="8125">
                  <c:v>2481250000</c:v>
                </c:pt>
                <c:pt idx="8126">
                  <c:v>2481250000</c:v>
                </c:pt>
                <c:pt idx="8127">
                  <c:v>2487500000</c:v>
                </c:pt>
                <c:pt idx="8128">
                  <c:v>2487500000</c:v>
                </c:pt>
                <c:pt idx="8129">
                  <c:v>2487500000</c:v>
                </c:pt>
                <c:pt idx="8130">
                  <c:v>2487500000</c:v>
                </c:pt>
                <c:pt idx="8131">
                  <c:v>2493750000</c:v>
                </c:pt>
                <c:pt idx="8132">
                  <c:v>2500000000</c:v>
                </c:pt>
                <c:pt idx="8133">
                  <c:v>2512500000</c:v>
                </c:pt>
                <c:pt idx="8134">
                  <c:v>2518750000</c:v>
                </c:pt>
                <c:pt idx="8135">
                  <c:v>2531250000</c:v>
                </c:pt>
                <c:pt idx="8136">
                  <c:v>2543750000</c:v>
                </c:pt>
                <c:pt idx="8137">
                  <c:v>2556250000</c:v>
                </c:pt>
                <c:pt idx="8138">
                  <c:v>2568750000</c:v>
                </c:pt>
                <c:pt idx="8139">
                  <c:v>2575000000</c:v>
                </c:pt>
                <c:pt idx="8140">
                  <c:v>2587500000</c:v>
                </c:pt>
                <c:pt idx="8141">
                  <c:v>2593750000</c:v>
                </c:pt>
                <c:pt idx="8142">
                  <c:v>2606250000</c:v>
                </c:pt>
                <c:pt idx="8143">
                  <c:v>2612500000</c:v>
                </c:pt>
                <c:pt idx="8144">
                  <c:v>2618750000</c:v>
                </c:pt>
                <c:pt idx="8145">
                  <c:v>2625000000</c:v>
                </c:pt>
                <c:pt idx="8146">
                  <c:v>2631250000</c:v>
                </c:pt>
                <c:pt idx="8147">
                  <c:v>2643750000</c:v>
                </c:pt>
                <c:pt idx="8148">
                  <c:v>2656250000</c:v>
                </c:pt>
                <c:pt idx="8149">
                  <c:v>2668750000</c:v>
                </c:pt>
                <c:pt idx="8150">
                  <c:v>2681250000</c:v>
                </c:pt>
                <c:pt idx="8151">
                  <c:v>2693750000</c:v>
                </c:pt>
                <c:pt idx="8152">
                  <c:v>2706250000</c:v>
                </c:pt>
                <c:pt idx="8153">
                  <c:v>2712500000</c:v>
                </c:pt>
                <c:pt idx="8154">
                  <c:v>2731250000</c:v>
                </c:pt>
                <c:pt idx="8155">
                  <c:v>2737500000</c:v>
                </c:pt>
                <c:pt idx="8156">
                  <c:v>2743750000</c:v>
                </c:pt>
                <c:pt idx="8157">
                  <c:v>2756250000</c:v>
                </c:pt>
                <c:pt idx="8158">
                  <c:v>2762500000</c:v>
                </c:pt>
                <c:pt idx="8159">
                  <c:v>2781250000</c:v>
                </c:pt>
                <c:pt idx="8160">
                  <c:v>2806250000</c:v>
                </c:pt>
                <c:pt idx="8161">
                  <c:v>2806250000</c:v>
                </c:pt>
                <c:pt idx="8162">
                  <c:v>2825000000</c:v>
                </c:pt>
                <c:pt idx="8163">
                  <c:v>2831250000</c:v>
                </c:pt>
                <c:pt idx="8164">
                  <c:v>2843750000</c:v>
                </c:pt>
                <c:pt idx="8165">
                  <c:v>2850000000</c:v>
                </c:pt>
                <c:pt idx="8166">
                  <c:v>2843750000</c:v>
                </c:pt>
                <c:pt idx="8167">
                  <c:v>2843750000</c:v>
                </c:pt>
                <c:pt idx="8168">
                  <c:v>2843750000</c:v>
                </c:pt>
                <c:pt idx="8169">
                  <c:v>2843750000</c:v>
                </c:pt>
                <c:pt idx="8170">
                  <c:v>2843750000</c:v>
                </c:pt>
                <c:pt idx="8171">
                  <c:v>2843750000</c:v>
                </c:pt>
                <c:pt idx="8172">
                  <c:v>2843750000</c:v>
                </c:pt>
                <c:pt idx="8173">
                  <c:v>2843750000</c:v>
                </c:pt>
                <c:pt idx="8174">
                  <c:v>2850000000</c:v>
                </c:pt>
                <c:pt idx="8175">
                  <c:v>2856250000</c:v>
                </c:pt>
                <c:pt idx="8176">
                  <c:v>2875000000</c:v>
                </c:pt>
                <c:pt idx="8177">
                  <c:v>2881250000</c:v>
                </c:pt>
                <c:pt idx="8178">
                  <c:v>2887500000</c:v>
                </c:pt>
                <c:pt idx="8179">
                  <c:v>2887500000</c:v>
                </c:pt>
                <c:pt idx="8180">
                  <c:v>2893750000</c:v>
                </c:pt>
                <c:pt idx="8181">
                  <c:v>2887500000</c:v>
                </c:pt>
                <c:pt idx="8182">
                  <c:v>2887500000</c:v>
                </c:pt>
                <c:pt idx="8183">
                  <c:v>2887500000</c:v>
                </c:pt>
                <c:pt idx="8184">
                  <c:v>2887500000</c:v>
                </c:pt>
                <c:pt idx="8185">
                  <c:v>2887500000</c:v>
                </c:pt>
                <c:pt idx="8186">
                  <c:v>2887500000</c:v>
                </c:pt>
                <c:pt idx="8187">
                  <c:v>2881250000</c:v>
                </c:pt>
                <c:pt idx="8188">
                  <c:v>2881250000</c:v>
                </c:pt>
                <c:pt idx="8189">
                  <c:v>2881250000</c:v>
                </c:pt>
                <c:pt idx="8190">
                  <c:v>2881250000</c:v>
                </c:pt>
                <c:pt idx="8191">
                  <c:v>2881250000</c:v>
                </c:pt>
                <c:pt idx="8192">
                  <c:v>2875000000</c:v>
                </c:pt>
                <c:pt idx="8193">
                  <c:v>2875000000</c:v>
                </c:pt>
                <c:pt idx="8194">
                  <c:v>2875000000</c:v>
                </c:pt>
                <c:pt idx="8195">
                  <c:v>2875000000</c:v>
                </c:pt>
                <c:pt idx="8196">
                  <c:v>2875000000</c:v>
                </c:pt>
                <c:pt idx="8197">
                  <c:v>2868750000</c:v>
                </c:pt>
                <c:pt idx="8198">
                  <c:v>2868750000</c:v>
                </c:pt>
                <c:pt idx="8199">
                  <c:v>2862500000</c:v>
                </c:pt>
                <c:pt idx="8200">
                  <c:v>2862500000</c:v>
                </c:pt>
                <c:pt idx="8201">
                  <c:v>2862500000</c:v>
                </c:pt>
                <c:pt idx="8202">
                  <c:v>2862500000</c:v>
                </c:pt>
                <c:pt idx="8203">
                  <c:v>2862500000</c:v>
                </c:pt>
                <c:pt idx="8204">
                  <c:v>2862500000</c:v>
                </c:pt>
                <c:pt idx="8205">
                  <c:v>2856250000</c:v>
                </c:pt>
                <c:pt idx="8206">
                  <c:v>2856250000</c:v>
                </c:pt>
                <c:pt idx="8207">
                  <c:v>2856250000</c:v>
                </c:pt>
                <c:pt idx="8208">
                  <c:v>2856250000</c:v>
                </c:pt>
                <c:pt idx="8209">
                  <c:v>2856250000</c:v>
                </c:pt>
                <c:pt idx="8210">
                  <c:v>2856250000</c:v>
                </c:pt>
                <c:pt idx="8211">
                  <c:v>2850000000</c:v>
                </c:pt>
                <c:pt idx="8212">
                  <c:v>2850000000</c:v>
                </c:pt>
                <c:pt idx="8213">
                  <c:v>2850000000</c:v>
                </c:pt>
                <c:pt idx="8214">
                  <c:v>2843750000</c:v>
                </c:pt>
                <c:pt idx="8215">
                  <c:v>2843750000</c:v>
                </c:pt>
                <c:pt idx="8216">
                  <c:v>2843750000</c:v>
                </c:pt>
                <c:pt idx="8217">
                  <c:v>2843750000</c:v>
                </c:pt>
                <c:pt idx="8218">
                  <c:v>2843750000</c:v>
                </c:pt>
                <c:pt idx="8219">
                  <c:v>2837500000</c:v>
                </c:pt>
                <c:pt idx="8220">
                  <c:v>2831250000</c:v>
                </c:pt>
                <c:pt idx="8221">
                  <c:v>2825000000</c:v>
                </c:pt>
                <c:pt idx="8222">
                  <c:v>2818750000</c:v>
                </c:pt>
                <c:pt idx="8223">
                  <c:v>2825000000</c:v>
                </c:pt>
                <c:pt idx="8224">
                  <c:v>2818750000</c:v>
                </c:pt>
                <c:pt idx="8225">
                  <c:v>2825000000</c:v>
                </c:pt>
                <c:pt idx="8226">
                  <c:v>2818750000</c:v>
                </c:pt>
                <c:pt idx="8227">
                  <c:v>2818750000</c:v>
                </c:pt>
                <c:pt idx="8228">
                  <c:v>2818750000</c:v>
                </c:pt>
                <c:pt idx="8229">
                  <c:v>2818750000</c:v>
                </c:pt>
                <c:pt idx="8230">
                  <c:v>2818750000</c:v>
                </c:pt>
                <c:pt idx="8231">
                  <c:v>2818750000</c:v>
                </c:pt>
                <c:pt idx="8232">
                  <c:v>2818750000</c:v>
                </c:pt>
                <c:pt idx="8233">
                  <c:v>2812500000</c:v>
                </c:pt>
                <c:pt idx="8234">
                  <c:v>2812500000</c:v>
                </c:pt>
                <c:pt idx="8235">
                  <c:v>2812500000</c:v>
                </c:pt>
                <c:pt idx="8236">
                  <c:v>2812500000</c:v>
                </c:pt>
                <c:pt idx="8237">
                  <c:v>2812500000</c:v>
                </c:pt>
                <c:pt idx="8238">
                  <c:v>2806250000</c:v>
                </c:pt>
                <c:pt idx="8239">
                  <c:v>2812500000</c:v>
                </c:pt>
                <c:pt idx="8240">
                  <c:v>2806250000</c:v>
                </c:pt>
                <c:pt idx="8241">
                  <c:v>2806250000</c:v>
                </c:pt>
                <c:pt idx="8242">
                  <c:v>2806250000</c:v>
                </c:pt>
                <c:pt idx="8243">
                  <c:v>2806250000</c:v>
                </c:pt>
                <c:pt idx="8244">
                  <c:v>2806250000</c:v>
                </c:pt>
                <c:pt idx="8245">
                  <c:v>2806250000</c:v>
                </c:pt>
                <c:pt idx="8246">
                  <c:v>2800000000</c:v>
                </c:pt>
                <c:pt idx="8247">
                  <c:v>2806250000</c:v>
                </c:pt>
                <c:pt idx="8248">
                  <c:v>2806250000</c:v>
                </c:pt>
                <c:pt idx="8249">
                  <c:v>2800000000</c:v>
                </c:pt>
                <c:pt idx="8250">
                  <c:v>2800000000</c:v>
                </c:pt>
                <c:pt idx="8251">
                  <c:v>2793750000</c:v>
                </c:pt>
                <c:pt idx="8252">
                  <c:v>2787500000</c:v>
                </c:pt>
                <c:pt idx="8253">
                  <c:v>2787500000</c:v>
                </c:pt>
                <c:pt idx="8254">
                  <c:v>2781250000</c:v>
                </c:pt>
                <c:pt idx="8255">
                  <c:v>2781250000</c:v>
                </c:pt>
                <c:pt idx="8256">
                  <c:v>2787500000</c:v>
                </c:pt>
                <c:pt idx="8257">
                  <c:v>2793750000</c:v>
                </c:pt>
                <c:pt idx="8258">
                  <c:v>2806250000</c:v>
                </c:pt>
                <c:pt idx="8259">
                  <c:v>2806250000</c:v>
                </c:pt>
                <c:pt idx="8260">
                  <c:v>2806250000</c:v>
                </c:pt>
                <c:pt idx="8261">
                  <c:v>2800000000</c:v>
                </c:pt>
                <c:pt idx="8262">
                  <c:v>2806250000</c:v>
                </c:pt>
                <c:pt idx="8263">
                  <c:v>2800000000</c:v>
                </c:pt>
                <c:pt idx="8264">
                  <c:v>2800000000</c:v>
                </c:pt>
                <c:pt idx="8265">
                  <c:v>2787500000</c:v>
                </c:pt>
                <c:pt idx="8266">
                  <c:v>2781250000</c:v>
                </c:pt>
                <c:pt idx="8267">
                  <c:v>2775000000</c:v>
                </c:pt>
                <c:pt idx="8268">
                  <c:v>2781250000</c:v>
                </c:pt>
                <c:pt idx="8269">
                  <c:v>2787500000</c:v>
                </c:pt>
                <c:pt idx="8270">
                  <c:v>2781250000</c:v>
                </c:pt>
                <c:pt idx="8271">
                  <c:v>2787500000</c:v>
                </c:pt>
                <c:pt idx="8272">
                  <c:v>2787500000</c:v>
                </c:pt>
                <c:pt idx="8273">
                  <c:v>2787500000</c:v>
                </c:pt>
                <c:pt idx="8274">
                  <c:v>2787500000</c:v>
                </c:pt>
                <c:pt idx="8275">
                  <c:v>2781250000</c:v>
                </c:pt>
                <c:pt idx="8276">
                  <c:v>2781250000</c:v>
                </c:pt>
                <c:pt idx="8277">
                  <c:v>2781250000</c:v>
                </c:pt>
                <c:pt idx="8278">
                  <c:v>2781250000</c:v>
                </c:pt>
                <c:pt idx="8279">
                  <c:v>2781250000</c:v>
                </c:pt>
                <c:pt idx="8280">
                  <c:v>2775000000</c:v>
                </c:pt>
                <c:pt idx="8281">
                  <c:v>2768750000</c:v>
                </c:pt>
                <c:pt idx="8282">
                  <c:v>2768750000</c:v>
                </c:pt>
                <c:pt idx="8283">
                  <c:v>2768750000</c:v>
                </c:pt>
                <c:pt idx="8284">
                  <c:v>2762500000</c:v>
                </c:pt>
                <c:pt idx="8285">
                  <c:v>2762500000</c:v>
                </c:pt>
                <c:pt idx="8286">
                  <c:v>2762500000</c:v>
                </c:pt>
                <c:pt idx="8287">
                  <c:v>2762500000</c:v>
                </c:pt>
                <c:pt idx="8288">
                  <c:v>2756250000</c:v>
                </c:pt>
                <c:pt idx="8289">
                  <c:v>2762500000</c:v>
                </c:pt>
                <c:pt idx="8290">
                  <c:v>2756250000</c:v>
                </c:pt>
                <c:pt idx="8291">
                  <c:v>2756250000</c:v>
                </c:pt>
                <c:pt idx="8292">
                  <c:v>2756250000</c:v>
                </c:pt>
                <c:pt idx="8293">
                  <c:v>2750000000</c:v>
                </c:pt>
                <c:pt idx="8294">
                  <c:v>2756250000</c:v>
                </c:pt>
                <c:pt idx="8295">
                  <c:v>2756250000</c:v>
                </c:pt>
                <c:pt idx="8296">
                  <c:v>2750000000</c:v>
                </c:pt>
                <c:pt idx="8297">
                  <c:v>2750000000</c:v>
                </c:pt>
                <c:pt idx="8298">
                  <c:v>2756250000</c:v>
                </c:pt>
                <c:pt idx="8299">
                  <c:v>2775000000</c:v>
                </c:pt>
                <c:pt idx="8300">
                  <c:v>2787500000</c:v>
                </c:pt>
                <c:pt idx="8301">
                  <c:v>2806250000</c:v>
                </c:pt>
                <c:pt idx="8302">
                  <c:v>2812500000</c:v>
                </c:pt>
                <c:pt idx="8303">
                  <c:v>2825000000</c:v>
                </c:pt>
                <c:pt idx="8304">
                  <c:v>2837500000</c:v>
                </c:pt>
                <c:pt idx="8305">
                  <c:v>2850000000</c:v>
                </c:pt>
                <c:pt idx="8306">
                  <c:v>2856250000</c:v>
                </c:pt>
                <c:pt idx="8307">
                  <c:v>2868750000</c:v>
                </c:pt>
                <c:pt idx="8308">
                  <c:v>2881250000</c:v>
                </c:pt>
                <c:pt idx="8309">
                  <c:v>2893750000</c:v>
                </c:pt>
                <c:pt idx="8310">
                  <c:v>2900000000</c:v>
                </c:pt>
                <c:pt idx="8311">
                  <c:v>2912500000</c:v>
                </c:pt>
                <c:pt idx="8312">
                  <c:v>2918750000</c:v>
                </c:pt>
                <c:pt idx="8313">
                  <c:v>2931250000</c:v>
                </c:pt>
                <c:pt idx="8314">
                  <c:v>2937500000</c:v>
                </c:pt>
                <c:pt idx="8315">
                  <c:v>2950000000</c:v>
                </c:pt>
                <c:pt idx="8316">
                  <c:v>2962500000</c:v>
                </c:pt>
                <c:pt idx="8317">
                  <c:v>2968750000</c:v>
                </c:pt>
                <c:pt idx="8318">
                  <c:v>2981250000</c:v>
                </c:pt>
                <c:pt idx="8319">
                  <c:v>2987500000</c:v>
                </c:pt>
                <c:pt idx="8320">
                  <c:v>3000000000</c:v>
                </c:pt>
                <c:pt idx="8321">
                  <c:v>3006250000</c:v>
                </c:pt>
                <c:pt idx="8322">
                  <c:v>3012500000</c:v>
                </c:pt>
                <c:pt idx="8323">
                  <c:v>3025000000</c:v>
                </c:pt>
                <c:pt idx="8324">
                  <c:v>3037500000</c:v>
                </c:pt>
                <c:pt idx="8325">
                  <c:v>3050000000</c:v>
                </c:pt>
                <c:pt idx="8326">
                  <c:v>3056250000</c:v>
                </c:pt>
                <c:pt idx="8327">
                  <c:v>3068750000</c:v>
                </c:pt>
                <c:pt idx="8328">
                  <c:v>3075000000</c:v>
                </c:pt>
                <c:pt idx="8329">
                  <c:v>3087500000</c:v>
                </c:pt>
                <c:pt idx="8330">
                  <c:v>3087500000</c:v>
                </c:pt>
                <c:pt idx="8331">
                  <c:v>3081250000</c:v>
                </c:pt>
                <c:pt idx="8332">
                  <c:v>3087500000</c:v>
                </c:pt>
                <c:pt idx="8333">
                  <c:v>3093750000</c:v>
                </c:pt>
                <c:pt idx="8334">
                  <c:v>3093750000</c:v>
                </c:pt>
                <c:pt idx="8335">
                  <c:v>3093750000</c:v>
                </c:pt>
                <c:pt idx="8336">
                  <c:v>3093750000</c:v>
                </c:pt>
                <c:pt idx="8337">
                  <c:v>3106250000</c:v>
                </c:pt>
                <c:pt idx="8338">
                  <c:v>3118750000</c:v>
                </c:pt>
                <c:pt idx="8339">
                  <c:v>3125000000</c:v>
                </c:pt>
                <c:pt idx="8340">
                  <c:v>3131250000</c:v>
                </c:pt>
                <c:pt idx="8341">
                  <c:v>3143750000</c:v>
                </c:pt>
                <c:pt idx="8342">
                  <c:v>3150000000</c:v>
                </c:pt>
                <c:pt idx="8343">
                  <c:v>3162500000</c:v>
                </c:pt>
                <c:pt idx="8344">
                  <c:v>3175000000</c:v>
                </c:pt>
                <c:pt idx="8345">
                  <c:v>3181250000</c:v>
                </c:pt>
                <c:pt idx="8346">
                  <c:v>3187500000</c:v>
                </c:pt>
                <c:pt idx="8347">
                  <c:v>3200000000</c:v>
                </c:pt>
                <c:pt idx="8348">
                  <c:v>3206250000</c:v>
                </c:pt>
                <c:pt idx="8349">
                  <c:v>3218750000</c:v>
                </c:pt>
                <c:pt idx="8350">
                  <c:v>3225000000</c:v>
                </c:pt>
                <c:pt idx="8351">
                  <c:v>3237500000</c:v>
                </c:pt>
                <c:pt idx="8352">
                  <c:v>3243750000</c:v>
                </c:pt>
                <c:pt idx="8353">
                  <c:v>3237500000</c:v>
                </c:pt>
                <c:pt idx="8354">
                  <c:v>3231250000</c:v>
                </c:pt>
                <c:pt idx="8355">
                  <c:v>3225000000</c:v>
                </c:pt>
                <c:pt idx="8356">
                  <c:v>3225000000</c:v>
                </c:pt>
                <c:pt idx="8357">
                  <c:v>3218750000</c:v>
                </c:pt>
                <c:pt idx="8358">
                  <c:v>3212500000</c:v>
                </c:pt>
                <c:pt idx="8359">
                  <c:v>3206250000</c:v>
                </c:pt>
                <c:pt idx="8360">
                  <c:v>3206250000</c:v>
                </c:pt>
                <c:pt idx="8361">
                  <c:v>3200000000</c:v>
                </c:pt>
                <c:pt idx="8362">
                  <c:v>3193750000</c:v>
                </c:pt>
                <c:pt idx="8363">
                  <c:v>3193750000</c:v>
                </c:pt>
                <c:pt idx="8364">
                  <c:v>3193750000</c:v>
                </c:pt>
                <c:pt idx="8365">
                  <c:v>3200000000</c:v>
                </c:pt>
                <c:pt idx="8366">
                  <c:v>3212500000</c:v>
                </c:pt>
                <c:pt idx="8367">
                  <c:v>3212500000</c:v>
                </c:pt>
                <c:pt idx="8368">
                  <c:v>3218750000</c:v>
                </c:pt>
                <c:pt idx="8369">
                  <c:v>3212500000</c:v>
                </c:pt>
                <c:pt idx="8370">
                  <c:v>3206250000</c:v>
                </c:pt>
                <c:pt idx="8371">
                  <c:v>3193750000</c:v>
                </c:pt>
                <c:pt idx="8372">
                  <c:v>3187500000</c:v>
                </c:pt>
                <c:pt idx="8373">
                  <c:v>3181250000</c:v>
                </c:pt>
                <c:pt idx="8374">
                  <c:v>3175000000</c:v>
                </c:pt>
                <c:pt idx="8375">
                  <c:v>3168750000</c:v>
                </c:pt>
                <c:pt idx="8376">
                  <c:v>3162500000</c:v>
                </c:pt>
                <c:pt idx="8377">
                  <c:v>3156250000</c:v>
                </c:pt>
                <c:pt idx="8378">
                  <c:v>3150000000</c:v>
                </c:pt>
                <c:pt idx="8379">
                  <c:v>3143750000</c:v>
                </c:pt>
                <c:pt idx="8380">
                  <c:v>3143750000</c:v>
                </c:pt>
                <c:pt idx="8381">
                  <c:v>3137500000</c:v>
                </c:pt>
                <c:pt idx="8382">
                  <c:v>3125000000</c:v>
                </c:pt>
                <c:pt idx="8383">
                  <c:v>3131250000</c:v>
                </c:pt>
                <c:pt idx="8384">
                  <c:v>3131250000</c:v>
                </c:pt>
                <c:pt idx="8385">
                  <c:v>3125000000</c:v>
                </c:pt>
                <c:pt idx="8386">
                  <c:v>3112500000</c:v>
                </c:pt>
                <c:pt idx="8387">
                  <c:v>3106250000</c:v>
                </c:pt>
                <c:pt idx="8388">
                  <c:v>3087500000</c:v>
                </c:pt>
                <c:pt idx="8389">
                  <c:v>3093750000</c:v>
                </c:pt>
                <c:pt idx="8390">
                  <c:v>3100000000</c:v>
                </c:pt>
                <c:pt idx="8391">
                  <c:v>3100000000</c:v>
                </c:pt>
                <c:pt idx="8392">
                  <c:v>3093750000</c:v>
                </c:pt>
                <c:pt idx="8393">
                  <c:v>3081250000</c:v>
                </c:pt>
                <c:pt idx="8394">
                  <c:v>3081250000</c:v>
                </c:pt>
                <c:pt idx="8395">
                  <c:v>3075000000</c:v>
                </c:pt>
                <c:pt idx="8396">
                  <c:v>3075000000</c:v>
                </c:pt>
                <c:pt idx="8397">
                  <c:v>3075000000</c:v>
                </c:pt>
                <c:pt idx="8398">
                  <c:v>3081250000</c:v>
                </c:pt>
                <c:pt idx="8399">
                  <c:v>3075000000</c:v>
                </c:pt>
                <c:pt idx="8400">
                  <c:v>3056250000</c:v>
                </c:pt>
                <c:pt idx="8401">
                  <c:v>3050000000</c:v>
                </c:pt>
                <c:pt idx="8402">
                  <c:v>3056250000</c:v>
                </c:pt>
                <c:pt idx="8403">
                  <c:v>3056250000</c:v>
                </c:pt>
                <c:pt idx="8404">
                  <c:v>3056250000</c:v>
                </c:pt>
                <c:pt idx="8405">
                  <c:v>3050000000</c:v>
                </c:pt>
                <c:pt idx="8406">
                  <c:v>3056250000</c:v>
                </c:pt>
                <c:pt idx="8407">
                  <c:v>3043750000</c:v>
                </c:pt>
                <c:pt idx="8408">
                  <c:v>3037500000</c:v>
                </c:pt>
                <c:pt idx="8409">
                  <c:v>3031250000</c:v>
                </c:pt>
                <c:pt idx="8410">
                  <c:v>3037500000</c:v>
                </c:pt>
                <c:pt idx="8411">
                  <c:v>3037500000</c:v>
                </c:pt>
                <c:pt idx="8412">
                  <c:v>3037500000</c:v>
                </c:pt>
                <c:pt idx="8413">
                  <c:v>3037500000</c:v>
                </c:pt>
                <c:pt idx="8414">
                  <c:v>3031250000</c:v>
                </c:pt>
                <c:pt idx="8415">
                  <c:v>3031250000</c:v>
                </c:pt>
                <c:pt idx="8416">
                  <c:v>3031250000</c:v>
                </c:pt>
                <c:pt idx="8417">
                  <c:v>3025000000</c:v>
                </c:pt>
                <c:pt idx="8418">
                  <c:v>3031250000</c:v>
                </c:pt>
                <c:pt idx="8419">
                  <c:v>3031250000</c:v>
                </c:pt>
                <c:pt idx="8420">
                  <c:v>3025000000</c:v>
                </c:pt>
                <c:pt idx="8421">
                  <c:v>3025000000</c:v>
                </c:pt>
                <c:pt idx="8422">
                  <c:v>3025000000</c:v>
                </c:pt>
                <c:pt idx="8423">
                  <c:v>3018750000</c:v>
                </c:pt>
                <c:pt idx="8424">
                  <c:v>3012500000</c:v>
                </c:pt>
                <c:pt idx="8425">
                  <c:v>3012500000</c:v>
                </c:pt>
                <c:pt idx="8426">
                  <c:v>3000000000</c:v>
                </c:pt>
                <c:pt idx="8427">
                  <c:v>2987500000</c:v>
                </c:pt>
                <c:pt idx="8428">
                  <c:v>2993750000</c:v>
                </c:pt>
                <c:pt idx="8429">
                  <c:v>2993750000</c:v>
                </c:pt>
                <c:pt idx="8430">
                  <c:v>2993750000</c:v>
                </c:pt>
                <c:pt idx="8431">
                  <c:v>2987500000</c:v>
                </c:pt>
                <c:pt idx="8432">
                  <c:v>2987500000</c:v>
                </c:pt>
                <c:pt idx="8433">
                  <c:v>2987500000</c:v>
                </c:pt>
                <c:pt idx="8434">
                  <c:v>2987500000</c:v>
                </c:pt>
                <c:pt idx="8435">
                  <c:v>2987500000</c:v>
                </c:pt>
                <c:pt idx="8436">
                  <c:v>2987500000</c:v>
                </c:pt>
                <c:pt idx="8437">
                  <c:v>2987500000</c:v>
                </c:pt>
                <c:pt idx="8438">
                  <c:v>2987500000</c:v>
                </c:pt>
                <c:pt idx="8439">
                  <c:v>3000000000</c:v>
                </c:pt>
                <c:pt idx="8440">
                  <c:v>3012500000</c:v>
                </c:pt>
                <c:pt idx="8441">
                  <c:v>3025000000</c:v>
                </c:pt>
                <c:pt idx="8442">
                  <c:v>3037500000</c:v>
                </c:pt>
                <c:pt idx="8443">
                  <c:v>3050000000</c:v>
                </c:pt>
                <c:pt idx="8444">
                  <c:v>3056250000</c:v>
                </c:pt>
                <c:pt idx="8445">
                  <c:v>3068750000</c:v>
                </c:pt>
                <c:pt idx="8446">
                  <c:v>3075000000</c:v>
                </c:pt>
                <c:pt idx="8447">
                  <c:v>3087500000</c:v>
                </c:pt>
                <c:pt idx="8448">
                  <c:v>3100000000</c:v>
                </c:pt>
                <c:pt idx="8449">
                  <c:v>3106250000</c:v>
                </c:pt>
                <c:pt idx="8450">
                  <c:v>3112500000</c:v>
                </c:pt>
                <c:pt idx="8451">
                  <c:v>3125000000</c:v>
                </c:pt>
                <c:pt idx="8452">
                  <c:v>3137500000</c:v>
                </c:pt>
                <c:pt idx="8453">
                  <c:v>3143750000</c:v>
                </c:pt>
                <c:pt idx="8454">
                  <c:v>3156250000</c:v>
                </c:pt>
                <c:pt idx="8455">
                  <c:v>3162500000</c:v>
                </c:pt>
                <c:pt idx="8456">
                  <c:v>3175000000</c:v>
                </c:pt>
                <c:pt idx="8457">
                  <c:v>3181250000</c:v>
                </c:pt>
                <c:pt idx="8458">
                  <c:v>3193750000</c:v>
                </c:pt>
                <c:pt idx="8459">
                  <c:v>3206250000</c:v>
                </c:pt>
                <c:pt idx="8460">
                  <c:v>3212500000</c:v>
                </c:pt>
                <c:pt idx="8461">
                  <c:v>3225000000</c:v>
                </c:pt>
                <c:pt idx="8462">
                  <c:v>3237500000</c:v>
                </c:pt>
                <c:pt idx="8463">
                  <c:v>3243750000</c:v>
                </c:pt>
                <c:pt idx="8464">
                  <c:v>3250000000</c:v>
                </c:pt>
                <c:pt idx="8465">
                  <c:v>3262500000</c:v>
                </c:pt>
                <c:pt idx="8466">
                  <c:v>3268750000</c:v>
                </c:pt>
                <c:pt idx="8467">
                  <c:v>3275000000</c:v>
                </c:pt>
                <c:pt idx="8468">
                  <c:v>3287500000</c:v>
                </c:pt>
                <c:pt idx="8469">
                  <c:v>3293750000</c:v>
                </c:pt>
                <c:pt idx="8470">
                  <c:v>3306250000</c:v>
                </c:pt>
                <c:pt idx="8471">
                  <c:v>3318750000</c:v>
                </c:pt>
                <c:pt idx="8472">
                  <c:v>3325000000</c:v>
                </c:pt>
                <c:pt idx="8473">
                  <c:v>3337500000</c:v>
                </c:pt>
                <c:pt idx="8474">
                  <c:v>3343750000</c:v>
                </c:pt>
                <c:pt idx="8475">
                  <c:v>3350000000</c:v>
                </c:pt>
                <c:pt idx="8476">
                  <c:v>3362500000</c:v>
                </c:pt>
                <c:pt idx="8477">
                  <c:v>3368750000</c:v>
                </c:pt>
                <c:pt idx="8478">
                  <c:v>3375000000</c:v>
                </c:pt>
                <c:pt idx="8479">
                  <c:v>3375000000</c:v>
                </c:pt>
                <c:pt idx="8480">
                  <c:v>3368750000</c:v>
                </c:pt>
                <c:pt idx="8481">
                  <c:v>3362500000</c:v>
                </c:pt>
                <c:pt idx="8482">
                  <c:v>3356250000</c:v>
                </c:pt>
                <c:pt idx="8483">
                  <c:v>3350000000</c:v>
                </c:pt>
                <c:pt idx="8484">
                  <c:v>3343750000</c:v>
                </c:pt>
                <c:pt idx="8485">
                  <c:v>3343750000</c:v>
                </c:pt>
                <c:pt idx="8486">
                  <c:v>3350000000</c:v>
                </c:pt>
                <c:pt idx="8487">
                  <c:v>3350000000</c:v>
                </c:pt>
                <c:pt idx="8488">
                  <c:v>3337500000</c:v>
                </c:pt>
                <c:pt idx="8489">
                  <c:v>3337500000</c:v>
                </c:pt>
                <c:pt idx="8490">
                  <c:v>3337500000</c:v>
                </c:pt>
                <c:pt idx="8491">
                  <c:v>3337500000</c:v>
                </c:pt>
                <c:pt idx="8492">
                  <c:v>3331250000</c:v>
                </c:pt>
                <c:pt idx="8493">
                  <c:v>3325000000</c:v>
                </c:pt>
                <c:pt idx="8494">
                  <c:v>3318750000</c:v>
                </c:pt>
                <c:pt idx="8495">
                  <c:v>3331250000</c:v>
                </c:pt>
                <c:pt idx="8496">
                  <c:v>3337500000</c:v>
                </c:pt>
                <c:pt idx="8497">
                  <c:v>3337500000</c:v>
                </c:pt>
                <c:pt idx="8498">
                  <c:v>3343750000</c:v>
                </c:pt>
                <c:pt idx="8499">
                  <c:v>3343750000</c:v>
                </c:pt>
                <c:pt idx="8500">
                  <c:v>3337500000</c:v>
                </c:pt>
                <c:pt idx="8501">
                  <c:v>3337500000</c:v>
                </c:pt>
                <c:pt idx="8502">
                  <c:v>3331250000</c:v>
                </c:pt>
                <c:pt idx="8503">
                  <c:v>3331250000</c:v>
                </c:pt>
                <c:pt idx="8504">
                  <c:v>3325000000</c:v>
                </c:pt>
                <c:pt idx="8505">
                  <c:v>3318750000</c:v>
                </c:pt>
                <c:pt idx="8506">
                  <c:v>3306250000</c:v>
                </c:pt>
                <c:pt idx="8507">
                  <c:v>3300000000</c:v>
                </c:pt>
                <c:pt idx="8508">
                  <c:v>3293750000</c:v>
                </c:pt>
                <c:pt idx="8509">
                  <c:v>3293750000</c:v>
                </c:pt>
                <c:pt idx="8510">
                  <c:v>3293750000</c:v>
                </c:pt>
                <c:pt idx="8511">
                  <c:v>3287500000</c:v>
                </c:pt>
                <c:pt idx="8512">
                  <c:v>3287500000</c:v>
                </c:pt>
                <c:pt idx="8513">
                  <c:v>3293750000</c:v>
                </c:pt>
                <c:pt idx="8514">
                  <c:v>3287500000</c:v>
                </c:pt>
                <c:pt idx="8515">
                  <c:v>3287500000</c:v>
                </c:pt>
                <c:pt idx="8516">
                  <c:v>3287500000</c:v>
                </c:pt>
                <c:pt idx="8517">
                  <c:v>3268750000</c:v>
                </c:pt>
                <c:pt idx="8518">
                  <c:v>3262500000</c:v>
                </c:pt>
                <c:pt idx="8519">
                  <c:v>3262500000</c:v>
                </c:pt>
                <c:pt idx="8520">
                  <c:v>3256250000</c:v>
                </c:pt>
                <c:pt idx="8521">
                  <c:v>3256250000</c:v>
                </c:pt>
                <c:pt idx="8522">
                  <c:v>3250000000</c:v>
                </c:pt>
                <c:pt idx="8523">
                  <c:v>3256250000</c:v>
                </c:pt>
                <c:pt idx="8524">
                  <c:v>3243750000</c:v>
                </c:pt>
                <c:pt idx="8525">
                  <c:v>3243750000</c:v>
                </c:pt>
                <c:pt idx="8526">
                  <c:v>3231250000</c:v>
                </c:pt>
                <c:pt idx="8527">
                  <c:v>3218750000</c:v>
                </c:pt>
                <c:pt idx="8528">
                  <c:v>3218750000</c:v>
                </c:pt>
                <c:pt idx="8529">
                  <c:v>3218750000</c:v>
                </c:pt>
                <c:pt idx="8530">
                  <c:v>3225000000</c:v>
                </c:pt>
                <c:pt idx="8531">
                  <c:v>3218750000</c:v>
                </c:pt>
                <c:pt idx="8532">
                  <c:v>3212500000</c:v>
                </c:pt>
                <c:pt idx="8533">
                  <c:v>3206250000</c:v>
                </c:pt>
                <c:pt idx="8534">
                  <c:v>3206250000</c:v>
                </c:pt>
                <c:pt idx="8535">
                  <c:v>3206250000</c:v>
                </c:pt>
                <c:pt idx="8536">
                  <c:v>3206250000</c:v>
                </c:pt>
                <c:pt idx="8537">
                  <c:v>3206250000</c:v>
                </c:pt>
                <c:pt idx="8538">
                  <c:v>3200000000</c:v>
                </c:pt>
                <c:pt idx="8539">
                  <c:v>3200000000</c:v>
                </c:pt>
                <c:pt idx="8540">
                  <c:v>3200000000</c:v>
                </c:pt>
                <c:pt idx="8541">
                  <c:v>3200000000</c:v>
                </c:pt>
                <c:pt idx="8542">
                  <c:v>3200000000</c:v>
                </c:pt>
                <c:pt idx="8543">
                  <c:v>3200000000</c:v>
                </c:pt>
                <c:pt idx="8544">
                  <c:v>3200000000</c:v>
                </c:pt>
                <c:pt idx="8545">
                  <c:v>3187500000</c:v>
                </c:pt>
                <c:pt idx="8546">
                  <c:v>3175000000</c:v>
                </c:pt>
                <c:pt idx="8547">
                  <c:v>3175000000</c:v>
                </c:pt>
                <c:pt idx="8548">
                  <c:v>3175000000</c:v>
                </c:pt>
                <c:pt idx="8549">
                  <c:v>3168750000</c:v>
                </c:pt>
                <c:pt idx="8550">
                  <c:v>3175000000</c:v>
                </c:pt>
                <c:pt idx="8551">
                  <c:v>3168750000</c:v>
                </c:pt>
                <c:pt idx="8552">
                  <c:v>3168750000</c:v>
                </c:pt>
                <c:pt idx="8553">
                  <c:v>3162500000</c:v>
                </c:pt>
                <c:pt idx="8554">
                  <c:v>3156250000</c:v>
                </c:pt>
                <c:pt idx="8555">
                  <c:v>3150000000</c:v>
                </c:pt>
                <c:pt idx="8556">
                  <c:v>3156250000</c:v>
                </c:pt>
                <c:pt idx="8557">
                  <c:v>3150000000</c:v>
                </c:pt>
                <c:pt idx="8558">
                  <c:v>3143750000</c:v>
                </c:pt>
                <c:pt idx="8559">
                  <c:v>3143750000</c:v>
                </c:pt>
                <c:pt idx="8560">
                  <c:v>3143750000</c:v>
                </c:pt>
                <c:pt idx="8561">
                  <c:v>3143750000</c:v>
                </c:pt>
                <c:pt idx="8562">
                  <c:v>3143750000</c:v>
                </c:pt>
                <c:pt idx="8563">
                  <c:v>3137500000</c:v>
                </c:pt>
                <c:pt idx="8564">
                  <c:v>3131250000</c:v>
                </c:pt>
                <c:pt idx="8565">
                  <c:v>3131250000</c:v>
                </c:pt>
                <c:pt idx="8566">
                  <c:v>3125000000</c:v>
                </c:pt>
                <c:pt idx="8567">
                  <c:v>3125000000</c:v>
                </c:pt>
                <c:pt idx="8568">
                  <c:v>3118750000</c:v>
                </c:pt>
                <c:pt idx="8569">
                  <c:v>3118750000</c:v>
                </c:pt>
                <c:pt idx="8570">
                  <c:v>3118750000</c:v>
                </c:pt>
                <c:pt idx="8571">
                  <c:v>3118750000</c:v>
                </c:pt>
                <c:pt idx="8572">
                  <c:v>3112500000</c:v>
                </c:pt>
                <c:pt idx="8573">
                  <c:v>3100000000</c:v>
                </c:pt>
                <c:pt idx="8574">
                  <c:v>3100000000</c:v>
                </c:pt>
                <c:pt idx="8575">
                  <c:v>3100000000</c:v>
                </c:pt>
                <c:pt idx="8576">
                  <c:v>3100000000</c:v>
                </c:pt>
                <c:pt idx="8577">
                  <c:v>3093750000</c:v>
                </c:pt>
                <c:pt idx="8578">
                  <c:v>3093750000</c:v>
                </c:pt>
                <c:pt idx="8579">
                  <c:v>3087500000</c:v>
                </c:pt>
                <c:pt idx="8580">
                  <c:v>3087500000</c:v>
                </c:pt>
                <c:pt idx="8581">
                  <c:v>3081250000</c:v>
                </c:pt>
                <c:pt idx="8582">
                  <c:v>3081250000</c:v>
                </c:pt>
                <c:pt idx="8583">
                  <c:v>3081250000</c:v>
                </c:pt>
                <c:pt idx="8584">
                  <c:v>3081250000</c:v>
                </c:pt>
                <c:pt idx="8585">
                  <c:v>3081250000</c:v>
                </c:pt>
                <c:pt idx="8586">
                  <c:v>3081250000</c:v>
                </c:pt>
                <c:pt idx="8587">
                  <c:v>3075000000</c:v>
                </c:pt>
                <c:pt idx="8588">
                  <c:v>3075000000</c:v>
                </c:pt>
                <c:pt idx="8589">
                  <c:v>3075000000</c:v>
                </c:pt>
                <c:pt idx="8590">
                  <c:v>3075000000</c:v>
                </c:pt>
                <c:pt idx="8591">
                  <c:v>3062500000</c:v>
                </c:pt>
                <c:pt idx="8592">
                  <c:v>3062500000</c:v>
                </c:pt>
                <c:pt idx="8593">
                  <c:v>3056250000</c:v>
                </c:pt>
                <c:pt idx="8594">
                  <c:v>3056250000</c:v>
                </c:pt>
                <c:pt idx="8595">
                  <c:v>3056250000</c:v>
                </c:pt>
                <c:pt idx="8596">
                  <c:v>3056250000</c:v>
                </c:pt>
                <c:pt idx="8597">
                  <c:v>3068750000</c:v>
                </c:pt>
                <c:pt idx="8598">
                  <c:v>3087500000</c:v>
                </c:pt>
                <c:pt idx="8599">
                  <c:v>3100000000</c:v>
                </c:pt>
                <c:pt idx="8600">
                  <c:v>3106250000</c:v>
                </c:pt>
                <c:pt idx="8601">
                  <c:v>3118750000</c:v>
                </c:pt>
                <c:pt idx="8602">
                  <c:v>3131250000</c:v>
                </c:pt>
                <c:pt idx="8603">
                  <c:v>3137500000</c:v>
                </c:pt>
                <c:pt idx="8604">
                  <c:v>3150000000</c:v>
                </c:pt>
                <c:pt idx="8605">
                  <c:v>3156250000</c:v>
                </c:pt>
                <c:pt idx="8606">
                  <c:v>3168750000</c:v>
                </c:pt>
                <c:pt idx="8607">
                  <c:v>3181250000</c:v>
                </c:pt>
                <c:pt idx="8608">
                  <c:v>3193750000</c:v>
                </c:pt>
                <c:pt idx="8609">
                  <c:v>3200000000</c:v>
                </c:pt>
                <c:pt idx="8610">
                  <c:v>3206250000</c:v>
                </c:pt>
                <c:pt idx="8611">
                  <c:v>3218750000</c:v>
                </c:pt>
                <c:pt idx="8612">
                  <c:v>3212500000</c:v>
                </c:pt>
                <c:pt idx="8613">
                  <c:v>3212500000</c:v>
                </c:pt>
                <c:pt idx="8614">
                  <c:v>3218750000</c:v>
                </c:pt>
                <c:pt idx="8615">
                  <c:v>3218750000</c:v>
                </c:pt>
                <c:pt idx="8616">
                  <c:v>3212500000</c:v>
                </c:pt>
                <c:pt idx="8617">
                  <c:v>3212500000</c:v>
                </c:pt>
                <c:pt idx="8618">
                  <c:v>3206250000</c:v>
                </c:pt>
                <c:pt idx="8619">
                  <c:v>3206250000</c:v>
                </c:pt>
                <c:pt idx="8620">
                  <c:v>3200000000</c:v>
                </c:pt>
                <c:pt idx="8621">
                  <c:v>3200000000</c:v>
                </c:pt>
                <c:pt idx="8622">
                  <c:v>3200000000</c:v>
                </c:pt>
                <c:pt idx="8623">
                  <c:v>3193750000</c:v>
                </c:pt>
                <c:pt idx="8624">
                  <c:v>3200000000</c:v>
                </c:pt>
                <c:pt idx="8625">
                  <c:v>3206250000</c:v>
                </c:pt>
                <c:pt idx="8626">
                  <c:v>3212500000</c:v>
                </c:pt>
                <c:pt idx="8627">
                  <c:v>3212500000</c:v>
                </c:pt>
                <c:pt idx="8628">
                  <c:v>3212500000</c:v>
                </c:pt>
                <c:pt idx="8629">
                  <c:v>3218750000</c:v>
                </c:pt>
                <c:pt idx="8630">
                  <c:v>3225000000</c:v>
                </c:pt>
                <c:pt idx="8631">
                  <c:v>3237500000</c:v>
                </c:pt>
                <c:pt idx="8632">
                  <c:v>3243750000</c:v>
                </c:pt>
                <c:pt idx="8633">
                  <c:v>3256250000</c:v>
                </c:pt>
                <c:pt idx="8634">
                  <c:v>3268750000</c:v>
                </c:pt>
                <c:pt idx="8635">
                  <c:v>3281250000</c:v>
                </c:pt>
                <c:pt idx="8636">
                  <c:v>3287500000</c:v>
                </c:pt>
                <c:pt idx="8637">
                  <c:v>3300000000</c:v>
                </c:pt>
                <c:pt idx="8638">
                  <c:v>3306250000</c:v>
                </c:pt>
                <c:pt idx="8639">
                  <c:v>3312500000</c:v>
                </c:pt>
                <c:pt idx="8640">
                  <c:v>3325000000</c:v>
                </c:pt>
                <c:pt idx="8641">
                  <c:v>3331250000</c:v>
                </c:pt>
                <c:pt idx="8642">
                  <c:v>3343750000</c:v>
                </c:pt>
                <c:pt idx="8643">
                  <c:v>3350000000</c:v>
                </c:pt>
                <c:pt idx="8644">
                  <c:v>3356250000</c:v>
                </c:pt>
                <c:pt idx="8645">
                  <c:v>3368750000</c:v>
                </c:pt>
                <c:pt idx="8646">
                  <c:v>3375000000</c:v>
                </c:pt>
                <c:pt idx="8647">
                  <c:v>3387500000</c:v>
                </c:pt>
                <c:pt idx="8648">
                  <c:v>3393750000</c:v>
                </c:pt>
                <c:pt idx="8649">
                  <c:v>3406250000</c:v>
                </c:pt>
                <c:pt idx="8650">
                  <c:v>3412500000</c:v>
                </c:pt>
                <c:pt idx="8651">
                  <c:v>3418750000</c:v>
                </c:pt>
                <c:pt idx="8652">
                  <c:v>3425000000</c:v>
                </c:pt>
                <c:pt idx="8653">
                  <c:v>3431250000</c:v>
                </c:pt>
                <c:pt idx="8654">
                  <c:v>3437500000</c:v>
                </c:pt>
                <c:pt idx="8655">
                  <c:v>3443750000</c:v>
                </c:pt>
                <c:pt idx="8656">
                  <c:v>3450000000</c:v>
                </c:pt>
                <c:pt idx="8657">
                  <c:v>3456250000</c:v>
                </c:pt>
                <c:pt idx="8658">
                  <c:v>3462500000</c:v>
                </c:pt>
                <c:pt idx="8659">
                  <c:v>3468750000</c:v>
                </c:pt>
                <c:pt idx="8660">
                  <c:v>3475000000</c:v>
                </c:pt>
                <c:pt idx="8661">
                  <c:v>3481250000</c:v>
                </c:pt>
                <c:pt idx="8662">
                  <c:v>3487500000</c:v>
                </c:pt>
                <c:pt idx="8663">
                  <c:v>3493750000</c:v>
                </c:pt>
                <c:pt idx="8664">
                  <c:v>3500000000</c:v>
                </c:pt>
                <c:pt idx="8665">
                  <c:v>3512500000</c:v>
                </c:pt>
                <c:pt idx="8666">
                  <c:v>3518750000</c:v>
                </c:pt>
                <c:pt idx="8667">
                  <c:v>3525000000</c:v>
                </c:pt>
                <c:pt idx="8668">
                  <c:v>3531250000</c:v>
                </c:pt>
                <c:pt idx="8669">
                  <c:v>3531250000</c:v>
                </c:pt>
                <c:pt idx="8670">
                  <c:v>3537500000</c:v>
                </c:pt>
                <c:pt idx="8671">
                  <c:v>3537500000</c:v>
                </c:pt>
                <c:pt idx="8672">
                  <c:v>3525000000</c:v>
                </c:pt>
                <c:pt idx="8673">
                  <c:v>3512500000</c:v>
                </c:pt>
                <c:pt idx="8674">
                  <c:v>3500000000</c:v>
                </c:pt>
                <c:pt idx="8675">
                  <c:v>3493750000</c:v>
                </c:pt>
                <c:pt idx="8676">
                  <c:v>3493750000</c:v>
                </c:pt>
                <c:pt idx="8677">
                  <c:v>3487500000</c:v>
                </c:pt>
                <c:pt idx="8678">
                  <c:v>3500000000</c:v>
                </c:pt>
                <c:pt idx="8679">
                  <c:v>3512500000</c:v>
                </c:pt>
                <c:pt idx="8680">
                  <c:v>3518750000</c:v>
                </c:pt>
                <c:pt idx="8681">
                  <c:v>3525000000</c:v>
                </c:pt>
                <c:pt idx="8682">
                  <c:v>3531250000</c:v>
                </c:pt>
                <c:pt idx="8683">
                  <c:v>3531250000</c:v>
                </c:pt>
                <c:pt idx="8684">
                  <c:v>3525000000</c:v>
                </c:pt>
                <c:pt idx="8685">
                  <c:v>3531250000</c:v>
                </c:pt>
                <c:pt idx="8686">
                  <c:v>3543750000</c:v>
                </c:pt>
                <c:pt idx="8687">
                  <c:v>3550000000</c:v>
                </c:pt>
                <c:pt idx="8688">
                  <c:v>3556250000</c:v>
                </c:pt>
                <c:pt idx="8689">
                  <c:v>3556250000</c:v>
                </c:pt>
                <c:pt idx="8690">
                  <c:v>3562500000</c:v>
                </c:pt>
                <c:pt idx="8691">
                  <c:v>3568750000</c:v>
                </c:pt>
                <c:pt idx="8692">
                  <c:v>3575000000</c:v>
                </c:pt>
                <c:pt idx="8693">
                  <c:v>3581250000</c:v>
                </c:pt>
                <c:pt idx="8694">
                  <c:v>3587500000</c:v>
                </c:pt>
                <c:pt idx="8695">
                  <c:v>3593750000</c:v>
                </c:pt>
                <c:pt idx="8696">
                  <c:v>3593750000</c:v>
                </c:pt>
                <c:pt idx="8697">
                  <c:v>3600000000</c:v>
                </c:pt>
                <c:pt idx="8698">
                  <c:v>3600000000</c:v>
                </c:pt>
                <c:pt idx="8699">
                  <c:v>3606250000</c:v>
                </c:pt>
                <c:pt idx="8700">
                  <c:v>3612500000</c:v>
                </c:pt>
                <c:pt idx="8701">
                  <c:v>3618750000</c:v>
                </c:pt>
                <c:pt idx="8702">
                  <c:v>3625000000</c:v>
                </c:pt>
                <c:pt idx="8703">
                  <c:v>3625000000</c:v>
                </c:pt>
                <c:pt idx="8704">
                  <c:v>3631250000</c:v>
                </c:pt>
                <c:pt idx="8705">
                  <c:v>3637500000</c:v>
                </c:pt>
                <c:pt idx="8706">
                  <c:v>3637500000</c:v>
                </c:pt>
                <c:pt idx="8707">
                  <c:v>3650000000</c:v>
                </c:pt>
                <c:pt idx="8708">
                  <c:v>3656250000</c:v>
                </c:pt>
                <c:pt idx="8709">
                  <c:v>3662500000</c:v>
                </c:pt>
                <c:pt idx="8710">
                  <c:v>3668750000</c:v>
                </c:pt>
                <c:pt idx="8711">
                  <c:v>3675000000</c:v>
                </c:pt>
                <c:pt idx="8712">
                  <c:v>3687500000</c:v>
                </c:pt>
                <c:pt idx="8713">
                  <c:v>3693750000</c:v>
                </c:pt>
                <c:pt idx="8714">
                  <c:v>3693750000</c:v>
                </c:pt>
                <c:pt idx="8715">
                  <c:v>3700000000</c:v>
                </c:pt>
                <c:pt idx="8716">
                  <c:v>3687500000</c:v>
                </c:pt>
                <c:pt idx="8717">
                  <c:v>3681250000</c:v>
                </c:pt>
                <c:pt idx="8718">
                  <c:v>3687500000</c:v>
                </c:pt>
                <c:pt idx="8719">
                  <c:v>3687500000</c:v>
                </c:pt>
                <c:pt idx="8720">
                  <c:v>3687500000</c:v>
                </c:pt>
                <c:pt idx="8721">
                  <c:v>3687500000</c:v>
                </c:pt>
                <c:pt idx="8722">
                  <c:v>3693750000</c:v>
                </c:pt>
                <c:pt idx="8723">
                  <c:v>3693750000</c:v>
                </c:pt>
                <c:pt idx="8724">
                  <c:v>3675000000</c:v>
                </c:pt>
                <c:pt idx="8725">
                  <c:v>3668750000</c:v>
                </c:pt>
                <c:pt idx="8726">
                  <c:v>3662500000</c:v>
                </c:pt>
                <c:pt idx="8727">
                  <c:v>3656250000</c:v>
                </c:pt>
                <c:pt idx="8728">
                  <c:v>3650000000</c:v>
                </c:pt>
                <c:pt idx="8729">
                  <c:v>3650000000</c:v>
                </c:pt>
                <c:pt idx="8730">
                  <c:v>3637500000</c:v>
                </c:pt>
                <c:pt idx="8731">
                  <c:v>3631250000</c:v>
                </c:pt>
                <c:pt idx="8732">
                  <c:v>3625000000</c:v>
                </c:pt>
                <c:pt idx="8733">
                  <c:v>3618750000</c:v>
                </c:pt>
                <c:pt idx="8734">
                  <c:v>3618750000</c:v>
                </c:pt>
                <c:pt idx="8735">
                  <c:v>3600000000</c:v>
                </c:pt>
                <c:pt idx="8736">
                  <c:v>3593750000</c:v>
                </c:pt>
                <c:pt idx="8737">
                  <c:v>3581250000</c:v>
                </c:pt>
                <c:pt idx="8738">
                  <c:v>3568750000</c:v>
                </c:pt>
                <c:pt idx="8739">
                  <c:v>3556250000</c:v>
                </c:pt>
                <c:pt idx="8740">
                  <c:v>3562500000</c:v>
                </c:pt>
                <c:pt idx="8741">
                  <c:v>3556250000</c:v>
                </c:pt>
                <c:pt idx="8742">
                  <c:v>3550000000</c:v>
                </c:pt>
                <c:pt idx="8743">
                  <c:v>3550000000</c:v>
                </c:pt>
                <c:pt idx="8744">
                  <c:v>3543750000</c:v>
                </c:pt>
                <c:pt idx="8745">
                  <c:v>3537500000</c:v>
                </c:pt>
                <c:pt idx="8746">
                  <c:v>3537500000</c:v>
                </c:pt>
                <c:pt idx="8747">
                  <c:v>3525000000</c:v>
                </c:pt>
                <c:pt idx="8748">
                  <c:v>3518750000</c:v>
                </c:pt>
                <c:pt idx="8749">
                  <c:v>3512500000</c:v>
                </c:pt>
                <c:pt idx="8750">
                  <c:v>3506250000</c:v>
                </c:pt>
                <c:pt idx="8751">
                  <c:v>3500000000</c:v>
                </c:pt>
                <c:pt idx="8752">
                  <c:v>3487500000</c:v>
                </c:pt>
                <c:pt idx="8753">
                  <c:v>3487500000</c:v>
                </c:pt>
                <c:pt idx="8754">
                  <c:v>3481250000</c:v>
                </c:pt>
                <c:pt idx="8755">
                  <c:v>3475000000</c:v>
                </c:pt>
                <c:pt idx="8756">
                  <c:v>3468750000</c:v>
                </c:pt>
                <c:pt idx="8757">
                  <c:v>3456250000</c:v>
                </c:pt>
                <c:pt idx="8758">
                  <c:v>3450000000</c:v>
                </c:pt>
                <c:pt idx="8759">
                  <c:v>3443750000</c:v>
                </c:pt>
                <c:pt idx="8760">
                  <c:v>3450000000</c:v>
                </c:pt>
                <c:pt idx="8761">
                  <c:v>3443750000</c:v>
                </c:pt>
                <c:pt idx="8762">
                  <c:v>3437500000</c:v>
                </c:pt>
                <c:pt idx="8763">
                  <c:v>3437500000</c:v>
                </c:pt>
                <c:pt idx="8764">
                  <c:v>3425000000</c:v>
                </c:pt>
                <c:pt idx="8765">
                  <c:v>3412500000</c:v>
                </c:pt>
                <c:pt idx="8766">
                  <c:v>3406250000</c:v>
                </c:pt>
                <c:pt idx="8767">
                  <c:v>3418750000</c:v>
                </c:pt>
                <c:pt idx="8768">
                  <c:v>3431250000</c:v>
                </c:pt>
                <c:pt idx="8769">
                  <c:v>3437500000</c:v>
                </c:pt>
                <c:pt idx="8770">
                  <c:v>3450000000</c:v>
                </c:pt>
                <c:pt idx="8771">
                  <c:v>3456250000</c:v>
                </c:pt>
                <c:pt idx="8772">
                  <c:v>3462500000</c:v>
                </c:pt>
                <c:pt idx="8773">
                  <c:v>3462500000</c:v>
                </c:pt>
                <c:pt idx="8774">
                  <c:v>3468750000</c:v>
                </c:pt>
                <c:pt idx="8775">
                  <c:v>3475000000</c:v>
                </c:pt>
                <c:pt idx="8776">
                  <c:v>3475000000</c:v>
                </c:pt>
                <c:pt idx="8777">
                  <c:v>3481250000</c:v>
                </c:pt>
                <c:pt idx="8778">
                  <c:v>3487500000</c:v>
                </c:pt>
                <c:pt idx="8779">
                  <c:v>3487500000</c:v>
                </c:pt>
                <c:pt idx="8780">
                  <c:v>3493750000</c:v>
                </c:pt>
                <c:pt idx="8781">
                  <c:v>3493750000</c:v>
                </c:pt>
                <c:pt idx="8782">
                  <c:v>3493750000</c:v>
                </c:pt>
                <c:pt idx="8783">
                  <c:v>3500000000</c:v>
                </c:pt>
                <c:pt idx="8784">
                  <c:v>3500000000</c:v>
                </c:pt>
                <c:pt idx="8785">
                  <c:v>3500000000</c:v>
                </c:pt>
                <c:pt idx="8786">
                  <c:v>3500000000</c:v>
                </c:pt>
                <c:pt idx="8787">
                  <c:v>3506250000</c:v>
                </c:pt>
                <c:pt idx="8788">
                  <c:v>3506250000</c:v>
                </c:pt>
                <c:pt idx="8789">
                  <c:v>3512500000</c:v>
                </c:pt>
                <c:pt idx="8790">
                  <c:v>3512500000</c:v>
                </c:pt>
                <c:pt idx="8791">
                  <c:v>3518750000</c:v>
                </c:pt>
                <c:pt idx="8792">
                  <c:v>3518750000</c:v>
                </c:pt>
                <c:pt idx="8793">
                  <c:v>3525000000</c:v>
                </c:pt>
                <c:pt idx="8794">
                  <c:v>3531250000</c:v>
                </c:pt>
                <c:pt idx="8795">
                  <c:v>3531250000</c:v>
                </c:pt>
                <c:pt idx="8796">
                  <c:v>3537500000</c:v>
                </c:pt>
                <c:pt idx="8797">
                  <c:v>3537500000</c:v>
                </c:pt>
                <c:pt idx="8798">
                  <c:v>3543750000</c:v>
                </c:pt>
                <c:pt idx="8799">
                  <c:v>3543750000</c:v>
                </c:pt>
                <c:pt idx="8800">
                  <c:v>3550000000</c:v>
                </c:pt>
                <c:pt idx="8801">
                  <c:v>3550000000</c:v>
                </c:pt>
                <c:pt idx="8802">
                  <c:v>3550000000</c:v>
                </c:pt>
                <c:pt idx="8803">
                  <c:v>3550000000</c:v>
                </c:pt>
                <c:pt idx="8804">
                  <c:v>3543750000</c:v>
                </c:pt>
                <c:pt idx="8805">
                  <c:v>3531250000</c:v>
                </c:pt>
                <c:pt idx="8806">
                  <c:v>3531250000</c:v>
                </c:pt>
                <c:pt idx="8807">
                  <c:v>3531250000</c:v>
                </c:pt>
                <c:pt idx="8808">
                  <c:v>3525000000</c:v>
                </c:pt>
                <c:pt idx="8809">
                  <c:v>3518750000</c:v>
                </c:pt>
                <c:pt idx="8810">
                  <c:v>3518750000</c:v>
                </c:pt>
                <c:pt idx="8811">
                  <c:v>3518750000</c:v>
                </c:pt>
                <c:pt idx="8812">
                  <c:v>3512500000</c:v>
                </c:pt>
                <c:pt idx="8813">
                  <c:v>3512500000</c:v>
                </c:pt>
                <c:pt idx="8814">
                  <c:v>3518750000</c:v>
                </c:pt>
                <c:pt idx="8815">
                  <c:v>3518750000</c:v>
                </c:pt>
                <c:pt idx="8816">
                  <c:v>3518750000</c:v>
                </c:pt>
                <c:pt idx="8817">
                  <c:v>3506250000</c:v>
                </c:pt>
                <c:pt idx="8818">
                  <c:v>3500000000</c:v>
                </c:pt>
                <c:pt idx="8819">
                  <c:v>3500000000</c:v>
                </c:pt>
                <c:pt idx="8820">
                  <c:v>3500000000</c:v>
                </c:pt>
                <c:pt idx="8821">
                  <c:v>3493750000</c:v>
                </c:pt>
                <c:pt idx="8822">
                  <c:v>3493750000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5F7-4374-8BAB-654A612CFF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88253071"/>
        <c:axId val="1988253487"/>
      </c:lineChart>
      <c:catAx>
        <c:axId val="19882530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Номер пакета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88253487"/>
        <c:crosses val="autoZero"/>
        <c:auto val="1"/>
        <c:lblAlgn val="ctr"/>
        <c:lblOffset val="100"/>
        <c:noMultiLvlLbl val="0"/>
      </c:catAx>
      <c:valAx>
        <c:axId val="1988253487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Такты</a:t>
                </a:r>
                <a:r>
                  <a:rPr lang="ru-RU" baseline="0" dirty="0"/>
                  <a:t> и Температура</a:t>
                </a:r>
                <a:endParaRPr lang="ru-RU" dirty="0"/>
              </a:p>
            </c:rich>
          </c:tx>
          <c:layout>
            <c:manualLayout>
              <c:xMode val="edge"/>
              <c:yMode val="edge"/>
              <c:x val="3.3650151125390001E-3"/>
              <c:y val="0.539013557432323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crossAx val="19882530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69347915882499E-2"/>
          <c:y val="8.9994155690196947E-2"/>
          <c:w val="0.95970687695046997"/>
          <c:h val="0.83611496878863445"/>
        </c:manualLayout>
      </c:layout>
      <c:lineChart>
        <c:grouping val="standard"/>
        <c:varyColors val="0"/>
        <c:ser>
          <c:idx val="0"/>
          <c:order val="0"/>
          <c:tx>
            <c:strRef>
              <c:f>Лист1!$O$1</c:f>
              <c:strCache>
                <c:ptCount val="1"/>
                <c:pt idx="0">
                  <c:v>абсолютное ускорение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Лист1!$O$2:$O$8824</c:f>
              <c:numCache>
                <c:formatCode>General</c:formatCode>
                <c:ptCount val="8479"/>
                <c:pt idx="0">
                  <c:v>0.97658603550859779</c:v>
                </c:pt>
                <c:pt idx="1">
                  <c:v>0.97273254379636465</c:v>
                </c:pt>
                <c:pt idx="2">
                  <c:v>0.97377865832022426</c:v>
                </c:pt>
                <c:pt idx="3">
                  <c:v>0.96634267527199735</c:v>
                </c:pt>
                <c:pt idx="4">
                  <c:v>0.96316381366810122</c:v>
                </c:pt>
                <c:pt idx="5">
                  <c:v>0.96131553399703262</c:v>
                </c:pt>
                <c:pt idx="6">
                  <c:v>0.9627302539257816</c:v>
                </c:pt>
                <c:pt idx="7">
                  <c:v>0.96168940549431026</c:v>
                </c:pt>
                <c:pt idx="8">
                  <c:v>0.96488710067431249</c:v>
                </c:pt>
                <c:pt idx="9">
                  <c:v>0.978636699945995</c:v>
                </c:pt>
                <c:pt idx="10">
                  <c:v>0.98325848513492331</c:v>
                </c:pt>
                <c:pt idx="11">
                  <c:v>0.97142820034009714</c:v>
                </c:pt>
                <c:pt idx="12">
                  <c:v>0.97765742669301092</c:v>
                </c:pt>
                <c:pt idx="13">
                  <c:v>0.95669136178962133</c:v>
                </c:pt>
                <c:pt idx="14">
                  <c:v>0.96461653059391439</c:v>
                </c:pt>
                <c:pt idx="15">
                  <c:v>0.95629598627209145</c:v>
                </c:pt>
                <c:pt idx="16">
                  <c:v>0.96457974331622787</c:v>
                </c:pt>
                <c:pt idx="17">
                  <c:v>0.96847396095919891</c:v>
                </c:pt>
                <c:pt idx="18">
                  <c:v>0.96492618962488519</c:v>
                </c:pt>
                <c:pt idx="19">
                  <c:v>0.95572217797642434</c:v>
                </c:pt>
                <c:pt idx="20">
                  <c:v>0.95904366699766086</c:v>
                </c:pt>
                <c:pt idx="21">
                  <c:v>0.95592635824461714</c:v>
                </c:pt>
                <c:pt idx="22">
                  <c:v>0.96031175404429658</c:v>
                </c:pt>
                <c:pt idx="23">
                  <c:v>0.96461159145430142</c:v>
                </c:pt>
                <c:pt idx="24">
                  <c:v>0.97300861339184463</c:v>
                </c:pt>
                <c:pt idx="25">
                  <c:v>0.97543973719343635</c:v>
                </c:pt>
                <c:pt idx="26">
                  <c:v>0.96246195118976008</c:v>
                </c:pt>
                <c:pt idx="27">
                  <c:v>0.95682664195132028</c:v>
                </c:pt>
                <c:pt idx="28">
                  <c:v>0.9523751038157181</c:v>
                </c:pt>
                <c:pt idx="29">
                  <c:v>0.95504854109097514</c:v>
                </c:pt>
                <c:pt idx="30">
                  <c:v>0.94758266263582513</c:v>
                </c:pt>
                <c:pt idx="31">
                  <c:v>0.95370570511452857</c:v>
                </c:pt>
                <c:pt idx="32">
                  <c:v>0.95904366691624632</c:v>
                </c:pt>
                <c:pt idx="33">
                  <c:v>0.96503136013541113</c:v>
                </c:pt>
                <c:pt idx="34">
                  <c:v>0.96401988527875504</c:v>
                </c:pt>
                <c:pt idx="35">
                  <c:v>0.970944647485118</c:v>
                </c:pt>
                <c:pt idx="36">
                  <c:v>0.96276092646928702</c:v>
                </c:pt>
                <c:pt idx="37">
                  <c:v>0.96128543467172112</c:v>
                </c:pt>
                <c:pt idx="38">
                  <c:v>0.94857786018506673</c:v>
                </c:pt>
                <c:pt idx="39">
                  <c:v>0.94530701565999187</c:v>
                </c:pt>
                <c:pt idx="40">
                  <c:v>0.94512586610673188</c:v>
                </c:pt>
                <c:pt idx="41">
                  <c:v>0.94512586610673188</c:v>
                </c:pt>
                <c:pt idx="42">
                  <c:v>0.95250924766114475</c:v>
                </c:pt>
                <c:pt idx="43">
                  <c:v>0.95692942706554918</c:v>
                </c:pt>
                <c:pt idx="44">
                  <c:v>0.97219824265531418</c:v>
                </c:pt>
                <c:pt idx="45">
                  <c:v>0.96999682787110186</c:v>
                </c:pt>
                <c:pt idx="46">
                  <c:v>0.96784091073853706</c:v>
                </c:pt>
                <c:pt idx="47">
                  <c:v>0.96133027365208878</c:v>
                </c:pt>
                <c:pt idx="48">
                  <c:v>0.96101602616372728</c:v>
                </c:pt>
                <c:pt idx="49">
                  <c:v>0.95021482513292754</c:v>
                </c:pt>
                <c:pt idx="50">
                  <c:v>0.95669783389874985</c:v>
                </c:pt>
                <c:pt idx="51">
                  <c:v>0.94492788290747443</c:v>
                </c:pt>
                <c:pt idx="52">
                  <c:v>0.9506221608277905</c:v>
                </c:pt>
                <c:pt idx="53">
                  <c:v>0.96298364413940074</c:v>
                </c:pt>
                <c:pt idx="54">
                  <c:v>0.95794648458669129</c:v>
                </c:pt>
                <c:pt idx="55">
                  <c:v>0.95669472079655582</c:v>
                </c:pt>
                <c:pt idx="56">
                  <c:v>0.95510701103899354</c:v>
                </c:pt>
                <c:pt idx="57">
                  <c:v>0.95964154770356636</c:v>
                </c:pt>
                <c:pt idx="58">
                  <c:v>0.96658141644871276</c:v>
                </c:pt>
                <c:pt idx="59">
                  <c:v>0.96625506528154403</c:v>
                </c:pt>
                <c:pt idx="60">
                  <c:v>0.96433665205201047</c:v>
                </c:pt>
                <c:pt idx="61">
                  <c:v>0.95013299229107917</c:v>
                </c:pt>
                <c:pt idx="62">
                  <c:v>0.94346770448517625</c:v>
                </c:pt>
                <c:pt idx="63">
                  <c:v>0.95010859389339364</c:v>
                </c:pt>
                <c:pt idx="64">
                  <c:v>0.9580556144176684</c:v>
                </c:pt>
                <c:pt idx="65">
                  <c:v>0.95942189875995643</c:v>
                </c:pt>
                <c:pt idx="66">
                  <c:v>0.95671662583233075</c:v>
                </c:pt>
                <c:pt idx="67">
                  <c:v>0.95744791637770044</c:v>
                </c:pt>
                <c:pt idx="68">
                  <c:v>0.95166518969425806</c:v>
                </c:pt>
                <c:pt idx="69">
                  <c:v>0.95179442936802283</c:v>
                </c:pt>
                <c:pt idx="70">
                  <c:v>0.96335316163832674</c:v>
                </c:pt>
                <c:pt idx="71">
                  <c:v>0.96139046855271038</c:v>
                </c:pt>
                <c:pt idx="72">
                  <c:v>0.96067011203605157</c:v>
                </c:pt>
                <c:pt idx="73">
                  <c:v>0.96067011203605157</c:v>
                </c:pt>
                <c:pt idx="74">
                  <c:v>0.96335612524573699</c:v>
                </c:pt>
                <c:pt idx="75">
                  <c:v>0.96588453259382923</c:v>
                </c:pt>
                <c:pt idx="76">
                  <c:v>0.95660373645244767</c:v>
                </c:pt>
                <c:pt idx="77">
                  <c:v>0.94985423674331848</c:v>
                </c:pt>
                <c:pt idx="78">
                  <c:v>0.95361418411415</c:v>
                </c:pt>
                <c:pt idx="79">
                  <c:v>0.9533734671403451</c:v>
                </c:pt>
                <c:pt idx="80">
                  <c:v>0.96672964914044235</c:v>
                </c:pt>
                <c:pt idx="81">
                  <c:v>0.96617902916724552</c:v>
                </c:pt>
                <c:pt idx="82">
                  <c:v>0.95502265736054792</c:v>
                </c:pt>
                <c:pt idx="83">
                  <c:v>0.9520579841501251</c:v>
                </c:pt>
                <c:pt idx="84">
                  <c:v>0.94829161521471228</c:v>
                </c:pt>
                <c:pt idx="85">
                  <c:v>0.96260396816294092</c:v>
                </c:pt>
                <c:pt idx="86">
                  <c:v>0.96551097838812927</c:v>
                </c:pt>
                <c:pt idx="87">
                  <c:v>0.95696244050807433</c:v>
                </c:pt>
                <c:pt idx="88">
                  <c:v>0.95744132506592805</c:v>
                </c:pt>
                <c:pt idx="89">
                  <c:v>0.94661145004492742</c:v>
                </c:pt>
                <c:pt idx="90">
                  <c:v>0.94759359487915495</c:v>
                </c:pt>
                <c:pt idx="91">
                  <c:v>0.95191489559098719</c:v>
                </c:pt>
                <c:pt idx="92">
                  <c:v>0.95717116800293145</c:v>
                </c:pt>
                <c:pt idx="93">
                  <c:v>0.9617501126242729</c:v>
                </c:pt>
                <c:pt idx="94">
                  <c:v>0.9594781195128943</c:v>
                </c:pt>
                <c:pt idx="95">
                  <c:v>0.95514503740618584</c:v>
                </c:pt>
                <c:pt idx="96">
                  <c:v>0.94914657676883607</c:v>
                </c:pt>
                <c:pt idx="97">
                  <c:v>0.94526132033092358</c:v>
                </c:pt>
                <c:pt idx="98">
                  <c:v>0.94831107743398202</c:v>
                </c:pt>
                <c:pt idx="99">
                  <c:v>0.9560379576651129</c:v>
                </c:pt>
                <c:pt idx="100">
                  <c:v>0.97967094668354937</c:v>
                </c:pt>
                <c:pt idx="101">
                  <c:v>0.96942069011961984</c:v>
                </c:pt>
                <c:pt idx="102">
                  <c:v>0.96944070944651384</c:v>
                </c:pt>
                <c:pt idx="103">
                  <c:v>0.97600353814058693</c:v>
                </c:pt>
                <c:pt idx="104">
                  <c:v>0.96836932661191621</c:v>
                </c:pt>
                <c:pt idx="105">
                  <c:v>0.99138313998171257</c:v>
                </c:pt>
                <c:pt idx="106">
                  <c:v>0.97383813443557588</c:v>
                </c:pt>
                <c:pt idx="107">
                  <c:v>0.97328208163512386</c:v>
                </c:pt>
                <c:pt idx="108">
                  <c:v>0.97113851300444265</c:v>
                </c:pt>
                <c:pt idx="109">
                  <c:v>0.99108859399752958</c:v>
                </c:pt>
                <c:pt idx="110">
                  <c:v>0.96156091595946303</c:v>
                </c:pt>
                <c:pt idx="111">
                  <c:v>0.96126046256277631</c:v>
                </c:pt>
                <c:pt idx="112">
                  <c:v>0.97398504205352143</c:v>
                </c:pt>
                <c:pt idx="113">
                  <c:v>0.97648604897356317</c:v>
                </c:pt>
                <c:pt idx="114">
                  <c:v>0.97784557917470794</c:v>
                </c:pt>
                <c:pt idx="115">
                  <c:v>0.98087696372166888</c:v>
                </c:pt>
                <c:pt idx="116">
                  <c:v>0.98270950646592203</c:v>
                </c:pt>
                <c:pt idx="117">
                  <c:v>0.96800615218309438</c:v>
                </c:pt>
                <c:pt idx="118">
                  <c:v>0.97707215872433917</c:v>
                </c:pt>
                <c:pt idx="119">
                  <c:v>0.981877465126202</c:v>
                </c:pt>
                <c:pt idx="120">
                  <c:v>0.96731509684073469</c:v>
                </c:pt>
                <c:pt idx="121">
                  <c:v>0.98292964208618727</c:v>
                </c:pt>
                <c:pt idx="122">
                  <c:v>0.97835946512451188</c:v>
                </c:pt>
                <c:pt idx="123">
                  <c:v>0.9717849185937395</c:v>
                </c:pt>
                <c:pt idx="124">
                  <c:v>0.97976817751923417</c:v>
                </c:pt>
                <c:pt idx="125">
                  <c:v>0.96468273992852305</c:v>
                </c:pt>
                <c:pt idx="126">
                  <c:v>0.96665623850260363</c:v>
                </c:pt>
                <c:pt idx="127">
                  <c:v>0.98729544833396388</c:v>
                </c:pt>
                <c:pt idx="128">
                  <c:v>0.97524928775143438</c:v>
                </c:pt>
                <c:pt idx="129">
                  <c:v>0.97296492289496228</c:v>
                </c:pt>
                <c:pt idx="130">
                  <c:v>0.97327926795767317</c:v>
                </c:pt>
                <c:pt idx="131">
                  <c:v>0.98140241857694321</c:v>
                </c:pt>
                <c:pt idx="132">
                  <c:v>0.97364720010484296</c:v>
                </c:pt>
                <c:pt idx="133">
                  <c:v>0.97678378069589189</c:v>
                </c:pt>
                <c:pt idx="134">
                  <c:v>0.9782629166435779</c:v>
                </c:pt>
                <c:pt idx="135">
                  <c:v>0.96715998425079597</c:v>
                </c:pt>
                <c:pt idx="136">
                  <c:v>0.97299258051025239</c:v>
                </c:pt>
                <c:pt idx="137">
                  <c:v>0.97907094042652543</c:v>
                </c:pt>
                <c:pt idx="138">
                  <c:v>0.96916762998985884</c:v>
                </c:pt>
                <c:pt idx="139">
                  <c:v>0.97330312400608265</c:v>
                </c:pt>
                <c:pt idx="140">
                  <c:v>0.97518596985518746</c:v>
                </c:pt>
                <c:pt idx="141">
                  <c:v>0.97908672093129734</c:v>
                </c:pt>
                <c:pt idx="142">
                  <c:v>0.96859272150889097</c:v>
                </c:pt>
                <c:pt idx="143">
                  <c:v>0.97463239769653465</c:v>
                </c:pt>
                <c:pt idx="144">
                  <c:v>0.9786014769496314</c:v>
                </c:pt>
                <c:pt idx="145">
                  <c:v>0.96540178123838161</c:v>
                </c:pt>
                <c:pt idx="146">
                  <c:v>0.97102754534771052</c:v>
                </c:pt>
                <c:pt idx="147">
                  <c:v>0.98150546028842856</c:v>
                </c:pt>
                <c:pt idx="148">
                  <c:v>0.97197619884777009</c:v>
                </c:pt>
                <c:pt idx="149">
                  <c:v>0.96801624002762265</c:v>
                </c:pt>
                <c:pt idx="150">
                  <c:v>0.97205900732825889</c:v>
                </c:pt>
                <c:pt idx="151">
                  <c:v>0.97457441419031854</c:v>
                </c:pt>
                <c:pt idx="152">
                  <c:v>0.9617133015779703</c:v>
                </c:pt>
                <c:pt idx="153">
                  <c:v>0.97085086654575414</c:v>
                </c:pt>
                <c:pt idx="154">
                  <c:v>0.9729550114629556</c:v>
                </c:pt>
                <c:pt idx="155">
                  <c:v>0.97290727993987181</c:v>
                </c:pt>
                <c:pt idx="156">
                  <c:v>0.96893531472618011</c:v>
                </c:pt>
                <c:pt idx="157">
                  <c:v>0.98204819788847431</c:v>
                </c:pt>
                <c:pt idx="158">
                  <c:v>0.98038568304485563</c:v>
                </c:pt>
                <c:pt idx="159">
                  <c:v>0.96314610526960032</c:v>
                </c:pt>
                <c:pt idx="160">
                  <c:v>0.96902645492060735</c:v>
                </c:pt>
                <c:pt idx="161">
                  <c:v>0.97115847154449575</c:v>
                </c:pt>
                <c:pt idx="162">
                  <c:v>0.97596998753855124</c:v>
                </c:pt>
                <c:pt idx="163">
                  <c:v>0.96411115787340618</c:v>
                </c:pt>
                <c:pt idx="164">
                  <c:v>0.96414813446689951</c:v>
                </c:pt>
                <c:pt idx="165">
                  <c:v>0.98486549263907108</c:v>
                </c:pt>
                <c:pt idx="166">
                  <c:v>0.96568122631021458</c:v>
                </c:pt>
                <c:pt idx="167">
                  <c:v>0.96358068390768403</c:v>
                </c:pt>
                <c:pt idx="168">
                  <c:v>0.98287185833080815</c:v>
                </c:pt>
                <c:pt idx="169">
                  <c:v>0.97928815457580387</c:v>
                </c:pt>
                <c:pt idx="170">
                  <c:v>0.97909742446136594</c:v>
                </c:pt>
                <c:pt idx="171">
                  <c:v>0.96696482712454435</c:v>
                </c:pt>
                <c:pt idx="172">
                  <c:v>0.97500641425582435</c:v>
                </c:pt>
                <c:pt idx="173">
                  <c:v>0.97716976716035575</c:v>
                </c:pt>
                <c:pt idx="174">
                  <c:v>0.96887595726776166</c:v>
                </c:pt>
                <c:pt idx="175">
                  <c:v>0.98911296103027668</c:v>
                </c:pt>
                <c:pt idx="176">
                  <c:v>0.97634959098144347</c:v>
                </c:pt>
                <c:pt idx="177">
                  <c:v>0.96885011036316659</c:v>
                </c:pt>
                <c:pt idx="178">
                  <c:v>0.97182464686588388</c:v>
                </c:pt>
                <c:pt idx="179">
                  <c:v>0.97347247474032805</c:v>
                </c:pt>
                <c:pt idx="180">
                  <c:v>0.98299457245297139</c:v>
                </c:pt>
                <c:pt idx="181">
                  <c:v>0.96238128493856323</c:v>
                </c:pt>
                <c:pt idx="182">
                  <c:v>0.96812091284291968</c:v>
                </c:pt>
                <c:pt idx="183">
                  <c:v>0.97542374588278302</c:v>
                </c:pt>
                <c:pt idx="184">
                  <c:v>0.96870815020558187</c:v>
                </c:pt>
                <c:pt idx="185">
                  <c:v>0.9609250367302874</c:v>
                </c:pt>
                <c:pt idx="186">
                  <c:v>0.96243428777989959</c:v>
                </c:pt>
                <c:pt idx="187">
                  <c:v>0.96802386644958294</c:v>
                </c:pt>
                <c:pt idx="188">
                  <c:v>0.96592385879144738</c:v>
                </c:pt>
                <c:pt idx="189">
                  <c:v>0.96529945220537783</c:v>
                </c:pt>
                <c:pt idx="190">
                  <c:v>0.96609762648047159</c:v>
                </c:pt>
                <c:pt idx="191">
                  <c:v>0.97143003895082436</c:v>
                </c:pt>
                <c:pt idx="192">
                  <c:v>0.96313868905507061</c:v>
                </c:pt>
                <c:pt idx="193">
                  <c:v>0.96804071947149006</c:v>
                </c:pt>
                <c:pt idx="194">
                  <c:v>0.97471782140613439</c:v>
                </c:pt>
                <c:pt idx="195">
                  <c:v>0.97561269515315352</c:v>
                </c:pt>
                <c:pt idx="196">
                  <c:v>0.97092392340631917</c:v>
                </c:pt>
                <c:pt idx="197">
                  <c:v>0.96765342836491219</c:v>
                </c:pt>
                <c:pt idx="198">
                  <c:v>0.97763099739096238</c:v>
                </c:pt>
                <c:pt idx="199">
                  <c:v>0.96563091711895799</c:v>
                </c:pt>
                <c:pt idx="200">
                  <c:v>0.96982659265854421</c:v>
                </c:pt>
                <c:pt idx="201">
                  <c:v>0.96624890245898898</c:v>
                </c:pt>
                <c:pt idx="202">
                  <c:v>0.96525800491060554</c:v>
                </c:pt>
                <c:pt idx="203">
                  <c:v>0.97491286267005417</c:v>
                </c:pt>
                <c:pt idx="204">
                  <c:v>0.97536124443916683</c:v>
                </c:pt>
                <c:pt idx="205">
                  <c:v>0.95875421467652489</c:v>
                </c:pt>
                <c:pt idx="206">
                  <c:v>0.94114503893926993</c:v>
                </c:pt>
                <c:pt idx="207">
                  <c:v>0.96014137412354106</c:v>
                </c:pt>
                <c:pt idx="208">
                  <c:v>0.99035998204030928</c:v>
                </c:pt>
                <c:pt idx="209">
                  <c:v>0.97313670045181266</c:v>
                </c:pt>
                <c:pt idx="210">
                  <c:v>0.96886153865839553</c:v>
                </c:pt>
                <c:pt idx="211">
                  <c:v>0.95738498626352819</c:v>
                </c:pt>
                <c:pt idx="212">
                  <c:v>0.97267238790038657</c:v>
                </c:pt>
                <c:pt idx="213">
                  <c:v>0.95215915738704116</c:v>
                </c:pt>
                <c:pt idx="214">
                  <c:v>0.97987902862106591</c:v>
                </c:pt>
                <c:pt idx="215">
                  <c:v>0.9987897323300835</c:v>
                </c:pt>
                <c:pt idx="216">
                  <c:v>0.95760696475699458</c:v>
                </c:pt>
                <c:pt idx="217">
                  <c:v>0.9686711510779703</c:v>
                </c:pt>
                <c:pt idx="218">
                  <c:v>0.97533235897226467</c:v>
                </c:pt>
                <c:pt idx="219">
                  <c:v>0.96008850288632042</c:v>
                </c:pt>
                <c:pt idx="220">
                  <c:v>0.95723983427285353</c:v>
                </c:pt>
                <c:pt idx="221">
                  <c:v>0.9733556056118442</c:v>
                </c:pt>
                <c:pt idx="222">
                  <c:v>0.97482826796641608</c:v>
                </c:pt>
                <c:pt idx="223">
                  <c:v>0.95866135374406414</c:v>
                </c:pt>
                <c:pt idx="224">
                  <c:v>0.97153079075999238</c:v>
                </c:pt>
                <c:pt idx="225">
                  <c:v>0.96714779577890775</c:v>
                </c:pt>
                <c:pt idx="226">
                  <c:v>0.97046702803168006</c:v>
                </c:pt>
                <c:pt idx="227">
                  <c:v>0.97208730317394842</c:v>
                </c:pt>
                <c:pt idx="228">
                  <c:v>0.97550150123915247</c:v>
                </c:pt>
                <c:pt idx="229">
                  <c:v>0.97408286872458694</c:v>
                </c:pt>
                <c:pt idx="230">
                  <c:v>0.96098592743086653</c:v>
                </c:pt>
                <c:pt idx="231">
                  <c:v>0.98581339011356517</c:v>
                </c:pt>
                <c:pt idx="232">
                  <c:v>0.9763542238670061</c:v>
                </c:pt>
                <c:pt idx="233">
                  <c:v>0.9723728807439258</c:v>
                </c:pt>
                <c:pt idx="234">
                  <c:v>0.98172259133423234</c:v>
                </c:pt>
                <c:pt idx="235">
                  <c:v>0.97892280942392684</c:v>
                </c:pt>
                <c:pt idx="236">
                  <c:v>0.97464794310495573</c:v>
                </c:pt>
                <c:pt idx="237">
                  <c:v>0.95901738732951114</c:v>
                </c:pt>
                <c:pt idx="238">
                  <c:v>1.0031686042452486</c:v>
                </c:pt>
                <c:pt idx="239">
                  <c:v>0.96248459109318107</c:v>
                </c:pt>
                <c:pt idx="240">
                  <c:v>0.97591081357009268</c:v>
                </c:pt>
                <c:pt idx="241">
                  <c:v>0.96151919362142879</c:v>
                </c:pt>
                <c:pt idx="242">
                  <c:v>0.94236262183938513</c:v>
                </c:pt>
                <c:pt idx="243">
                  <c:v>0.9792750850297377</c:v>
                </c:pt>
                <c:pt idx="244">
                  <c:v>0.97283421166815465</c:v>
                </c:pt>
                <c:pt idx="245">
                  <c:v>0.9564214880062033</c:v>
                </c:pt>
                <c:pt idx="246">
                  <c:v>0.97431964025406093</c:v>
                </c:pt>
                <c:pt idx="247">
                  <c:v>0.9853313364995554</c:v>
                </c:pt>
                <c:pt idx="248">
                  <c:v>0.97407856206412435</c:v>
                </c:pt>
                <c:pt idx="249">
                  <c:v>0.98195616586485168</c:v>
                </c:pt>
                <c:pt idx="250">
                  <c:v>0.98605154896486014</c:v>
                </c:pt>
                <c:pt idx="251">
                  <c:v>0.9682903835839991</c:v>
                </c:pt>
                <c:pt idx="252">
                  <c:v>0.97413381338425986</c:v>
                </c:pt>
                <c:pt idx="253">
                  <c:v>0.97075586528914726</c:v>
                </c:pt>
                <c:pt idx="254">
                  <c:v>0.97282441866107783</c:v>
                </c:pt>
                <c:pt idx="255">
                  <c:v>0.96167484444488749</c:v>
                </c:pt>
                <c:pt idx="256">
                  <c:v>0.9688691583573088</c:v>
                </c:pt>
                <c:pt idx="257">
                  <c:v>0.9810122275850397</c:v>
                </c:pt>
                <c:pt idx="258">
                  <c:v>0.95264762230743016</c:v>
                </c:pt>
                <c:pt idx="259">
                  <c:v>0.96521588959983451</c:v>
                </c:pt>
                <c:pt idx="260">
                  <c:v>0.983512999883418</c:v>
                </c:pt>
                <c:pt idx="261">
                  <c:v>0.96890139802900566</c:v>
                </c:pt>
                <c:pt idx="262">
                  <c:v>0.95366762451495657</c:v>
                </c:pt>
                <c:pt idx="263">
                  <c:v>0.97081906236661841</c:v>
                </c:pt>
                <c:pt idx="264">
                  <c:v>0.96729881983461596</c:v>
                </c:pt>
                <c:pt idx="265">
                  <c:v>0.98218350217437478</c:v>
                </c:pt>
                <c:pt idx="266">
                  <c:v>0.96358567483147795</c:v>
                </c:pt>
                <c:pt idx="267">
                  <c:v>0.97310993306203597</c:v>
                </c:pt>
                <c:pt idx="268">
                  <c:v>0.98404676808924085</c:v>
                </c:pt>
                <c:pt idx="269">
                  <c:v>0.97449604535221379</c:v>
                </c:pt>
                <c:pt idx="270">
                  <c:v>0.97272319264374485</c:v>
                </c:pt>
                <c:pt idx="271">
                  <c:v>0.97617139632046179</c:v>
                </c:pt>
                <c:pt idx="272">
                  <c:v>0.9645509064719241</c:v>
                </c:pt>
                <c:pt idx="273">
                  <c:v>0.9866460948161706</c:v>
                </c:pt>
                <c:pt idx="274">
                  <c:v>0.97280924251994239</c:v>
                </c:pt>
                <c:pt idx="275">
                  <c:v>0.97358573194064568</c:v>
                </c:pt>
                <c:pt idx="276">
                  <c:v>0.96756224090580134</c:v>
                </c:pt>
                <c:pt idx="277">
                  <c:v>0.96207290927039402</c:v>
                </c:pt>
                <c:pt idx="278">
                  <c:v>0.97697173425642159</c:v>
                </c:pt>
                <c:pt idx="279">
                  <c:v>0.9695570182142359</c:v>
                </c:pt>
                <c:pt idx="280">
                  <c:v>0.9697297156277731</c:v>
                </c:pt>
                <c:pt idx="281">
                  <c:v>0.96878337170706641</c:v>
                </c:pt>
                <c:pt idx="282">
                  <c:v>0.97613333689204573</c:v>
                </c:pt>
                <c:pt idx="283">
                  <c:v>0.97948614740325968</c:v>
                </c:pt>
                <c:pt idx="284">
                  <c:v>0.97127868695941322</c:v>
                </c:pt>
                <c:pt idx="285">
                  <c:v>1.064394116658915</c:v>
                </c:pt>
                <c:pt idx="286">
                  <c:v>1.0808477230679898</c:v>
                </c:pt>
                <c:pt idx="287">
                  <c:v>0.97410875455316592</c:v>
                </c:pt>
                <c:pt idx="288">
                  <c:v>0.96695367065646043</c:v>
                </c:pt>
                <c:pt idx="289">
                  <c:v>0.93388810174718551</c:v>
                </c:pt>
                <c:pt idx="290">
                  <c:v>0.98804009306221985</c:v>
                </c:pt>
                <c:pt idx="291">
                  <c:v>0.92637774125943251</c:v>
                </c:pt>
                <c:pt idx="292">
                  <c:v>0.97708207748295262</c:v>
                </c:pt>
                <c:pt idx="293">
                  <c:v>0.93001700299092593</c:v>
                </c:pt>
                <c:pt idx="294">
                  <c:v>0.92803564595496013</c:v>
                </c:pt>
                <c:pt idx="295">
                  <c:v>0.93443195198794438</c:v>
                </c:pt>
                <c:pt idx="296">
                  <c:v>0.92661563548474668</c:v>
                </c:pt>
                <c:pt idx="297">
                  <c:v>0.95647875645327329</c:v>
                </c:pt>
                <c:pt idx="298">
                  <c:v>1.0031757257988254</c:v>
                </c:pt>
                <c:pt idx="299">
                  <c:v>0.9345600388185239</c:v>
                </c:pt>
                <c:pt idx="300">
                  <c:v>0.97222807584187865</c:v>
                </c:pt>
                <c:pt idx="301">
                  <c:v>0.97761552894376624</c:v>
                </c:pt>
                <c:pt idx="302">
                  <c:v>1.051636031500633</c:v>
                </c:pt>
                <c:pt idx="303">
                  <c:v>0.9207749217088832</c:v>
                </c:pt>
                <c:pt idx="304">
                  <c:v>0.97141532996756852</c:v>
                </c:pt>
                <c:pt idx="305">
                  <c:v>0.92162840753671216</c:v>
                </c:pt>
                <c:pt idx="306">
                  <c:v>1.0208178538350905</c:v>
                </c:pt>
                <c:pt idx="307">
                  <c:v>0.91820257243813042</c:v>
                </c:pt>
                <c:pt idx="308">
                  <c:v>0.95390819359072498</c:v>
                </c:pt>
                <c:pt idx="309">
                  <c:v>1.0086470488170585</c:v>
                </c:pt>
                <c:pt idx="310">
                  <c:v>0.92608476300860498</c:v>
                </c:pt>
                <c:pt idx="311">
                  <c:v>1.0777155887835597</c:v>
                </c:pt>
                <c:pt idx="312">
                  <c:v>0.85808709961839325</c:v>
                </c:pt>
                <c:pt idx="313">
                  <c:v>1.1588290332848932</c:v>
                </c:pt>
                <c:pt idx="314">
                  <c:v>0.84626545009943532</c:v>
                </c:pt>
                <c:pt idx="315">
                  <c:v>1.1735385391694644</c:v>
                </c:pt>
                <c:pt idx="316">
                  <c:v>0.79924970173209819</c:v>
                </c:pt>
                <c:pt idx="317">
                  <c:v>1.1106685875720128</c:v>
                </c:pt>
                <c:pt idx="318">
                  <c:v>0.84608690901298078</c:v>
                </c:pt>
                <c:pt idx="319">
                  <c:v>1.2020113631143428</c:v>
                </c:pt>
                <c:pt idx="320">
                  <c:v>0.84945844749228316</c:v>
                </c:pt>
                <c:pt idx="321">
                  <c:v>1.0764961426818471</c:v>
                </c:pt>
                <c:pt idx="322">
                  <c:v>0.88944677117145576</c:v>
                </c:pt>
                <c:pt idx="323">
                  <c:v>1.0733030539839903</c:v>
                </c:pt>
                <c:pt idx="324">
                  <c:v>0.91771329121027778</c:v>
                </c:pt>
                <c:pt idx="325">
                  <c:v>1.0160768515927134</c:v>
                </c:pt>
                <c:pt idx="326">
                  <c:v>0.84082867323135446</c:v>
                </c:pt>
                <c:pt idx="327">
                  <c:v>1.1226552162013055</c:v>
                </c:pt>
                <c:pt idx="328">
                  <c:v>0.87803392371821254</c:v>
                </c:pt>
                <c:pt idx="329">
                  <c:v>1.1392903243291064</c:v>
                </c:pt>
                <c:pt idx="330">
                  <c:v>1.0835079301885335</c:v>
                </c:pt>
                <c:pt idx="331">
                  <c:v>0.89939411166578542</c:v>
                </c:pt>
                <c:pt idx="332">
                  <c:v>1.006953087030827</c:v>
                </c:pt>
                <c:pt idx="333">
                  <c:v>0.91032812848115374</c:v>
                </c:pt>
                <c:pt idx="334">
                  <c:v>1.0002559724175408</c:v>
                </c:pt>
                <c:pt idx="335">
                  <c:v>0.85952150815206485</c:v>
                </c:pt>
                <c:pt idx="336">
                  <c:v>1.2703117117432241</c:v>
                </c:pt>
                <c:pt idx="337">
                  <c:v>0.926382370420474</c:v>
                </c:pt>
                <c:pt idx="338">
                  <c:v>0.97406865940615905</c:v>
                </c:pt>
                <c:pt idx="339">
                  <c:v>0.91706237121801049</c:v>
                </c:pt>
                <c:pt idx="340">
                  <c:v>0.99063831690990034</c:v>
                </c:pt>
                <c:pt idx="341">
                  <c:v>0.9870352226825545</c:v>
                </c:pt>
                <c:pt idx="342">
                  <c:v>1.0068643960971109</c:v>
                </c:pt>
                <c:pt idx="343">
                  <c:v>0.96983899118812578</c:v>
                </c:pt>
                <c:pt idx="344">
                  <c:v>0.96512546022991241</c:v>
                </c:pt>
                <c:pt idx="345">
                  <c:v>0.96645585060748684</c:v>
                </c:pt>
                <c:pt idx="346">
                  <c:v>0.96434554079334034</c:v>
                </c:pt>
                <c:pt idx="347">
                  <c:v>0.97316205801911537</c:v>
                </c:pt>
                <c:pt idx="348">
                  <c:v>0.9646796046937034</c:v>
                </c:pt>
                <c:pt idx="349">
                  <c:v>0.9760562796973552</c:v>
                </c:pt>
                <c:pt idx="350">
                  <c:v>0.97056124365330843</c:v>
                </c:pt>
                <c:pt idx="351">
                  <c:v>0.95896271641243702</c:v>
                </c:pt>
                <c:pt idx="352">
                  <c:v>0.97097793128149035</c:v>
                </c:pt>
                <c:pt idx="353">
                  <c:v>0.96104956377135942</c:v>
                </c:pt>
                <c:pt idx="354">
                  <c:v>1.0036201403780776</c:v>
                </c:pt>
                <c:pt idx="355">
                  <c:v>0.98252677248920206</c:v>
                </c:pt>
                <c:pt idx="356">
                  <c:v>0.98944993542877147</c:v>
                </c:pt>
                <c:pt idx="357">
                  <c:v>0.96503169095320385</c:v>
                </c:pt>
                <c:pt idx="358">
                  <c:v>0.95985183928412621</c:v>
                </c:pt>
                <c:pt idx="359">
                  <c:v>0.91408978513929362</c:v>
                </c:pt>
                <c:pt idx="360">
                  <c:v>0.99106411453879251</c:v>
                </c:pt>
                <c:pt idx="361">
                  <c:v>0.9917160187599674</c:v>
                </c:pt>
                <c:pt idx="362">
                  <c:v>0.91346900181670099</c:v>
                </c:pt>
                <c:pt idx="363">
                  <c:v>1.1384969923127668</c:v>
                </c:pt>
                <c:pt idx="364">
                  <c:v>0.83443576478487069</c:v>
                </c:pt>
                <c:pt idx="365">
                  <c:v>1.1066463918114402</c:v>
                </c:pt>
                <c:pt idx="366">
                  <c:v>0.8757567563656018</c:v>
                </c:pt>
                <c:pt idx="367">
                  <c:v>1.0418662856240237</c:v>
                </c:pt>
                <c:pt idx="368">
                  <c:v>0.80486424514945376</c:v>
                </c:pt>
                <c:pt idx="369">
                  <c:v>1.1084846610807071</c:v>
                </c:pt>
                <c:pt idx="370">
                  <c:v>0.88839065826840036</c:v>
                </c:pt>
                <c:pt idx="371">
                  <c:v>1.1100833028777615</c:v>
                </c:pt>
                <c:pt idx="372">
                  <c:v>0.76577727514252081</c:v>
                </c:pt>
                <c:pt idx="373">
                  <c:v>1.1161385683130038</c:v>
                </c:pt>
                <c:pt idx="374">
                  <c:v>0.90462354228632369</c:v>
                </c:pt>
                <c:pt idx="375">
                  <c:v>1.066195127084419</c:v>
                </c:pt>
                <c:pt idx="376">
                  <c:v>0.832666436321292</c:v>
                </c:pt>
                <c:pt idx="377">
                  <c:v>1.043531148827995</c:v>
                </c:pt>
                <c:pt idx="378">
                  <c:v>0.97402865755845236</c:v>
                </c:pt>
                <c:pt idx="379">
                  <c:v>0.99999059135008106</c:v>
                </c:pt>
                <c:pt idx="380">
                  <c:v>0.95748403088427669</c:v>
                </c:pt>
                <c:pt idx="381">
                  <c:v>0.99552598037439</c:v>
                </c:pt>
                <c:pt idx="382">
                  <c:v>1.03092145618855</c:v>
                </c:pt>
                <c:pt idx="383">
                  <c:v>0.94493233281542433</c:v>
                </c:pt>
                <c:pt idx="384">
                  <c:v>0.93930467713148758</c:v>
                </c:pt>
                <c:pt idx="385">
                  <c:v>1.0488753730353289</c:v>
                </c:pt>
                <c:pt idx="386">
                  <c:v>0.94821024431513079</c:v>
                </c:pt>
                <c:pt idx="387">
                  <c:v>1.0042989019705397</c:v>
                </c:pt>
                <c:pt idx="388">
                  <c:v>0.86575564980385866</c:v>
                </c:pt>
                <c:pt idx="389">
                  <c:v>0.96667084737670661</c:v>
                </c:pt>
                <c:pt idx="390">
                  <c:v>0.98111850834971404</c:v>
                </c:pt>
                <c:pt idx="391">
                  <c:v>0.95465535570229321</c:v>
                </c:pt>
                <c:pt idx="392">
                  <c:v>1.1018161348936626</c:v>
                </c:pt>
                <c:pt idx="393">
                  <c:v>0.8984882299249749</c:v>
                </c:pt>
                <c:pt idx="394">
                  <c:v>0.96226052036649623</c:v>
                </c:pt>
                <c:pt idx="395">
                  <c:v>0.94723967861709846</c:v>
                </c:pt>
                <c:pt idx="396">
                  <c:v>0.99593725413128353</c:v>
                </c:pt>
                <c:pt idx="397">
                  <c:v>0.97516443032752176</c:v>
                </c:pt>
                <c:pt idx="398">
                  <c:v>0.96993495735745083</c:v>
                </c:pt>
                <c:pt idx="399">
                  <c:v>0.96920620871308905</c:v>
                </c:pt>
                <c:pt idx="400">
                  <c:v>0.96478118359760723</c:v>
                </c:pt>
                <c:pt idx="401">
                  <c:v>0.98144431528232923</c:v>
                </c:pt>
                <c:pt idx="402">
                  <c:v>0.90367968612933647</c:v>
                </c:pt>
                <c:pt idx="403">
                  <c:v>0.93762992045348181</c:v>
                </c:pt>
                <c:pt idx="404">
                  <c:v>0.94711761134929806</c:v>
                </c:pt>
                <c:pt idx="405">
                  <c:v>0.91375760436320663</c:v>
                </c:pt>
                <c:pt idx="406">
                  <c:v>1.0021563295124529</c:v>
                </c:pt>
                <c:pt idx="407">
                  <c:v>0.95834565207061695</c:v>
                </c:pt>
                <c:pt idx="408">
                  <c:v>0.93882144678611168</c:v>
                </c:pt>
                <c:pt idx="409">
                  <c:v>0.96962787880712265</c:v>
                </c:pt>
                <c:pt idx="410">
                  <c:v>0.99056872059768974</c:v>
                </c:pt>
                <c:pt idx="411">
                  <c:v>0.99025204782370424</c:v>
                </c:pt>
                <c:pt idx="412">
                  <c:v>1.0245949035624178</c:v>
                </c:pt>
                <c:pt idx="413">
                  <c:v>0.97194336506711343</c:v>
                </c:pt>
                <c:pt idx="414">
                  <c:v>0.95767302979297986</c:v>
                </c:pt>
                <c:pt idx="415">
                  <c:v>0.9494701868473806</c:v>
                </c:pt>
                <c:pt idx="416">
                  <c:v>0.93910728114757491</c:v>
                </c:pt>
                <c:pt idx="417">
                  <c:v>0.99642170381848305</c:v>
                </c:pt>
                <c:pt idx="418">
                  <c:v>0.91145052534070159</c:v>
                </c:pt>
                <c:pt idx="419">
                  <c:v>0.96750546875246224</c:v>
                </c:pt>
                <c:pt idx="420">
                  <c:v>0.97174733104444388</c:v>
                </c:pt>
                <c:pt idx="421">
                  <c:v>0.9910792251563344</c:v>
                </c:pt>
                <c:pt idx="422">
                  <c:v>0.97928225893048837</c:v>
                </c:pt>
                <c:pt idx="423">
                  <c:v>0.97719011639700892</c:v>
                </c:pt>
                <c:pt idx="424">
                  <c:v>0.99734156220039405</c:v>
                </c:pt>
                <c:pt idx="425">
                  <c:v>0.94998572822964034</c:v>
                </c:pt>
                <c:pt idx="426">
                  <c:v>0.97448529262169992</c:v>
                </c:pt>
                <c:pt idx="427">
                  <c:v>0.97555899437079663</c:v>
                </c:pt>
                <c:pt idx="428">
                  <c:v>0.98341286771390191</c:v>
                </c:pt>
                <c:pt idx="429">
                  <c:v>0.9716436618267007</c:v>
                </c:pt>
                <c:pt idx="430">
                  <c:v>0.96981599571811561</c:v>
                </c:pt>
                <c:pt idx="431">
                  <c:v>0.99314957920377822</c:v>
                </c:pt>
                <c:pt idx="432">
                  <c:v>0.96765970246569633</c:v>
                </c:pt>
                <c:pt idx="433">
                  <c:v>0.96698990871127588</c:v>
                </c:pt>
                <c:pt idx="434">
                  <c:v>0.96548589360590864</c:v>
                </c:pt>
                <c:pt idx="435">
                  <c:v>0.96905815691732355</c:v>
                </c:pt>
                <c:pt idx="436">
                  <c:v>0.99393157518791087</c:v>
                </c:pt>
                <c:pt idx="437">
                  <c:v>0.96236445839665541</c:v>
                </c:pt>
                <c:pt idx="438">
                  <c:v>0.95331383963197347</c:v>
                </c:pt>
                <c:pt idx="439">
                  <c:v>0.99455477521150137</c:v>
                </c:pt>
                <c:pt idx="440">
                  <c:v>0.97146145556838315</c:v>
                </c:pt>
                <c:pt idx="441">
                  <c:v>0.99311122137653973</c:v>
                </c:pt>
                <c:pt idx="442">
                  <c:v>0.95197056392293167</c:v>
                </c:pt>
                <c:pt idx="443">
                  <c:v>0.98509848554353285</c:v>
                </c:pt>
                <c:pt idx="444">
                  <c:v>0.97886179066227808</c:v>
                </c:pt>
                <c:pt idx="445">
                  <c:v>0.96144685798486107</c:v>
                </c:pt>
                <c:pt idx="446">
                  <c:v>0.97441406030299071</c:v>
                </c:pt>
                <c:pt idx="447">
                  <c:v>0.96792345194382468</c:v>
                </c:pt>
                <c:pt idx="448">
                  <c:v>0.98242217870730097</c:v>
                </c:pt>
                <c:pt idx="449">
                  <c:v>0.95572348160943055</c:v>
                </c:pt>
                <c:pt idx="450">
                  <c:v>0.97197386983807343</c:v>
                </c:pt>
                <c:pt idx="451">
                  <c:v>0.9648617726161608</c:v>
                </c:pt>
                <c:pt idx="452">
                  <c:v>0.96221045724718812</c:v>
                </c:pt>
                <c:pt idx="453">
                  <c:v>0.98375413926026045</c:v>
                </c:pt>
                <c:pt idx="454">
                  <c:v>0.98719180284619479</c:v>
                </c:pt>
                <c:pt idx="455">
                  <c:v>0.98072818210177048</c:v>
                </c:pt>
                <c:pt idx="456">
                  <c:v>0.97522026787371563</c:v>
                </c:pt>
                <c:pt idx="457">
                  <c:v>0.95847912203916141</c:v>
                </c:pt>
                <c:pt idx="458">
                  <c:v>0.97862424088308841</c:v>
                </c:pt>
                <c:pt idx="459">
                  <c:v>0.98704571796041951</c:v>
                </c:pt>
                <c:pt idx="460">
                  <c:v>0.97714685818662894</c:v>
                </c:pt>
                <c:pt idx="461">
                  <c:v>0.97510703950694555</c:v>
                </c:pt>
                <c:pt idx="462">
                  <c:v>0.97058587338764002</c:v>
                </c:pt>
                <c:pt idx="463">
                  <c:v>0.98583597548009172</c:v>
                </c:pt>
                <c:pt idx="464">
                  <c:v>0.97437189431902638</c:v>
                </c:pt>
                <c:pt idx="465">
                  <c:v>0.97465516758832538</c:v>
                </c:pt>
                <c:pt idx="466">
                  <c:v>0.98848287901814469</c:v>
                </c:pt>
                <c:pt idx="467">
                  <c:v>0.97933818923597582</c:v>
                </c:pt>
                <c:pt idx="468">
                  <c:v>0.99548429179096731</c:v>
                </c:pt>
                <c:pt idx="469">
                  <c:v>0.94014514031823837</c:v>
                </c:pt>
                <c:pt idx="470">
                  <c:v>0.9918423225977</c:v>
                </c:pt>
                <c:pt idx="471">
                  <c:v>0.97813047872356995</c:v>
                </c:pt>
                <c:pt idx="472">
                  <c:v>1.0022701849180597</c:v>
                </c:pt>
                <c:pt idx="473">
                  <c:v>0.99181354638573149</c:v>
                </c:pt>
                <c:pt idx="474">
                  <c:v>0.93919108760020076</c:v>
                </c:pt>
                <c:pt idx="475">
                  <c:v>0.97114856808733441</c:v>
                </c:pt>
                <c:pt idx="476">
                  <c:v>0.9755018688818593</c:v>
                </c:pt>
                <c:pt idx="477">
                  <c:v>0.9725918108366749</c:v>
                </c:pt>
                <c:pt idx="478">
                  <c:v>0.97435777328700135</c:v>
                </c:pt>
                <c:pt idx="479">
                  <c:v>0.97150543102004372</c:v>
                </c:pt>
                <c:pt idx="480">
                  <c:v>0.95433865590349087</c:v>
                </c:pt>
                <c:pt idx="481">
                  <c:v>0.96703292904181937</c:v>
                </c:pt>
                <c:pt idx="482">
                  <c:v>0.98256046132752572</c:v>
                </c:pt>
                <c:pt idx="483">
                  <c:v>0.9593405395245066</c:v>
                </c:pt>
                <c:pt idx="484">
                  <c:v>0.98764894063524433</c:v>
                </c:pt>
                <c:pt idx="485">
                  <c:v>0.96336811633106478</c:v>
                </c:pt>
                <c:pt idx="486">
                  <c:v>0.97067627737119466</c:v>
                </c:pt>
                <c:pt idx="487">
                  <c:v>0.96695824045724121</c:v>
                </c:pt>
                <c:pt idx="488">
                  <c:v>0.96513858247909767</c:v>
                </c:pt>
                <c:pt idx="489">
                  <c:v>0.96724070779743421</c:v>
                </c:pt>
                <c:pt idx="490">
                  <c:v>0.97921353016338619</c:v>
                </c:pt>
                <c:pt idx="491">
                  <c:v>0.94757851588984443</c:v>
                </c:pt>
                <c:pt idx="492">
                  <c:v>0.98487227044436598</c:v>
                </c:pt>
                <c:pt idx="493">
                  <c:v>0.97950970206478349</c:v>
                </c:pt>
                <c:pt idx="494">
                  <c:v>0.97177029836841733</c:v>
                </c:pt>
                <c:pt idx="495">
                  <c:v>0.98224617694751037</c:v>
                </c:pt>
                <c:pt idx="496">
                  <c:v>0.98613027900692318</c:v>
                </c:pt>
                <c:pt idx="497">
                  <c:v>0.96064457109405477</c:v>
                </c:pt>
                <c:pt idx="498">
                  <c:v>0.98445772593037228</c:v>
                </c:pt>
                <c:pt idx="499">
                  <c:v>0.96796629828935676</c:v>
                </c:pt>
                <c:pt idx="500">
                  <c:v>0.95993767881045278</c:v>
                </c:pt>
                <c:pt idx="501">
                  <c:v>0.97153532428345601</c:v>
                </c:pt>
                <c:pt idx="502">
                  <c:v>0.97877241636415557</c:v>
                </c:pt>
                <c:pt idx="503">
                  <c:v>0.97888798724806114</c:v>
                </c:pt>
                <c:pt idx="504">
                  <c:v>1.0000311944725806</c:v>
                </c:pt>
                <c:pt idx="505">
                  <c:v>0.98229070337288726</c:v>
                </c:pt>
                <c:pt idx="506">
                  <c:v>0.96988203981358501</c:v>
                </c:pt>
                <c:pt idx="507">
                  <c:v>0.9599450633419826</c:v>
                </c:pt>
                <c:pt idx="508">
                  <c:v>0.95072245368250374</c:v>
                </c:pt>
                <c:pt idx="509">
                  <c:v>0.96394255959696695</c:v>
                </c:pt>
                <c:pt idx="510">
                  <c:v>0.99330850676003779</c:v>
                </c:pt>
                <c:pt idx="511">
                  <c:v>0.99453561900295961</c:v>
                </c:pt>
                <c:pt idx="512">
                  <c:v>0.97898507471703622</c:v>
                </c:pt>
                <c:pt idx="513">
                  <c:v>0.95853675505424463</c:v>
                </c:pt>
                <c:pt idx="514">
                  <c:v>0.95555496942708651</c:v>
                </c:pt>
                <c:pt idx="515">
                  <c:v>0.92383658816401515</c:v>
                </c:pt>
                <c:pt idx="516">
                  <c:v>0.98700554577570643</c:v>
                </c:pt>
                <c:pt idx="517">
                  <c:v>0.97837695956517701</c:v>
                </c:pt>
                <c:pt idx="518">
                  <c:v>0.96780144860325557</c:v>
                </c:pt>
                <c:pt idx="519">
                  <c:v>0.96694275383983352</c:v>
                </c:pt>
                <c:pt idx="520">
                  <c:v>0.95649817668953252</c:v>
                </c:pt>
                <c:pt idx="521">
                  <c:v>0.95484754291588991</c:v>
                </c:pt>
                <c:pt idx="522">
                  <c:v>0.97908951827235091</c:v>
                </c:pt>
                <c:pt idx="523">
                  <c:v>0.9751492896098648</c:v>
                </c:pt>
                <c:pt idx="524">
                  <c:v>0.96533776317451914</c:v>
                </c:pt>
                <c:pt idx="525">
                  <c:v>0.97801981601192511</c:v>
                </c:pt>
                <c:pt idx="526">
                  <c:v>0.97825999541226261</c:v>
                </c:pt>
                <c:pt idx="527">
                  <c:v>0.97529177882244866</c:v>
                </c:pt>
                <c:pt idx="528">
                  <c:v>0.96635176525321254</c:v>
                </c:pt>
                <c:pt idx="529">
                  <c:v>0.96334228362530416</c:v>
                </c:pt>
                <c:pt idx="530">
                  <c:v>0.95423730133756557</c:v>
                </c:pt>
                <c:pt idx="531">
                  <c:v>0.97387317527292028</c:v>
                </c:pt>
                <c:pt idx="532">
                  <c:v>0.97929411248535725</c:v>
                </c:pt>
                <c:pt idx="533">
                  <c:v>0.97840405989653256</c:v>
                </c:pt>
                <c:pt idx="534">
                  <c:v>0.97414786862775615</c:v>
                </c:pt>
                <c:pt idx="535">
                  <c:v>0.97696714292438802</c:v>
                </c:pt>
                <c:pt idx="536">
                  <c:v>0.96721122865624387</c:v>
                </c:pt>
                <c:pt idx="537">
                  <c:v>0.9686042771410831</c:v>
                </c:pt>
                <c:pt idx="538">
                  <c:v>0.96029943936670081</c:v>
                </c:pt>
                <c:pt idx="539">
                  <c:v>0.97142369494041114</c:v>
                </c:pt>
                <c:pt idx="540">
                  <c:v>0.96477303793171998</c:v>
                </c:pt>
                <c:pt idx="541">
                  <c:v>0.97516068493384289</c:v>
                </c:pt>
                <c:pt idx="542">
                  <c:v>0.9454852340947647</c:v>
                </c:pt>
                <c:pt idx="543">
                  <c:v>0.96594296458705675</c:v>
                </c:pt>
                <c:pt idx="544">
                  <c:v>0.99997642154602828</c:v>
                </c:pt>
                <c:pt idx="545">
                  <c:v>0.9859021620559314</c:v>
                </c:pt>
                <c:pt idx="546">
                  <c:v>0.96916876708428901</c:v>
                </c:pt>
                <c:pt idx="547">
                  <c:v>0.97959161940478934</c:v>
                </c:pt>
                <c:pt idx="548">
                  <c:v>0.9827235630617106</c:v>
                </c:pt>
                <c:pt idx="549">
                  <c:v>0.96891072689473356</c:v>
                </c:pt>
                <c:pt idx="550">
                  <c:v>0.98506278313618167</c:v>
                </c:pt>
                <c:pt idx="551">
                  <c:v>0.98397093550357351</c:v>
                </c:pt>
                <c:pt idx="552">
                  <c:v>0.98754007594628779</c:v>
                </c:pt>
                <c:pt idx="553">
                  <c:v>0.9708876204381226</c:v>
                </c:pt>
                <c:pt idx="554">
                  <c:v>0.99170704557621492</c:v>
                </c:pt>
                <c:pt idx="555">
                  <c:v>0.98019097380873288</c:v>
                </c:pt>
                <c:pt idx="556">
                  <c:v>0.97909393625427465</c:v>
                </c:pt>
                <c:pt idx="557">
                  <c:v>0.96625555705657962</c:v>
                </c:pt>
                <c:pt idx="558">
                  <c:v>0.9773911505553956</c:v>
                </c:pt>
                <c:pt idx="559">
                  <c:v>0.95610023072897532</c:v>
                </c:pt>
                <c:pt idx="560">
                  <c:v>0.97701743783550554</c:v>
                </c:pt>
                <c:pt idx="561">
                  <c:v>0.9737864436753686</c:v>
                </c:pt>
                <c:pt idx="562">
                  <c:v>0.95991354012952779</c:v>
                </c:pt>
                <c:pt idx="563">
                  <c:v>0.96977252860854335</c:v>
                </c:pt>
                <c:pt idx="564">
                  <c:v>0.96440752312699007</c:v>
                </c:pt>
                <c:pt idx="565">
                  <c:v>0.981548769029843</c:v>
                </c:pt>
                <c:pt idx="566">
                  <c:v>0.98034844744775251</c:v>
                </c:pt>
                <c:pt idx="567">
                  <c:v>0.9781235401508912</c:v>
                </c:pt>
                <c:pt idx="568">
                  <c:v>0.9712769322184317</c:v>
                </c:pt>
                <c:pt idx="569">
                  <c:v>0.9688865799825287</c:v>
                </c:pt>
                <c:pt idx="570">
                  <c:v>0.97079673815686052</c:v>
                </c:pt>
                <c:pt idx="571">
                  <c:v>0.98581809927795505</c:v>
                </c:pt>
                <c:pt idx="572">
                  <c:v>0.96986378180427013</c:v>
                </c:pt>
                <c:pt idx="573">
                  <c:v>0.97222044183405243</c:v>
                </c:pt>
                <c:pt idx="574">
                  <c:v>0.96867606649075422</c:v>
                </c:pt>
                <c:pt idx="575">
                  <c:v>0.9603883394210907</c:v>
                </c:pt>
                <c:pt idx="576">
                  <c:v>0.97328811567979279</c:v>
                </c:pt>
                <c:pt idx="577">
                  <c:v>1.0086376151027496</c:v>
                </c:pt>
                <c:pt idx="578">
                  <c:v>0.98469476305299808</c:v>
                </c:pt>
                <c:pt idx="579">
                  <c:v>1.0122162694216694</c:v>
                </c:pt>
                <c:pt idx="580">
                  <c:v>0.89604507793513166</c:v>
                </c:pt>
                <c:pt idx="581">
                  <c:v>0.98904755160103397</c:v>
                </c:pt>
                <c:pt idx="582">
                  <c:v>0.95797134608344536</c:v>
                </c:pt>
                <c:pt idx="583">
                  <c:v>0.96257427881696489</c:v>
                </c:pt>
                <c:pt idx="584">
                  <c:v>0.94218949992026546</c:v>
                </c:pt>
                <c:pt idx="585">
                  <c:v>1.0061790425858022</c:v>
                </c:pt>
                <c:pt idx="586">
                  <c:v>0.96986392423473644</c:v>
                </c:pt>
                <c:pt idx="587">
                  <c:v>0.9841748998384382</c:v>
                </c:pt>
                <c:pt idx="588">
                  <c:v>0.98141286271896855</c:v>
                </c:pt>
                <c:pt idx="589">
                  <c:v>0.98132303360432882</c:v>
                </c:pt>
                <c:pt idx="590">
                  <c:v>0.97610369653130613</c:v>
                </c:pt>
                <c:pt idx="591">
                  <c:v>0.98618521720009578</c:v>
                </c:pt>
                <c:pt idx="592">
                  <c:v>0.96666912134177541</c:v>
                </c:pt>
                <c:pt idx="593">
                  <c:v>0.9789574376780229</c:v>
                </c:pt>
                <c:pt idx="594">
                  <c:v>0.97566163397153216</c:v>
                </c:pt>
                <c:pt idx="595">
                  <c:v>0.96958922432378591</c:v>
                </c:pt>
                <c:pt idx="596">
                  <c:v>0.98357284795821898</c:v>
                </c:pt>
                <c:pt idx="597">
                  <c:v>0.96873457957068931</c:v>
                </c:pt>
                <c:pt idx="598">
                  <c:v>0.98990279990746566</c:v>
                </c:pt>
                <c:pt idx="599">
                  <c:v>0.97680364913323292</c:v>
                </c:pt>
                <c:pt idx="600">
                  <c:v>0.98457189787236976</c:v>
                </c:pt>
                <c:pt idx="601">
                  <c:v>0.99602915999081065</c:v>
                </c:pt>
                <c:pt idx="602">
                  <c:v>0.97514379576880872</c:v>
                </c:pt>
                <c:pt idx="603">
                  <c:v>0.96936824351789053</c:v>
                </c:pt>
                <c:pt idx="604">
                  <c:v>0.96882213674577167</c:v>
                </c:pt>
                <c:pt idx="605">
                  <c:v>0.97345689223426835</c:v>
                </c:pt>
                <c:pt idx="606">
                  <c:v>0.97206733902025533</c:v>
                </c:pt>
                <c:pt idx="607">
                  <c:v>0.97452732891986171</c:v>
                </c:pt>
                <c:pt idx="608">
                  <c:v>0.97335991593079318</c:v>
                </c:pt>
                <c:pt idx="609">
                  <c:v>0.9650777122515265</c:v>
                </c:pt>
                <c:pt idx="610">
                  <c:v>0.98333264180459434</c:v>
                </c:pt>
                <c:pt idx="611">
                  <c:v>0.97898370884855901</c:v>
                </c:pt>
                <c:pt idx="612">
                  <c:v>0.9817631009729384</c:v>
                </c:pt>
                <c:pt idx="613">
                  <c:v>0.98362220101679287</c:v>
                </c:pt>
                <c:pt idx="614">
                  <c:v>0.98307245960643208</c:v>
                </c:pt>
                <c:pt idx="615">
                  <c:v>0.99170368480920801</c:v>
                </c:pt>
                <c:pt idx="616">
                  <c:v>0.97852530500953327</c:v>
                </c:pt>
                <c:pt idx="617">
                  <c:v>0.97902128967249746</c:v>
                </c:pt>
                <c:pt idx="618">
                  <c:v>0.97111672761257772</c:v>
                </c:pt>
                <c:pt idx="619">
                  <c:v>0.96374790099187324</c:v>
                </c:pt>
                <c:pt idx="620">
                  <c:v>0.95314120731820207</c:v>
                </c:pt>
                <c:pt idx="621">
                  <c:v>0.96768591208511456</c:v>
                </c:pt>
                <c:pt idx="622">
                  <c:v>0.97312709247752471</c:v>
                </c:pt>
                <c:pt idx="623">
                  <c:v>0.96751498305297579</c:v>
                </c:pt>
                <c:pt idx="624">
                  <c:v>0.96713917911878655</c:v>
                </c:pt>
                <c:pt idx="625">
                  <c:v>0.97790780139643019</c:v>
                </c:pt>
                <c:pt idx="626">
                  <c:v>0.97371446145111762</c:v>
                </c:pt>
                <c:pt idx="627">
                  <c:v>0.97580502452487916</c:v>
                </c:pt>
                <c:pt idx="628">
                  <c:v>0.97731683365426592</c:v>
                </c:pt>
                <c:pt idx="629">
                  <c:v>0.97889892878069906</c:v>
                </c:pt>
                <c:pt idx="630">
                  <c:v>0.973603662178815</c:v>
                </c:pt>
                <c:pt idx="631">
                  <c:v>0.97584154693261649</c:v>
                </c:pt>
                <c:pt idx="632">
                  <c:v>0.97263378871055139</c:v>
                </c:pt>
                <c:pt idx="633">
                  <c:v>0.98813593197252048</c:v>
                </c:pt>
                <c:pt idx="634">
                  <c:v>0.96981599283987885</c:v>
                </c:pt>
                <c:pt idx="635">
                  <c:v>0.97191996598896968</c:v>
                </c:pt>
                <c:pt idx="636">
                  <c:v>0.9803683162893424</c:v>
                </c:pt>
                <c:pt idx="637">
                  <c:v>0.98331515866301999</c:v>
                </c:pt>
                <c:pt idx="638">
                  <c:v>0.97471962647579846</c:v>
                </c:pt>
                <c:pt idx="639">
                  <c:v>0.97356305992000336</c:v>
                </c:pt>
                <c:pt idx="640">
                  <c:v>0.97399096762892179</c:v>
                </c:pt>
                <c:pt idx="641">
                  <c:v>0.96891610422368357</c:v>
                </c:pt>
                <c:pt idx="642">
                  <c:v>0.97776666906578491</c:v>
                </c:pt>
                <c:pt idx="643">
                  <c:v>0.9811903528918331</c:v>
                </c:pt>
                <c:pt idx="644">
                  <c:v>0.98314984909019854</c:v>
                </c:pt>
                <c:pt idx="645">
                  <c:v>0.98718182266798327</c:v>
                </c:pt>
                <c:pt idx="646">
                  <c:v>0.96677714362721678</c:v>
                </c:pt>
                <c:pt idx="647">
                  <c:v>0.95892985755747673</c:v>
                </c:pt>
                <c:pt idx="648">
                  <c:v>0.97161694467505055</c:v>
                </c:pt>
                <c:pt idx="649">
                  <c:v>0.97677768672565413</c:v>
                </c:pt>
                <c:pt idx="650">
                  <c:v>0.98913651623221344</c:v>
                </c:pt>
                <c:pt idx="651">
                  <c:v>0.97658011695442759</c:v>
                </c:pt>
                <c:pt idx="652">
                  <c:v>0.98128573300135169</c:v>
                </c:pt>
                <c:pt idx="653">
                  <c:v>0.96798401435395631</c:v>
                </c:pt>
                <c:pt idx="654">
                  <c:v>0.96973102432458047</c:v>
                </c:pt>
                <c:pt idx="655">
                  <c:v>0.96382417474491777</c:v>
                </c:pt>
                <c:pt idx="656">
                  <c:v>0.97177073473942399</c:v>
                </c:pt>
                <c:pt idx="657">
                  <c:v>0.97936457264085264</c:v>
                </c:pt>
                <c:pt idx="658">
                  <c:v>0.97329953781014489</c:v>
                </c:pt>
                <c:pt idx="659">
                  <c:v>0.97503938726597084</c:v>
                </c:pt>
                <c:pt idx="660">
                  <c:v>0.95680386761760117</c:v>
                </c:pt>
                <c:pt idx="661">
                  <c:v>0.97470276590148242</c:v>
                </c:pt>
                <c:pt idx="662">
                  <c:v>0.97389481798009381</c:v>
                </c:pt>
                <c:pt idx="663">
                  <c:v>0.97584529404876474</c:v>
                </c:pt>
                <c:pt idx="664">
                  <c:v>0.97328945077854456</c:v>
                </c:pt>
                <c:pt idx="665">
                  <c:v>0.96866979742737935</c:v>
                </c:pt>
                <c:pt idx="666">
                  <c:v>0.96899357095989169</c:v>
                </c:pt>
                <c:pt idx="667">
                  <c:v>0.96872437379473419</c:v>
                </c:pt>
                <c:pt idx="668">
                  <c:v>0.96664516186224392</c:v>
                </c:pt>
                <c:pt idx="669">
                  <c:v>0.96014118173751983</c:v>
                </c:pt>
                <c:pt idx="670">
                  <c:v>0.96697394174420248</c:v>
                </c:pt>
                <c:pt idx="671">
                  <c:v>0.98346868821745415</c:v>
                </c:pt>
                <c:pt idx="672">
                  <c:v>0.96913826741905096</c:v>
                </c:pt>
                <c:pt idx="673">
                  <c:v>0.98029690118657431</c:v>
                </c:pt>
                <c:pt idx="674">
                  <c:v>0.97960272061688358</c:v>
                </c:pt>
                <c:pt idx="675">
                  <c:v>0.9883980720013571</c:v>
                </c:pt>
                <c:pt idx="676">
                  <c:v>0.96877784090264984</c:v>
                </c:pt>
                <c:pt idx="677">
                  <c:v>0.95623323086100709</c:v>
                </c:pt>
                <c:pt idx="678">
                  <c:v>0.98677389046934161</c:v>
                </c:pt>
                <c:pt idx="679">
                  <c:v>0.96506179434148154</c:v>
                </c:pt>
                <c:pt idx="680">
                  <c:v>0.96629040303892089</c:v>
                </c:pt>
                <c:pt idx="681">
                  <c:v>0.98247344601673581</c:v>
                </c:pt>
                <c:pt idx="682">
                  <c:v>0.99580558414517839</c:v>
                </c:pt>
                <c:pt idx="683">
                  <c:v>0.97663980229355796</c:v>
                </c:pt>
                <c:pt idx="684">
                  <c:v>0.96602678455620483</c:v>
                </c:pt>
                <c:pt idx="685">
                  <c:v>0.98003692723896885</c:v>
                </c:pt>
                <c:pt idx="686">
                  <c:v>0.97722281038297587</c:v>
                </c:pt>
                <c:pt idx="687">
                  <c:v>0.98741696186362926</c:v>
                </c:pt>
                <c:pt idx="688">
                  <c:v>0.96788227880741784</c:v>
                </c:pt>
                <c:pt idx="689">
                  <c:v>0.96760605051436099</c:v>
                </c:pt>
                <c:pt idx="690">
                  <c:v>0.97024869089552512</c:v>
                </c:pt>
                <c:pt idx="691">
                  <c:v>0.9812739626750524</c:v>
                </c:pt>
                <c:pt idx="692">
                  <c:v>0.95458854726169984</c:v>
                </c:pt>
                <c:pt idx="693">
                  <c:v>0.9734431526069931</c:v>
                </c:pt>
                <c:pt idx="694">
                  <c:v>0.98370015710512115</c:v>
                </c:pt>
                <c:pt idx="695">
                  <c:v>0.97845898603524506</c:v>
                </c:pt>
                <c:pt idx="696">
                  <c:v>0.95962454728086233</c:v>
                </c:pt>
                <c:pt idx="697">
                  <c:v>0.96502372825575822</c:v>
                </c:pt>
                <c:pt idx="698">
                  <c:v>0.97032489661556143</c:v>
                </c:pt>
                <c:pt idx="699">
                  <c:v>0.98280462174379302</c:v>
                </c:pt>
                <c:pt idx="700">
                  <c:v>0.97133062809793047</c:v>
                </c:pt>
                <c:pt idx="701">
                  <c:v>0.99435996530833837</c:v>
                </c:pt>
                <c:pt idx="702">
                  <c:v>0.97813924583175782</c:v>
                </c:pt>
                <c:pt idx="703">
                  <c:v>0.96970745107583867</c:v>
                </c:pt>
                <c:pt idx="704">
                  <c:v>0.9640495288224149</c:v>
                </c:pt>
                <c:pt idx="705">
                  <c:v>0.97281205755685418</c:v>
                </c:pt>
                <c:pt idx="706">
                  <c:v>0.96995263504977403</c:v>
                </c:pt>
                <c:pt idx="707">
                  <c:v>0.97252038447242983</c:v>
                </c:pt>
                <c:pt idx="708">
                  <c:v>0.97045791059206687</c:v>
                </c:pt>
                <c:pt idx="709">
                  <c:v>0.98122291359140279</c:v>
                </c:pt>
                <c:pt idx="710">
                  <c:v>0.98244635632665644</c:v>
                </c:pt>
                <c:pt idx="711">
                  <c:v>0.97556561198353076</c:v>
                </c:pt>
                <c:pt idx="712">
                  <c:v>0.97191739323051518</c:v>
                </c:pt>
                <c:pt idx="713">
                  <c:v>0.96790764814302455</c:v>
                </c:pt>
                <c:pt idx="714">
                  <c:v>0.97623726116144527</c:v>
                </c:pt>
                <c:pt idx="715">
                  <c:v>0.97241074824170892</c:v>
                </c:pt>
                <c:pt idx="716">
                  <c:v>0.98204735436535873</c:v>
                </c:pt>
                <c:pt idx="717">
                  <c:v>0.97185454479204869</c:v>
                </c:pt>
                <c:pt idx="718">
                  <c:v>0.97993255536082691</c:v>
                </c:pt>
                <c:pt idx="719">
                  <c:v>0.9762355560194681</c:v>
                </c:pt>
                <c:pt idx="720">
                  <c:v>0.98023033211587562</c:v>
                </c:pt>
                <c:pt idx="721">
                  <c:v>0.98993671784816628</c:v>
                </c:pt>
                <c:pt idx="722">
                  <c:v>0.98285211101569092</c:v>
                </c:pt>
                <c:pt idx="723">
                  <c:v>0.97194826588250061</c:v>
                </c:pt>
                <c:pt idx="724">
                  <c:v>0.98021405453298827</c:v>
                </c:pt>
                <c:pt idx="725">
                  <c:v>0.98470842722909613</c:v>
                </c:pt>
                <c:pt idx="726">
                  <c:v>0.98912748914101056</c:v>
                </c:pt>
                <c:pt idx="727">
                  <c:v>0.9813946928244518</c:v>
                </c:pt>
                <c:pt idx="728">
                  <c:v>0.96667725258019799</c:v>
                </c:pt>
                <c:pt idx="729">
                  <c:v>0.95291719103284112</c:v>
                </c:pt>
                <c:pt idx="730">
                  <c:v>0.97289405962318432</c:v>
                </c:pt>
                <c:pt idx="731">
                  <c:v>0.98570213654925187</c:v>
                </c:pt>
                <c:pt idx="732">
                  <c:v>0.97031986304409956</c:v>
                </c:pt>
                <c:pt idx="733">
                  <c:v>0.98534309503774453</c:v>
                </c:pt>
                <c:pt idx="734">
                  <c:v>0.97258302057150881</c:v>
                </c:pt>
                <c:pt idx="735">
                  <c:v>0.97049572774420856</c:v>
                </c:pt>
                <c:pt idx="736">
                  <c:v>0.97264043680208989</c:v>
                </c:pt>
                <c:pt idx="737">
                  <c:v>0.98040560565969836</c:v>
                </c:pt>
                <c:pt idx="738">
                  <c:v>0.98062273962669277</c:v>
                </c:pt>
                <c:pt idx="739">
                  <c:v>0.97781931489109042</c:v>
                </c:pt>
                <c:pt idx="740">
                  <c:v>0.97131444956763646</c:v>
                </c:pt>
                <c:pt idx="741">
                  <c:v>0.97836600617969138</c:v>
                </c:pt>
                <c:pt idx="742">
                  <c:v>0.9788250913007901</c:v>
                </c:pt>
                <c:pt idx="743">
                  <c:v>0.96826935630990618</c:v>
                </c:pt>
                <c:pt idx="744">
                  <c:v>0.97769640212736808</c:v>
                </c:pt>
                <c:pt idx="745">
                  <c:v>0.98658273389310847</c:v>
                </c:pt>
                <c:pt idx="746">
                  <c:v>0.97717244836116812</c:v>
                </c:pt>
                <c:pt idx="747">
                  <c:v>0.97761954828245934</c:v>
                </c:pt>
                <c:pt idx="748">
                  <c:v>0.97427806577063047</c:v>
                </c:pt>
                <c:pt idx="749">
                  <c:v>0.97461837684386032</c:v>
                </c:pt>
                <c:pt idx="750">
                  <c:v>0.98268769804612899</c:v>
                </c:pt>
                <c:pt idx="751">
                  <c:v>0.97730331220394429</c:v>
                </c:pt>
                <c:pt idx="752">
                  <c:v>0.98318824574389629</c:v>
                </c:pt>
                <c:pt idx="753">
                  <c:v>0.97928238052157357</c:v>
                </c:pt>
                <c:pt idx="754">
                  <c:v>0.97405023887518327</c:v>
                </c:pt>
                <c:pt idx="755">
                  <c:v>0.97707476448836938</c:v>
                </c:pt>
                <c:pt idx="756">
                  <c:v>0.96760641968932803</c:v>
                </c:pt>
                <c:pt idx="757">
                  <c:v>0.98587764446507253</c:v>
                </c:pt>
                <c:pt idx="758">
                  <c:v>0.96707244545173554</c:v>
                </c:pt>
                <c:pt idx="759">
                  <c:v>0.96809114797316476</c:v>
                </c:pt>
                <c:pt idx="760">
                  <c:v>0.98160287194363893</c:v>
                </c:pt>
                <c:pt idx="761">
                  <c:v>0.97875258647729768</c:v>
                </c:pt>
                <c:pt idx="762">
                  <c:v>0.98429068016906485</c:v>
                </c:pt>
                <c:pt idx="763">
                  <c:v>0.96057367639135316</c:v>
                </c:pt>
                <c:pt idx="764">
                  <c:v>0.9766437059317794</c:v>
                </c:pt>
                <c:pt idx="765">
                  <c:v>0.9746993453491184</c:v>
                </c:pt>
                <c:pt idx="766">
                  <c:v>0.97154182335658612</c:v>
                </c:pt>
                <c:pt idx="767">
                  <c:v>0.96857735717147553</c:v>
                </c:pt>
                <c:pt idx="768">
                  <c:v>0.97719511268583814</c:v>
                </c:pt>
                <c:pt idx="769">
                  <c:v>0.97580587925925522</c:v>
                </c:pt>
                <c:pt idx="770">
                  <c:v>0.96330532520483869</c:v>
                </c:pt>
                <c:pt idx="771">
                  <c:v>0.96600854197465558</c:v>
                </c:pt>
                <c:pt idx="772">
                  <c:v>0.96255448730195015</c:v>
                </c:pt>
                <c:pt idx="773">
                  <c:v>0.97760444522720946</c:v>
                </c:pt>
                <c:pt idx="774">
                  <c:v>0.97509140908122049</c:v>
                </c:pt>
                <c:pt idx="775">
                  <c:v>0.98484757052002769</c:v>
                </c:pt>
                <c:pt idx="776">
                  <c:v>0.96596416728353651</c:v>
                </c:pt>
                <c:pt idx="777">
                  <c:v>0.97579624144476396</c:v>
                </c:pt>
                <c:pt idx="778">
                  <c:v>0.97066757501422696</c:v>
                </c:pt>
                <c:pt idx="779">
                  <c:v>0.98136957732344643</c:v>
                </c:pt>
                <c:pt idx="780">
                  <c:v>0.97681282982557183</c:v>
                </c:pt>
                <c:pt idx="781">
                  <c:v>0.97737105120223411</c:v>
                </c:pt>
                <c:pt idx="782">
                  <c:v>0.97813522634858618</c:v>
                </c:pt>
                <c:pt idx="783">
                  <c:v>0.97120251722284989</c:v>
                </c:pt>
                <c:pt idx="784">
                  <c:v>0.97853942038530051</c:v>
                </c:pt>
                <c:pt idx="785">
                  <c:v>0.98173508493540151</c:v>
                </c:pt>
                <c:pt idx="786">
                  <c:v>0.97724336401533063</c:v>
                </c:pt>
                <c:pt idx="787">
                  <c:v>0.97740467093535011</c:v>
                </c:pt>
                <c:pt idx="788">
                  <c:v>0.98228217987297317</c:v>
                </c:pt>
                <c:pt idx="789">
                  <c:v>0.97447445650438758</c:v>
                </c:pt>
                <c:pt idx="790">
                  <c:v>0.97492300031442491</c:v>
                </c:pt>
                <c:pt idx="791">
                  <c:v>0.97351710894993604</c:v>
                </c:pt>
                <c:pt idx="792">
                  <c:v>0.97992555583661489</c:v>
                </c:pt>
                <c:pt idx="793">
                  <c:v>0.97480989641262883</c:v>
                </c:pt>
                <c:pt idx="794">
                  <c:v>0.97869917802042528</c:v>
                </c:pt>
                <c:pt idx="795">
                  <c:v>0.97829736217164565</c:v>
                </c:pt>
                <c:pt idx="796">
                  <c:v>0.98208230682199016</c:v>
                </c:pt>
                <c:pt idx="797">
                  <c:v>0.98302170655236298</c:v>
                </c:pt>
                <c:pt idx="798">
                  <c:v>0.97596754977054445</c:v>
                </c:pt>
                <c:pt idx="799">
                  <c:v>0.98362077518100477</c:v>
                </c:pt>
                <c:pt idx="800">
                  <c:v>0.97771856495414877</c:v>
                </c:pt>
                <c:pt idx="801">
                  <c:v>0.97935667137696059</c:v>
                </c:pt>
                <c:pt idx="802">
                  <c:v>0.97981230136184883</c:v>
                </c:pt>
                <c:pt idx="803">
                  <c:v>0.97930563137978577</c:v>
                </c:pt>
                <c:pt idx="804">
                  <c:v>0.97063555756009678</c:v>
                </c:pt>
                <c:pt idx="805">
                  <c:v>0.97779302188346717</c:v>
                </c:pt>
                <c:pt idx="806">
                  <c:v>0.97383783964055126</c:v>
                </c:pt>
                <c:pt idx="807">
                  <c:v>0.9789044412917951</c:v>
                </c:pt>
                <c:pt idx="808">
                  <c:v>0.97566046364009362</c:v>
                </c:pt>
                <c:pt idx="809">
                  <c:v>0.97789331161226367</c:v>
                </c:pt>
                <c:pt idx="810">
                  <c:v>0.98327107829866733</c:v>
                </c:pt>
                <c:pt idx="811">
                  <c:v>0.98223344832478598</c:v>
                </c:pt>
                <c:pt idx="812">
                  <c:v>0.96929244977815032</c:v>
                </c:pt>
                <c:pt idx="813">
                  <c:v>0.98082525077453431</c:v>
                </c:pt>
                <c:pt idx="814">
                  <c:v>0.9788267943696678</c:v>
                </c:pt>
                <c:pt idx="815">
                  <c:v>0.98568087801275717</c:v>
                </c:pt>
                <c:pt idx="816">
                  <c:v>0.96816781032080257</c:v>
                </c:pt>
                <c:pt idx="817">
                  <c:v>0.96820852069070418</c:v>
                </c:pt>
                <c:pt idx="818">
                  <c:v>0.97497783674502059</c:v>
                </c:pt>
                <c:pt idx="819">
                  <c:v>0.96864177053026157</c:v>
                </c:pt>
                <c:pt idx="820">
                  <c:v>0.9742061724630573</c:v>
                </c:pt>
                <c:pt idx="821">
                  <c:v>0.96563806907557248</c:v>
                </c:pt>
                <c:pt idx="822">
                  <c:v>0.97648897551175662</c:v>
                </c:pt>
                <c:pt idx="823">
                  <c:v>1.0196151274388194</c:v>
                </c:pt>
                <c:pt idx="824">
                  <c:v>0.99955611822048296</c:v>
                </c:pt>
                <c:pt idx="825">
                  <c:v>0.972591835392422</c:v>
                </c:pt>
                <c:pt idx="826">
                  <c:v>0.97729392600277631</c:v>
                </c:pt>
                <c:pt idx="827">
                  <c:v>0.96949880557739732</c:v>
                </c:pt>
                <c:pt idx="828">
                  <c:v>0.97981431660314089</c:v>
                </c:pt>
                <c:pt idx="829">
                  <c:v>0.98217246987278162</c:v>
                </c:pt>
                <c:pt idx="830">
                  <c:v>0.98175958616590042</c:v>
                </c:pt>
                <c:pt idx="831">
                  <c:v>0.97621242774440575</c:v>
                </c:pt>
                <c:pt idx="832">
                  <c:v>0.98519428635764228</c:v>
                </c:pt>
                <c:pt idx="833">
                  <c:v>0.9714251382317014</c:v>
                </c:pt>
                <c:pt idx="834">
                  <c:v>0.98055947232620222</c:v>
                </c:pt>
                <c:pt idx="835">
                  <c:v>0.9603334109745012</c:v>
                </c:pt>
                <c:pt idx="836">
                  <c:v>0.9645540665323018</c:v>
                </c:pt>
                <c:pt idx="837">
                  <c:v>0.96639624595297346</c:v>
                </c:pt>
                <c:pt idx="838">
                  <c:v>0.98440177161093867</c:v>
                </c:pt>
                <c:pt idx="839">
                  <c:v>0.98349581012939757</c:v>
                </c:pt>
                <c:pt idx="840">
                  <c:v>0.97264043987767657</c:v>
                </c:pt>
                <c:pt idx="841">
                  <c:v>0.97882265561897996</c:v>
                </c:pt>
                <c:pt idx="842">
                  <c:v>0.9838376523309118</c:v>
                </c:pt>
                <c:pt idx="843">
                  <c:v>0.97522181833515598</c:v>
                </c:pt>
                <c:pt idx="844">
                  <c:v>0.98847292910023721</c:v>
                </c:pt>
                <c:pt idx="845">
                  <c:v>0.9864842474303338</c:v>
                </c:pt>
                <c:pt idx="846">
                  <c:v>0.97450765306794795</c:v>
                </c:pt>
                <c:pt idx="847">
                  <c:v>0.96883007603191185</c:v>
                </c:pt>
                <c:pt idx="848">
                  <c:v>0.98945294396449202</c:v>
                </c:pt>
                <c:pt idx="849">
                  <c:v>0.98596016120311925</c:v>
                </c:pt>
                <c:pt idx="850">
                  <c:v>0.97743281428034734</c:v>
                </c:pt>
                <c:pt idx="851">
                  <c:v>0.98211565894100405</c:v>
                </c:pt>
                <c:pt idx="852">
                  <c:v>0.97866888564444721</c:v>
                </c:pt>
                <c:pt idx="853">
                  <c:v>0.98117930955763644</c:v>
                </c:pt>
                <c:pt idx="854">
                  <c:v>0.97176999955339227</c:v>
                </c:pt>
                <c:pt idx="855">
                  <c:v>0.97836934132897002</c:v>
                </c:pt>
                <c:pt idx="856">
                  <c:v>0.96854785213981054</c:v>
                </c:pt>
                <c:pt idx="857">
                  <c:v>0.97884751304214968</c:v>
                </c:pt>
                <c:pt idx="858">
                  <c:v>0.97016781116453044</c:v>
                </c:pt>
                <c:pt idx="859">
                  <c:v>0.96406138430288757</c:v>
                </c:pt>
                <c:pt idx="860">
                  <c:v>0.98545712772905547</c:v>
                </c:pt>
                <c:pt idx="861">
                  <c:v>0.97137708613139528</c:v>
                </c:pt>
                <c:pt idx="862">
                  <c:v>0.96620118056868476</c:v>
                </c:pt>
                <c:pt idx="863">
                  <c:v>0.97593424222979286</c:v>
                </c:pt>
                <c:pt idx="864">
                  <c:v>0.97980313823543141</c:v>
                </c:pt>
                <c:pt idx="865">
                  <c:v>0.96552079496197285</c:v>
                </c:pt>
                <c:pt idx="866">
                  <c:v>0.9744309167180607</c:v>
                </c:pt>
                <c:pt idx="867">
                  <c:v>0.96729888686217436</c:v>
                </c:pt>
                <c:pt idx="868">
                  <c:v>1.0241818262258715</c:v>
                </c:pt>
                <c:pt idx="869">
                  <c:v>0.967924637056089</c:v>
                </c:pt>
                <c:pt idx="870">
                  <c:v>0.99736073743455533</c:v>
                </c:pt>
                <c:pt idx="871">
                  <c:v>0.94303938761432438</c:v>
                </c:pt>
                <c:pt idx="872">
                  <c:v>0.96389734799510685</c:v>
                </c:pt>
                <c:pt idx="873">
                  <c:v>0.93803577825155482</c:v>
                </c:pt>
                <c:pt idx="874">
                  <c:v>0.99221433017113891</c:v>
                </c:pt>
                <c:pt idx="875">
                  <c:v>0.99781708885779341</c:v>
                </c:pt>
                <c:pt idx="876">
                  <c:v>0.9906599916012363</c:v>
                </c:pt>
                <c:pt idx="877">
                  <c:v>0.99051366485071768</c:v>
                </c:pt>
                <c:pt idx="878">
                  <c:v>0.97516870593857763</c:v>
                </c:pt>
                <c:pt idx="879">
                  <c:v>0.96776552098945956</c:v>
                </c:pt>
                <c:pt idx="880">
                  <c:v>0.96987458508085511</c:v>
                </c:pt>
                <c:pt idx="881">
                  <c:v>0.96716146163089034</c:v>
                </c:pt>
                <c:pt idx="882">
                  <c:v>0.94495514055641816</c:v>
                </c:pt>
                <c:pt idx="883">
                  <c:v>0.96751596761190461</c:v>
                </c:pt>
                <c:pt idx="884">
                  <c:v>0.97364944280063437</c:v>
                </c:pt>
                <c:pt idx="885">
                  <c:v>0.96243127006613838</c:v>
                </c:pt>
                <c:pt idx="886">
                  <c:v>0.97514880222792666</c:v>
                </c:pt>
                <c:pt idx="887">
                  <c:v>0.97760688121964445</c:v>
                </c:pt>
                <c:pt idx="888">
                  <c:v>0.98022186808530332</c:v>
                </c:pt>
                <c:pt idx="889">
                  <c:v>0.98365573027965425</c:v>
                </c:pt>
                <c:pt idx="890">
                  <c:v>0.97448126035547744</c:v>
                </c:pt>
                <c:pt idx="891">
                  <c:v>0.96795756435909941</c:v>
                </c:pt>
                <c:pt idx="892">
                  <c:v>0.97881429410420895</c:v>
                </c:pt>
                <c:pt idx="893">
                  <c:v>0.96889005235417713</c:v>
                </c:pt>
                <c:pt idx="894">
                  <c:v>0.96542401033726155</c:v>
                </c:pt>
                <c:pt idx="895">
                  <c:v>0.97017370317204543</c:v>
                </c:pt>
                <c:pt idx="896">
                  <c:v>0.97939942632015953</c:v>
                </c:pt>
                <c:pt idx="897">
                  <c:v>0.97955122103918679</c:v>
                </c:pt>
                <c:pt idx="898">
                  <c:v>0.96592422718969018</c:v>
                </c:pt>
                <c:pt idx="899">
                  <c:v>0.95739555772522777</c:v>
                </c:pt>
                <c:pt idx="900">
                  <c:v>0.98066741638155797</c:v>
                </c:pt>
                <c:pt idx="901">
                  <c:v>0.97099995591711541</c:v>
                </c:pt>
                <c:pt idx="902">
                  <c:v>0.98483058940339663</c:v>
                </c:pt>
                <c:pt idx="903">
                  <c:v>0.97167319520093787</c:v>
                </c:pt>
                <c:pt idx="904">
                  <c:v>0.97531384548236622</c:v>
                </c:pt>
                <c:pt idx="905">
                  <c:v>0.97568238249322092</c:v>
                </c:pt>
                <c:pt idx="906">
                  <c:v>0.99977056928037367</c:v>
                </c:pt>
                <c:pt idx="907">
                  <c:v>0.98920898218323916</c:v>
                </c:pt>
                <c:pt idx="908">
                  <c:v>0.98006985249827983</c:v>
                </c:pt>
                <c:pt idx="909">
                  <c:v>0.95947960872131099</c:v>
                </c:pt>
                <c:pt idx="910">
                  <c:v>0.95917824530759666</c:v>
                </c:pt>
                <c:pt idx="911">
                  <c:v>0.9847474221195055</c:v>
                </c:pt>
                <c:pt idx="912">
                  <c:v>1.0006636042946699</c:v>
                </c:pt>
                <c:pt idx="913">
                  <c:v>0.98370411170924044</c:v>
                </c:pt>
                <c:pt idx="914">
                  <c:v>0.9502215905034026</c:v>
                </c:pt>
                <c:pt idx="915">
                  <c:v>0.97544852619910183</c:v>
                </c:pt>
                <c:pt idx="916">
                  <c:v>0.97143935641385259</c:v>
                </c:pt>
                <c:pt idx="917">
                  <c:v>0.97081856864263993</c:v>
                </c:pt>
                <c:pt idx="918">
                  <c:v>0.98152741681320355</c:v>
                </c:pt>
                <c:pt idx="919">
                  <c:v>0.96941378202202233</c:v>
                </c:pt>
                <c:pt idx="920">
                  <c:v>0.96552634453131314</c:v>
                </c:pt>
                <c:pt idx="921">
                  <c:v>0.96784795298435178</c:v>
                </c:pt>
                <c:pt idx="922">
                  <c:v>0.97118277586044532</c:v>
                </c:pt>
                <c:pt idx="923">
                  <c:v>0.96343831795917279</c:v>
                </c:pt>
                <c:pt idx="924">
                  <c:v>0.95847697246830088</c:v>
                </c:pt>
                <c:pt idx="925">
                  <c:v>0.96910472502408118</c:v>
                </c:pt>
                <c:pt idx="926">
                  <c:v>0.96300570231749016</c:v>
                </c:pt>
                <c:pt idx="927">
                  <c:v>0.96426787225957089</c:v>
                </c:pt>
                <c:pt idx="928">
                  <c:v>0.96776121657880065</c:v>
                </c:pt>
                <c:pt idx="929">
                  <c:v>0.96700841768414825</c:v>
                </c:pt>
                <c:pt idx="930">
                  <c:v>0.97456666751946741</c:v>
                </c:pt>
                <c:pt idx="931">
                  <c:v>0.97128061039697478</c:v>
                </c:pt>
                <c:pt idx="932">
                  <c:v>0.98914506329619412</c:v>
                </c:pt>
                <c:pt idx="933">
                  <c:v>0.95610919765031033</c:v>
                </c:pt>
                <c:pt idx="934">
                  <c:v>0.96213083148112455</c:v>
                </c:pt>
                <c:pt idx="935">
                  <c:v>0.9579678652146949</c:v>
                </c:pt>
                <c:pt idx="936">
                  <c:v>0.91654381013509745</c:v>
                </c:pt>
                <c:pt idx="937">
                  <c:v>0.94818224189234845</c:v>
                </c:pt>
                <c:pt idx="938">
                  <c:v>0.96476958236206434</c:v>
                </c:pt>
                <c:pt idx="939">
                  <c:v>0.97518396685753606</c:v>
                </c:pt>
                <c:pt idx="940">
                  <c:v>0.96441369626110141</c:v>
                </c:pt>
                <c:pt idx="941">
                  <c:v>0.91311989360994739</c:v>
                </c:pt>
                <c:pt idx="942">
                  <c:v>0.96441767684737145</c:v>
                </c:pt>
                <c:pt idx="943">
                  <c:v>0.95905893955272636</c:v>
                </c:pt>
                <c:pt idx="944">
                  <c:v>0.96323479211872454</c:v>
                </c:pt>
                <c:pt idx="945">
                  <c:v>0.93900191045599057</c:v>
                </c:pt>
                <c:pt idx="946">
                  <c:v>0.98098269313173925</c:v>
                </c:pt>
                <c:pt idx="947">
                  <c:v>0.95880774101172128</c:v>
                </c:pt>
                <c:pt idx="948">
                  <c:v>0.97540818006772301</c:v>
                </c:pt>
                <c:pt idx="949">
                  <c:v>1.0162693426264438</c:v>
                </c:pt>
                <c:pt idx="950">
                  <c:v>0.97174454302387969</c:v>
                </c:pt>
                <c:pt idx="951">
                  <c:v>0.96816122382486736</c:v>
                </c:pt>
                <c:pt idx="952">
                  <c:v>0.98319466201790995</c:v>
                </c:pt>
                <c:pt idx="953">
                  <c:v>0.95440798836556273</c:v>
                </c:pt>
                <c:pt idx="954">
                  <c:v>0.99047820159681654</c:v>
                </c:pt>
                <c:pt idx="955">
                  <c:v>0.96006778941621829</c:v>
                </c:pt>
                <c:pt idx="956">
                  <c:v>0.96560909092510927</c:v>
                </c:pt>
                <c:pt idx="957">
                  <c:v>0.96890337434103435</c:v>
                </c:pt>
                <c:pt idx="958">
                  <c:v>0.95936059049698308</c:v>
                </c:pt>
                <c:pt idx="959">
                  <c:v>0.97048011684627933</c:v>
                </c:pt>
                <c:pt idx="960">
                  <c:v>0.97836734307788509</c:v>
                </c:pt>
                <c:pt idx="961">
                  <c:v>0.96252974520499468</c:v>
                </c:pt>
                <c:pt idx="962">
                  <c:v>0.96713305127664873</c:v>
                </c:pt>
                <c:pt idx="963">
                  <c:v>0.97310699636165399</c:v>
                </c:pt>
                <c:pt idx="964">
                  <c:v>1.0025242640744783</c:v>
                </c:pt>
                <c:pt idx="965">
                  <c:v>0.9725429876134587</c:v>
                </c:pt>
                <c:pt idx="966">
                  <c:v>0.94808277793059403</c:v>
                </c:pt>
                <c:pt idx="967">
                  <c:v>0.97376863127952518</c:v>
                </c:pt>
                <c:pt idx="968">
                  <c:v>0.95957702275117029</c:v>
                </c:pt>
                <c:pt idx="969">
                  <c:v>0.96194356501408129</c:v>
                </c:pt>
                <c:pt idx="970">
                  <c:v>0.93213684647173556</c:v>
                </c:pt>
                <c:pt idx="971">
                  <c:v>0.95530209921638498</c:v>
                </c:pt>
                <c:pt idx="972">
                  <c:v>0.98202604859911213</c:v>
                </c:pt>
                <c:pt idx="973">
                  <c:v>0.92896644825836472</c:v>
                </c:pt>
                <c:pt idx="974">
                  <c:v>0.990768563027149</c:v>
                </c:pt>
                <c:pt idx="975">
                  <c:v>0.97250760194672004</c:v>
                </c:pt>
                <c:pt idx="976">
                  <c:v>0.99227765327251016</c:v>
                </c:pt>
                <c:pt idx="977">
                  <c:v>1.0078542990606538</c:v>
                </c:pt>
                <c:pt idx="978">
                  <c:v>0.96130934174652627</c:v>
                </c:pt>
                <c:pt idx="979">
                  <c:v>1.0015831468737884</c:v>
                </c:pt>
                <c:pt idx="980">
                  <c:v>0.98236533311113128</c:v>
                </c:pt>
                <c:pt idx="981">
                  <c:v>0.96351837150654851</c:v>
                </c:pt>
                <c:pt idx="982">
                  <c:v>0.97457705271639061</c:v>
                </c:pt>
                <c:pt idx="983">
                  <c:v>0.97495833698465795</c:v>
                </c:pt>
                <c:pt idx="984">
                  <c:v>0.96818818749249358</c:v>
                </c:pt>
                <c:pt idx="985">
                  <c:v>0.9588082377618582</c:v>
                </c:pt>
                <c:pt idx="986">
                  <c:v>0.97032084708403121</c:v>
                </c:pt>
                <c:pt idx="987">
                  <c:v>0.97507187069671941</c:v>
                </c:pt>
                <c:pt idx="988">
                  <c:v>0.97849646520363065</c:v>
                </c:pt>
                <c:pt idx="989">
                  <c:v>0.99663770588915601</c:v>
                </c:pt>
                <c:pt idx="990">
                  <c:v>0.97604452944018505</c:v>
                </c:pt>
                <c:pt idx="991">
                  <c:v>0.97220243794798211</c:v>
                </c:pt>
                <c:pt idx="992">
                  <c:v>0.96765933333576848</c:v>
                </c:pt>
                <c:pt idx="993">
                  <c:v>0.94855827713430452</c:v>
                </c:pt>
                <c:pt idx="994">
                  <c:v>0.90902166466186274</c:v>
                </c:pt>
                <c:pt idx="995">
                  <c:v>0.95633483373957262</c:v>
                </c:pt>
                <c:pt idx="996">
                  <c:v>0.99651189213576374</c:v>
                </c:pt>
                <c:pt idx="997">
                  <c:v>1.0220995445273615</c:v>
                </c:pt>
                <c:pt idx="998">
                  <c:v>0.98160699626713743</c:v>
                </c:pt>
                <c:pt idx="999">
                  <c:v>0.93840182477231837</c:v>
                </c:pt>
                <c:pt idx="1000">
                  <c:v>0.97788024281651253</c:v>
                </c:pt>
                <c:pt idx="1001">
                  <c:v>0.98439374045309325</c:v>
                </c:pt>
                <c:pt idx="1002">
                  <c:v>0.95625900508178219</c:v>
                </c:pt>
                <c:pt idx="1003">
                  <c:v>0.97118338891810951</c:v>
                </c:pt>
                <c:pt idx="1004">
                  <c:v>0.96732423583780558</c:v>
                </c:pt>
                <c:pt idx="1005">
                  <c:v>0.96726831947535874</c:v>
                </c:pt>
                <c:pt idx="1006">
                  <c:v>0.97182873014571947</c:v>
                </c:pt>
                <c:pt idx="1007">
                  <c:v>0.97158545026569842</c:v>
                </c:pt>
                <c:pt idx="1008">
                  <c:v>0.94491758939708603</c:v>
                </c:pt>
                <c:pt idx="1009">
                  <c:v>0.97095642039383001</c:v>
                </c:pt>
                <c:pt idx="1010">
                  <c:v>0.97754995921763255</c:v>
                </c:pt>
                <c:pt idx="1011">
                  <c:v>0.97159488686480033</c:v>
                </c:pt>
                <c:pt idx="1012">
                  <c:v>0.97331780447463723</c:v>
                </c:pt>
                <c:pt idx="1013">
                  <c:v>0.97361344619912893</c:v>
                </c:pt>
                <c:pt idx="1014">
                  <c:v>0.95892860785962564</c:v>
                </c:pt>
                <c:pt idx="1015">
                  <c:v>0.97172629498703678</c:v>
                </c:pt>
                <c:pt idx="1016">
                  <c:v>0.98086522997984271</c:v>
                </c:pt>
                <c:pt idx="1017">
                  <c:v>0.97085691944055363</c:v>
                </c:pt>
                <c:pt idx="1018">
                  <c:v>0.96840908219583588</c:v>
                </c:pt>
                <c:pt idx="1019">
                  <c:v>0.97806887942878129</c:v>
                </c:pt>
                <c:pt idx="1020">
                  <c:v>0.96957310768057425</c:v>
                </c:pt>
                <c:pt idx="1021">
                  <c:v>0.97151583695283938</c:v>
                </c:pt>
                <c:pt idx="1022">
                  <c:v>0.96806719328218249</c:v>
                </c:pt>
                <c:pt idx="1023">
                  <c:v>0.97244397167581931</c:v>
                </c:pt>
                <c:pt idx="1024">
                  <c:v>0.97594570848997542</c:v>
                </c:pt>
                <c:pt idx="1025">
                  <c:v>0.96747907594328431</c:v>
                </c:pt>
                <c:pt idx="1026">
                  <c:v>0.96860148969680782</c:v>
                </c:pt>
                <c:pt idx="1027">
                  <c:v>0.98021320435640735</c:v>
                </c:pt>
                <c:pt idx="1028">
                  <c:v>0.97070781001936524</c:v>
                </c:pt>
                <c:pt idx="1029">
                  <c:v>0.96417442004411513</c:v>
                </c:pt>
                <c:pt idx="1030">
                  <c:v>0.96875491649023238</c:v>
                </c:pt>
                <c:pt idx="1031">
                  <c:v>0.96853239951636272</c:v>
                </c:pt>
                <c:pt idx="1032">
                  <c:v>0.97580831933072099</c:v>
                </c:pt>
                <c:pt idx="1033">
                  <c:v>0.9775898790889731</c:v>
                </c:pt>
                <c:pt idx="1034">
                  <c:v>0.97603672130939334</c:v>
                </c:pt>
                <c:pt idx="1035">
                  <c:v>0.97201723576568422</c:v>
                </c:pt>
                <c:pt idx="1036">
                  <c:v>0.96297251566260278</c:v>
                </c:pt>
                <c:pt idx="1037">
                  <c:v>0.99444354546650859</c:v>
                </c:pt>
                <c:pt idx="1038">
                  <c:v>0.9789123588232006</c:v>
                </c:pt>
                <c:pt idx="1039">
                  <c:v>0.97754147289583571</c:v>
                </c:pt>
                <c:pt idx="1040">
                  <c:v>0.98425257018714463</c:v>
                </c:pt>
                <c:pt idx="1041">
                  <c:v>0.96297028995104017</c:v>
                </c:pt>
                <c:pt idx="1042">
                  <c:v>0.96026819222752557</c:v>
                </c:pt>
                <c:pt idx="1043">
                  <c:v>0.97245617642717452</c:v>
                </c:pt>
                <c:pt idx="1044">
                  <c:v>0.97428536987480108</c:v>
                </c:pt>
                <c:pt idx="1045">
                  <c:v>0.96855805392114724</c:v>
                </c:pt>
                <c:pt idx="1046">
                  <c:v>0.96463186541950852</c:v>
                </c:pt>
                <c:pt idx="1047">
                  <c:v>0.99085609072687442</c:v>
                </c:pt>
                <c:pt idx="1048">
                  <c:v>0.95675246935453473</c:v>
                </c:pt>
                <c:pt idx="1049">
                  <c:v>0.96573140958343073</c:v>
                </c:pt>
                <c:pt idx="1050">
                  <c:v>1.0183854982785252</c:v>
                </c:pt>
                <c:pt idx="1051">
                  <c:v>0.98080582635650859</c:v>
                </c:pt>
                <c:pt idx="1052">
                  <c:v>0.96211486519620926</c:v>
                </c:pt>
                <c:pt idx="1053">
                  <c:v>0.96601433526424418</c:v>
                </c:pt>
                <c:pt idx="1054">
                  <c:v>0.98509735366984963</c:v>
                </c:pt>
                <c:pt idx="1055">
                  <c:v>0.95863286910866974</c:v>
                </c:pt>
                <c:pt idx="1056">
                  <c:v>0.96998614812377604</c:v>
                </c:pt>
                <c:pt idx="1057">
                  <c:v>0.97569263360378244</c:v>
                </c:pt>
                <c:pt idx="1058">
                  <c:v>0.97047631330603745</c:v>
                </c:pt>
                <c:pt idx="1059">
                  <c:v>0.96879117499959277</c:v>
                </c:pt>
                <c:pt idx="1060">
                  <c:v>0.96410448863667553</c:v>
                </c:pt>
                <c:pt idx="1061">
                  <c:v>0.97755162277456509</c:v>
                </c:pt>
                <c:pt idx="1062">
                  <c:v>0.95299465799971828</c:v>
                </c:pt>
                <c:pt idx="1063">
                  <c:v>0.95058304020073914</c:v>
                </c:pt>
                <c:pt idx="1064">
                  <c:v>0.90849113434529449</c:v>
                </c:pt>
                <c:pt idx="1065">
                  <c:v>0.97218043192768788</c:v>
                </c:pt>
                <c:pt idx="1066">
                  <c:v>0.97290544414643709</c:v>
                </c:pt>
                <c:pt idx="1067">
                  <c:v>0.9955043811764982</c:v>
                </c:pt>
                <c:pt idx="1068">
                  <c:v>0.96083643409495256</c:v>
                </c:pt>
                <c:pt idx="1069">
                  <c:v>0.97590251713170617</c:v>
                </c:pt>
                <c:pt idx="1070">
                  <c:v>0.96527670572527535</c:v>
                </c:pt>
                <c:pt idx="1071">
                  <c:v>0.97505306465739394</c:v>
                </c:pt>
                <c:pt idx="1072">
                  <c:v>0.96313992389852887</c:v>
                </c:pt>
                <c:pt idx="1073">
                  <c:v>0.98848649281311274</c:v>
                </c:pt>
                <c:pt idx="1074">
                  <c:v>0.96841199318392579</c:v>
                </c:pt>
                <c:pt idx="1075">
                  <c:v>0.9792701814120971</c:v>
                </c:pt>
                <c:pt idx="1076">
                  <c:v>0.97376532983404995</c:v>
                </c:pt>
                <c:pt idx="1077">
                  <c:v>0.96721218364534678</c:v>
                </c:pt>
                <c:pt idx="1078">
                  <c:v>0.98221781007676701</c:v>
                </c:pt>
                <c:pt idx="1079">
                  <c:v>0.9728318860549422</c:v>
                </c:pt>
                <c:pt idx="1080">
                  <c:v>0.96393144227953464</c:v>
                </c:pt>
                <c:pt idx="1081">
                  <c:v>0.96219258363385862</c:v>
                </c:pt>
                <c:pt idx="1082">
                  <c:v>0.97650555908600545</c:v>
                </c:pt>
                <c:pt idx="1083">
                  <c:v>0.96673883892560764</c:v>
                </c:pt>
                <c:pt idx="1084">
                  <c:v>0.97037287645041681</c:v>
                </c:pt>
                <c:pt idx="1085">
                  <c:v>0.97009514970370614</c:v>
                </c:pt>
                <c:pt idx="1086">
                  <c:v>0.95540293030323076</c:v>
                </c:pt>
                <c:pt idx="1087">
                  <c:v>0.96975877663674692</c:v>
                </c:pt>
                <c:pt idx="1088">
                  <c:v>0.96224826983476563</c:v>
                </c:pt>
                <c:pt idx="1089">
                  <c:v>0.95957553372444837</c:v>
                </c:pt>
                <c:pt idx="1090">
                  <c:v>0.95711527946168784</c:v>
                </c:pt>
                <c:pt idx="1091">
                  <c:v>0.97525173119680642</c:v>
                </c:pt>
                <c:pt idx="1092">
                  <c:v>0.96530075979448393</c:v>
                </c:pt>
                <c:pt idx="1093">
                  <c:v>1.032192117078131</c:v>
                </c:pt>
                <c:pt idx="1094">
                  <c:v>0.96135219692264706</c:v>
                </c:pt>
                <c:pt idx="1095">
                  <c:v>0.95256266441997484</c:v>
                </c:pt>
                <c:pt idx="1096">
                  <c:v>0.98151176868339174</c:v>
                </c:pt>
                <c:pt idx="1097">
                  <c:v>0.9775920216023205</c:v>
                </c:pt>
                <c:pt idx="1098">
                  <c:v>0.97196770468653004</c:v>
                </c:pt>
                <c:pt idx="1099">
                  <c:v>0.97150823797227781</c:v>
                </c:pt>
                <c:pt idx="1100">
                  <c:v>0.98055930871053465</c:v>
                </c:pt>
                <c:pt idx="1101">
                  <c:v>0.9526302487360182</c:v>
                </c:pt>
                <c:pt idx="1102">
                  <c:v>0.96469330551009846</c:v>
                </c:pt>
                <c:pt idx="1103">
                  <c:v>1.1024213811383452</c:v>
                </c:pt>
                <c:pt idx="1104">
                  <c:v>0.991859249587416</c:v>
                </c:pt>
                <c:pt idx="1105">
                  <c:v>0.98243696585535301</c:v>
                </c:pt>
                <c:pt idx="1106">
                  <c:v>0.97712894507122239</c:v>
                </c:pt>
                <c:pt idx="1107">
                  <c:v>0.97214752704803076</c:v>
                </c:pt>
                <c:pt idx="1108">
                  <c:v>0.96861165300444318</c:v>
                </c:pt>
                <c:pt idx="1109">
                  <c:v>0.96642475773696246</c:v>
                </c:pt>
                <c:pt idx="1110">
                  <c:v>0.98226853167684169</c:v>
                </c:pt>
                <c:pt idx="1111">
                  <c:v>0.9667212256198785</c:v>
                </c:pt>
                <c:pt idx="1112">
                  <c:v>0.96974981327763088</c:v>
                </c:pt>
                <c:pt idx="1113">
                  <c:v>0.96858423909539226</c:v>
                </c:pt>
                <c:pt idx="1114">
                  <c:v>0.95071292807871288</c:v>
                </c:pt>
                <c:pt idx="1115">
                  <c:v>0.96591436535332675</c:v>
                </c:pt>
                <c:pt idx="1116">
                  <c:v>0.97733912898342501</c:v>
                </c:pt>
                <c:pt idx="1117">
                  <c:v>0.97376612303185184</c:v>
                </c:pt>
                <c:pt idx="1118">
                  <c:v>0.96646406050120803</c:v>
                </c:pt>
                <c:pt idx="1119">
                  <c:v>0.97665187230660644</c:v>
                </c:pt>
                <c:pt idx="1120">
                  <c:v>0.96377553791741366</c:v>
                </c:pt>
                <c:pt idx="1121">
                  <c:v>0.98202997061132591</c:v>
                </c:pt>
                <c:pt idx="1122">
                  <c:v>0.96300569326699292</c:v>
                </c:pt>
                <c:pt idx="1123">
                  <c:v>0.95525436017134624</c:v>
                </c:pt>
                <c:pt idx="1124">
                  <c:v>0.96935637577642342</c:v>
                </c:pt>
                <c:pt idx="1125">
                  <c:v>0.96558220857400634</c:v>
                </c:pt>
                <c:pt idx="1126">
                  <c:v>0.99204975004848628</c:v>
                </c:pt>
                <c:pt idx="1127">
                  <c:v>0.97232870307113739</c:v>
                </c:pt>
                <c:pt idx="1128">
                  <c:v>0.97743610344615361</c:v>
                </c:pt>
                <c:pt idx="1129">
                  <c:v>0.97276526033556199</c:v>
                </c:pt>
                <c:pt idx="1130">
                  <c:v>0.97718146536357919</c:v>
                </c:pt>
                <c:pt idx="1131">
                  <c:v>0.96206436937244488</c:v>
                </c:pt>
                <c:pt idx="1132">
                  <c:v>0.97053974423307365</c:v>
                </c:pt>
                <c:pt idx="1133">
                  <c:v>0.97048799910952066</c:v>
                </c:pt>
                <c:pt idx="1134">
                  <c:v>0.98649643581936164</c:v>
                </c:pt>
                <c:pt idx="1135">
                  <c:v>0.98894677955894061</c:v>
                </c:pt>
                <c:pt idx="1136">
                  <c:v>0.98421518758342275</c:v>
                </c:pt>
                <c:pt idx="1137">
                  <c:v>0.99230489259702837</c:v>
                </c:pt>
                <c:pt idx="1138">
                  <c:v>0.95323627116890597</c:v>
                </c:pt>
                <c:pt idx="1139">
                  <c:v>0.96225680856313611</c:v>
                </c:pt>
                <c:pt idx="1140">
                  <c:v>0.96971030518793644</c:v>
                </c:pt>
                <c:pt idx="1141">
                  <c:v>0.96623728888508542</c:v>
                </c:pt>
                <c:pt idx="1142">
                  <c:v>0.96694783427991804</c:v>
                </c:pt>
                <c:pt idx="1143">
                  <c:v>0.96635090282935221</c:v>
                </c:pt>
                <c:pt idx="1144">
                  <c:v>0.96460628360751621</c:v>
                </c:pt>
                <c:pt idx="1145">
                  <c:v>0.97570792811816476</c:v>
                </c:pt>
                <c:pt idx="1146">
                  <c:v>0.96826849294604234</c:v>
                </c:pt>
                <c:pt idx="1147">
                  <c:v>0.97933818923597582</c:v>
                </c:pt>
                <c:pt idx="1148">
                  <c:v>0.96554286972666303</c:v>
                </c:pt>
                <c:pt idx="1149">
                  <c:v>0.98968300967936185</c:v>
                </c:pt>
                <c:pt idx="1150">
                  <c:v>0.9570940355774703</c:v>
                </c:pt>
                <c:pt idx="1151">
                  <c:v>0.96676544353533855</c:v>
                </c:pt>
                <c:pt idx="1152">
                  <c:v>0.9578695715762563</c:v>
                </c:pt>
                <c:pt idx="1153">
                  <c:v>0.96991654311627451</c:v>
                </c:pt>
                <c:pt idx="1154">
                  <c:v>0.9609518021874105</c:v>
                </c:pt>
                <c:pt idx="1155">
                  <c:v>0.95757264551796384</c:v>
                </c:pt>
                <c:pt idx="1156">
                  <c:v>0.97904196545887046</c:v>
                </c:pt>
                <c:pt idx="1157">
                  <c:v>0.96432948950824482</c:v>
                </c:pt>
                <c:pt idx="1158">
                  <c:v>0.96425161198550335</c:v>
                </c:pt>
                <c:pt idx="1159">
                  <c:v>0.96230704621757812</c:v>
                </c:pt>
                <c:pt idx="1160">
                  <c:v>0.95884412727825574</c:v>
                </c:pt>
                <c:pt idx="1161">
                  <c:v>0.973746009620858</c:v>
                </c:pt>
                <c:pt idx="1162">
                  <c:v>0.96278631991145458</c:v>
                </c:pt>
                <c:pt idx="1163">
                  <c:v>0.96064891674154507</c:v>
                </c:pt>
                <c:pt idx="1164">
                  <c:v>0.98402063025228892</c:v>
                </c:pt>
                <c:pt idx="1165">
                  <c:v>0.97185411196356186</c:v>
                </c:pt>
                <c:pt idx="1166">
                  <c:v>0.96746292310075432</c:v>
                </c:pt>
                <c:pt idx="1167">
                  <c:v>0.96927918194088958</c:v>
                </c:pt>
                <c:pt idx="1168">
                  <c:v>0.95611069232144463</c:v>
                </c:pt>
                <c:pt idx="1169">
                  <c:v>0.94707675134889047</c:v>
                </c:pt>
                <c:pt idx="1170">
                  <c:v>0.96580920699690986</c:v>
                </c:pt>
                <c:pt idx="1171">
                  <c:v>0.96236284953771567</c:v>
                </c:pt>
                <c:pt idx="1172">
                  <c:v>0.98072132646945132</c:v>
                </c:pt>
                <c:pt idx="1173">
                  <c:v>0.96265205435665535</c:v>
                </c:pt>
                <c:pt idx="1174">
                  <c:v>0.95311147452368028</c:v>
                </c:pt>
                <c:pt idx="1175">
                  <c:v>0.96594826522524879</c:v>
                </c:pt>
                <c:pt idx="1176">
                  <c:v>0.96622693731978304</c:v>
                </c:pt>
                <c:pt idx="1177">
                  <c:v>0.95337391581687403</c:v>
                </c:pt>
                <c:pt idx="1178">
                  <c:v>0.94248698662956698</c:v>
                </c:pt>
                <c:pt idx="1179">
                  <c:v>0.99986738305534351</c:v>
                </c:pt>
                <c:pt idx="1180">
                  <c:v>0.95937098463691339</c:v>
                </c:pt>
                <c:pt idx="1181">
                  <c:v>0.9704980701507282</c:v>
                </c:pt>
                <c:pt idx="1182">
                  <c:v>0.97280434633897472</c:v>
                </c:pt>
                <c:pt idx="1183">
                  <c:v>0.98234787889348452</c:v>
                </c:pt>
                <c:pt idx="1184">
                  <c:v>0.99298665199600922</c:v>
                </c:pt>
                <c:pt idx="1185">
                  <c:v>0.98211051773200353</c:v>
                </c:pt>
                <c:pt idx="1186">
                  <c:v>0.98452932683186223</c:v>
                </c:pt>
                <c:pt idx="1187">
                  <c:v>0.97100584054027606</c:v>
                </c:pt>
                <c:pt idx="1188">
                  <c:v>0.98247877863290256</c:v>
                </c:pt>
                <c:pt idx="1189">
                  <c:v>0.95293905627403475</c:v>
                </c:pt>
                <c:pt idx="1190">
                  <c:v>0.98750571165943135</c:v>
                </c:pt>
                <c:pt idx="1191">
                  <c:v>0.93254552874234731</c:v>
                </c:pt>
                <c:pt idx="1192">
                  <c:v>0.9543772969059815</c:v>
                </c:pt>
                <c:pt idx="1193">
                  <c:v>0.95231926530045719</c:v>
                </c:pt>
                <c:pt idx="1194">
                  <c:v>0.96176014135517263</c:v>
                </c:pt>
                <c:pt idx="1195">
                  <c:v>0.96621005409555116</c:v>
                </c:pt>
                <c:pt idx="1196">
                  <c:v>0.95941284029857343</c:v>
                </c:pt>
                <c:pt idx="1197">
                  <c:v>0.96506031622484612</c:v>
                </c:pt>
                <c:pt idx="1198">
                  <c:v>0.94555071915577316</c:v>
                </c:pt>
                <c:pt idx="1199">
                  <c:v>0.95008941940261682</c:v>
                </c:pt>
                <c:pt idx="1200">
                  <c:v>0.97590105299286978</c:v>
                </c:pt>
                <c:pt idx="1201">
                  <c:v>0.96857197558981278</c:v>
                </c:pt>
                <c:pt idx="1202">
                  <c:v>0.99143469472366119</c:v>
                </c:pt>
                <c:pt idx="1203">
                  <c:v>0.96612839489505831</c:v>
                </c:pt>
                <c:pt idx="1204">
                  <c:v>0.97563112430837917</c:v>
                </c:pt>
                <c:pt idx="1205">
                  <c:v>0.97166290189234661</c:v>
                </c:pt>
                <c:pt idx="1206">
                  <c:v>0.95535818703562692</c:v>
                </c:pt>
                <c:pt idx="1207">
                  <c:v>0.95510626451301217</c:v>
                </c:pt>
                <c:pt idx="1208">
                  <c:v>1.0591416781020422</c:v>
                </c:pt>
                <c:pt idx="1209">
                  <c:v>0.97385153329242125</c:v>
                </c:pt>
                <c:pt idx="1210">
                  <c:v>0.95872155096670275</c:v>
                </c:pt>
                <c:pt idx="1211">
                  <c:v>0.97049954239142722</c:v>
                </c:pt>
                <c:pt idx="1212">
                  <c:v>0.91437931389086002</c:v>
                </c:pt>
                <c:pt idx="1213">
                  <c:v>0.97452484149846152</c:v>
                </c:pt>
                <c:pt idx="1214">
                  <c:v>0.97917379370281765</c:v>
                </c:pt>
                <c:pt idx="1215">
                  <c:v>1.0288463620657848</c:v>
                </c:pt>
                <c:pt idx="1216">
                  <c:v>0.97730075122042137</c:v>
                </c:pt>
                <c:pt idx="1217">
                  <c:v>0.99414535597897358</c:v>
                </c:pt>
                <c:pt idx="1218">
                  <c:v>0.99273414321478359</c:v>
                </c:pt>
                <c:pt idx="1219">
                  <c:v>0.98295682824466035</c:v>
                </c:pt>
                <c:pt idx="1220">
                  <c:v>0.97677333554502077</c:v>
                </c:pt>
                <c:pt idx="1221">
                  <c:v>0.97634385745078156</c:v>
                </c:pt>
                <c:pt idx="1222">
                  <c:v>0.97455860381797865</c:v>
                </c:pt>
                <c:pt idx="1223">
                  <c:v>0.96853850696998511</c:v>
                </c:pt>
                <c:pt idx="1224">
                  <c:v>0.96521280517929309</c:v>
                </c:pt>
                <c:pt idx="1225">
                  <c:v>0.9779979007641274</c:v>
                </c:pt>
                <c:pt idx="1226">
                  <c:v>0.97133791885810139</c:v>
                </c:pt>
                <c:pt idx="1227">
                  <c:v>0.96670447422156891</c:v>
                </c:pt>
                <c:pt idx="1228">
                  <c:v>0.96870839457326063</c:v>
                </c:pt>
                <c:pt idx="1229">
                  <c:v>0.96620524785989437</c:v>
                </c:pt>
                <c:pt idx="1230">
                  <c:v>0.9811456934821291</c:v>
                </c:pt>
                <c:pt idx="1231">
                  <c:v>0.9772769925952417</c:v>
                </c:pt>
                <c:pt idx="1232">
                  <c:v>0.97642324822793936</c:v>
                </c:pt>
                <c:pt idx="1233">
                  <c:v>0.97023203796414892</c:v>
                </c:pt>
                <c:pt idx="1234">
                  <c:v>0.96314969050598565</c:v>
                </c:pt>
                <c:pt idx="1235">
                  <c:v>0.96488608375496843</c:v>
                </c:pt>
                <c:pt idx="1236">
                  <c:v>0.95585777182784815</c:v>
                </c:pt>
                <c:pt idx="1237">
                  <c:v>0.9729251484334609</c:v>
                </c:pt>
                <c:pt idx="1238">
                  <c:v>0.97434635310448003</c:v>
                </c:pt>
                <c:pt idx="1239">
                  <c:v>0.96249535394618924</c:v>
                </c:pt>
                <c:pt idx="1240">
                  <c:v>0.95964650965019827</c:v>
                </c:pt>
                <c:pt idx="1241">
                  <c:v>0.96196593954805742</c:v>
                </c:pt>
                <c:pt idx="1242">
                  <c:v>0.96649850683381811</c:v>
                </c:pt>
                <c:pt idx="1243">
                  <c:v>0.96627068446429865</c:v>
                </c:pt>
                <c:pt idx="1244">
                  <c:v>0.97128980424999822</c:v>
                </c:pt>
                <c:pt idx="1245">
                  <c:v>0.96776552101870628</c:v>
                </c:pt>
                <c:pt idx="1246">
                  <c:v>0.97420763818335976</c:v>
                </c:pt>
                <c:pt idx="1247">
                  <c:v>0.97339022472861103</c:v>
                </c:pt>
                <c:pt idx="1248">
                  <c:v>0.95414745379527166</c:v>
                </c:pt>
                <c:pt idx="1249">
                  <c:v>0.97202654588027382</c:v>
                </c:pt>
                <c:pt idx="1250">
                  <c:v>0.95862190859260499</c:v>
                </c:pt>
                <c:pt idx="1251">
                  <c:v>0.95658486464846948</c:v>
                </c:pt>
                <c:pt idx="1252">
                  <c:v>0.96887926589305073</c:v>
                </c:pt>
                <c:pt idx="1253">
                  <c:v>0.96612797532418038</c:v>
                </c:pt>
                <c:pt idx="1254">
                  <c:v>0.97126589862017909</c:v>
                </c:pt>
                <c:pt idx="1255">
                  <c:v>0.97252474280092227</c:v>
                </c:pt>
                <c:pt idx="1256">
                  <c:v>0.97607429520324529</c:v>
                </c:pt>
                <c:pt idx="1257">
                  <c:v>0.97638617560061758</c:v>
                </c:pt>
                <c:pt idx="1258">
                  <c:v>0.96343127343709412</c:v>
                </c:pt>
                <c:pt idx="1259">
                  <c:v>0.95426113460614548</c:v>
                </c:pt>
                <c:pt idx="1260">
                  <c:v>0.95153042643614927</c:v>
                </c:pt>
                <c:pt idx="1261">
                  <c:v>0.97014037774977879</c:v>
                </c:pt>
                <c:pt idx="1262">
                  <c:v>0.96913765309990918</c:v>
                </c:pt>
                <c:pt idx="1263">
                  <c:v>0.97054567324506769</c:v>
                </c:pt>
                <c:pt idx="1264">
                  <c:v>0.98074014528541864</c:v>
                </c:pt>
                <c:pt idx="1265">
                  <c:v>0.96355742176648773</c:v>
                </c:pt>
                <c:pt idx="1266">
                  <c:v>0.95316806600305282</c:v>
                </c:pt>
                <c:pt idx="1267">
                  <c:v>0.98673672422525349</c:v>
                </c:pt>
                <c:pt idx="1268">
                  <c:v>0.97628263324507414</c:v>
                </c:pt>
                <c:pt idx="1269">
                  <c:v>0.99573175301914441</c:v>
                </c:pt>
                <c:pt idx="1270">
                  <c:v>0.97751301927959333</c:v>
                </c:pt>
                <c:pt idx="1271">
                  <c:v>0.98414259587927599</c:v>
                </c:pt>
                <c:pt idx="1272">
                  <c:v>0.9555132717073157</c:v>
                </c:pt>
                <c:pt idx="1273">
                  <c:v>0.97384077354770882</c:v>
                </c:pt>
                <c:pt idx="1274">
                  <c:v>0.95632997803059594</c:v>
                </c:pt>
                <c:pt idx="1275">
                  <c:v>0.97820538228326759</c:v>
                </c:pt>
                <c:pt idx="1276">
                  <c:v>0.97277692818035111</c:v>
                </c:pt>
                <c:pt idx="1277">
                  <c:v>0.97370687814352019</c:v>
                </c:pt>
                <c:pt idx="1278">
                  <c:v>0.95575332631551324</c:v>
                </c:pt>
                <c:pt idx="1279">
                  <c:v>0.95859920744306071</c:v>
                </c:pt>
                <c:pt idx="1280">
                  <c:v>0.96481142069525683</c:v>
                </c:pt>
                <c:pt idx="1281">
                  <c:v>0.96845219890710144</c:v>
                </c:pt>
                <c:pt idx="1282">
                  <c:v>0.98182592365962718</c:v>
                </c:pt>
                <c:pt idx="1283">
                  <c:v>1.0031938465127872</c:v>
                </c:pt>
                <c:pt idx="1284">
                  <c:v>0.98041070365434102</c:v>
                </c:pt>
                <c:pt idx="1285">
                  <c:v>0.96035862289642693</c:v>
                </c:pt>
                <c:pt idx="1286">
                  <c:v>0.96687017765696059</c:v>
                </c:pt>
                <c:pt idx="1287">
                  <c:v>0.98351663371533882</c:v>
                </c:pt>
                <c:pt idx="1288">
                  <c:v>0.97837579269528674</c:v>
                </c:pt>
                <c:pt idx="1289">
                  <c:v>0.97770723883174759</c:v>
                </c:pt>
                <c:pt idx="1290">
                  <c:v>0.95780887686844918</c:v>
                </c:pt>
                <c:pt idx="1291">
                  <c:v>0.95304617400636027</c:v>
                </c:pt>
                <c:pt idx="1292">
                  <c:v>0.98175283159768967</c:v>
                </c:pt>
                <c:pt idx="1293">
                  <c:v>0.96696568910380687</c:v>
                </c:pt>
                <c:pt idx="1294">
                  <c:v>0.97138802503823407</c:v>
                </c:pt>
                <c:pt idx="1295">
                  <c:v>0.94823573713713194</c:v>
                </c:pt>
                <c:pt idx="1296">
                  <c:v>0.96741815204322112</c:v>
                </c:pt>
                <c:pt idx="1297">
                  <c:v>1.0076043150517686</c:v>
                </c:pt>
                <c:pt idx="1298">
                  <c:v>0.9694453785242777</c:v>
                </c:pt>
                <c:pt idx="1299">
                  <c:v>0.96840105042302393</c:v>
                </c:pt>
                <c:pt idx="1300">
                  <c:v>0.95943542788871417</c:v>
                </c:pt>
                <c:pt idx="1301">
                  <c:v>0.96938199852895968</c:v>
                </c:pt>
                <c:pt idx="1302">
                  <c:v>0.97218296431287043</c:v>
                </c:pt>
                <c:pt idx="1303">
                  <c:v>0.96374802590494668</c:v>
                </c:pt>
                <c:pt idx="1304">
                  <c:v>0.95938587828005928</c:v>
                </c:pt>
                <c:pt idx="1305">
                  <c:v>0.9704209765581121</c:v>
                </c:pt>
                <c:pt idx="1306">
                  <c:v>0.97549251025853478</c:v>
                </c:pt>
                <c:pt idx="1307">
                  <c:v>0.96915350240919007</c:v>
                </c:pt>
                <c:pt idx="1308">
                  <c:v>0.9603008974208036</c:v>
                </c:pt>
                <c:pt idx="1309">
                  <c:v>0.96115486948566198</c:v>
                </c:pt>
                <c:pt idx="1310">
                  <c:v>0.95979787428295549</c:v>
                </c:pt>
                <c:pt idx="1311">
                  <c:v>0.96991138674775024</c:v>
                </c:pt>
                <c:pt idx="1312">
                  <c:v>0.96887361249995907</c:v>
                </c:pt>
                <c:pt idx="1313">
                  <c:v>0.9846589694464577</c:v>
                </c:pt>
                <c:pt idx="1314">
                  <c:v>0.96523809469788324</c:v>
                </c:pt>
                <c:pt idx="1315">
                  <c:v>0.97225991790873789</c:v>
                </c:pt>
                <c:pt idx="1316">
                  <c:v>0.96523266683219966</c:v>
                </c:pt>
                <c:pt idx="1317">
                  <c:v>0.97892471600844977</c:v>
                </c:pt>
                <c:pt idx="1318">
                  <c:v>0.96827476477094243</c:v>
                </c:pt>
                <c:pt idx="1319">
                  <c:v>0.97434301426473913</c:v>
                </c:pt>
                <c:pt idx="1320">
                  <c:v>0.97846665100860741</c:v>
                </c:pt>
                <c:pt idx="1321">
                  <c:v>0.95905620871194408</c:v>
                </c:pt>
                <c:pt idx="1322">
                  <c:v>0.97033464019246607</c:v>
                </c:pt>
                <c:pt idx="1323">
                  <c:v>0.96335938005062349</c:v>
                </c:pt>
                <c:pt idx="1324">
                  <c:v>0.97303847083658512</c:v>
                </c:pt>
                <c:pt idx="1325">
                  <c:v>0.97393088273860584</c:v>
                </c:pt>
                <c:pt idx="1326">
                  <c:v>0.97173144172146741</c:v>
                </c:pt>
                <c:pt idx="1327">
                  <c:v>0.98622928723959524</c:v>
                </c:pt>
                <c:pt idx="1328">
                  <c:v>0.95008148379810031</c:v>
                </c:pt>
                <c:pt idx="1329">
                  <c:v>0.97006461640205444</c:v>
                </c:pt>
                <c:pt idx="1330">
                  <c:v>0.96423045577289246</c:v>
                </c:pt>
                <c:pt idx="1331">
                  <c:v>0.97196642623985374</c:v>
                </c:pt>
                <c:pt idx="1332">
                  <c:v>1.0282189947749507</c:v>
                </c:pt>
                <c:pt idx="1333">
                  <c:v>0.93738906409950407</c:v>
                </c:pt>
                <c:pt idx="1334">
                  <c:v>0.89368580605400783</c:v>
                </c:pt>
                <c:pt idx="1335">
                  <c:v>0.88910238613629189</c:v>
                </c:pt>
                <c:pt idx="1336">
                  <c:v>0.95015567471668561</c:v>
                </c:pt>
                <c:pt idx="1337">
                  <c:v>0.93638477134135401</c:v>
                </c:pt>
                <c:pt idx="1338">
                  <c:v>0.96919023755656142</c:v>
                </c:pt>
                <c:pt idx="1339">
                  <c:v>0.98255832935088516</c:v>
                </c:pt>
                <c:pt idx="1340">
                  <c:v>0.99730486238164906</c:v>
                </c:pt>
                <c:pt idx="1341">
                  <c:v>0.96001433332633113</c:v>
                </c:pt>
                <c:pt idx="1342">
                  <c:v>0.96645371069931885</c:v>
                </c:pt>
                <c:pt idx="1343">
                  <c:v>0.96776847389858689</c:v>
                </c:pt>
                <c:pt idx="1344">
                  <c:v>0.96871195962995726</c:v>
                </c:pt>
                <c:pt idx="1345">
                  <c:v>0.96726533526547975</c:v>
                </c:pt>
                <c:pt idx="1346">
                  <c:v>0.98744300916832262</c:v>
                </c:pt>
                <c:pt idx="1347">
                  <c:v>0.99573126471063644</c:v>
                </c:pt>
                <c:pt idx="1348">
                  <c:v>0.96577332972908292</c:v>
                </c:pt>
                <c:pt idx="1349">
                  <c:v>0.96655850306124769</c:v>
                </c:pt>
                <c:pt idx="1350">
                  <c:v>0.96280878807851356</c:v>
                </c:pt>
                <c:pt idx="1351">
                  <c:v>0.96666357940430958</c:v>
                </c:pt>
                <c:pt idx="1352">
                  <c:v>0.9687567940290488</c:v>
                </c:pt>
                <c:pt idx="1353">
                  <c:v>0.97781233533638756</c:v>
                </c:pt>
                <c:pt idx="1354">
                  <c:v>0.96336453149573653</c:v>
                </c:pt>
                <c:pt idx="1355">
                  <c:v>0.9757815950891634</c:v>
                </c:pt>
                <c:pt idx="1356">
                  <c:v>0.96910521703996622</c:v>
                </c:pt>
                <c:pt idx="1357">
                  <c:v>0.9725756754405408</c:v>
                </c:pt>
                <c:pt idx="1358">
                  <c:v>0.96373189491019795</c:v>
                </c:pt>
                <c:pt idx="1359">
                  <c:v>0.98338405548188546</c:v>
                </c:pt>
                <c:pt idx="1360">
                  <c:v>0.96321805371178548</c:v>
                </c:pt>
                <c:pt idx="1361">
                  <c:v>0.95037959244663917</c:v>
                </c:pt>
                <c:pt idx="1362">
                  <c:v>0.94864250324307953</c:v>
                </c:pt>
                <c:pt idx="1363">
                  <c:v>0.96209889979772867</c:v>
                </c:pt>
                <c:pt idx="1364">
                  <c:v>0.96684041815517052</c:v>
                </c:pt>
                <c:pt idx="1365">
                  <c:v>0.97034403973848371</c:v>
                </c:pt>
                <c:pt idx="1366">
                  <c:v>0.97615643146372888</c:v>
                </c:pt>
                <c:pt idx="1367">
                  <c:v>0.96759189908238485</c:v>
                </c:pt>
                <c:pt idx="1368">
                  <c:v>0.95737242466432471</c:v>
                </c:pt>
                <c:pt idx="1369">
                  <c:v>0.96457682037021886</c:v>
                </c:pt>
                <c:pt idx="1370">
                  <c:v>0.96715469074709659</c:v>
                </c:pt>
                <c:pt idx="1371">
                  <c:v>0.95328536106827533</c:v>
                </c:pt>
                <c:pt idx="1372">
                  <c:v>0.96614515627953268</c:v>
                </c:pt>
                <c:pt idx="1373">
                  <c:v>0.970190270189348</c:v>
                </c:pt>
                <c:pt idx="1374">
                  <c:v>0.97922066016644205</c:v>
                </c:pt>
                <c:pt idx="1375">
                  <c:v>0.96112684137069071</c:v>
                </c:pt>
                <c:pt idx="1376">
                  <c:v>0.97889941584987783</c:v>
                </c:pt>
                <c:pt idx="1377">
                  <c:v>0.97376532989418763</c:v>
                </c:pt>
                <c:pt idx="1378">
                  <c:v>0.96800529288268666</c:v>
                </c:pt>
                <c:pt idx="1379">
                  <c:v>0.97585956789693873</c:v>
                </c:pt>
                <c:pt idx="1380">
                  <c:v>0.94199286584736353</c:v>
                </c:pt>
                <c:pt idx="1381">
                  <c:v>0.94712691521050119</c:v>
                </c:pt>
                <c:pt idx="1382">
                  <c:v>0.94465486540745169</c:v>
                </c:pt>
                <c:pt idx="1383">
                  <c:v>0.95575399865362987</c:v>
                </c:pt>
                <c:pt idx="1384">
                  <c:v>0.99586022617634451</c:v>
                </c:pt>
                <c:pt idx="1385">
                  <c:v>0.99052676791291205</c:v>
                </c:pt>
                <c:pt idx="1386">
                  <c:v>0.98356816713580231</c:v>
                </c:pt>
                <c:pt idx="1387">
                  <c:v>0.99959471393560295</c:v>
                </c:pt>
                <c:pt idx="1388">
                  <c:v>0.98454815405793206</c:v>
                </c:pt>
                <c:pt idx="1389">
                  <c:v>0.97766911862843242</c:v>
                </c:pt>
                <c:pt idx="1390">
                  <c:v>0.97203061816571235</c:v>
                </c:pt>
                <c:pt idx="1391">
                  <c:v>0.9718380322551371</c:v>
                </c:pt>
                <c:pt idx="1392">
                  <c:v>0.98288772884703368</c:v>
                </c:pt>
                <c:pt idx="1393">
                  <c:v>0.96596700197445662</c:v>
                </c:pt>
                <c:pt idx="1394">
                  <c:v>0.96656409661538878</c:v>
                </c:pt>
                <c:pt idx="1395">
                  <c:v>0.96040284511896767</c:v>
                </c:pt>
                <c:pt idx="1396">
                  <c:v>0.97286362645675772</c:v>
                </c:pt>
                <c:pt idx="1397">
                  <c:v>0.97750200668196285</c:v>
                </c:pt>
                <c:pt idx="1398">
                  <c:v>0.98021867059141454</c:v>
                </c:pt>
                <c:pt idx="1399">
                  <c:v>0.96756728621822263</c:v>
                </c:pt>
                <c:pt idx="1400">
                  <c:v>0.96544026141251016</c:v>
                </c:pt>
                <c:pt idx="1401">
                  <c:v>0.96738821258050067</c:v>
                </c:pt>
                <c:pt idx="1402">
                  <c:v>0.97026599232993838</c:v>
                </c:pt>
                <c:pt idx="1403">
                  <c:v>0.97196535416262841</c:v>
                </c:pt>
                <c:pt idx="1404">
                  <c:v>0.94367861218979088</c:v>
                </c:pt>
                <c:pt idx="1405">
                  <c:v>0.96060826081624762</c:v>
                </c:pt>
                <c:pt idx="1406">
                  <c:v>0.96012456127257195</c:v>
                </c:pt>
                <c:pt idx="1407">
                  <c:v>1.0070648275242979</c:v>
                </c:pt>
                <c:pt idx="1408">
                  <c:v>0.96712551140790415</c:v>
                </c:pt>
                <c:pt idx="1409">
                  <c:v>0.99202538433821941</c:v>
                </c:pt>
                <c:pt idx="1410">
                  <c:v>0.98870163921391818</c:v>
                </c:pt>
                <c:pt idx="1411">
                  <c:v>0.97188473138454168</c:v>
                </c:pt>
                <c:pt idx="1412">
                  <c:v>0.97671465835217197</c:v>
                </c:pt>
                <c:pt idx="1413">
                  <c:v>0.99720313420038542</c:v>
                </c:pt>
                <c:pt idx="1414">
                  <c:v>0.96218812876897208</c:v>
                </c:pt>
                <c:pt idx="1415">
                  <c:v>0.97627539771954186</c:v>
                </c:pt>
                <c:pt idx="1416">
                  <c:v>0.96051665344022008</c:v>
                </c:pt>
                <c:pt idx="1417">
                  <c:v>0.9424585796217908</c:v>
                </c:pt>
                <c:pt idx="1418">
                  <c:v>0.9888952459905872</c:v>
                </c:pt>
                <c:pt idx="1419">
                  <c:v>0.9696949561525422</c:v>
                </c:pt>
                <c:pt idx="1420">
                  <c:v>0.97778030828197804</c:v>
                </c:pt>
                <c:pt idx="1421">
                  <c:v>0.96109812897119717</c:v>
                </c:pt>
                <c:pt idx="1422">
                  <c:v>0.97930078018632138</c:v>
                </c:pt>
                <c:pt idx="1423">
                  <c:v>0.9667746805226376</c:v>
                </c:pt>
                <c:pt idx="1424">
                  <c:v>0.94918044810878832</c:v>
                </c:pt>
                <c:pt idx="1425">
                  <c:v>1.009493907928126</c:v>
                </c:pt>
                <c:pt idx="1426">
                  <c:v>0.98875419869297831</c:v>
                </c:pt>
                <c:pt idx="1427">
                  <c:v>0.95590597055995086</c:v>
                </c:pt>
                <c:pt idx="1428">
                  <c:v>0.9757104510499004</c:v>
                </c:pt>
                <c:pt idx="1429">
                  <c:v>0.98604804702407878</c:v>
                </c:pt>
                <c:pt idx="1430">
                  <c:v>0.97853491842142049</c:v>
                </c:pt>
                <c:pt idx="1431">
                  <c:v>0.97739395255751393</c:v>
                </c:pt>
                <c:pt idx="1432">
                  <c:v>0.97879747684186436</c:v>
                </c:pt>
                <c:pt idx="1433">
                  <c:v>0.97166109423791225</c:v>
                </c:pt>
                <c:pt idx="1434">
                  <c:v>0.96439888026480003</c:v>
                </c:pt>
                <c:pt idx="1435">
                  <c:v>0.97240132008802216</c:v>
                </c:pt>
                <c:pt idx="1436">
                  <c:v>0.96684586661577043</c:v>
                </c:pt>
                <c:pt idx="1437">
                  <c:v>0.96919674881831919</c:v>
                </c:pt>
                <c:pt idx="1438">
                  <c:v>0.97630279670979214</c:v>
                </c:pt>
                <c:pt idx="1439">
                  <c:v>1.0049261377195837</c:v>
                </c:pt>
                <c:pt idx="1440">
                  <c:v>0.98176734589820214</c:v>
                </c:pt>
                <c:pt idx="1441">
                  <c:v>0.96500318880932201</c:v>
                </c:pt>
                <c:pt idx="1442">
                  <c:v>0.97455408456930703</c:v>
                </c:pt>
                <c:pt idx="1443">
                  <c:v>0.96920232701041453</c:v>
                </c:pt>
                <c:pt idx="1444">
                  <c:v>0.96835398609237566</c:v>
                </c:pt>
                <c:pt idx="1445">
                  <c:v>0.97501667281330928</c:v>
                </c:pt>
                <c:pt idx="1446">
                  <c:v>0.97083181666641316</c:v>
                </c:pt>
                <c:pt idx="1447">
                  <c:v>0.97914266240625025</c:v>
                </c:pt>
                <c:pt idx="1448">
                  <c:v>0.95465136435429665</c:v>
                </c:pt>
                <c:pt idx="1449">
                  <c:v>0.95341841765453728</c:v>
                </c:pt>
                <c:pt idx="1450">
                  <c:v>0.96456665873677383</c:v>
                </c:pt>
                <c:pt idx="1451">
                  <c:v>0.97208938551966506</c:v>
                </c:pt>
                <c:pt idx="1452">
                  <c:v>0.95623476337914504</c:v>
                </c:pt>
                <c:pt idx="1453">
                  <c:v>0.9676902187621822</c:v>
                </c:pt>
                <c:pt idx="1454">
                  <c:v>0.95402052782174462</c:v>
                </c:pt>
                <c:pt idx="1455">
                  <c:v>0.96369942968956868</c:v>
                </c:pt>
                <c:pt idx="1456">
                  <c:v>0.97091852645540555</c:v>
                </c:pt>
                <c:pt idx="1457">
                  <c:v>0.96949183486819368</c:v>
                </c:pt>
                <c:pt idx="1458">
                  <c:v>0.95525735309467275</c:v>
                </c:pt>
                <c:pt idx="1459">
                  <c:v>0.96522267473924583</c:v>
                </c:pt>
                <c:pt idx="1460">
                  <c:v>0.9777725157900482</c:v>
                </c:pt>
                <c:pt idx="1461">
                  <c:v>0.98315344524931692</c:v>
                </c:pt>
                <c:pt idx="1462">
                  <c:v>0.96146011132450504</c:v>
                </c:pt>
                <c:pt idx="1463">
                  <c:v>0.96453764939402975</c:v>
                </c:pt>
                <c:pt idx="1464">
                  <c:v>0.95861560359510112</c:v>
                </c:pt>
                <c:pt idx="1465">
                  <c:v>0.97177612611880104</c:v>
                </c:pt>
                <c:pt idx="1466">
                  <c:v>0.97640244435294332</c:v>
                </c:pt>
                <c:pt idx="1467">
                  <c:v>0.94349685767786207</c:v>
                </c:pt>
                <c:pt idx="1468">
                  <c:v>0.97455212819423387</c:v>
                </c:pt>
                <c:pt idx="1469">
                  <c:v>0.97004952926852228</c:v>
                </c:pt>
                <c:pt idx="1470">
                  <c:v>0.95432318781618708</c:v>
                </c:pt>
                <c:pt idx="1471">
                  <c:v>0.92788910817304893</c:v>
                </c:pt>
                <c:pt idx="1472">
                  <c:v>0.99403352029564962</c:v>
                </c:pt>
                <c:pt idx="1473">
                  <c:v>0.9516793282565551</c:v>
                </c:pt>
                <c:pt idx="1474">
                  <c:v>0.84977893315530129</c:v>
                </c:pt>
                <c:pt idx="1475">
                  <c:v>0.94738447815023863</c:v>
                </c:pt>
                <c:pt idx="1476">
                  <c:v>0.97048576072810055</c:v>
                </c:pt>
                <c:pt idx="1477">
                  <c:v>0.98434378638587461</c:v>
                </c:pt>
                <c:pt idx="1478">
                  <c:v>0.97589922279710828</c:v>
                </c:pt>
                <c:pt idx="1479">
                  <c:v>1.0001605835806173</c:v>
                </c:pt>
                <c:pt idx="1480">
                  <c:v>0.95846541896930215</c:v>
                </c:pt>
                <c:pt idx="1481">
                  <c:v>0.98035544197941593</c:v>
                </c:pt>
                <c:pt idx="1482">
                  <c:v>0.97955555759877955</c:v>
                </c:pt>
                <c:pt idx="1483">
                  <c:v>0.9734215400503361</c:v>
                </c:pt>
                <c:pt idx="1484">
                  <c:v>0.96746218599500833</c:v>
                </c:pt>
                <c:pt idx="1485">
                  <c:v>0.98463877422738133</c:v>
                </c:pt>
                <c:pt idx="1486">
                  <c:v>0.97771688924334377</c:v>
                </c:pt>
                <c:pt idx="1487">
                  <c:v>0.97251200999197118</c:v>
                </c:pt>
                <c:pt idx="1488">
                  <c:v>0.95537214616294941</c:v>
                </c:pt>
                <c:pt idx="1489">
                  <c:v>0.96355107421886188</c:v>
                </c:pt>
                <c:pt idx="1490">
                  <c:v>0.96635262980433811</c:v>
                </c:pt>
                <c:pt idx="1491">
                  <c:v>1.0206377969272369</c:v>
                </c:pt>
                <c:pt idx="1492">
                  <c:v>1.0186249270541143</c:v>
                </c:pt>
                <c:pt idx="1493">
                  <c:v>0.98371601528311026</c:v>
                </c:pt>
                <c:pt idx="1494">
                  <c:v>0.95699997702821293</c:v>
                </c:pt>
                <c:pt idx="1495">
                  <c:v>1.0274496680163054</c:v>
                </c:pt>
                <c:pt idx="1496">
                  <c:v>0.96627869562920621</c:v>
                </c:pt>
                <c:pt idx="1497">
                  <c:v>0.96311374431213725</c:v>
                </c:pt>
                <c:pt idx="1498">
                  <c:v>0.97955956757922591</c:v>
                </c:pt>
                <c:pt idx="1499">
                  <c:v>0.982566521568082</c:v>
                </c:pt>
                <c:pt idx="1500">
                  <c:v>0.97049459478508793</c:v>
                </c:pt>
                <c:pt idx="1501">
                  <c:v>0.98156914895283864</c:v>
                </c:pt>
                <c:pt idx="1502">
                  <c:v>0.96496805237172534</c:v>
                </c:pt>
                <c:pt idx="1503">
                  <c:v>0.97185307362732565</c:v>
                </c:pt>
                <c:pt idx="1504">
                  <c:v>0.97203356763571991</c:v>
                </c:pt>
                <c:pt idx="1505">
                  <c:v>1.001274326853008</c:v>
                </c:pt>
                <c:pt idx="1506">
                  <c:v>0.96799840467703258</c:v>
                </c:pt>
                <c:pt idx="1507">
                  <c:v>0.95329935055405546</c:v>
                </c:pt>
                <c:pt idx="1508">
                  <c:v>0.99369274855359591</c:v>
                </c:pt>
                <c:pt idx="1509">
                  <c:v>0.98362954363601829</c:v>
                </c:pt>
                <c:pt idx="1510">
                  <c:v>0.95738154327210723</c:v>
                </c:pt>
                <c:pt idx="1511">
                  <c:v>0.97685460188416573</c:v>
                </c:pt>
                <c:pt idx="1512">
                  <c:v>0.94183041996164096</c:v>
                </c:pt>
                <c:pt idx="1513">
                  <c:v>0.99396939239797522</c:v>
                </c:pt>
                <c:pt idx="1514">
                  <c:v>0.96603753771770218</c:v>
                </c:pt>
                <c:pt idx="1515">
                  <c:v>0.98530160827230973</c:v>
                </c:pt>
                <c:pt idx="1516">
                  <c:v>0.95425976190133888</c:v>
                </c:pt>
                <c:pt idx="1517">
                  <c:v>0.97006946781607406</c:v>
                </c:pt>
                <c:pt idx="1518">
                  <c:v>0.93856457816059524</c:v>
                </c:pt>
                <c:pt idx="1519">
                  <c:v>0.94927202012489542</c:v>
                </c:pt>
                <c:pt idx="1520">
                  <c:v>0.96256858852551386</c:v>
                </c:pt>
                <c:pt idx="1521">
                  <c:v>1.0342850043999285</c:v>
                </c:pt>
                <c:pt idx="1522">
                  <c:v>1.0121531756330164</c:v>
                </c:pt>
                <c:pt idx="1523">
                  <c:v>0.95889119142476231</c:v>
                </c:pt>
                <c:pt idx="1524">
                  <c:v>0.98472511292816745</c:v>
                </c:pt>
                <c:pt idx="1525">
                  <c:v>1.0002189775097856</c:v>
                </c:pt>
                <c:pt idx="1526">
                  <c:v>0.97619883974526422</c:v>
                </c:pt>
                <c:pt idx="1527">
                  <c:v>0.97729100516568768</c:v>
                </c:pt>
                <c:pt idx="1528">
                  <c:v>0.97723154632179987</c:v>
                </c:pt>
                <c:pt idx="1529">
                  <c:v>0.97241503399320184</c:v>
                </c:pt>
                <c:pt idx="1530">
                  <c:v>0.95951510083791802</c:v>
                </c:pt>
                <c:pt idx="1531">
                  <c:v>0.96224703239864551</c:v>
                </c:pt>
                <c:pt idx="1532">
                  <c:v>0.98572062139960126</c:v>
                </c:pt>
                <c:pt idx="1533">
                  <c:v>0.99480305298397642</c:v>
                </c:pt>
                <c:pt idx="1534">
                  <c:v>0.95816634702807224</c:v>
                </c:pt>
                <c:pt idx="1535">
                  <c:v>0.9794277530934079</c:v>
                </c:pt>
                <c:pt idx="1536">
                  <c:v>0.9750518436384723</c:v>
                </c:pt>
                <c:pt idx="1537">
                  <c:v>0.96051124855672698</c:v>
                </c:pt>
                <c:pt idx="1538">
                  <c:v>0.96349286062567252</c:v>
                </c:pt>
                <c:pt idx="1539">
                  <c:v>0.97092637466699816</c:v>
                </c:pt>
                <c:pt idx="1540">
                  <c:v>0.96274885571438751</c:v>
                </c:pt>
                <c:pt idx="1541">
                  <c:v>0.97955106012466753</c:v>
                </c:pt>
                <c:pt idx="1542">
                  <c:v>0.98703047843227298</c:v>
                </c:pt>
                <c:pt idx="1543">
                  <c:v>0.9730556026702688</c:v>
                </c:pt>
                <c:pt idx="1544">
                  <c:v>0.96789781810933007</c:v>
                </c:pt>
                <c:pt idx="1545">
                  <c:v>0.96443591982878774</c:v>
                </c:pt>
                <c:pt idx="1546">
                  <c:v>0.9709587504317575</c:v>
                </c:pt>
                <c:pt idx="1547">
                  <c:v>0.9621006326389272</c:v>
                </c:pt>
                <c:pt idx="1548">
                  <c:v>0.95168833641271444</c:v>
                </c:pt>
                <c:pt idx="1549">
                  <c:v>0.96855107616620861</c:v>
                </c:pt>
                <c:pt idx="1550">
                  <c:v>0.96403622757686946</c:v>
                </c:pt>
                <c:pt idx="1551">
                  <c:v>0.96744298446575128</c:v>
                </c:pt>
                <c:pt idx="1552">
                  <c:v>0.99349636116978346</c:v>
                </c:pt>
                <c:pt idx="1553">
                  <c:v>0.94799310070063281</c:v>
                </c:pt>
                <c:pt idx="1554">
                  <c:v>0.97186324164424698</c:v>
                </c:pt>
                <c:pt idx="1555">
                  <c:v>0.93439372306110868</c:v>
                </c:pt>
                <c:pt idx="1556">
                  <c:v>0.97551688242900236</c:v>
                </c:pt>
                <c:pt idx="1557">
                  <c:v>0.94204491242403088</c:v>
                </c:pt>
                <c:pt idx="1558">
                  <c:v>0.96251192970468691</c:v>
                </c:pt>
                <c:pt idx="1559">
                  <c:v>0.96531716537105039</c:v>
                </c:pt>
                <c:pt idx="1560">
                  <c:v>0.97460283160425931</c:v>
                </c:pt>
                <c:pt idx="1561">
                  <c:v>0.98515657822695379</c:v>
                </c:pt>
                <c:pt idx="1562">
                  <c:v>0.98310701582246973</c:v>
                </c:pt>
                <c:pt idx="1563">
                  <c:v>0.93637091064598965</c:v>
                </c:pt>
                <c:pt idx="1564">
                  <c:v>0.96510029149064502</c:v>
                </c:pt>
                <c:pt idx="1565">
                  <c:v>0.95462022100314714</c:v>
                </c:pt>
                <c:pt idx="1566">
                  <c:v>0.95277160491693913</c:v>
                </c:pt>
                <c:pt idx="1567">
                  <c:v>0.97620847573456349</c:v>
                </c:pt>
                <c:pt idx="1568">
                  <c:v>0.98673986151568849</c:v>
                </c:pt>
                <c:pt idx="1569">
                  <c:v>0.98369826772854019</c:v>
                </c:pt>
                <c:pt idx="1570">
                  <c:v>0.95817019861009334</c:v>
                </c:pt>
                <c:pt idx="1571">
                  <c:v>0.9726036282836219</c:v>
                </c:pt>
                <c:pt idx="1572">
                  <c:v>0.96433652711903428</c:v>
                </c:pt>
                <c:pt idx="1573">
                  <c:v>0.96732905639250732</c:v>
                </c:pt>
                <c:pt idx="1574">
                  <c:v>0.96310416450467129</c:v>
                </c:pt>
                <c:pt idx="1575">
                  <c:v>0.9648678191876191</c:v>
                </c:pt>
                <c:pt idx="1576">
                  <c:v>0.96573584827322212</c:v>
                </c:pt>
                <c:pt idx="1577">
                  <c:v>0.96357067452791234</c:v>
                </c:pt>
                <c:pt idx="1578">
                  <c:v>0.97014706840561027</c:v>
                </c:pt>
                <c:pt idx="1579">
                  <c:v>0.97032072490357946</c:v>
                </c:pt>
                <c:pt idx="1580">
                  <c:v>0.95944247231049806</c:v>
                </c:pt>
                <c:pt idx="1581">
                  <c:v>0.96462442916608737</c:v>
                </c:pt>
                <c:pt idx="1582">
                  <c:v>0.96179022582448903</c:v>
                </c:pt>
                <c:pt idx="1583">
                  <c:v>0.96957765161227183</c:v>
                </c:pt>
                <c:pt idx="1584">
                  <c:v>0.96696216784958589</c:v>
                </c:pt>
                <c:pt idx="1585">
                  <c:v>0.9590601511830219</c:v>
                </c:pt>
                <c:pt idx="1586">
                  <c:v>0.96931419279462117</c:v>
                </c:pt>
                <c:pt idx="1587">
                  <c:v>0.96270329096352425</c:v>
                </c:pt>
                <c:pt idx="1588">
                  <c:v>0.96485992179865776</c:v>
                </c:pt>
                <c:pt idx="1589">
                  <c:v>0.96242223806446203</c:v>
                </c:pt>
                <c:pt idx="1590">
                  <c:v>0.95791434218481275</c:v>
                </c:pt>
                <c:pt idx="1591">
                  <c:v>0.96114805586349494</c:v>
                </c:pt>
                <c:pt idx="1592">
                  <c:v>0.95707363210988106</c:v>
                </c:pt>
                <c:pt idx="1593">
                  <c:v>0.99713829447273761</c:v>
                </c:pt>
                <c:pt idx="1594">
                  <c:v>0.96135071061501798</c:v>
                </c:pt>
                <c:pt idx="1595">
                  <c:v>0.97066916975386419</c:v>
                </c:pt>
                <c:pt idx="1596">
                  <c:v>0.96826898484253843</c:v>
                </c:pt>
                <c:pt idx="1597">
                  <c:v>0.96228328861723456</c:v>
                </c:pt>
                <c:pt idx="1598">
                  <c:v>0.96777158007898589</c:v>
                </c:pt>
                <c:pt idx="1599">
                  <c:v>0.97745998005364088</c:v>
                </c:pt>
                <c:pt idx="1600">
                  <c:v>0.96617665652522156</c:v>
                </c:pt>
                <c:pt idx="1601">
                  <c:v>0.96942990219060188</c:v>
                </c:pt>
                <c:pt idx="1602">
                  <c:v>0.97449796060161442</c:v>
                </c:pt>
                <c:pt idx="1603">
                  <c:v>0.98004268756812152</c:v>
                </c:pt>
                <c:pt idx="1604">
                  <c:v>0.96425161198550335</c:v>
                </c:pt>
                <c:pt idx="1605">
                  <c:v>0.97933198842476299</c:v>
                </c:pt>
                <c:pt idx="1606">
                  <c:v>0.97675135279353476</c:v>
                </c:pt>
                <c:pt idx="1607">
                  <c:v>0.97228737020928313</c:v>
                </c:pt>
                <c:pt idx="1608">
                  <c:v>0.97027863250923951</c:v>
                </c:pt>
                <c:pt idx="1609">
                  <c:v>0.97487035826513879</c:v>
                </c:pt>
                <c:pt idx="1610">
                  <c:v>0.96716367769680023</c:v>
                </c:pt>
                <c:pt idx="1611">
                  <c:v>0.96872253004872344</c:v>
                </c:pt>
                <c:pt idx="1612">
                  <c:v>0.96602431936261313</c:v>
                </c:pt>
                <c:pt idx="1613">
                  <c:v>0.96777302628250594</c:v>
                </c:pt>
                <c:pt idx="1614">
                  <c:v>0.97036894980093835</c:v>
                </c:pt>
                <c:pt idx="1615">
                  <c:v>0.96995376989771265</c:v>
                </c:pt>
                <c:pt idx="1616">
                  <c:v>0.96663798864145667</c:v>
                </c:pt>
                <c:pt idx="1617">
                  <c:v>0.96900495106712847</c:v>
                </c:pt>
                <c:pt idx="1618">
                  <c:v>0.96283846922731542</c:v>
                </c:pt>
                <c:pt idx="1619">
                  <c:v>0.96376651929290003</c:v>
                </c:pt>
                <c:pt idx="1620">
                  <c:v>0.96973458765581833</c:v>
                </c:pt>
                <c:pt idx="1621">
                  <c:v>0.95870602599962829</c:v>
                </c:pt>
                <c:pt idx="1622">
                  <c:v>0.96572339533383156</c:v>
                </c:pt>
                <c:pt idx="1623">
                  <c:v>0.9489297715637337</c:v>
                </c:pt>
                <c:pt idx="1624">
                  <c:v>0.95616635881543544</c:v>
                </c:pt>
                <c:pt idx="1625">
                  <c:v>0.97526210906401978</c:v>
                </c:pt>
                <c:pt idx="1626">
                  <c:v>0.94197480928138333</c:v>
                </c:pt>
                <c:pt idx="1627">
                  <c:v>1.0056483017312006</c:v>
                </c:pt>
                <c:pt idx="1628">
                  <c:v>0.96327306307529637</c:v>
                </c:pt>
                <c:pt idx="1629">
                  <c:v>0.95932980712570048</c:v>
                </c:pt>
                <c:pt idx="1630">
                  <c:v>0.96025021222596951</c:v>
                </c:pt>
                <c:pt idx="1631">
                  <c:v>1.007036331769614</c:v>
                </c:pt>
                <c:pt idx="1632">
                  <c:v>1.0173613283312866</c:v>
                </c:pt>
                <c:pt idx="1633">
                  <c:v>0.99046449677143134</c:v>
                </c:pt>
                <c:pt idx="1634">
                  <c:v>0.99750649842494754</c:v>
                </c:pt>
                <c:pt idx="1635">
                  <c:v>1.0251303924555539</c:v>
                </c:pt>
                <c:pt idx="1636">
                  <c:v>0.9851859496846268</c:v>
                </c:pt>
                <c:pt idx="1637">
                  <c:v>0.95923398240093227</c:v>
                </c:pt>
                <c:pt idx="1638">
                  <c:v>0.98477493157370732</c:v>
                </c:pt>
                <c:pt idx="1639">
                  <c:v>0.97974115778403437</c:v>
                </c:pt>
                <c:pt idx="1640">
                  <c:v>0.98467420597068556</c:v>
                </c:pt>
                <c:pt idx="1641">
                  <c:v>0.97177506362402288</c:v>
                </c:pt>
                <c:pt idx="1642">
                  <c:v>0.97224260953468611</c:v>
                </c:pt>
                <c:pt idx="1643">
                  <c:v>0.98890210909675957</c:v>
                </c:pt>
                <c:pt idx="1644">
                  <c:v>0.93981109922162553</c:v>
                </c:pt>
                <c:pt idx="1645">
                  <c:v>0.95969216917201117</c:v>
                </c:pt>
                <c:pt idx="1646">
                  <c:v>0.97487915267834502</c:v>
                </c:pt>
                <c:pt idx="1647">
                  <c:v>0.95196035106769583</c:v>
                </c:pt>
                <c:pt idx="1648">
                  <c:v>0.94157472326310887</c:v>
                </c:pt>
                <c:pt idx="1649">
                  <c:v>0.96807811023697876</c:v>
                </c:pt>
                <c:pt idx="1650">
                  <c:v>0.97126242603819579</c:v>
                </c:pt>
                <c:pt idx="1651">
                  <c:v>0.96271219624558613</c:v>
                </c:pt>
                <c:pt idx="1652">
                  <c:v>0.95298420282838348</c:v>
                </c:pt>
                <c:pt idx="1653">
                  <c:v>0.98120685698378607</c:v>
                </c:pt>
                <c:pt idx="1654">
                  <c:v>0.97179340287117399</c:v>
                </c:pt>
                <c:pt idx="1655">
                  <c:v>0.97084641184268072</c:v>
                </c:pt>
                <c:pt idx="1656">
                  <c:v>0.97821925871076654</c:v>
                </c:pt>
                <c:pt idx="1657">
                  <c:v>0.97333909065916802</c:v>
                </c:pt>
                <c:pt idx="1658">
                  <c:v>0.99708247680560635</c:v>
                </c:pt>
                <c:pt idx="1659">
                  <c:v>0.95109559965336821</c:v>
                </c:pt>
                <c:pt idx="1660">
                  <c:v>0.95787257471878928</c:v>
                </c:pt>
                <c:pt idx="1661">
                  <c:v>0.98053044716826609</c:v>
                </c:pt>
                <c:pt idx="1662">
                  <c:v>0.95788184825429068</c:v>
                </c:pt>
                <c:pt idx="1663">
                  <c:v>0.98795042576841874</c:v>
                </c:pt>
                <c:pt idx="1664">
                  <c:v>0.98094676389700175</c:v>
                </c:pt>
                <c:pt idx="1665">
                  <c:v>0.98670298510198617</c:v>
                </c:pt>
                <c:pt idx="1666">
                  <c:v>0.96905852553909244</c:v>
                </c:pt>
                <c:pt idx="1667">
                  <c:v>0.95066687699813002</c:v>
                </c:pt>
                <c:pt idx="1668">
                  <c:v>0.95495739830423843</c:v>
                </c:pt>
                <c:pt idx="1669">
                  <c:v>0.95517146481674176</c:v>
                </c:pt>
                <c:pt idx="1670">
                  <c:v>0.95348369253805276</c:v>
                </c:pt>
                <c:pt idx="1671">
                  <c:v>0.9430182249743525</c:v>
                </c:pt>
                <c:pt idx="1672">
                  <c:v>0.97093275193265571</c:v>
                </c:pt>
                <c:pt idx="1673">
                  <c:v>0.97206039460897786</c:v>
                </c:pt>
                <c:pt idx="1674">
                  <c:v>0.96180805307255446</c:v>
                </c:pt>
                <c:pt idx="1675">
                  <c:v>0.96637431389705297</c:v>
                </c:pt>
                <c:pt idx="1676">
                  <c:v>0.95485203082216663</c:v>
                </c:pt>
                <c:pt idx="1677">
                  <c:v>0.9837812516348865</c:v>
                </c:pt>
                <c:pt idx="1678">
                  <c:v>0.96397294650835508</c:v>
                </c:pt>
                <c:pt idx="1679">
                  <c:v>0.96409452403672624</c:v>
                </c:pt>
                <c:pt idx="1680">
                  <c:v>0.9579627392608282</c:v>
                </c:pt>
                <c:pt idx="1681">
                  <c:v>0.94827190122664706</c:v>
                </c:pt>
                <c:pt idx="1682">
                  <c:v>0.97772368010785549</c:v>
                </c:pt>
                <c:pt idx="1683">
                  <c:v>0.96300352152535817</c:v>
                </c:pt>
                <c:pt idx="1684">
                  <c:v>0.97642763885404227</c:v>
                </c:pt>
                <c:pt idx="1685">
                  <c:v>0.97358250400055979</c:v>
                </c:pt>
                <c:pt idx="1686">
                  <c:v>1.0134180984371652</c:v>
                </c:pt>
                <c:pt idx="1687">
                  <c:v>0.95255037465532499</c:v>
                </c:pt>
                <c:pt idx="1688">
                  <c:v>0.97636361426673401</c:v>
                </c:pt>
                <c:pt idx="1689">
                  <c:v>0.98571675548709226</c:v>
                </c:pt>
                <c:pt idx="1690">
                  <c:v>0.93936260722877829</c:v>
                </c:pt>
                <c:pt idx="1691">
                  <c:v>0.95958198625860003</c:v>
                </c:pt>
                <c:pt idx="1692">
                  <c:v>0.95490290796918198</c:v>
                </c:pt>
                <c:pt idx="1693">
                  <c:v>0.96008391246598856</c:v>
                </c:pt>
                <c:pt idx="1694">
                  <c:v>0.97185457217535631</c:v>
                </c:pt>
                <c:pt idx="1695">
                  <c:v>0.97089418026707908</c:v>
                </c:pt>
                <c:pt idx="1696">
                  <c:v>0.97471828039900843</c:v>
                </c:pt>
                <c:pt idx="1697">
                  <c:v>0.96525684545983514</c:v>
                </c:pt>
                <c:pt idx="1698">
                  <c:v>0.96692533835435379</c:v>
                </c:pt>
                <c:pt idx="1699">
                  <c:v>0.9451023062092696</c:v>
                </c:pt>
                <c:pt idx="1700">
                  <c:v>0.97820250269677067</c:v>
                </c:pt>
                <c:pt idx="1701">
                  <c:v>0.9688062327684891</c:v>
                </c:pt>
                <c:pt idx="1702">
                  <c:v>0.95611978359256222</c:v>
                </c:pt>
                <c:pt idx="1703">
                  <c:v>0.96814132951278553</c:v>
                </c:pt>
                <c:pt idx="1704">
                  <c:v>0.97680121113766027</c:v>
                </c:pt>
                <c:pt idx="1705">
                  <c:v>0.97966106351125337</c:v>
                </c:pt>
                <c:pt idx="1706">
                  <c:v>0.95823692889080414</c:v>
                </c:pt>
                <c:pt idx="1707">
                  <c:v>0.95963112359697877</c:v>
                </c:pt>
                <c:pt idx="1708">
                  <c:v>0.9675520265346107</c:v>
                </c:pt>
                <c:pt idx="1709">
                  <c:v>0.96859407416785703</c:v>
                </c:pt>
                <c:pt idx="1710">
                  <c:v>0.9680534375535943</c:v>
                </c:pt>
                <c:pt idx="1711">
                  <c:v>0.96080656760453087</c:v>
                </c:pt>
                <c:pt idx="1712">
                  <c:v>0.97453600043264899</c:v>
                </c:pt>
                <c:pt idx="1713">
                  <c:v>0.96591892680255109</c:v>
                </c:pt>
                <c:pt idx="1714">
                  <c:v>0.9813758865918808</c:v>
                </c:pt>
                <c:pt idx="1715">
                  <c:v>0.96784438517769988</c:v>
                </c:pt>
                <c:pt idx="1716">
                  <c:v>0.96537772838614833</c:v>
                </c:pt>
                <c:pt idx="1717">
                  <c:v>0.96622582870011919</c:v>
                </c:pt>
                <c:pt idx="1718">
                  <c:v>0.96920399731738616</c:v>
                </c:pt>
                <c:pt idx="1719">
                  <c:v>0.97349998593972342</c:v>
                </c:pt>
                <c:pt idx="1720">
                  <c:v>0.96163331546281205</c:v>
                </c:pt>
                <c:pt idx="1721">
                  <c:v>0.9621512502003996</c:v>
                </c:pt>
                <c:pt idx="1722">
                  <c:v>0.96959730068931194</c:v>
                </c:pt>
                <c:pt idx="1723">
                  <c:v>0.96914324198387292</c:v>
                </c:pt>
                <c:pt idx="1724">
                  <c:v>0.95666054321459848</c:v>
                </c:pt>
                <c:pt idx="1725">
                  <c:v>0.97723641883834844</c:v>
                </c:pt>
                <c:pt idx="1726">
                  <c:v>0.96783097506045135</c:v>
                </c:pt>
                <c:pt idx="1727">
                  <c:v>0.95804268877739684</c:v>
                </c:pt>
                <c:pt idx="1728">
                  <c:v>0.94929284230281652</c:v>
                </c:pt>
                <c:pt idx="1729">
                  <c:v>0.96541522374572064</c:v>
                </c:pt>
                <c:pt idx="1730">
                  <c:v>0.94754345646975791</c:v>
                </c:pt>
                <c:pt idx="1731">
                  <c:v>0.9527667309053145</c:v>
                </c:pt>
                <c:pt idx="1732">
                  <c:v>0.96188349884061153</c:v>
                </c:pt>
                <c:pt idx="1733">
                  <c:v>0.9523359697749697</c:v>
                </c:pt>
                <c:pt idx="1734">
                  <c:v>0.96807149815637117</c:v>
                </c:pt>
                <c:pt idx="1735">
                  <c:v>0.96669757652632593</c:v>
                </c:pt>
                <c:pt idx="1736">
                  <c:v>0.97548160636793968</c:v>
                </c:pt>
                <c:pt idx="1737">
                  <c:v>0.98264609598801222</c:v>
                </c:pt>
                <c:pt idx="1738">
                  <c:v>0.96996061483848717</c:v>
                </c:pt>
                <c:pt idx="1739">
                  <c:v>0.97270466717580917</c:v>
                </c:pt>
                <c:pt idx="1740">
                  <c:v>0.96158053571981206</c:v>
                </c:pt>
                <c:pt idx="1741">
                  <c:v>0.96765038037026618</c:v>
                </c:pt>
                <c:pt idx="1742">
                  <c:v>0.96639735486392975</c:v>
                </c:pt>
                <c:pt idx="1743">
                  <c:v>0.96773660661153038</c:v>
                </c:pt>
                <c:pt idx="1744">
                  <c:v>0.95376151231176864</c:v>
                </c:pt>
                <c:pt idx="1745">
                  <c:v>0.97202568861583483</c:v>
                </c:pt>
                <c:pt idx="1746">
                  <c:v>0.97490944271968161</c:v>
                </c:pt>
                <c:pt idx="1747">
                  <c:v>0.96702851838260118</c:v>
                </c:pt>
                <c:pt idx="1748">
                  <c:v>0.95122629381564927</c:v>
                </c:pt>
                <c:pt idx="1749">
                  <c:v>0.98240363457787749</c:v>
                </c:pt>
                <c:pt idx="1750">
                  <c:v>0.94984069800019832</c:v>
                </c:pt>
                <c:pt idx="1751">
                  <c:v>0.96082081937436803</c:v>
                </c:pt>
                <c:pt idx="1752">
                  <c:v>0.95531767948468327</c:v>
                </c:pt>
                <c:pt idx="1753">
                  <c:v>0.96812939918587337</c:v>
                </c:pt>
                <c:pt idx="1754">
                  <c:v>0.94105988849694788</c:v>
                </c:pt>
                <c:pt idx="1755">
                  <c:v>0.98153522215421785</c:v>
                </c:pt>
                <c:pt idx="1756">
                  <c:v>0.92533415087949478</c:v>
                </c:pt>
                <c:pt idx="1757">
                  <c:v>0.92493255211272618</c:v>
                </c:pt>
                <c:pt idx="1758">
                  <c:v>0.93185436850185988</c:v>
                </c:pt>
                <c:pt idx="1759">
                  <c:v>0.96302370577946628</c:v>
                </c:pt>
                <c:pt idx="1760">
                  <c:v>0.97831566894297806</c:v>
                </c:pt>
                <c:pt idx="1761">
                  <c:v>0.96195817112372195</c:v>
                </c:pt>
                <c:pt idx="1762">
                  <c:v>0.97103453495633818</c:v>
                </c:pt>
                <c:pt idx="1763">
                  <c:v>0.97122899683093078</c:v>
                </c:pt>
                <c:pt idx="1764">
                  <c:v>0.97460539762921483</c:v>
                </c:pt>
                <c:pt idx="1765">
                  <c:v>0.97385116650945391</c:v>
                </c:pt>
                <c:pt idx="1766">
                  <c:v>0.9671338834970058</c:v>
                </c:pt>
                <c:pt idx="1767">
                  <c:v>0.96177594859509763</c:v>
                </c:pt>
                <c:pt idx="1768">
                  <c:v>0.9756659068185175</c:v>
                </c:pt>
                <c:pt idx="1769">
                  <c:v>0.94904370087502299</c:v>
                </c:pt>
                <c:pt idx="1770">
                  <c:v>0.98187176530235754</c:v>
                </c:pt>
                <c:pt idx="1771">
                  <c:v>0.98517736841240922</c:v>
                </c:pt>
                <c:pt idx="1772">
                  <c:v>0.95725289387569135</c:v>
                </c:pt>
                <c:pt idx="1773">
                  <c:v>0.95912958120082181</c:v>
                </c:pt>
                <c:pt idx="1774">
                  <c:v>0.96456201695614918</c:v>
                </c:pt>
                <c:pt idx="1775">
                  <c:v>0.99828460272649389</c:v>
                </c:pt>
                <c:pt idx="1776">
                  <c:v>0.97803800622307246</c:v>
                </c:pt>
                <c:pt idx="1777">
                  <c:v>0.95274910937513024</c:v>
                </c:pt>
                <c:pt idx="1778">
                  <c:v>0.97348380054028227</c:v>
                </c:pt>
                <c:pt idx="1779">
                  <c:v>0.95766366395476443</c:v>
                </c:pt>
                <c:pt idx="1780">
                  <c:v>0.97032497939690376</c:v>
                </c:pt>
                <c:pt idx="1781">
                  <c:v>0.96152570770138845</c:v>
                </c:pt>
                <c:pt idx="1782">
                  <c:v>0.97284743073045532</c:v>
                </c:pt>
                <c:pt idx="1783">
                  <c:v>0.97647848871779652</c:v>
                </c:pt>
                <c:pt idx="1784">
                  <c:v>0.98446304765983783</c:v>
                </c:pt>
                <c:pt idx="1785">
                  <c:v>0.96631751002427435</c:v>
                </c:pt>
                <c:pt idx="1786">
                  <c:v>0.93021120757096021</c:v>
                </c:pt>
                <c:pt idx="1787">
                  <c:v>0.98672815624973431</c:v>
                </c:pt>
                <c:pt idx="1788">
                  <c:v>0.98534801321095089</c:v>
                </c:pt>
                <c:pt idx="1789">
                  <c:v>0.96205657203398176</c:v>
                </c:pt>
                <c:pt idx="1790">
                  <c:v>0.96890660154412078</c:v>
                </c:pt>
                <c:pt idx="1791">
                  <c:v>0.95478506354467019</c:v>
                </c:pt>
                <c:pt idx="1792">
                  <c:v>0.9135010682594914</c:v>
                </c:pt>
                <c:pt idx="1793">
                  <c:v>0.96910963974185704</c:v>
                </c:pt>
                <c:pt idx="1794">
                  <c:v>1.0088839109217194</c:v>
                </c:pt>
                <c:pt idx="1795">
                  <c:v>0.95559887871637994</c:v>
                </c:pt>
                <c:pt idx="1796">
                  <c:v>0.98487153625717505</c:v>
                </c:pt>
                <c:pt idx="1797">
                  <c:v>0.95413747023781859</c:v>
                </c:pt>
                <c:pt idx="1798">
                  <c:v>0.99372066803572445</c:v>
                </c:pt>
                <c:pt idx="1799">
                  <c:v>0.95212039104306556</c:v>
                </c:pt>
                <c:pt idx="1800">
                  <c:v>0.98465691364415464</c:v>
                </c:pt>
                <c:pt idx="1801">
                  <c:v>0.97593411777639993</c:v>
                </c:pt>
                <c:pt idx="1802">
                  <c:v>0.99431206520463866</c:v>
                </c:pt>
                <c:pt idx="1803">
                  <c:v>0.96221003232563473</c:v>
                </c:pt>
                <c:pt idx="1804">
                  <c:v>0.95845234459059092</c:v>
                </c:pt>
                <c:pt idx="1805">
                  <c:v>0.95904326627114</c:v>
                </c:pt>
                <c:pt idx="1806">
                  <c:v>0.95835770385099117</c:v>
                </c:pt>
                <c:pt idx="1807">
                  <c:v>0.96641867046079366</c:v>
                </c:pt>
                <c:pt idx="1808">
                  <c:v>0.98287185820122047</c:v>
                </c:pt>
                <c:pt idx="1809">
                  <c:v>0.96585654820307965</c:v>
                </c:pt>
                <c:pt idx="1810">
                  <c:v>0.97057528273054305</c:v>
                </c:pt>
                <c:pt idx="1811">
                  <c:v>0.97299967836407431</c:v>
                </c:pt>
                <c:pt idx="1812">
                  <c:v>0.96378681065405791</c:v>
                </c:pt>
                <c:pt idx="1813">
                  <c:v>0.963102958068347</c:v>
                </c:pt>
                <c:pt idx="1814">
                  <c:v>0.96888703846620738</c:v>
                </c:pt>
                <c:pt idx="1815">
                  <c:v>0.98733869630018245</c:v>
                </c:pt>
                <c:pt idx="1816">
                  <c:v>0.9718105564851619</c:v>
                </c:pt>
                <c:pt idx="1817">
                  <c:v>0.96424199012198319</c:v>
                </c:pt>
                <c:pt idx="1818">
                  <c:v>0.96944693498593371</c:v>
                </c:pt>
                <c:pt idx="1819">
                  <c:v>0.97406193580411715</c:v>
                </c:pt>
                <c:pt idx="1820">
                  <c:v>0.96904140595864408</c:v>
                </c:pt>
                <c:pt idx="1821">
                  <c:v>0.96542792754447282</c:v>
                </c:pt>
                <c:pt idx="1822">
                  <c:v>0.96958870425763521</c:v>
                </c:pt>
                <c:pt idx="1823">
                  <c:v>0.97654945527075399</c:v>
                </c:pt>
                <c:pt idx="1824">
                  <c:v>0.9658688762021479</c:v>
                </c:pt>
                <c:pt idx="1825">
                  <c:v>0.97148838239275881</c:v>
                </c:pt>
                <c:pt idx="1826">
                  <c:v>0.97388589034410888</c:v>
                </c:pt>
                <c:pt idx="1827">
                  <c:v>0.97440549955175437</c:v>
                </c:pt>
                <c:pt idx="1828">
                  <c:v>0.97608137060800426</c:v>
                </c:pt>
                <c:pt idx="1829">
                  <c:v>0.96314553711181294</c:v>
                </c:pt>
                <c:pt idx="1830">
                  <c:v>0.96879852948478073</c:v>
                </c:pt>
                <c:pt idx="1831">
                  <c:v>0.9632300951391265</c:v>
                </c:pt>
                <c:pt idx="1832">
                  <c:v>0.96022389366139027</c:v>
                </c:pt>
                <c:pt idx="1833">
                  <c:v>0.97252523254704537</c:v>
                </c:pt>
                <c:pt idx="1834">
                  <c:v>0.97257849074505853</c:v>
                </c:pt>
                <c:pt idx="1835">
                  <c:v>0.9655246180182212</c:v>
                </c:pt>
                <c:pt idx="1836">
                  <c:v>0.96654716937061691</c:v>
                </c:pt>
                <c:pt idx="1837">
                  <c:v>0.96425147867074634</c:v>
                </c:pt>
                <c:pt idx="1838">
                  <c:v>0.9630882455718458</c:v>
                </c:pt>
                <c:pt idx="1839">
                  <c:v>0.97188284420248106</c:v>
                </c:pt>
                <c:pt idx="1840">
                  <c:v>0.95504796767242772</c:v>
                </c:pt>
                <c:pt idx="1841">
                  <c:v>0.9626029771655602</c:v>
                </c:pt>
                <c:pt idx="1842">
                  <c:v>0.97008803060683935</c:v>
                </c:pt>
                <c:pt idx="1843">
                  <c:v>0.96780538450248343</c:v>
                </c:pt>
                <c:pt idx="1844">
                  <c:v>0.96049028817735049</c:v>
                </c:pt>
                <c:pt idx="1845">
                  <c:v>0.96086726105332199</c:v>
                </c:pt>
                <c:pt idx="1846">
                  <c:v>0.96028803179046229</c:v>
                </c:pt>
                <c:pt idx="1847">
                  <c:v>0.96485115945429845</c:v>
                </c:pt>
                <c:pt idx="1848">
                  <c:v>0.95941284029857343</c:v>
                </c:pt>
                <c:pt idx="1849">
                  <c:v>0.99026482393678961</c:v>
                </c:pt>
                <c:pt idx="1850">
                  <c:v>0.96204171973356745</c:v>
                </c:pt>
                <c:pt idx="1851">
                  <c:v>0.9622908366922508</c:v>
                </c:pt>
                <c:pt idx="1852">
                  <c:v>0.9693194345939844</c:v>
                </c:pt>
                <c:pt idx="1853">
                  <c:v>0.96814686389850579</c:v>
                </c:pt>
                <c:pt idx="1854">
                  <c:v>0.97392966020507254</c:v>
                </c:pt>
                <c:pt idx="1855">
                  <c:v>0.96891245753689104</c:v>
                </c:pt>
                <c:pt idx="1856">
                  <c:v>0.97496452490927488</c:v>
                </c:pt>
                <c:pt idx="1857">
                  <c:v>0.98358261307344785</c:v>
                </c:pt>
                <c:pt idx="1858">
                  <c:v>0.96314615527875969</c:v>
                </c:pt>
                <c:pt idx="1859">
                  <c:v>0.96936619290718085</c:v>
                </c:pt>
                <c:pt idx="1860">
                  <c:v>0.97341933823495419</c:v>
                </c:pt>
                <c:pt idx="1861">
                  <c:v>0.94997457285648135</c:v>
                </c:pt>
                <c:pt idx="1862">
                  <c:v>0.95740401490106819</c:v>
                </c:pt>
                <c:pt idx="1863">
                  <c:v>1.0127341617147119</c:v>
                </c:pt>
                <c:pt idx="1864">
                  <c:v>0.92315438660518312</c:v>
                </c:pt>
                <c:pt idx="1865">
                  <c:v>0.95534161047864752</c:v>
                </c:pt>
                <c:pt idx="1866">
                  <c:v>1.0053979660426293</c:v>
                </c:pt>
                <c:pt idx="1867">
                  <c:v>0.98728722911703914</c:v>
                </c:pt>
                <c:pt idx="1868">
                  <c:v>0.98515355790664028</c:v>
                </c:pt>
                <c:pt idx="1869">
                  <c:v>0.98604225083241537</c:v>
                </c:pt>
                <c:pt idx="1870">
                  <c:v>0.96369127501073082</c:v>
                </c:pt>
                <c:pt idx="1871">
                  <c:v>0.96526153285832339</c:v>
                </c:pt>
                <c:pt idx="1872">
                  <c:v>0.97376496291036474</c:v>
                </c:pt>
                <c:pt idx="1873">
                  <c:v>0.98376999544947297</c:v>
                </c:pt>
                <c:pt idx="1874">
                  <c:v>0.94903102877964107</c:v>
                </c:pt>
                <c:pt idx="1875">
                  <c:v>0.96756731633291593</c:v>
                </c:pt>
                <c:pt idx="1876">
                  <c:v>0.92711001246322089</c:v>
                </c:pt>
                <c:pt idx="1877">
                  <c:v>0.97068634341687943</c:v>
                </c:pt>
                <c:pt idx="1878">
                  <c:v>0.96563757583892629</c:v>
                </c:pt>
                <c:pt idx="1879">
                  <c:v>0.95631590839940328</c:v>
                </c:pt>
                <c:pt idx="1880">
                  <c:v>0.97110320186476573</c:v>
                </c:pt>
                <c:pt idx="1881">
                  <c:v>0.98094923150006985</c:v>
                </c:pt>
                <c:pt idx="1882">
                  <c:v>0.99268292602298824</c:v>
                </c:pt>
                <c:pt idx="1883">
                  <c:v>0.96617271283863859</c:v>
                </c:pt>
                <c:pt idx="1884">
                  <c:v>0.97567359542010768</c:v>
                </c:pt>
                <c:pt idx="1885">
                  <c:v>0.98478799021491914</c:v>
                </c:pt>
                <c:pt idx="1886">
                  <c:v>0.97481111790134922</c:v>
                </c:pt>
                <c:pt idx="1887">
                  <c:v>0.96728853786229685</c:v>
                </c:pt>
                <c:pt idx="1888">
                  <c:v>0.97671100117247378</c:v>
                </c:pt>
                <c:pt idx="1889">
                  <c:v>0.96460640695394095</c:v>
                </c:pt>
                <c:pt idx="1890">
                  <c:v>0.95366050764409871</c:v>
                </c:pt>
                <c:pt idx="1891">
                  <c:v>0.97664016815565391</c:v>
                </c:pt>
                <c:pt idx="1892">
                  <c:v>0.99107132342037263</c:v>
                </c:pt>
                <c:pt idx="1893">
                  <c:v>0.9538898439379675</c:v>
                </c:pt>
                <c:pt idx="1894">
                  <c:v>0.95869997001339313</c:v>
                </c:pt>
                <c:pt idx="1895">
                  <c:v>0.94860522398730229</c:v>
                </c:pt>
                <c:pt idx="1896">
                  <c:v>0.95535424860729157</c:v>
                </c:pt>
                <c:pt idx="1897">
                  <c:v>0.97128784280756653</c:v>
                </c:pt>
                <c:pt idx="1898">
                  <c:v>0.97268487588149943</c:v>
                </c:pt>
                <c:pt idx="1899">
                  <c:v>0.96693748980558203</c:v>
                </c:pt>
                <c:pt idx="1900">
                  <c:v>0.97341248807275937</c:v>
                </c:pt>
                <c:pt idx="1901">
                  <c:v>0.97358568388727662</c:v>
                </c:pt>
                <c:pt idx="1902">
                  <c:v>0.9749788137902895</c:v>
                </c:pt>
                <c:pt idx="1903">
                  <c:v>0.97025507020565926</c:v>
                </c:pt>
                <c:pt idx="1904">
                  <c:v>0.96836852573206011</c:v>
                </c:pt>
                <c:pt idx="1905">
                  <c:v>0.96401556070509653</c:v>
                </c:pt>
                <c:pt idx="1906">
                  <c:v>0.95833885829037402</c:v>
                </c:pt>
                <c:pt idx="1907">
                  <c:v>0.9898607264181688</c:v>
                </c:pt>
                <c:pt idx="1908">
                  <c:v>0.97431531204116462</c:v>
                </c:pt>
                <c:pt idx="1909">
                  <c:v>0.98821397720930049</c:v>
                </c:pt>
                <c:pt idx="1910">
                  <c:v>0.93754757617947038</c:v>
                </c:pt>
                <c:pt idx="1911">
                  <c:v>0.95482459604683412</c:v>
                </c:pt>
                <c:pt idx="1912">
                  <c:v>0.98661018038088499</c:v>
                </c:pt>
                <c:pt idx="1913">
                  <c:v>0.98184544924748729</c:v>
                </c:pt>
                <c:pt idx="1914">
                  <c:v>0.9619192733948192</c:v>
                </c:pt>
                <c:pt idx="1915">
                  <c:v>0.97928319173385348</c:v>
                </c:pt>
                <c:pt idx="1916">
                  <c:v>0.97268671211881574</c:v>
                </c:pt>
                <c:pt idx="1917">
                  <c:v>0.97580099775014373</c:v>
                </c:pt>
                <c:pt idx="1918">
                  <c:v>0.93973304852525008</c:v>
                </c:pt>
                <c:pt idx="1919">
                  <c:v>0.99654912218151015</c:v>
                </c:pt>
                <c:pt idx="1920">
                  <c:v>0.9858135094387781</c:v>
                </c:pt>
                <c:pt idx="1921">
                  <c:v>1.044975045985276</c:v>
                </c:pt>
                <c:pt idx="1922">
                  <c:v>0.95972752969996644</c:v>
                </c:pt>
                <c:pt idx="1923">
                  <c:v>0.96081013157347639</c:v>
                </c:pt>
                <c:pt idx="1924">
                  <c:v>0.97730749225331948</c:v>
                </c:pt>
                <c:pt idx="1925">
                  <c:v>0.96504617696481376</c:v>
                </c:pt>
                <c:pt idx="1926">
                  <c:v>0.9552674777367608</c:v>
                </c:pt>
                <c:pt idx="1927">
                  <c:v>0.96618599289874241</c:v>
                </c:pt>
                <c:pt idx="1928">
                  <c:v>0.97155113457800457</c:v>
                </c:pt>
                <c:pt idx="1929">
                  <c:v>0.98926094146400101</c:v>
                </c:pt>
                <c:pt idx="1930">
                  <c:v>0.9604313606226702</c:v>
                </c:pt>
                <c:pt idx="1931">
                  <c:v>0.96983379551459947</c:v>
                </c:pt>
                <c:pt idx="1932">
                  <c:v>0.98187164401056004</c:v>
                </c:pt>
                <c:pt idx="1933">
                  <c:v>0.97996548422845176</c:v>
                </c:pt>
                <c:pt idx="1934">
                  <c:v>0.966260210004804</c:v>
                </c:pt>
                <c:pt idx="1935">
                  <c:v>0.94455434980947506</c:v>
                </c:pt>
                <c:pt idx="1936">
                  <c:v>0.95820051990802002</c:v>
                </c:pt>
                <c:pt idx="1937">
                  <c:v>0.97515515062894387</c:v>
                </c:pt>
                <c:pt idx="1938">
                  <c:v>0.95463253006379367</c:v>
                </c:pt>
                <c:pt idx="1939">
                  <c:v>0.94373017792194824</c:v>
                </c:pt>
                <c:pt idx="1940">
                  <c:v>0.96893277739665795</c:v>
                </c:pt>
                <c:pt idx="1941">
                  <c:v>0.96246788954229523</c:v>
                </c:pt>
                <c:pt idx="1942">
                  <c:v>0.95300315426050086</c:v>
                </c:pt>
                <c:pt idx="1943">
                  <c:v>0.96066438023313894</c:v>
                </c:pt>
                <c:pt idx="1944">
                  <c:v>0.97508969948820612</c:v>
                </c:pt>
                <c:pt idx="1945">
                  <c:v>0.94596820665390235</c:v>
                </c:pt>
                <c:pt idx="1946">
                  <c:v>0.96647867153291045</c:v>
                </c:pt>
                <c:pt idx="1947">
                  <c:v>0.98184023449470026</c:v>
                </c:pt>
                <c:pt idx="1948">
                  <c:v>0.96654716947209984</c:v>
                </c:pt>
                <c:pt idx="1949">
                  <c:v>0.94111366193578128</c:v>
                </c:pt>
                <c:pt idx="1950">
                  <c:v>0.95399244689672469</c:v>
                </c:pt>
                <c:pt idx="1951">
                  <c:v>0.95015943492413946</c:v>
                </c:pt>
                <c:pt idx="1952">
                  <c:v>0.95165517996630689</c:v>
                </c:pt>
                <c:pt idx="1953">
                  <c:v>0.96063912464983436</c:v>
                </c:pt>
                <c:pt idx="1954">
                  <c:v>0.97157870975438743</c:v>
                </c:pt>
                <c:pt idx="1955">
                  <c:v>0.96424666270152315</c:v>
                </c:pt>
                <c:pt idx="1956">
                  <c:v>0.97309027261379288</c:v>
                </c:pt>
                <c:pt idx="1957">
                  <c:v>0.9573686932910811</c:v>
                </c:pt>
                <c:pt idx="1958">
                  <c:v>0.97525600442960614</c:v>
                </c:pt>
                <c:pt idx="1959">
                  <c:v>0.95475566133732925</c:v>
                </c:pt>
                <c:pt idx="1960">
                  <c:v>0.94088488161682349</c:v>
                </c:pt>
                <c:pt idx="1961">
                  <c:v>0.9750177717520796</c:v>
                </c:pt>
                <c:pt idx="1962">
                  <c:v>0.9650584654786567</c:v>
                </c:pt>
                <c:pt idx="1963">
                  <c:v>0.95798974114839452</c:v>
                </c:pt>
                <c:pt idx="1964">
                  <c:v>0.9467201258051462</c:v>
                </c:pt>
                <c:pt idx="1965">
                  <c:v>0.98069012291549063</c:v>
                </c:pt>
                <c:pt idx="1966">
                  <c:v>0.95342437238160016</c:v>
                </c:pt>
                <c:pt idx="1967">
                  <c:v>0.96152273546723366</c:v>
                </c:pt>
                <c:pt idx="1968">
                  <c:v>0.97067726591282644</c:v>
                </c:pt>
                <c:pt idx="1969">
                  <c:v>0.95944403118506172</c:v>
                </c:pt>
                <c:pt idx="1970">
                  <c:v>0.96423601279042048</c:v>
                </c:pt>
                <c:pt idx="1971">
                  <c:v>0.97503486883381563</c:v>
                </c:pt>
                <c:pt idx="1972">
                  <c:v>0.99242380091739923</c:v>
                </c:pt>
                <c:pt idx="1973">
                  <c:v>0.99493547443242092</c:v>
                </c:pt>
                <c:pt idx="1974">
                  <c:v>0.97755085187232282</c:v>
                </c:pt>
                <c:pt idx="1975">
                  <c:v>0.977303837178773</c:v>
                </c:pt>
                <c:pt idx="1976">
                  <c:v>0.98588202246207168</c:v>
                </c:pt>
                <c:pt idx="1977">
                  <c:v>0.97048244800614503</c:v>
                </c:pt>
                <c:pt idx="1978">
                  <c:v>0.96747523067385743</c:v>
                </c:pt>
                <c:pt idx="1979">
                  <c:v>0.9653536763353916</c:v>
                </c:pt>
                <c:pt idx="1980">
                  <c:v>0.98136715067094027</c:v>
                </c:pt>
                <c:pt idx="1981">
                  <c:v>0.96278887722405271</c:v>
                </c:pt>
                <c:pt idx="1982">
                  <c:v>0.95641563660994167</c:v>
                </c:pt>
                <c:pt idx="1983">
                  <c:v>0.96668821523384674</c:v>
                </c:pt>
                <c:pt idx="1984">
                  <c:v>0.96255931080427459</c:v>
                </c:pt>
                <c:pt idx="1985">
                  <c:v>0.96638811407008518</c:v>
                </c:pt>
                <c:pt idx="1986">
                  <c:v>0.96266012407922241</c:v>
                </c:pt>
                <c:pt idx="1987">
                  <c:v>0.97137573730411864</c:v>
                </c:pt>
                <c:pt idx="1988">
                  <c:v>0.96307130731654045</c:v>
                </c:pt>
                <c:pt idx="1989">
                  <c:v>0.97914314897540489</c:v>
                </c:pt>
                <c:pt idx="1990">
                  <c:v>0.97018757045972503</c:v>
                </c:pt>
                <c:pt idx="1991">
                  <c:v>0.96485301059763917</c:v>
                </c:pt>
                <c:pt idx="1992">
                  <c:v>0.96073911777456056</c:v>
                </c:pt>
                <c:pt idx="1993">
                  <c:v>0.9718649564935985</c:v>
                </c:pt>
                <c:pt idx="1994">
                  <c:v>0.96704868180333503</c:v>
                </c:pt>
                <c:pt idx="1995">
                  <c:v>0.96784539949699033</c:v>
                </c:pt>
                <c:pt idx="1996">
                  <c:v>0.95434785213635809</c:v>
                </c:pt>
                <c:pt idx="1997">
                  <c:v>0.96498100767596084</c:v>
                </c:pt>
                <c:pt idx="1998">
                  <c:v>0.95181982486603001</c:v>
                </c:pt>
                <c:pt idx="1999">
                  <c:v>0.98790305874996454</c:v>
                </c:pt>
                <c:pt idx="2000">
                  <c:v>0.94327092751128516</c:v>
                </c:pt>
                <c:pt idx="2001">
                  <c:v>0.95479703570549479</c:v>
                </c:pt>
                <c:pt idx="2002">
                  <c:v>0.97290532173350064</c:v>
                </c:pt>
                <c:pt idx="2003">
                  <c:v>0.94298210188339926</c:v>
                </c:pt>
                <c:pt idx="2004">
                  <c:v>0.969162717004735</c:v>
                </c:pt>
                <c:pt idx="2005">
                  <c:v>0.99377446774205258</c:v>
                </c:pt>
                <c:pt idx="2006">
                  <c:v>0.93858436903242748</c:v>
                </c:pt>
                <c:pt idx="2007">
                  <c:v>0.97107312077803987</c:v>
                </c:pt>
                <c:pt idx="2008">
                  <c:v>0.9462140054070306</c:v>
                </c:pt>
                <c:pt idx="2009">
                  <c:v>0.95591245682353287</c:v>
                </c:pt>
                <c:pt idx="2010">
                  <c:v>1.0857139212621389</c:v>
                </c:pt>
                <c:pt idx="2011">
                  <c:v>0.90950946814203093</c:v>
                </c:pt>
                <c:pt idx="2012">
                  <c:v>0.94544397555823612</c:v>
                </c:pt>
                <c:pt idx="2013">
                  <c:v>0.96492433956716017</c:v>
                </c:pt>
                <c:pt idx="2014">
                  <c:v>0.99219190016407732</c:v>
                </c:pt>
                <c:pt idx="2015">
                  <c:v>1.0154924722430274</c:v>
                </c:pt>
                <c:pt idx="2016">
                  <c:v>0.94662981583444328</c:v>
                </c:pt>
                <c:pt idx="2017">
                  <c:v>0.97265451625949906</c:v>
                </c:pt>
                <c:pt idx="2018">
                  <c:v>0.97145161191630336</c:v>
                </c:pt>
                <c:pt idx="2019">
                  <c:v>1.0078419335431523</c:v>
                </c:pt>
                <c:pt idx="2020">
                  <c:v>0.96276364800206293</c:v>
                </c:pt>
                <c:pt idx="2021">
                  <c:v>0.9595637455701127</c:v>
                </c:pt>
                <c:pt idx="2022">
                  <c:v>0.96067088570972359</c:v>
                </c:pt>
                <c:pt idx="2023">
                  <c:v>0.96155778020563276</c:v>
                </c:pt>
                <c:pt idx="2024">
                  <c:v>0.97312216954118558</c:v>
                </c:pt>
                <c:pt idx="2025">
                  <c:v>0.97285922047720841</c:v>
                </c:pt>
                <c:pt idx="2026">
                  <c:v>0.9625321895350829</c:v>
                </c:pt>
                <c:pt idx="2027">
                  <c:v>0.97112061306513309</c:v>
                </c:pt>
                <c:pt idx="2028">
                  <c:v>0.98565055590269723</c:v>
                </c:pt>
                <c:pt idx="2029">
                  <c:v>0.93696968812699633</c:v>
                </c:pt>
                <c:pt idx="2030">
                  <c:v>0.9647626706211222</c:v>
                </c:pt>
                <c:pt idx="2031">
                  <c:v>0.97379235376648954</c:v>
                </c:pt>
                <c:pt idx="2032">
                  <c:v>0.96371499777060643</c:v>
                </c:pt>
                <c:pt idx="2033">
                  <c:v>0.96770658396025167</c:v>
                </c:pt>
                <c:pt idx="2034">
                  <c:v>0.9741616810715561</c:v>
                </c:pt>
                <c:pt idx="2035">
                  <c:v>0.96002822475175176</c:v>
                </c:pt>
                <c:pt idx="2036">
                  <c:v>0.96561476336684082</c:v>
                </c:pt>
                <c:pt idx="2037">
                  <c:v>0.96180142210915909</c:v>
                </c:pt>
                <c:pt idx="2038">
                  <c:v>0.96591005108518879</c:v>
                </c:pt>
                <c:pt idx="2039">
                  <c:v>0.95469614061019437</c:v>
                </c:pt>
                <c:pt idx="2040">
                  <c:v>1.02558630780116</c:v>
                </c:pt>
                <c:pt idx="2041">
                  <c:v>0.963524827553499</c:v>
                </c:pt>
                <c:pt idx="2042">
                  <c:v>0.97505050014037731</c:v>
                </c:pt>
                <c:pt idx="2043">
                  <c:v>0.97866924795663224</c:v>
                </c:pt>
                <c:pt idx="2044">
                  <c:v>0.95351869825165025</c:v>
                </c:pt>
                <c:pt idx="2045">
                  <c:v>0.96188761359318897</c:v>
                </c:pt>
                <c:pt idx="2046">
                  <c:v>0.97425640458442775</c:v>
                </c:pt>
                <c:pt idx="2047">
                  <c:v>0.969391333813444</c:v>
                </c:pt>
                <c:pt idx="2048">
                  <c:v>0.95925774072581904</c:v>
                </c:pt>
                <c:pt idx="2049">
                  <c:v>0.96316214700703473</c:v>
                </c:pt>
                <c:pt idx="2050">
                  <c:v>0.95586710418961562</c:v>
                </c:pt>
                <c:pt idx="2051">
                  <c:v>0.96677578936901387</c:v>
                </c:pt>
                <c:pt idx="2052">
                  <c:v>0.95464899437646711</c:v>
                </c:pt>
                <c:pt idx="2053">
                  <c:v>0.98144674174404389</c:v>
                </c:pt>
                <c:pt idx="2054">
                  <c:v>0.95764282448437033</c:v>
                </c:pt>
                <c:pt idx="2055">
                  <c:v>0.9611523924493639</c:v>
                </c:pt>
                <c:pt idx="2056">
                  <c:v>0.97590166448617155</c:v>
                </c:pt>
                <c:pt idx="2057">
                  <c:v>0.9891708238647996</c:v>
                </c:pt>
                <c:pt idx="2058">
                  <c:v>0.96092776272933234</c:v>
                </c:pt>
                <c:pt idx="2059">
                  <c:v>0.96856297126825985</c:v>
                </c:pt>
                <c:pt idx="2060">
                  <c:v>0.93309900531174939</c:v>
                </c:pt>
                <c:pt idx="2061">
                  <c:v>0.98930792213546936</c:v>
                </c:pt>
                <c:pt idx="2062">
                  <c:v>0.97663078026111794</c:v>
                </c:pt>
                <c:pt idx="2063">
                  <c:v>1.0175337526568844</c:v>
                </c:pt>
                <c:pt idx="2064">
                  <c:v>0.95538203158217372</c:v>
                </c:pt>
                <c:pt idx="2065">
                  <c:v>0.94375490723386435</c:v>
                </c:pt>
                <c:pt idx="2066">
                  <c:v>0.9815960789163739</c:v>
                </c:pt>
                <c:pt idx="2067">
                  <c:v>0.95569962824796373</c:v>
                </c:pt>
                <c:pt idx="2068">
                  <c:v>0.99827732892038368</c:v>
                </c:pt>
                <c:pt idx="2069">
                  <c:v>0.9786718035280918</c:v>
                </c:pt>
                <c:pt idx="2070">
                  <c:v>0.98451614394889431</c:v>
                </c:pt>
                <c:pt idx="2071">
                  <c:v>0.948366951375055</c:v>
                </c:pt>
                <c:pt idx="2072">
                  <c:v>0.97204553302030872</c:v>
                </c:pt>
                <c:pt idx="2073">
                  <c:v>0.98598633893017407</c:v>
                </c:pt>
                <c:pt idx="2074">
                  <c:v>0.96796679053301415</c:v>
                </c:pt>
                <c:pt idx="2075">
                  <c:v>0.95700283906190375</c:v>
                </c:pt>
                <c:pt idx="2076">
                  <c:v>0.97209820481677678</c:v>
                </c:pt>
                <c:pt idx="2077">
                  <c:v>0.96563749247882968</c:v>
                </c:pt>
                <c:pt idx="2078">
                  <c:v>0.95717465008956437</c:v>
                </c:pt>
                <c:pt idx="2079">
                  <c:v>0.9581736782306306</c:v>
                </c:pt>
                <c:pt idx="2080">
                  <c:v>0.95794019650289375</c:v>
                </c:pt>
                <c:pt idx="2081">
                  <c:v>0.95900368926406121</c:v>
                </c:pt>
                <c:pt idx="2082">
                  <c:v>0.97058288921911751</c:v>
                </c:pt>
                <c:pt idx="2083">
                  <c:v>0.98521983039693317</c:v>
                </c:pt>
                <c:pt idx="2084">
                  <c:v>0.96555326886648452</c:v>
                </c:pt>
                <c:pt idx="2085">
                  <c:v>0.96607805944969061</c:v>
                </c:pt>
                <c:pt idx="2086">
                  <c:v>0.98081116822471792</c:v>
                </c:pt>
                <c:pt idx="2087">
                  <c:v>0.9702465300548736</c:v>
                </c:pt>
                <c:pt idx="2088">
                  <c:v>0.96935952022861782</c:v>
                </c:pt>
                <c:pt idx="2089">
                  <c:v>0.97318958767960517</c:v>
                </c:pt>
                <c:pt idx="2090">
                  <c:v>0.94906515554721316</c:v>
                </c:pt>
                <c:pt idx="2091">
                  <c:v>0.96239065836764692</c:v>
                </c:pt>
                <c:pt idx="2092">
                  <c:v>0.9618256868035916</c:v>
                </c:pt>
                <c:pt idx="2093">
                  <c:v>0.97177183782476018</c:v>
                </c:pt>
                <c:pt idx="2094">
                  <c:v>0.96172630233662637</c:v>
                </c:pt>
                <c:pt idx="2095">
                  <c:v>0.9552665006062353</c:v>
                </c:pt>
                <c:pt idx="2096">
                  <c:v>0.97899392400157415</c:v>
                </c:pt>
                <c:pt idx="2097">
                  <c:v>0.98550135022535612</c:v>
                </c:pt>
                <c:pt idx="2098">
                  <c:v>0.97209700964807055</c:v>
                </c:pt>
                <c:pt idx="2099">
                  <c:v>0.96502885305673625</c:v>
                </c:pt>
                <c:pt idx="2100">
                  <c:v>0.95829595119734068</c:v>
                </c:pt>
                <c:pt idx="2101">
                  <c:v>0.95928003471730405</c:v>
                </c:pt>
                <c:pt idx="2102">
                  <c:v>1.0043923647597972</c:v>
                </c:pt>
                <c:pt idx="2103">
                  <c:v>0.96799340031667658</c:v>
                </c:pt>
                <c:pt idx="2104">
                  <c:v>0.98273580018372797</c:v>
                </c:pt>
                <c:pt idx="2105">
                  <c:v>0.96298887757066109</c:v>
                </c:pt>
                <c:pt idx="2106">
                  <c:v>0.9711726593662342</c:v>
                </c:pt>
                <c:pt idx="2107">
                  <c:v>0.96566716959416199</c:v>
                </c:pt>
                <c:pt idx="2108">
                  <c:v>0.99495840240372668</c:v>
                </c:pt>
                <c:pt idx="2109">
                  <c:v>0.97503206002674592</c:v>
                </c:pt>
                <c:pt idx="2110">
                  <c:v>0.96448579786130595</c:v>
                </c:pt>
                <c:pt idx="2111">
                  <c:v>1.0072157156387112</c:v>
                </c:pt>
                <c:pt idx="2112">
                  <c:v>0.95429382608083557</c:v>
                </c:pt>
                <c:pt idx="2113">
                  <c:v>0.94654201419693995</c:v>
                </c:pt>
                <c:pt idx="2114">
                  <c:v>0.95968608991065407</c:v>
                </c:pt>
                <c:pt idx="2115">
                  <c:v>0.93527195651027628</c:v>
                </c:pt>
                <c:pt idx="2116">
                  <c:v>0.97231645708311243</c:v>
                </c:pt>
                <c:pt idx="2117">
                  <c:v>0.98181246225539431</c:v>
                </c:pt>
                <c:pt idx="2118">
                  <c:v>0.97055512906563868</c:v>
                </c:pt>
                <c:pt idx="2119">
                  <c:v>0.95780241235862418</c:v>
                </c:pt>
                <c:pt idx="2120">
                  <c:v>0.97106764295745329</c:v>
                </c:pt>
                <c:pt idx="2121">
                  <c:v>0.97857921004689241</c:v>
                </c:pt>
                <c:pt idx="2122">
                  <c:v>0.95935909946588815</c:v>
                </c:pt>
                <c:pt idx="2123">
                  <c:v>0.97562929359875206</c:v>
                </c:pt>
                <c:pt idx="2124">
                  <c:v>0.95036155104044484</c:v>
                </c:pt>
                <c:pt idx="2125">
                  <c:v>0.96647041697094893</c:v>
                </c:pt>
                <c:pt idx="2126">
                  <c:v>0.9828204904986465</c:v>
                </c:pt>
                <c:pt idx="2127">
                  <c:v>0.97424332710878747</c:v>
                </c:pt>
                <c:pt idx="2128">
                  <c:v>0.96619341705892403</c:v>
                </c:pt>
                <c:pt idx="2129">
                  <c:v>0.96099938211010316</c:v>
                </c:pt>
                <c:pt idx="2130">
                  <c:v>0.95132434239197383</c:v>
                </c:pt>
                <c:pt idx="2131">
                  <c:v>0.95326287837521084</c:v>
                </c:pt>
                <c:pt idx="2132">
                  <c:v>0.96155381802580353</c:v>
                </c:pt>
                <c:pt idx="2133">
                  <c:v>0.97433755415666901</c:v>
                </c:pt>
                <c:pt idx="2134">
                  <c:v>0.98294421982971225</c:v>
                </c:pt>
                <c:pt idx="2135">
                  <c:v>0.97891786445999318</c:v>
                </c:pt>
                <c:pt idx="2136">
                  <c:v>0.95084680551180278</c:v>
                </c:pt>
                <c:pt idx="2137">
                  <c:v>0.96671753048343967</c:v>
                </c:pt>
                <c:pt idx="2138">
                  <c:v>0.97074673415403345</c:v>
                </c:pt>
                <c:pt idx="2139">
                  <c:v>0.93498902436485964</c:v>
                </c:pt>
                <c:pt idx="2140">
                  <c:v>0.94683645881641043</c:v>
                </c:pt>
                <c:pt idx="2141">
                  <c:v>0.93870268531705059</c:v>
                </c:pt>
                <c:pt idx="2142">
                  <c:v>0.92663079159717121</c:v>
                </c:pt>
                <c:pt idx="2143">
                  <c:v>0.9526986568162682</c:v>
                </c:pt>
                <c:pt idx="2144">
                  <c:v>0.96758303833004433</c:v>
                </c:pt>
                <c:pt idx="2145">
                  <c:v>0.98741310344663347</c:v>
                </c:pt>
                <c:pt idx="2146">
                  <c:v>0.98602329158459945</c:v>
                </c:pt>
                <c:pt idx="2147">
                  <c:v>0.94809169507426028</c:v>
                </c:pt>
                <c:pt idx="2148">
                  <c:v>0.95964208259304762</c:v>
                </c:pt>
                <c:pt idx="2149">
                  <c:v>0.95998171249248276</c:v>
                </c:pt>
                <c:pt idx="2150">
                  <c:v>0.95817315099265887</c:v>
                </c:pt>
                <c:pt idx="2151">
                  <c:v>0.95451028613420397</c:v>
                </c:pt>
                <c:pt idx="2152">
                  <c:v>0.96359477109335956</c:v>
                </c:pt>
                <c:pt idx="2153">
                  <c:v>0.96000118589926742</c:v>
                </c:pt>
                <c:pt idx="2154">
                  <c:v>0.96014840199627471</c:v>
                </c:pt>
                <c:pt idx="2155">
                  <c:v>0.96201956449965809</c:v>
                </c:pt>
                <c:pt idx="2156">
                  <c:v>0.95271828927044466</c:v>
                </c:pt>
                <c:pt idx="2157">
                  <c:v>0.96260087443525622</c:v>
                </c:pt>
                <c:pt idx="2158">
                  <c:v>0.95885555214877283</c:v>
                </c:pt>
                <c:pt idx="2159">
                  <c:v>0.97268683450327431</c:v>
                </c:pt>
                <c:pt idx="2160">
                  <c:v>0.9650958498959904</c:v>
                </c:pt>
                <c:pt idx="2161">
                  <c:v>0.96468039518713278</c:v>
                </c:pt>
                <c:pt idx="2162">
                  <c:v>0.97287252084231468</c:v>
                </c:pt>
                <c:pt idx="2163">
                  <c:v>0.96546394100028821</c:v>
                </c:pt>
                <c:pt idx="2164">
                  <c:v>0.96495571174988182</c:v>
                </c:pt>
                <c:pt idx="2165">
                  <c:v>0.96537267151168105</c:v>
                </c:pt>
                <c:pt idx="2166">
                  <c:v>0.9605667346097303</c:v>
                </c:pt>
                <c:pt idx="2167">
                  <c:v>0.96196993039999745</c:v>
                </c:pt>
                <c:pt idx="2168">
                  <c:v>0.96288360687260632</c:v>
                </c:pt>
                <c:pt idx="2169">
                  <c:v>0.97433572103254018</c:v>
                </c:pt>
                <c:pt idx="2170">
                  <c:v>0.96188127048496008</c:v>
                </c:pt>
                <c:pt idx="2171">
                  <c:v>0.96150734973205954</c:v>
                </c:pt>
                <c:pt idx="2172">
                  <c:v>0.96612033403531672</c:v>
                </c:pt>
                <c:pt idx="2173">
                  <c:v>0.96554286985706028</c:v>
                </c:pt>
                <c:pt idx="2174">
                  <c:v>0.9706488461886521</c:v>
                </c:pt>
                <c:pt idx="2175">
                  <c:v>0.95916794148261642</c:v>
                </c:pt>
                <c:pt idx="2176">
                  <c:v>0.97284547229055041</c:v>
                </c:pt>
                <c:pt idx="2177">
                  <c:v>0.96315698448799092</c:v>
                </c:pt>
                <c:pt idx="2178">
                  <c:v>0.96863869735624331</c:v>
                </c:pt>
                <c:pt idx="2179">
                  <c:v>0.96366705701901834</c:v>
                </c:pt>
                <c:pt idx="2180">
                  <c:v>0.97431946718106788</c:v>
                </c:pt>
                <c:pt idx="2181">
                  <c:v>0.97244589084637512</c:v>
                </c:pt>
                <c:pt idx="2182">
                  <c:v>0.96309652919689415</c:v>
                </c:pt>
                <c:pt idx="2183">
                  <c:v>0.96603516616736063</c:v>
                </c:pt>
                <c:pt idx="2184">
                  <c:v>0.9650822781421281</c:v>
                </c:pt>
                <c:pt idx="2185">
                  <c:v>0.96739572108379313</c:v>
                </c:pt>
                <c:pt idx="2186">
                  <c:v>0.96749430708402628</c:v>
                </c:pt>
                <c:pt idx="2187">
                  <c:v>0.96693724351868882</c:v>
                </c:pt>
                <c:pt idx="2188">
                  <c:v>0.97236556302658117</c:v>
                </c:pt>
                <c:pt idx="2189">
                  <c:v>0.96906589794502618</c:v>
                </c:pt>
                <c:pt idx="2190">
                  <c:v>0.96300416966075486</c:v>
                </c:pt>
                <c:pt idx="2191">
                  <c:v>0.97403051888121051</c:v>
                </c:pt>
                <c:pt idx="2192">
                  <c:v>0.96113653412540301</c:v>
                </c:pt>
                <c:pt idx="2193">
                  <c:v>0.96874739886886185</c:v>
                </c:pt>
                <c:pt idx="2194">
                  <c:v>0.97365991854224754</c:v>
                </c:pt>
                <c:pt idx="2195">
                  <c:v>0.96448258766930572</c:v>
                </c:pt>
                <c:pt idx="2196">
                  <c:v>0.9757516984366299</c:v>
                </c:pt>
                <c:pt idx="2197">
                  <c:v>0.96571969627630572</c:v>
                </c:pt>
                <c:pt idx="2198">
                  <c:v>0.95309048609996738</c:v>
                </c:pt>
                <c:pt idx="2199">
                  <c:v>0.95848278134309783</c:v>
                </c:pt>
                <c:pt idx="2200">
                  <c:v>0.96169390303714497</c:v>
                </c:pt>
                <c:pt idx="2201">
                  <c:v>0.95398520775037599</c:v>
                </c:pt>
                <c:pt idx="2202">
                  <c:v>0.96703156667401502</c:v>
                </c:pt>
                <c:pt idx="2203">
                  <c:v>0.96610160018913127</c:v>
                </c:pt>
                <c:pt idx="2204">
                  <c:v>0.95562761222894765</c:v>
                </c:pt>
                <c:pt idx="2205">
                  <c:v>0.96598302643472989</c:v>
                </c:pt>
                <c:pt idx="2206">
                  <c:v>0.97148748464837043</c:v>
                </c:pt>
                <c:pt idx="2207">
                  <c:v>0.98188522620518126</c:v>
                </c:pt>
                <c:pt idx="2208">
                  <c:v>0.96356968604207971</c:v>
                </c:pt>
                <c:pt idx="2209">
                  <c:v>0.96848456424012086</c:v>
                </c:pt>
                <c:pt idx="2210">
                  <c:v>0.96453263630133457</c:v>
                </c:pt>
                <c:pt idx="2211">
                  <c:v>0.96490953046593964</c:v>
                </c:pt>
                <c:pt idx="2212">
                  <c:v>0.96459344544326653</c:v>
                </c:pt>
                <c:pt idx="2213">
                  <c:v>0.96609189330555967</c:v>
                </c:pt>
                <c:pt idx="2214">
                  <c:v>0.96379703493214797</c:v>
                </c:pt>
                <c:pt idx="2215">
                  <c:v>0.97100535001615729</c:v>
                </c:pt>
                <c:pt idx="2216">
                  <c:v>0.96653669791196239</c:v>
                </c:pt>
                <c:pt idx="2217">
                  <c:v>0.96976276562244823</c:v>
                </c:pt>
                <c:pt idx="2218">
                  <c:v>0.96661319863531758</c:v>
                </c:pt>
                <c:pt idx="2219">
                  <c:v>0.97084898734173075</c:v>
                </c:pt>
                <c:pt idx="2220">
                  <c:v>0.9669144615972356</c:v>
                </c:pt>
                <c:pt idx="2221">
                  <c:v>0.96350097642742849</c:v>
                </c:pt>
                <c:pt idx="2222">
                  <c:v>0.95350417281899291</c:v>
                </c:pt>
                <c:pt idx="2223">
                  <c:v>0.98187212909217458</c:v>
                </c:pt>
                <c:pt idx="2224">
                  <c:v>0.96434050829710605</c:v>
                </c:pt>
                <c:pt idx="2225">
                  <c:v>0.97691042736987921</c:v>
                </c:pt>
                <c:pt idx="2226">
                  <c:v>0.97398516430590465</c:v>
                </c:pt>
                <c:pt idx="2227">
                  <c:v>0.96265492889612314</c:v>
                </c:pt>
                <c:pt idx="2228">
                  <c:v>0.97417622623483069</c:v>
                </c:pt>
                <c:pt idx="2229">
                  <c:v>1.0031695346650087</c:v>
                </c:pt>
                <c:pt idx="2230">
                  <c:v>0.95746159632870076</c:v>
                </c:pt>
                <c:pt idx="2231">
                  <c:v>0.96792545727064738</c:v>
                </c:pt>
                <c:pt idx="2232">
                  <c:v>0.97013065153291633</c:v>
                </c:pt>
                <c:pt idx="2233">
                  <c:v>0.96256326944040826</c:v>
                </c:pt>
                <c:pt idx="2234">
                  <c:v>1.0127450959433615</c:v>
                </c:pt>
                <c:pt idx="2235">
                  <c:v>0.97421069382757242</c:v>
                </c:pt>
                <c:pt idx="2236">
                  <c:v>0.96460035831815527</c:v>
                </c:pt>
                <c:pt idx="2237">
                  <c:v>0.9552194567794775</c:v>
                </c:pt>
                <c:pt idx="2238">
                  <c:v>0.97193944563456014</c:v>
                </c:pt>
                <c:pt idx="2239">
                  <c:v>0.96783937112054341</c:v>
                </c:pt>
                <c:pt idx="2240">
                  <c:v>0.9754504794087786</c:v>
                </c:pt>
                <c:pt idx="2241">
                  <c:v>0.97535245322205044</c:v>
                </c:pt>
                <c:pt idx="2242">
                  <c:v>0.96578310007327051</c:v>
                </c:pt>
                <c:pt idx="2243">
                  <c:v>0.97723951496319805</c:v>
                </c:pt>
                <c:pt idx="2244">
                  <c:v>0.96310085629283915</c:v>
                </c:pt>
                <c:pt idx="2245">
                  <c:v>0.93627375287995762</c:v>
                </c:pt>
                <c:pt idx="2246">
                  <c:v>0.98658602252900429</c:v>
                </c:pt>
                <c:pt idx="2247">
                  <c:v>0.96847177785914274</c:v>
                </c:pt>
                <c:pt idx="2248">
                  <c:v>0.94125236011133251</c:v>
                </c:pt>
                <c:pt idx="2249">
                  <c:v>0.97058706009589968</c:v>
                </c:pt>
                <c:pt idx="2250">
                  <c:v>0.98019097450026338</c:v>
                </c:pt>
                <c:pt idx="2251">
                  <c:v>0.96747489140115717</c:v>
                </c:pt>
                <c:pt idx="2252">
                  <c:v>0.94836808094747682</c:v>
                </c:pt>
                <c:pt idx="2253">
                  <c:v>0.9642784918559576</c:v>
                </c:pt>
                <c:pt idx="2254">
                  <c:v>0.97870586911492463</c:v>
                </c:pt>
                <c:pt idx="2255">
                  <c:v>0.95810371148853812</c:v>
                </c:pt>
                <c:pt idx="2256">
                  <c:v>0.97087658258087572</c:v>
                </c:pt>
                <c:pt idx="2257">
                  <c:v>0.97276260688968508</c:v>
                </c:pt>
                <c:pt idx="2258">
                  <c:v>0.94573103190283436</c:v>
                </c:pt>
                <c:pt idx="2259">
                  <c:v>0.95308211554990119</c:v>
                </c:pt>
                <c:pt idx="2260">
                  <c:v>0.98132039659780923</c:v>
                </c:pt>
                <c:pt idx="2261">
                  <c:v>0.96649407117701447</c:v>
                </c:pt>
                <c:pt idx="2262">
                  <c:v>0.96479308154630683</c:v>
                </c:pt>
                <c:pt idx="2263">
                  <c:v>0.96546397080301283</c:v>
                </c:pt>
                <c:pt idx="2264">
                  <c:v>0.96558245507562535</c:v>
                </c:pt>
                <c:pt idx="2265">
                  <c:v>0.96430220030030012</c:v>
                </c:pt>
                <c:pt idx="2266">
                  <c:v>0.96673785367921128</c:v>
                </c:pt>
                <c:pt idx="2267">
                  <c:v>0.96841399057277611</c:v>
                </c:pt>
                <c:pt idx="2268">
                  <c:v>0.9661611282031668</c:v>
                </c:pt>
                <c:pt idx="2269">
                  <c:v>0.97276542211573291</c:v>
                </c:pt>
                <c:pt idx="2270">
                  <c:v>0.95117659722657177</c:v>
                </c:pt>
                <c:pt idx="2271">
                  <c:v>0.9694414778865782</c:v>
                </c:pt>
                <c:pt idx="2272">
                  <c:v>0.96284737328497505</c:v>
                </c:pt>
                <c:pt idx="2273">
                  <c:v>0.96137560596470306</c:v>
                </c:pt>
                <c:pt idx="2274">
                  <c:v>0.97174034658647368</c:v>
                </c:pt>
                <c:pt idx="2275">
                  <c:v>0.95932608399021435</c:v>
                </c:pt>
                <c:pt idx="2276">
                  <c:v>0.96285330924979429</c:v>
                </c:pt>
                <c:pt idx="2277">
                  <c:v>0.95581125603537442</c:v>
                </c:pt>
                <c:pt idx="2278">
                  <c:v>0.97026439698597622</c:v>
                </c:pt>
                <c:pt idx="2279">
                  <c:v>0.97337028527482805</c:v>
                </c:pt>
                <c:pt idx="2280">
                  <c:v>0.9556855497615856</c:v>
                </c:pt>
                <c:pt idx="2281">
                  <c:v>0.95777717551209163</c:v>
                </c:pt>
                <c:pt idx="2282">
                  <c:v>0.96654815493003554</c:v>
                </c:pt>
                <c:pt idx="2283">
                  <c:v>0.95282259319903206</c:v>
                </c:pt>
                <c:pt idx="2284">
                  <c:v>0.9475834166021101</c:v>
                </c:pt>
                <c:pt idx="2285">
                  <c:v>0.95862293203387117</c:v>
                </c:pt>
                <c:pt idx="2286">
                  <c:v>0.95825283457759725</c:v>
                </c:pt>
                <c:pt idx="2287">
                  <c:v>0.95807236287203312</c:v>
                </c:pt>
                <c:pt idx="2288">
                  <c:v>0.95448783146565042</c:v>
                </c:pt>
                <c:pt idx="2289">
                  <c:v>0.95547608572197762</c:v>
                </c:pt>
                <c:pt idx="2290">
                  <c:v>0.98438140236692406</c:v>
                </c:pt>
                <c:pt idx="2291">
                  <c:v>0.96683552139114959</c:v>
                </c:pt>
                <c:pt idx="2292">
                  <c:v>0.96836588357913556</c:v>
                </c:pt>
                <c:pt idx="2293">
                  <c:v>0.96617468504295634</c:v>
                </c:pt>
                <c:pt idx="2294">
                  <c:v>0.95568368075634735</c:v>
                </c:pt>
                <c:pt idx="2295">
                  <c:v>0.96639612253201423</c:v>
                </c:pt>
                <c:pt idx="2296">
                  <c:v>0.95970548530840527</c:v>
                </c:pt>
                <c:pt idx="2297">
                  <c:v>0.96488786131985438</c:v>
                </c:pt>
                <c:pt idx="2298">
                  <c:v>0.95786578258461286</c:v>
                </c:pt>
                <c:pt idx="2299">
                  <c:v>0.95930796223110748</c:v>
                </c:pt>
                <c:pt idx="2300">
                  <c:v>0.96406694238152579</c:v>
                </c:pt>
                <c:pt idx="2301">
                  <c:v>0.9693535608013516</c:v>
                </c:pt>
                <c:pt idx="2302">
                  <c:v>0.9681391454474304</c:v>
                </c:pt>
                <c:pt idx="2303">
                  <c:v>0.9566967421161634</c:v>
                </c:pt>
                <c:pt idx="2304">
                  <c:v>0.96300899193332978</c:v>
                </c:pt>
                <c:pt idx="2305">
                  <c:v>0.97002070191335787</c:v>
                </c:pt>
                <c:pt idx="2306">
                  <c:v>0.93746082864725611</c:v>
                </c:pt>
                <c:pt idx="2307">
                  <c:v>0.96568184293731851</c:v>
                </c:pt>
                <c:pt idx="2308">
                  <c:v>0.96714828824539623</c:v>
                </c:pt>
                <c:pt idx="2309">
                  <c:v>0.97387158524074824</c:v>
                </c:pt>
                <c:pt idx="2310">
                  <c:v>0.96425268356380522</c:v>
                </c:pt>
                <c:pt idx="2311">
                  <c:v>0.94298223819115623</c:v>
                </c:pt>
                <c:pt idx="2312">
                  <c:v>1.0222279170048136</c:v>
                </c:pt>
                <c:pt idx="2313">
                  <c:v>0.96533076372750126</c:v>
                </c:pt>
                <c:pt idx="2314">
                  <c:v>0.96996000098785096</c:v>
                </c:pt>
                <c:pt idx="2315">
                  <c:v>0.98720437919503667</c:v>
                </c:pt>
                <c:pt idx="2316">
                  <c:v>0.8957971072535571</c:v>
                </c:pt>
                <c:pt idx="2317">
                  <c:v>0.97032771902280524</c:v>
                </c:pt>
                <c:pt idx="2318">
                  <c:v>0.9520908765092374</c:v>
                </c:pt>
                <c:pt idx="2319">
                  <c:v>0.95032801236704867</c:v>
                </c:pt>
                <c:pt idx="2320">
                  <c:v>0.96180603246190544</c:v>
                </c:pt>
                <c:pt idx="2321">
                  <c:v>0.97599585199118555</c:v>
                </c:pt>
                <c:pt idx="2322">
                  <c:v>0.96676458084095729</c:v>
                </c:pt>
                <c:pt idx="2323">
                  <c:v>0.9679303779590761</c:v>
                </c:pt>
                <c:pt idx="2324">
                  <c:v>0.96455443687538966</c:v>
                </c:pt>
                <c:pt idx="2325">
                  <c:v>0.96592619940847235</c:v>
                </c:pt>
                <c:pt idx="2326">
                  <c:v>0.95168675983981332</c:v>
                </c:pt>
                <c:pt idx="2327">
                  <c:v>0.95765023521557602</c:v>
                </c:pt>
                <c:pt idx="2328">
                  <c:v>0.94172077384019515</c:v>
                </c:pt>
                <c:pt idx="2329">
                  <c:v>0.97617432246421232</c:v>
                </c:pt>
                <c:pt idx="2330">
                  <c:v>0.96934665195802927</c:v>
                </c:pt>
                <c:pt idx="2331">
                  <c:v>0.96391093641391579</c:v>
                </c:pt>
                <c:pt idx="2332">
                  <c:v>0.96039714218650196</c:v>
                </c:pt>
                <c:pt idx="2333">
                  <c:v>0.97088479968115682</c:v>
                </c:pt>
                <c:pt idx="2334">
                  <c:v>0.97066475359518434</c:v>
                </c:pt>
                <c:pt idx="2335">
                  <c:v>0.95635017840302039</c:v>
                </c:pt>
                <c:pt idx="2336">
                  <c:v>0.95786693118407629</c:v>
                </c:pt>
                <c:pt idx="2337">
                  <c:v>0.9717654657869419</c:v>
                </c:pt>
                <c:pt idx="2338">
                  <c:v>0.96903481084311927</c:v>
                </c:pt>
                <c:pt idx="2339">
                  <c:v>0.9653653940679664</c:v>
                </c:pt>
                <c:pt idx="2340">
                  <c:v>0.96666284091564414</c:v>
                </c:pt>
                <c:pt idx="2341">
                  <c:v>0.95940589012992827</c:v>
                </c:pt>
                <c:pt idx="2342">
                  <c:v>0.96003393020408601</c:v>
                </c:pt>
                <c:pt idx="2343">
                  <c:v>0.96898289239909474</c:v>
                </c:pt>
                <c:pt idx="2344">
                  <c:v>0.96442263569508702</c:v>
                </c:pt>
                <c:pt idx="2345">
                  <c:v>0.9686616845915853</c:v>
                </c:pt>
                <c:pt idx="2346">
                  <c:v>0.9600592316727129</c:v>
                </c:pt>
                <c:pt idx="2347">
                  <c:v>0.97922328547476856</c:v>
                </c:pt>
                <c:pt idx="2348">
                  <c:v>0.96584717873584958</c:v>
                </c:pt>
                <c:pt idx="2349">
                  <c:v>0.96712615703267213</c:v>
                </c:pt>
                <c:pt idx="2350">
                  <c:v>0.98488072469904619</c:v>
                </c:pt>
                <c:pt idx="2351">
                  <c:v>0.96219320238712969</c:v>
                </c:pt>
                <c:pt idx="2352">
                  <c:v>0.97077981177195893</c:v>
                </c:pt>
                <c:pt idx="2353">
                  <c:v>0.97177073473942399</c:v>
                </c:pt>
                <c:pt idx="2354">
                  <c:v>0.96493436397579757</c:v>
                </c:pt>
                <c:pt idx="2355">
                  <c:v>0.966758053041194</c:v>
                </c:pt>
                <c:pt idx="2356">
                  <c:v>0.96178176727161546</c:v>
                </c:pt>
                <c:pt idx="2357">
                  <c:v>0.96181197500166726</c:v>
                </c:pt>
                <c:pt idx="2358">
                  <c:v>0.96107666545252513</c:v>
                </c:pt>
                <c:pt idx="2359">
                  <c:v>0.97135600150437129</c:v>
                </c:pt>
                <c:pt idx="2360">
                  <c:v>0.97053508216438211</c:v>
                </c:pt>
                <c:pt idx="2361">
                  <c:v>0.95843373930595754</c:v>
                </c:pt>
                <c:pt idx="2362">
                  <c:v>0.94755212695960112</c:v>
                </c:pt>
                <c:pt idx="2363">
                  <c:v>0.96400078852789461</c:v>
                </c:pt>
                <c:pt idx="2364">
                  <c:v>0.9552674777367608</c:v>
                </c:pt>
                <c:pt idx="2365">
                  <c:v>0.96952846417445815</c:v>
                </c:pt>
                <c:pt idx="2366">
                  <c:v>0.97898991033642013</c:v>
                </c:pt>
                <c:pt idx="2367">
                  <c:v>0.99080886245531741</c:v>
                </c:pt>
                <c:pt idx="2368">
                  <c:v>0.92905588158301866</c:v>
                </c:pt>
                <c:pt idx="2369">
                  <c:v>0.98687946931622395</c:v>
                </c:pt>
                <c:pt idx="2370">
                  <c:v>0.98654223084186032</c:v>
                </c:pt>
                <c:pt idx="2371">
                  <c:v>0.95959290588457358</c:v>
                </c:pt>
                <c:pt idx="2372">
                  <c:v>0.96906102301637209</c:v>
                </c:pt>
                <c:pt idx="2373">
                  <c:v>0.96784721493349768</c:v>
                </c:pt>
                <c:pt idx="2374">
                  <c:v>0.97558035194553605</c:v>
                </c:pt>
                <c:pt idx="2375">
                  <c:v>0.96946103679248274</c:v>
                </c:pt>
                <c:pt idx="2376">
                  <c:v>0.98261123670860584</c:v>
                </c:pt>
                <c:pt idx="2377">
                  <c:v>0.98499799029342183</c:v>
                </c:pt>
                <c:pt idx="2378">
                  <c:v>0.97822287067109603</c:v>
                </c:pt>
                <c:pt idx="2379">
                  <c:v>0.97498064568277454</c:v>
                </c:pt>
                <c:pt idx="2380">
                  <c:v>0.98106672469658007</c:v>
                </c:pt>
                <c:pt idx="2381">
                  <c:v>1.1000262583629539</c:v>
                </c:pt>
                <c:pt idx="2382">
                  <c:v>0.97413283384130733</c:v>
                </c:pt>
                <c:pt idx="2383">
                  <c:v>0.97440061152760293</c:v>
                </c:pt>
                <c:pt idx="2384">
                  <c:v>0.99685130217439344</c:v>
                </c:pt>
                <c:pt idx="2385">
                  <c:v>0.99375074363534843</c:v>
                </c:pt>
                <c:pt idx="2386">
                  <c:v>1.0135586132355643</c:v>
                </c:pt>
                <c:pt idx="2387">
                  <c:v>0.949183207942492</c:v>
                </c:pt>
                <c:pt idx="2388">
                  <c:v>0.94851099123390326</c:v>
                </c:pt>
                <c:pt idx="2389">
                  <c:v>0.9534981786243748</c:v>
                </c:pt>
                <c:pt idx="2390">
                  <c:v>0.96551314886774686</c:v>
                </c:pt>
                <c:pt idx="2391">
                  <c:v>0.94871956876623975</c:v>
                </c:pt>
                <c:pt idx="2392">
                  <c:v>0.96268675682774485</c:v>
                </c:pt>
                <c:pt idx="2393">
                  <c:v>0.95334881155334539</c:v>
                </c:pt>
                <c:pt idx="2394">
                  <c:v>0.96789740881149167</c:v>
                </c:pt>
                <c:pt idx="2395">
                  <c:v>0.97815202575740334</c:v>
                </c:pt>
                <c:pt idx="2396">
                  <c:v>0.96257036016465913</c:v>
                </c:pt>
                <c:pt idx="2397">
                  <c:v>0.97165983789389998</c:v>
                </c:pt>
                <c:pt idx="2398">
                  <c:v>0.96342941950437033</c:v>
                </c:pt>
                <c:pt idx="2399">
                  <c:v>0.96586756996723033</c:v>
                </c:pt>
                <c:pt idx="2400">
                  <c:v>0.96873396124865574</c:v>
                </c:pt>
                <c:pt idx="2401">
                  <c:v>0.95614630913893084</c:v>
                </c:pt>
                <c:pt idx="2402">
                  <c:v>0.97541251564406739</c:v>
                </c:pt>
                <c:pt idx="2403">
                  <c:v>0.95718198933327203</c:v>
                </c:pt>
                <c:pt idx="2404">
                  <c:v>0.97358201481675688</c:v>
                </c:pt>
                <c:pt idx="2405">
                  <c:v>0.96701228477478329</c:v>
                </c:pt>
                <c:pt idx="2406">
                  <c:v>0.9618490842155234</c:v>
                </c:pt>
                <c:pt idx="2407">
                  <c:v>0.97493093869401026</c:v>
                </c:pt>
                <c:pt idx="2408">
                  <c:v>0.98232719131421875</c:v>
                </c:pt>
                <c:pt idx="2409">
                  <c:v>0.97332453292825205</c:v>
                </c:pt>
                <c:pt idx="2410">
                  <c:v>0.98058484916011623</c:v>
                </c:pt>
                <c:pt idx="2411">
                  <c:v>0.95886887937120657</c:v>
                </c:pt>
                <c:pt idx="2412">
                  <c:v>0.97480904139767599</c:v>
                </c:pt>
                <c:pt idx="2413">
                  <c:v>0.9722524369255553</c:v>
                </c:pt>
                <c:pt idx="2414">
                  <c:v>0.97612748198035693</c:v>
                </c:pt>
                <c:pt idx="2415">
                  <c:v>0.96589821634262885</c:v>
                </c:pt>
                <c:pt idx="2416">
                  <c:v>0.97346227280478415</c:v>
                </c:pt>
                <c:pt idx="2417">
                  <c:v>0.96085303993482785</c:v>
                </c:pt>
                <c:pt idx="2418">
                  <c:v>0.94158724276829486</c:v>
                </c:pt>
                <c:pt idx="2419">
                  <c:v>0.96883433766354998</c:v>
                </c:pt>
                <c:pt idx="2420">
                  <c:v>0.95810313021482107</c:v>
                </c:pt>
                <c:pt idx="2421">
                  <c:v>0.96125425949797161</c:v>
                </c:pt>
                <c:pt idx="2422">
                  <c:v>0.99835270904024698</c:v>
                </c:pt>
                <c:pt idx="2423">
                  <c:v>0.95874129855243018</c:v>
                </c:pt>
                <c:pt idx="2424">
                  <c:v>0.97098916304560279</c:v>
                </c:pt>
                <c:pt idx="2425">
                  <c:v>0.96435693027215652</c:v>
                </c:pt>
                <c:pt idx="2426">
                  <c:v>0.97362469759964487</c:v>
                </c:pt>
                <c:pt idx="2427">
                  <c:v>0.98996305935120632</c:v>
                </c:pt>
                <c:pt idx="2428">
                  <c:v>0.96939653265284664</c:v>
                </c:pt>
                <c:pt idx="2429">
                  <c:v>0.95050988432104166</c:v>
                </c:pt>
                <c:pt idx="2430">
                  <c:v>0.96726684257692619</c:v>
                </c:pt>
                <c:pt idx="2431">
                  <c:v>0.95455806292126621</c:v>
                </c:pt>
                <c:pt idx="2432">
                  <c:v>0.96197079682909292</c:v>
                </c:pt>
                <c:pt idx="2433">
                  <c:v>0.96836677426049722</c:v>
                </c:pt>
                <c:pt idx="2434">
                  <c:v>0.95075576091896918</c:v>
                </c:pt>
                <c:pt idx="2435">
                  <c:v>0.97320916385327971</c:v>
                </c:pt>
                <c:pt idx="2436">
                  <c:v>0.97284155565373753</c:v>
                </c:pt>
                <c:pt idx="2437">
                  <c:v>0.9695135436372202</c:v>
                </c:pt>
                <c:pt idx="2438">
                  <c:v>0.96666197859363434</c:v>
                </c:pt>
                <c:pt idx="2439">
                  <c:v>0.95702812605403442</c:v>
                </c:pt>
                <c:pt idx="2440">
                  <c:v>0.964311461145263</c:v>
                </c:pt>
                <c:pt idx="2441">
                  <c:v>0.95170460154126402</c:v>
                </c:pt>
                <c:pt idx="2442">
                  <c:v>0.97194379279281551</c:v>
                </c:pt>
                <c:pt idx="2443">
                  <c:v>0.97192719417865858</c:v>
                </c:pt>
                <c:pt idx="2444">
                  <c:v>0.96716663244344825</c:v>
                </c:pt>
                <c:pt idx="2445">
                  <c:v>0.94947959257838499</c:v>
                </c:pt>
                <c:pt idx="2446">
                  <c:v>0.95965349784780218</c:v>
                </c:pt>
                <c:pt idx="2447">
                  <c:v>0.9520082057797612</c:v>
                </c:pt>
                <c:pt idx="2448">
                  <c:v>0.95017860829167489</c:v>
                </c:pt>
                <c:pt idx="2449">
                  <c:v>0.96939563291393471</c:v>
                </c:pt>
                <c:pt idx="2450">
                  <c:v>0.95679167181326996</c:v>
                </c:pt>
                <c:pt idx="2451">
                  <c:v>0.962143122000648</c:v>
                </c:pt>
                <c:pt idx="2452">
                  <c:v>0.9566743387672112</c:v>
                </c:pt>
                <c:pt idx="2453">
                  <c:v>0.9672102139080212</c:v>
                </c:pt>
                <c:pt idx="2454">
                  <c:v>0.96396602939867959</c:v>
                </c:pt>
                <c:pt idx="2455">
                  <c:v>0.96659915547242226</c:v>
                </c:pt>
                <c:pt idx="2456">
                  <c:v>0.9652776191597372</c:v>
                </c:pt>
                <c:pt idx="2457">
                  <c:v>0.96759485224902675</c:v>
                </c:pt>
                <c:pt idx="2458">
                  <c:v>0.95133982289400676</c:v>
                </c:pt>
                <c:pt idx="2459">
                  <c:v>0.93569924761324885</c:v>
                </c:pt>
                <c:pt idx="2460">
                  <c:v>0.94214223337243508</c:v>
                </c:pt>
                <c:pt idx="2461">
                  <c:v>0.97065880253592896</c:v>
                </c:pt>
                <c:pt idx="2462">
                  <c:v>0.94401162543048367</c:v>
                </c:pt>
                <c:pt idx="2463">
                  <c:v>0.96185193212387576</c:v>
                </c:pt>
                <c:pt idx="2464">
                  <c:v>0.96446609420673912</c:v>
                </c:pt>
                <c:pt idx="2465">
                  <c:v>0.9627737888580058</c:v>
                </c:pt>
                <c:pt idx="2466">
                  <c:v>0.96423490154211688</c:v>
                </c:pt>
                <c:pt idx="2467">
                  <c:v>0.97111525795827225</c:v>
                </c:pt>
                <c:pt idx="2468">
                  <c:v>0.95987230677418756</c:v>
                </c:pt>
                <c:pt idx="2469">
                  <c:v>0.96715075075572376</c:v>
                </c:pt>
                <c:pt idx="2470">
                  <c:v>0.96578408616733835</c:v>
                </c:pt>
                <c:pt idx="2471">
                  <c:v>0.95931215268127656</c:v>
                </c:pt>
                <c:pt idx="2472">
                  <c:v>0.96060553339234933</c:v>
                </c:pt>
                <c:pt idx="2473">
                  <c:v>0.96994825558447273</c:v>
                </c:pt>
                <c:pt idx="2474">
                  <c:v>0.95439838190286974</c:v>
                </c:pt>
                <c:pt idx="2475">
                  <c:v>0.97974339522999732</c:v>
                </c:pt>
                <c:pt idx="2476">
                  <c:v>0.96051157093875339</c:v>
                </c:pt>
                <c:pt idx="2477">
                  <c:v>0.97092641455434803</c:v>
                </c:pt>
                <c:pt idx="2478">
                  <c:v>0.97137481647029922</c:v>
                </c:pt>
                <c:pt idx="2479">
                  <c:v>0.9624214652667723</c:v>
                </c:pt>
                <c:pt idx="2480">
                  <c:v>0.97099688867884637</c:v>
                </c:pt>
                <c:pt idx="2481">
                  <c:v>0.95353876347005417</c:v>
                </c:pt>
                <c:pt idx="2482">
                  <c:v>0.9573520570632984</c:v>
                </c:pt>
                <c:pt idx="2483">
                  <c:v>0.96291456213929261</c:v>
                </c:pt>
                <c:pt idx="2484">
                  <c:v>0.96798696421147323</c:v>
                </c:pt>
                <c:pt idx="2485">
                  <c:v>0.95706258924674348</c:v>
                </c:pt>
                <c:pt idx="2486">
                  <c:v>0.96575113693746173</c:v>
                </c:pt>
                <c:pt idx="2487">
                  <c:v>0.96155926685295068</c:v>
                </c:pt>
                <c:pt idx="2488">
                  <c:v>0.96094750484450586</c:v>
                </c:pt>
                <c:pt idx="2489">
                  <c:v>0.9625093332742285</c:v>
                </c:pt>
                <c:pt idx="2490">
                  <c:v>0.96467293936131537</c:v>
                </c:pt>
                <c:pt idx="2491">
                  <c:v>0.96396903360255393</c:v>
                </c:pt>
                <c:pt idx="2492">
                  <c:v>0.95637156335732187</c:v>
                </c:pt>
                <c:pt idx="2493">
                  <c:v>0.96684783709537248</c:v>
                </c:pt>
                <c:pt idx="2494">
                  <c:v>0.95886176119737299</c:v>
                </c:pt>
                <c:pt idx="2495">
                  <c:v>0.95797088795683216</c:v>
                </c:pt>
                <c:pt idx="2496">
                  <c:v>0.94745749892815778</c:v>
                </c:pt>
                <c:pt idx="2497">
                  <c:v>0.96738005934544713</c:v>
                </c:pt>
                <c:pt idx="2498">
                  <c:v>0.95507152087973057</c:v>
                </c:pt>
                <c:pt idx="2499">
                  <c:v>0.9576526371982701</c:v>
                </c:pt>
                <c:pt idx="2500">
                  <c:v>0.96041685512906327</c:v>
                </c:pt>
                <c:pt idx="2501">
                  <c:v>0.92930512813822341</c:v>
                </c:pt>
                <c:pt idx="2502">
                  <c:v>0.97635138923967368</c:v>
                </c:pt>
                <c:pt idx="2503">
                  <c:v>0.95966983609155909</c:v>
                </c:pt>
                <c:pt idx="2504">
                  <c:v>0.95207045179932859</c:v>
                </c:pt>
                <c:pt idx="2505">
                  <c:v>0.96293331605684107</c:v>
                </c:pt>
                <c:pt idx="2506">
                  <c:v>0.96691643191332721</c:v>
                </c:pt>
                <c:pt idx="2507">
                  <c:v>0.96965567061896851</c:v>
                </c:pt>
                <c:pt idx="2508">
                  <c:v>0.96200001055331386</c:v>
                </c:pt>
                <c:pt idx="2509">
                  <c:v>0.97248801131941975</c:v>
                </c:pt>
                <c:pt idx="2510">
                  <c:v>0.97023543435019111</c:v>
                </c:pt>
                <c:pt idx="2511">
                  <c:v>0.96610911840847458</c:v>
                </c:pt>
                <c:pt idx="2512">
                  <c:v>0.98571276916554151</c:v>
                </c:pt>
                <c:pt idx="2513">
                  <c:v>0.97273004623482251</c:v>
                </c:pt>
                <c:pt idx="2514">
                  <c:v>0.97026796207019039</c:v>
                </c:pt>
                <c:pt idx="2515">
                  <c:v>0.98395492866126766</c:v>
                </c:pt>
                <c:pt idx="2516">
                  <c:v>0.96488189633293486</c:v>
                </c:pt>
                <c:pt idx="2517">
                  <c:v>0.99678930649159758</c:v>
                </c:pt>
                <c:pt idx="2518">
                  <c:v>0.99390410228753956</c:v>
                </c:pt>
                <c:pt idx="2519">
                  <c:v>0.8913550771718306</c:v>
                </c:pt>
                <c:pt idx="2520">
                  <c:v>1.0410432348405751</c:v>
                </c:pt>
                <c:pt idx="2521">
                  <c:v>0.99341387016691074</c:v>
                </c:pt>
                <c:pt idx="2522">
                  <c:v>0.96068411777564433</c:v>
                </c:pt>
                <c:pt idx="2523">
                  <c:v>0.95992291777204697</c:v>
                </c:pt>
                <c:pt idx="2524">
                  <c:v>1.0805635800636628</c:v>
                </c:pt>
                <c:pt idx="2525">
                  <c:v>0.96786665288980389</c:v>
                </c:pt>
                <c:pt idx="2526">
                  <c:v>0.98729359121995719</c:v>
                </c:pt>
                <c:pt idx="2527">
                  <c:v>0.98950581121842918</c:v>
                </c:pt>
                <c:pt idx="2528">
                  <c:v>0.97822895679079136</c:v>
                </c:pt>
                <c:pt idx="2529">
                  <c:v>1.0215922204195571</c:v>
                </c:pt>
                <c:pt idx="2530">
                  <c:v>0.92141822934561191</c:v>
                </c:pt>
                <c:pt idx="2531">
                  <c:v>0.93284630491668019</c:v>
                </c:pt>
                <c:pt idx="2532">
                  <c:v>0.95191652171815999</c:v>
                </c:pt>
                <c:pt idx="2533">
                  <c:v>0.98557794969837276</c:v>
                </c:pt>
                <c:pt idx="2534">
                  <c:v>0.97551309854865609</c:v>
                </c:pt>
                <c:pt idx="2535">
                  <c:v>0.97770321985355046</c:v>
                </c:pt>
                <c:pt idx="2536">
                  <c:v>0.96649074524280887</c:v>
                </c:pt>
                <c:pt idx="2537">
                  <c:v>0.99446517836819281</c:v>
                </c:pt>
                <c:pt idx="2538">
                  <c:v>0.94897644942967907</c:v>
                </c:pt>
                <c:pt idx="2539">
                  <c:v>0.95181944971877097</c:v>
                </c:pt>
                <c:pt idx="2540">
                  <c:v>0.98122259322921912</c:v>
                </c:pt>
                <c:pt idx="2541">
                  <c:v>0.97218847552107923</c:v>
                </c:pt>
                <c:pt idx="2542">
                  <c:v>0.95543237395993708</c:v>
                </c:pt>
                <c:pt idx="2543">
                  <c:v>0.9882819328088599</c:v>
                </c:pt>
                <c:pt idx="2544">
                  <c:v>0.9707336084574395</c:v>
                </c:pt>
                <c:pt idx="2545">
                  <c:v>0.94708731224950948</c:v>
                </c:pt>
                <c:pt idx="2546">
                  <c:v>0.96623943173720794</c:v>
                </c:pt>
                <c:pt idx="2547">
                  <c:v>0.9873210899988798</c:v>
                </c:pt>
                <c:pt idx="2548">
                  <c:v>0.96808352214878657</c:v>
                </c:pt>
                <c:pt idx="2549">
                  <c:v>0.95650866586125671</c:v>
                </c:pt>
                <c:pt idx="2550">
                  <c:v>0.9570776133367993</c:v>
                </c:pt>
                <c:pt idx="2551">
                  <c:v>0.97828166100361913</c:v>
                </c:pt>
                <c:pt idx="2552">
                  <c:v>0.96946736315708537</c:v>
                </c:pt>
                <c:pt idx="2553">
                  <c:v>0.95205660309071982</c:v>
                </c:pt>
                <c:pt idx="2554">
                  <c:v>0.99216360857818287</c:v>
                </c:pt>
                <c:pt idx="2555">
                  <c:v>0.9714584752107277</c:v>
                </c:pt>
                <c:pt idx="2556">
                  <c:v>0.99770988357137158</c:v>
                </c:pt>
                <c:pt idx="2557">
                  <c:v>0.99321736792925686</c:v>
                </c:pt>
                <c:pt idx="2558">
                  <c:v>0.94025851712110797</c:v>
                </c:pt>
                <c:pt idx="2559">
                  <c:v>0.96923851908598846</c:v>
                </c:pt>
                <c:pt idx="2560">
                  <c:v>0.95463302964085628</c:v>
                </c:pt>
                <c:pt idx="2561">
                  <c:v>0.95118661127771553</c:v>
                </c:pt>
                <c:pt idx="2562">
                  <c:v>0.8982498998021079</c:v>
                </c:pt>
                <c:pt idx="2563">
                  <c:v>1.0327085470916268</c:v>
                </c:pt>
                <c:pt idx="2564">
                  <c:v>0.95682303426321846</c:v>
                </c:pt>
                <c:pt idx="2565">
                  <c:v>0.99730271361908962</c:v>
                </c:pt>
                <c:pt idx="2566">
                  <c:v>0.97601378592513743</c:v>
                </c:pt>
                <c:pt idx="2567">
                  <c:v>0.9430464584135142</c:v>
                </c:pt>
                <c:pt idx="2568">
                  <c:v>0.958191199892798</c:v>
                </c:pt>
                <c:pt idx="2569">
                  <c:v>0.94464964757368874</c:v>
                </c:pt>
                <c:pt idx="2570">
                  <c:v>1.0048779118221771</c:v>
                </c:pt>
                <c:pt idx="2571">
                  <c:v>0.97191286025857271</c:v>
                </c:pt>
                <c:pt idx="2572">
                  <c:v>0.95727799018007342</c:v>
                </c:pt>
                <c:pt idx="2573">
                  <c:v>0.97090094846055308</c:v>
                </c:pt>
                <c:pt idx="2574">
                  <c:v>0.96790995723426254</c:v>
                </c:pt>
                <c:pt idx="2575">
                  <c:v>0.95985944543920054</c:v>
                </c:pt>
                <c:pt idx="2576">
                  <c:v>0.96348335388343931</c:v>
                </c:pt>
                <c:pt idx="2577">
                  <c:v>0.96081800896561143</c:v>
                </c:pt>
                <c:pt idx="2578">
                  <c:v>0.96401213210147563</c:v>
                </c:pt>
                <c:pt idx="2579">
                  <c:v>0.96380313855185318</c:v>
                </c:pt>
                <c:pt idx="2580">
                  <c:v>0.97687971247499006</c:v>
                </c:pt>
                <c:pt idx="2581">
                  <c:v>0.95797544740538088</c:v>
                </c:pt>
                <c:pt idx="2582">
                  <c:v>0.96557409944070105</c:v>
                </c:pt>
                <c:pt idx="2583">
                  <c:v>0.9717758186079275</c:v>
                </c:pt>
                <c:pt idx="2584">
                  <c:v>0.9727682773950862</c:v>
                </c:pt>
                <c:pt idx="2585">
                  <c:v>0.96984803738842296</c:v>
                </c:pt>
                <c:pt idx="2586">
                  <c:v>0.95187736880755813</c:v>
                </c:pt>
                <c:pt idx="2587">
                  <c:v>0.96162229518246922</c:v>
                </c:pt>
                <c:pt idx="2588">
                  <c:v>0.96895333977235454</c:v>
                </c:pt>
                <c:pt idx="2589">
                  <c:v>0.967709414004018</c:v>
                </c:pt>
                <c:pt idx="2590">
                  <c:v>0.98172028705819869</c:v>
                </c:pt>
                <c:pt idx="2591">
                  <c:v>0.96307588204628614</c:v>
                </c:pt>
                <c:pt idx="2592">
                  <c:v>0.97504915683261839</c:v>
                </c:pt>
                <c:pt idx="2593">
                  <c:v>0.96649160764488795</c:v>
                </c:pt>
                <c:pt idx="2594">
                  <c:v>0.96921803267078399</c:v>
                </c:pt>
                <c:pt idx="2595">
                  <c:v>0.96133398949584636</c:v>
                </c:pt>
                <c:pt idx="2596">
                  <c:v>0.95982665537370437</c:v>
                </c:pt>
                <c:pt idx="2597">
                  <c:v>0.95812695159839445</c:v>
                </c:pt>
                <c:pt idx="2598">
                  <c:v>0.96699942883308543</c:v>
                </c:pt>
                <c:pt idx="2599">
                  <c:v>0.97438655842215727</c:v>
                </c:pt>
                <c:pt idx="2600">
                  <c:v>0.95892347685272983</c:v>
                </c:pt>
                <c:pt idx="2601">
                  <c:v>0.96933818600479038</c:v>
                </c:pt>
                <c:pt idx="2602">
                  <c:v>0.97398993213928287</c:v>
                </c:pt>
                <c:pt idx="2603">
                  <c:v>0.96956217764514718</c:v>
                </c:pt>
                <c:pt idx="2604">
                  <c:v>0.96137151871271909</c:v>
                </c:pt>
                <c:pt idx="2605">
                  <c:v>0.97234135641511499</c:v>
                </c:pt>
                <c:pt idx="2606">
                  <c:v>0.95987776498592148</c:v>
                </c:pt>
                <c:pt idx="2607">
                  <c:v>0.97282539904342546</c:v>
                </c:pt>
                <c:pt idx="2608">
                  <c:v>0.95829632440910462</c:v>
                </c:pt>
                <c:pt idx="2609">
                  <c:v>0.96290908081563753</c:v>
                </c:pt>
                <c:pt idx="2610">
                  <c:v>0.9649678980797155</c:v>
                </c:pt>
                <c:pt idx="2611">
                  <c:v>0.95316306911006998</c:v>
                </c:pt>
                <c:pt idx="2612">
                  <c:v>0.95231471409677171</c:v>
                </c:pt>
                <c:pt idx="2613">
                  <c:v>0.96131912606509595</c:v>
                </c:pt>
                <c:pt idx="2614">
                  <c:v>0.95553069762498</c:v>
                </c:pt>
                <c:pt idx="2615">
                  <c:v>0.97303149568057046</c:v>
                </c:pt>
                <c:pt idx="2616">
                  <c:v>0.93435014017877649</c:v>
                </c:pt>
                <c:pt idx="2617">
                  <c:v>0.98659564781843223</c:v>
                </c:pt>
                <c:pt idx="2618">
                  <c:v>1.0138560268101817</c:v>
                </c:pt>
                <c:pt idx="2619">
                  <c:v>0.9560403254858707</c:v>
                </c:pt>
                <c:pt idx="2620">
                  <c:v>0.96233550510534938</c:v>
                </c:pt>
                <c:pt idx="2621">
                  <c:v>0.95249874686741709</c:v>
                </c:pt>
                <c:pt idx="2622">
                  <c:v>0.96786606798743435</c:v>
                </c:pt>
                <c:pt idx="2623">
                  <c:v>0.96590807820190427</c:v>
                </c:pt>
                <c:pt idx="2624">
                  <c:v>0.9645844641537209</c:v>
                </c:pt>
                <c:pt idx="2625">
                  <c:v>0.96134728247446155</c:v>
                </c:pt>
                <c:pt idx="2626">
                  <c:v>0.96852707272955463</c:v>
                </c:pt>
                <c:pt idx="2627">
                  <c:v>0.95896200952254707</c:v>
                </c:pt>
                <c:pt idx="2628">
                  <c:v>0.95233714514059919</c:v>
                </c:pt>
                <c:pt idx="2629">
                  <c:v>0.95867423008235697</c:v>
                </c:pt>
                <c:pt idx="2630">
                  <c:v>0.96467972812535041</c:v>
                </c:pt>
                <c:pt idx="2631">
                  <c:v>0.95853063867981603</c:v>
                </c:pt>
                <c:pt idx="2632">
                  <c:v>0.96426083381581518</c:v>
                </c:pt>
                <c:pt idx="2633">
                  <c:v>0.96652068246695677</c:v>
                </c:pt>
                <c:pt idx="2634">
                  <c:v>0.96572919039480964</c:v>
                </c:pt>
                <c:pt idx="2635">
                  <c:v>0.96967388841073865</c:v>
                </c:pt>
                <c:pt idx="2636">
                  <c:v>0.96450757570796231</c:v>
                </c:pt>
                <c:pt idx="2637">
                  <c:v>0.97079931388521279</c:v>
                </c:pt>
                <c:pt idx="2638">
                  <c:v>0.95871645884185797</c:v>
                </c:pt>
                <c:pt idx="2639">
                  <c:v>0.968919873877088</c:v>
                </c:pt>
                <c:pt idx="2640">
                  <c:v>0.93969300781271081</c:v>
                </c:pt>
                <c:pt idx="2641">
                  <c:v>0.95342499669474157</c:v>
                </c:pt>
                <c:pt idx="2642">
                  <c:v>0.968925321252184</c:v>
                </c:pt>
                <c:pt idx="2643">
                  <c:v>0.94302953896704222</c:v>
                </c:pt>
                <c:pt idx="2644">
                  <c:v>0.97427657037689586</c:v>
                </c:pt>
                <c:pt idx="2645">
                  <c:v>0.95963699538638547</c:v>
                </c:pt>
                <c:pt idx="2646">
                  <c:v>0.9614795154293897</c:v>
                </c:pt>
                <c:pt idx="2647">
                  <c:v>0.94841805037230287</c:v>
                </c:pt>
                <c:pt idx="2648">
                  <c:v>0.95307399482746902</c:v>
                </c:pt>
                <c:pt idx="2649">
                  <c:v>0.95573638239607472</c:v>
                </c:pt>
                <c:pt idx="2650">
                  <c:v>0.95311522239229318</c:v>
                </c:pt>
                <c:pt idx="2651">
                  <c:v>1.0085936493791738</c:v>
                </c:pt>
                <c:pt idx="2652">
                  <c:v>0.96045714764270873</c:v>
                </c:pt>
                <c:pt idx="2653">
                  <c:v>0.96110853564225096</c:v>
                </c:pt>
                <c:pt idx="2654">
                  <c:v>0.94954555496965176</c:v>
                </c:pt>
                <c:pt idx="2655">
                  <c:v>0.97985964642997325</c:v>
                </c:pt>
                <c:pt idx="2656">
                  <c:v>0.95038184800847292</c:v>
                </c:pt>
                <c:pt idx="2657">
                  <c:v>0.94726896662012949</c:v>
                </c:pt>
                <c:pt idx="2658">
                  <c:v>0.96164842170930642</c:v>
                </c:pt>
                <c:pt idx="2659">
                  <c:v>0.96743510752036699</c:v>
                </c:pt>
                <c:pt idx="2660">
                  <c:v>0.95416143063529868</c:v>
                </c:pt>
                <c:pt idx="2661">
                  <c:v>0.97265304723193458</c:v>
                </c:pt>
                <c:pt idx="2662">
                  <c:v>0.95989070595388182</c:v>
                </c:pt>
                <c:pt idx="2663">
                  <c:v>0.96776269112538948</c:v>
                </c:pt>
                <c:pt idx="2664">
                  <c:v>0.97405068937684847</c:v>
                </c:pt>
                <c:pt idx="2665">
                  <c:v>0.97096414644380191</c:v>
                </c:pt>
                <c:pt idx="2666">
                  <c:v>0.96606376170519925</c:v>
                </c:pt>
                <c:pt idx="2667">
                  <c:v>0.96286097651349023</c:v>
                </c:pt>
                <c:pt idx="2668">
                  <c:v>0.96874932547899095</c:v>
                </c:pt>
                <c:pt idx="2669">
                  <c:v>0.97385300052323043</c:v>
                </c:pt>
                <c:pt idx="2670">
                  <c:v>0.92284270902467447</c:v>
                </c:pt>
                <c:pt idx="2671">
                  <c:v>0.96317453934038766</c:v>
                </c:pt>
                <c:pt idx="2672">
                  <c:v>0.93719240659322467</c:v>
                </c:pt>
                <c:pt idx="2673">
                  <c:v>0.96853666196523092</c:v>
                </c:pt>
                <c:pt idx="2674">
                  <c:v>0.96147496301660407</c:v>
                </c:pt>
                <c:pt idx="2675">
                  <c:v>0.99355265860690289</c:v>
                </c:pt>
                <c:pt idx="2676">
                  <c:v>0.96593351375673553</c:v>
                </c:pt>
                <c:pt idx="2677">
                  <c:v>0.95396036907006998</c:v>
                </c:pt>
                <c:pt idx="2678">
                  <c:v>0.98023179216491041</c:v>
                </c:pt>
                <c:pt idx="2679">
                  <c:v>0.95071242710106196</c:v>
                </c:pt>
                <c:pt idx="2680">
                  <c:v>0.96556457403117268</c:v>
                </c:pt>
                <c:pt idx="2681">
                  <c:v>0.96870808586568802</c:v>
                </c:pt>
                <c:pt idx="2682">
                  <c:v>0.95848430203967927</c:v>
                </c:pt>
                <c:pt idx="2683">
                  <c:v>0.96287648446307517</c:v>
                </c:pt>
                <c:pt idx="2684">
                  <c:v>0.95363203962974652</c:v>
                </c:pt>
                <c:pt idx="2685">
                  <c:v>0.95559085407092503</c:v>
                </c:pt>
                <c:pt idx="2686">
                  <c:v>0.95367311820350686</c:v>
                </c:pt>
                <c:pt idx="2687">
                  <c:v>0.96826410587519851</c:v>
                </c:pt>
                <c:pt idx="2688">
                  <c:v>0.96502502807438517</c:v>
                </c:pt>
                <c:pt idx="2689">
                  <c:v>0.95752066652161605</c:v>
                </c:pt>
                <c:pt idx="2690">
                  <c:v>0.96388227699672535</c:v>
                </c:pt>
                <c:pt idx="2691">
                  <c:v>0.96338371932620848</c:v>
                </c:pt>
                <c:pt idx="2692">
                  <c:v>0.96202847624626164</c:v>
                </c:pt>
                <c:pt idx="2693">
                  <c:v>0.97189158274400222</c:v>
                </c:pt>
                <c:pt idx="2694">
                  <c:v>0.96293410960878989</c:v>
                </c:pt>
                <c:pt idx="2695">
                  <c:v>0.95797200698926233</c:v>
                </c:pt>
                <c:pt idx="2696">
                  <c:v>0.96011079501097629</c:v>
                </c:pt>
                <c:pt idx="2697">
                  <c:v>0.9733310167299839</c:v>
                </c:pt>
                <c:pt idx="2698">
                  <c:v>0.96309769181342797</c:v>
                </c:pt>
                <c:pt idx="2699">
                  <c:v>0.97607429518124689</c:v>
                </c:pt>
                <c:pt idx="2700">
                  <c:v>0.96741738367676644</c:v>
                </c:pt>
                <c:pt idx="2701">
                  <c:v>0.95852952051115647</c:v>
                </c:pt>
                <c:pt idx="2702">
                  <c:v>0.95896159710693729</c:v>
                </c:pt>
                <c:pt idx="2703">
                  <c:v>0.94837109426967248</c:v>
                </c:pt>
                <c:pt idx="2704">
                  <c:v>0.97297046994892999</c:v>
                </c:pt>
                <c:pt idx="2705">
                  <c:v>0.97622067305297322</c:v>
                </c:pt>
                <c:pt idx="2706">
                  <c:v>0.97079207731128092</c:v>
                </c:pt>
                <c:pt idx="2707">
                  <c:v>0.9524793701007459</c:v>
                </c:pt>
                <c:pt idx="2708">
                  <c:v>0.96653423365277902</c:v>
                </c:pt>
                <c:pt idx="2709">
                  <c:v>0.97144634114705486</c:v>
                </c:pt>
                <c:pt idx="2710">
                  <c:v>0.95829512185522558</c:v>
                </c:pt>
                <c:pt idx="2711">
                  <c:v>0.97130267630139677</c:v>
                </c:pt>
                <c:pt idx="2712">
                  <c:v>0.95573638239658532</c:v>
                </c:pt>
                <c:pt idx="2713">
                  <c:v>0.95476015108466739</c:v>
                </c:pt>
                <c:pt idx="2714">
                  <c:v>0.9698078894986788</c:v>
                </c:pt>
                <c:pt idx="2715">
                  <c:v>0.96207080524460364</c:v>
                </c:pt>
                <c:pt idx="2716">
                  <c:v>0.95818365957560436</c:v>
                </c:pt>
                <c:pt idx="2717">
                  <c:v>0.97698177823146537</c:v>
                </c:pt>
                <c:pt idx="2718">
                  <c:v>0.96667688307309796</c:v>
                </c:pt>
                <c:pt idx="2719">
                  <c:v>0.9653974629831259</c:v>
                </c:pt>
                <c:pt idx="2720">
                  <c:v>0.96858600016965024</c:v>
                </c:pt>
                <c:pt idx="2721">
                  <c:v>0.95993536199925544</c:v>
                </c:pt>
                <c:pt idx="2722">
                  <c:v>0.96047648741653224</c:v>
                </c:pt>
                <c:pt idx="2723">
                  <c:v>0.95365463933015082</c:v>
                </c:pt>
                <c:pt idx="2724">
                  <c:v>0.96665557328792551</c:v>
                </c:pt>
                <c:pt idx="2725">
                  <c:v>0.96491545377866961</c:v>
                </c:pt>
                <c:pt idx="2726">
                  <c:v>0.96049619874618219</c:v>
                </c:pt>
                <c:pt idx="2727">
                  <c:v>0.96259345237748206</c:v>
                </c:pt>
                <c:pt idx="2728">
                  <c:v>0.9620105291540878</c:v>
                </c:pt>
                <c:pt idx="2729">
                  <c:v>0.96806082729365905</c:v>
                </c:pt>
                <c:pt idx="2730">
                  <c:v>0.95125633589351799</c:v>
                </c:pt>
                <c:pt idx="2731">
                  <c:v>0.98354980540489145</c:v>
                </c:pt>
                <c:pt idx="2732">
                  <c:v>0.95952841903035768</c:v>
                </c:pt>
                <c:pt idx="2733">
                  <c:v>0.96333862508798151</c:v>
                </c:pt>
                <c:pt idx="2734">
                  <c:v>0.95609412830083207</c:v>
                </c:pt>
                <c:pt idx="2735">
                  <c:v>0.96732555990507685</c:v>
                </c:pt>
                <c:pt idx="2736">
                  <c:v>0.95810822565396736</c:v>
                </c:pt>
                <c:pt idx="2737">
                  <c:v>0.99687686355336791</c:v>
                </c:pt>
                <c:pt idx="2738">
                  <c:v>0.9598140415992098</c:v>
                </c:pt>
                <c:pt idx="2739">
                  <c:v>0.96702125360203373</c:v>
                </c:pt>
                <c:pt idx="2740">
                  <c:v>0.95925582923431818</c:v>
                </c:pt>
                <c:pt idx="2741">
                  <c:v>0.95465887789456649</c:v>
                </c:pt>
                <c:pt idx="2742">
                  <c:v>0.96641743828962023</c:v>
                </c:pt>
                <c:pt idx="2743">
                  <c:v>0.96941614551139799</c:v>
                </c:pt>
                <c:pt idx="2744">
                  <c:v>0.96510979154044019</c:v>
                </c:pt>
                <c:pt idx="2745">
                  <c:v>0.95614244865217446</c:v>
                </c:pt>
                <c:pt idx="2746">
                  <c:v>0.946808162938229</c:v>
                </c:pt>
                <c:pt idx="2747">
                  <c:v>0.96661159725957357</c:v>
                </c:pt>
                <c:pt idx="2748">
                  <c:v>0.94482105849151354</c:v>
                </c:pt>
                <c:pt idx="2749">
                  <c:v>0.96153957713841065</c:v>
                </c:pt>
                <c:pt idx="2750">
                  <c:v>0.94611575847119345</c:v>
                </c:pt>
                <c:pt idx="2751">
                  <c:v>0.96244302246254632</c:v>
                </c:pt>
                <c:pt idx="2752">
                  <c:v>0.96294338371928012</c:v>
                </c:pt>
                <c:pt idx="2753">
                  <c:v>0.97071492456230424</c:v>
                </c:pt>
                <c:pt idx="2754">
                  <c:v>0.96546184423418724</c:v>
                </c:pt>
                <c:pt idx="2755">
                  <c:v>0.96737356538822006</c:v>
                </c:pt>
                <c:pt idx="2756">
                  <c:v>0.96732691393825054</c:v>
                </c:pt>
                <c:pt idx="2757">
                  <c:v>0.96244203271298079</c:v>
                </c:pt>
                <c:pt idx="2758">
                  <c:v>0.95325950478350818</c:v>
                </c:pt>
                <c:pt idx="2759">
                  <c:v>0.95913951283624221</c:v>
                </c:pt>
                <c:pt idx="2760">
                  <c:v>0.95952965997308748</c:v>
                </c:pt>
                <c:pt idx="2761">
                  <c:v>0.98794970265812221</c:v>
                </c:pt>
                <c:pt idx="2762">
                  <c:v>0.96137052786184707</c:v>
                </c:pt>
                <c:pt idx="2763">
                  <c:v>0.9652125587996625</c:v>
                </c:pt>
                <c:pt idx="2764">
                  <c:v>0.93079618554530008</c:v>
                </c:pt>
                <c:pt idx="2765">
                  <c:v>0.96433306981870526</c:v>
                </c:pt>
                <c:pt idx="2766">
                  <c:v>0.96466368187881935</c:v>
                </c:pt>
                <c:pt idx="2767">
                  <c:v>0.97314786330393022</c:v>
                </c:pt>
                <c:pt idx="2768">
                  <c:v>0.98690299674892057</c:v>
                </c:pt>
                <c:pt idx="2769">
                  <c:v>0.96944979991746838</c:v>
                </c:pt>
                <c:pt idx="2770">
                  <c:v>0.96483351168997022</c:v>
                </c:pt>
                <c:pt idx="2771">
                  <c:v>0.95670467786456237</c:v>
                </c:pt>
                <c:pt idx="2772">
                  <c:v>0.97086959384405735</c:v>
                </c:pt>
                <c:pt idx="2773">
                  <c:v>0.95300427872281879</c:v>
                </c:pt>
                <c:pt idx="2774">
                  <c:v>0.9741607523403284</c:v>
                </c:pt>
                <c:pt idx="2775">
                  <c:v>0.94918198265546583</c:v>
                </c:pt>
                <c:pt idx="2776">
                  <c:v>0.96097955927502232</c:v>
                </c:pt>
                <c:pt idx="2777">
                  <c:v>0.97138897609085928</c:v>
                </c:pt>
                <c:pt idx="2778">
                  <c:v>0.9572515255668177</c:v>
                </c:pt>
                <c:pt idx="2779">
                  <c:v>0.97121134389503516</c:v>
                </c:pt>
                <c:pt idx="2780">
                  <c:v>0.95033210713728922</c:v>
                </c:pt>
                <c:pt idx="2781">
                  <c:v>0.99426212688606408</c:v>
                </c:pt>
                <c:pt idx="2782">
                  <c:v>0.97328352209041269</c:v>
                </c:pt>
                <c:pt idx="2783">
                  <c:v>0.93964247717508442</c:v>
                </c:pt>
                <c:pt idx="2784">
                  <c:v>0.97752490677141513</c:v>
                </c:pt>
                <c:pt idx="2785">
                  <c:v>0.958966851704805</c:v>
                </c:pt>
                <c:pt idx="2786">
                  <c:v>0.97976598996258368</c:v>
                </c:pt>
                <c:pt idx="2787">
                  <c:v>0.97953489264371996</c:v>
                </c:pt>
                <c:pt idx="2788">
                  <c:v>0.94195150013575546</c:v>
                </c:pt>
                <c:pt idx="2789">
                  <c:v>0.97356061167599839</c:v>
                </c:pt>
                <c:pt idx="2790">
                  <c:v>0.95754118274488864</c:v>
                </c:pt>
                <c:pt idx="2791">
                  <c:v>1.0011518326088207</c:v>
                </c:pt>
                <c:pt idx="2792">
                  <c:v>0.95886734921461991</c:v>
                </c:pt>
                <c:pt idx="2793">
                  <c:v>0.99667745061021706</c:v>
                </c:pt>
                <c:pt idx="2794">
                  <c:v>0.88442555907988196</c:v>
                </c:pt>
                <c:pt idx="2795">
                  <c:v>0.99344155789649147</c:v>
                </c:pt>
                <c:pt idx="2796">
                  <c:v>0.94476626474530778</c:v>
                </c:pt>
                <c:pt idx="2797">
                  <c:v>0.92975168253034102</c:v>
                </c:pt>
                <c:pt idx="2798">
                  <c:v>0.99244284867101584</c:v>
                </c:pt>
                <c:pt idx="2799">
                  <c:v>0.97142465039491377</c:v>
                </c:pt>
                <c:pt idx="2800">
                  <c:v>0.97396364765015742</c:v>
                </c:pt>
                <c:pt idx="2801">
                  <c:v>0.98283260063089917</c:v>
                </c:pt>
                <c:pt idx="2802">
                  <c:v>0.9422102744779397</c:v>
                </c:pt>
                <c:pt idx="2803">
                  <c:v>0.9644329567160177</c:v>
                </c:pt>
                <c:pt idx="2804">
                  <c:v>0.96864754807102049</c:v>
                </c:pt>
                <c:pt idx="2805">
                  <c:v>0.96221167024290088</c:v>
                </c:pt>
                <c:pt idx="2806">
                  <c:v>0.97002248098592025</c:v>
                </c:pt>
                <c:pt idx="2807">
                  <c:v>0.96931861468146785</c:v>
                </c:pt>
                <c:pt idx="2808">
                  <c:v>0.95593263475707457</c:v>
                </c:pt>
                <c:pt idx="2809">
                  <c:v>0.95491051435828267</c:v>
                </c:pt>
                <c:pt idx="2810">
                  <c:v>0.97033610248298685</c:v>
                </c:pt>
                <c:pt idx="2811">
                  <c:v>0.95331833759432127</c:v>
                </c:pt>
                <c:pt idx="2812">
                  <c:v>0.98004373108670617</c:v>
                </c:pt>
                <c:pt idx="2813">
                  <c:v>0.90361406540624412</c:v>
                </c:pt>
                <c:pt idx="2814">
                  <c:v>0.9753685677690378</c:v>
                </c:pt>
                <c:pt idx="2815">
                  <c:v>0.99593339651026869</c:v>
                </c:pt>
                <c:pt idx="2816">
                  <c:v>0.93944068693447591</c:v>
                </c:pt>
                <c:pt idx="2817">
                  <c:v>0.96702257631649535</c:v>
                </c:pt>
                <c:pt idx="2818">
                  <c:v>0.96453715404643692</c:v>
                </c:pt>
                <c:pt idx="2819">
                  <c:v>0.98534272543482493</c:v>
                </c:pt>
                <c:pt idx="2820">
                  <c:v>0.94968385972788238</c:v>
                </c:pt>
                <c:pt idx="2821">
                  <c:v>0.97702194699948075</c:v>
                </c:pt>
                <c:pt idx="2822">
                  <c:v>0.92552709081906404</c:v>
                </c:pt>
                <c:pt idx="2823">
                  <c:v>0.99283349259943976</c:v>
                </c:pt>
                <c:pt idx="2824">
                  <c:v>0.96137353976252204</c:v>
                </c:pt>
                <c:pt idx="2825">
                  <c:v>0.96327120886279993</c:v>
                </c:pt>
                <c:pt idx="2826">
                  <c:v>0.97488843502013089</c:v>
                </c:pt>
                <c:pt idx="2827">
                  <c:v>0.95677001725597566</c:v>
                </c:pt>
                <c:pt idx="2828">
                  <c:v>1.0128389645020586</c:v>
                </c:pt>
                <c:pt idx="2829">
                  <c:v>0.93944808766686549</c:v>
                </c:pt>
                <c:pt idx="2830">
                  <c:v>0.95822686166164228</c:v>
                </c:pt>
                <c:pt idx="2831">
                  <c:v>0.95178291985515262</c:v>
                </c:pt>
                <c:pt idx="2832">
                  <c:v>0.96243577127835533</c:v>
                </c:pt>
                <c:pt idx="2833">
                  <c:v>0.94076199098458479</c:v>
                </c:pt>
                <c:pt idx="2834">
                  <c:v>0.99045067023782662</c:v>
                </c:pt>
                <c:pt idx="2835">
                  <c:v>0.97869358110493399</c:v>
                </c:pt>
                <c:pt idx="2836">
                  <c:v>0.96294337350205672</c:v>
                </c:pt>
                <c:pt idx="2837">
                  <c:v>0.9651305191833901</c:v>
                </c:pt>
                <c:pt idx="2838">
                  <c:v>0.95718758724922881</c:v>
                </c:pt>
                <c:pt idx="2839">
                  <c:v>0.95727055759300994</c:v>
                </c:pt>
                <c:pt idx="2840">
                  <c:v>0.95701279273649842</c:v>
                </c:pt>
                <c:pt idx="2841">
                  <c:v>0.97689519207467901</c:v>
                </c:pt>
                <c:pt idx="2842">
                  <c:v>0.96962186270558082</c:v>
                </c:pt>
                <c:pt idx="2843">
                  <c:v>0.97779674815577078</c:v>
                </c:pt>
                <c:pt idx="2844">
                  <c:v>0.96351741225341647</c:v>
                </c:pt>
                <c:pt idx="2845">
                  <c:v>0.94206210234276166</c:v>
                </c:pt>
                <c:pt idx="2846">
                  <c:v>0.98449001954920812</c:v>
                </c:pt>
                <c:pt idx="2847">
                  <c:v>0.9733272243022898</c:v>
                </c:pt>
                <c:pt idx="2848">
                  <c:v>0.9378702370285561</c:v>
                </c:pt>
                <c:pt idx="2849">
                  <c:v>0.96543224418495577</c:v>
                </c:pt>
                <c:pt idx="2850">
                  <c:v>0.94761018149242104</c:v>
                </c:pt>
                <c:pt idx="2851">
                  <c:v>0.95222706072608543</c:v>
                </c:pt>
                <c:pt idx="2852">
                  <c:v>0.94583049175553235</c:v>
                </c:pt>
                <c:pt idx="2853">
                  <c:v>0.96552835741338716</c:v>
                </c:pt>
                <c:pt idx="2854">
                  <c:v>0.9644985134586781</c:v>
                </c:pt>
                <c:pt idx="2855">
                  <c:v>0.97148347971542981</c:v>
                </c:pt>
                <c:pt idx="2856">
                  <c:v>0.9412853376640008</c:v>
                </c:pt>
                <c:pt idx="2857">
                  <c:v>0.96508224789679808</c:v>
                </c:pt>
                <c:pt idx="2858">
                  <c:v>0.97385654631470231</c:v>
                </c:pt>
                <c:pt idx="2859">
                  <c:v>0.95780005031530469</c:v>
                </c:pt>
                <c:pt idx="2860">
                  <c:v>0.9733809278920561</c:v>
                </c:pt>
                <c:pt idx="2861">
                  <c:v>0.94782883682310581</c:v>
                </c:pt>
                <c:pt idx="2862">
                  <c:v>0.95891962748084358</c:v>
                </c:pt>
                <c:pt idx="2863">
                  <c:v>0.98083168438218793</c:v>
                </c:pt>
                <c:pt idx="2864">
                  <c:v>0.9634322917193926</c:v>
                </c:pt>
                <c:pt idx="2865">
                  <c:v>0.98049850889840728</c:v>
                </c:pt>
                <c:pt idx="2866">
                  <c:v>0.98627073703627732</c:v>
                </c:pt>
                <c:pt idx="2867">
                  <c:v>0.9740247748383406</c:v>
                </c:pt>
                <c:pt idx="2868">
                  <c:v>0.94168132342103927</c:v>
                </c:pt>
                <c:pt idx="2869">
                  <c:v>0.97389701489625691</c:v>
                </c:pt>
                <c:pt idx="2870">
                  <c:v>0.94628157889710607</c:v>
                </c:pt>
                <c:pt idx="2871">
                  <c:v>0.95691325085610557</c:v>
                </c:pt>
                <c:pt idx="2872">
                  <c:v>1.000224424182973</c:v>
                </c:pt>
                <c:pt idx="2873">
                  <c:v>0.97735776818137587</c:v>
                </c:pt>
                <c:pt idx="2874">
                  <c:v>0.99014574850663273</c:v>
                </c:pt>
                <c:pt idx="2875">
                  <c:v>0.99762120420776956</c:v>
                </c:pt>
                <c:pt idx="2876">
                  <c:v>0.92304487282471814</c:v>
                </c:pt>
                <c:pt idx="2877">
                  <c:v>1.0029194304309792</c:v>
                </c:pt>
                <c:pt idx="2878">
                  <c:v>0.98818353139857662</c:v>
                </c:pt>
                <c:pt idx="2879">
                  <c:v>0.92468016702373379</c:v>
                </c:pt>
                <c:pt idx="2880">
                  <c:v>0.93205189486422912</c:v>
                </c:pt>
                <c:pt idx="2881">
                  <c:v>0.97581856913670173</c:v>
                </c:pt>
                <c:pt idx="2882">
                  <c:v>0.97649824282483988</c:v>
                </c:pt>
                <c:pt idx="2883">
                  <c:v>0.99036459015036271</c:v>
                </c:pt>
                <c:pt idx="2884">
                  <c:v>0.97813717408551659</c:v>
                </c:pt>
                <c:pt idx="2885">
                  <c:v>0.91289475357458383</c:v>
                </c:pt>
                <c:pt idx="2886">
                  <c:v>0.94503338845715712</c:v>
                </c:pt>
                <c:pt idx="2887">
                  <c:v>0.96834402570557576</c:v>
                </c:pt>
                <c:pt idx="2888">
                  <c:v>0.95751793231404192</c:v>
                </c:pt>
                <c:pt idx="2889">
                  <c:v>1.0187521007036011</c:v>
                </c:pt>
                <c:pt idx="2890">
                  <c:v>0.99266109495402699</c:v>
                </c:pt>
                <c:pt idx="2891">
                  <c:v>0.9656130368880238</c:v>
                </c:pt>
                <c:pt idx="2892">
                  <c:v>0.99187305543584958</c:v>
                </c:pt>
                <c:pt idx="2893">
                  <c:v>0.94935969518828844</c:v>
                </c:pt>
                <c:pt idx="2894">
                  <c:v>1.0010993808985766</c:v>
                </c:pt>
                <c:pt idx="2895">
                  <c:v>1.0657527849928425</c:v>
                </c:pt>
                <c:pt idx="2896">
                  <c:v>0.97770041873776448</c:v>
                </c:pt>
                <c:pt idx="2897">
                  <c:v>0.97638349265849433</c:v>
                </c:pt>
                <c:pt idx="2898">
                  <c:v>1.0010440724029366</c:v>
                </c:pt>
                <c:pt idx="2899">
                  <c:v>0.97470459833531109</c:v>
                </c:pt>
                <c:pt idx="2900">
                  <c:v>0.98019522564844186</c:v>
                </c:pt>
                <c:pt idx="2901">
                  <c:v>0.94731459472342128</c:v>
                </c:pt>
                <c:pt idx="2902">
                  <c:v>0.99206331394684688</c:v>
                </c:pt>
                <c:pt idx="2903">
                  <c:v>0.97700646905538868</c:v>
                </c:pt>
                <c:pt idx="2904">
                  <c:v>0.94420774474976643</c:v>
                </c:pt>
                <c:pt idx="2905">
                  <c:v>0.98410581405288156</c:v>
                </c:pt>
                <c:pt idx="2906">
                  <c:v>0.95916347240840238</c:v>
                </c:pt>
                <c:pt idx="2907">
                  <c:v>0.95425726587251936</c:v>
                </c:pt>
                <c:pt idx="2908">
                  <c:v>0.96142861481027286</c:v>
                </c:pt>
                <c:pt idx="2909">
                  <c:v>0.96735318187102826</c:v>
                </c:pt>
                <c:pt idx="2910">
                  <c:v>0.97575267466304083</c:v>
                </c:pt>
                <c:pt idx="2911">
                  <c:v>0.95968025841943838</c:v>
                </c:pt>
                <c:pt idx="2912">
                  <c:v>0.96868017219192548</c:v>
                </c:pt>
                <c:pt idx="2913">
                  <c:v>0.95384278268506617</c:v>
                </c:pt>
                <c:pt idx="2914">
                  <c:v>0.97415984728585481</c:v>
                </c:pt>
                <c:pt idx="2915">
                  <c:v>0.96985503717893429</c:v>
                </c:pt>
                <c:pt idx="2916">
                  <c:v>0.97876803678097202</c:v>
                </c:pt>
                <c:pt idx="2917">
                  <c:v>0.97348477904966046</c:v>
                </c:pt>
                <c:pt idx="2918">
                  <c:v>0.96337652063563362</c:v>
                </c:pt>
                <c:pt idx="2919">
                  <c:v>0.98011368124633425</c:v>
                </c:pt>
                <c:pt idx="2920">
                  <c:v>0.95272836454107956</c:v>
                </c:pt>
                <c:pt idx="2921">
                  <c:v>0.95962467136485152</c:v>
                </c:pt>
                <c:pt idx="2922">
                  <c:v>0.96300318048903655</c:v>
                </c:pt>
                <c:pt idx="2923">
                  <c:v>0.96355547482639525</c:v>
                </c:pt>
                <c:pt idx="2924">
                  <c:v>0.97419284895012526</c:v>
                </c:pt>
                <c:pt idx="2925">
                  <c:v>0.97296825659852115</c:v>
                </c:pt>
                <c:pt idx="2926">
                  <c:v>0.98647836962040358</c:v>
                </c:pt>
                <c:pt idx="2927">
                  <c:v>0.97744694723018088</c:v>
                </c:pt>
                <c:pt idx="2928">
                  <c:v>0.95959836566571122</c:v>
                </c:pt>
                <c:pt idx="2929">
                  <c:v>0.95493869487840843</c:v>
                </c:pt>
                <c:pt idx="2930">
                  <c:v>0.95784467951750929</c:v>
                </c:pt>
                <c:pt idx="2931">
                  <c:v>0.98032811547456911</c:v>
                </c:pt>
                <c:pt idx="2932">
                  <c:v>0.96387708859403431</c:v>
                </c:pt>
                <c:pt idx="2933">
                  <c:v>0.97332664374726796</c:v>
                </c:pt>
                <c:pt idx="2934">
                  <c:v>0.97426904176907658</c:v>
                </c:pt>
                <c:pt idx="2935">
                  <c:v>0.9289976534408263</c:v>
                </c:pt>
                <c:pt idx="2936">
                  <c:v>0.98462789050077193</c:v>
                </c:pt>
                <c:pt idx="2937">
                  <c:v>0.97253543416325228</c:v>
                </c:pt>
                <c:pt idx="2938">
                  <c:v>0.99697755063993287</c:v>
                </c:pt>
                <c:pt idx="2939">
                  <c:v>0.96689377418130074</c:v>
                </c:pt>
                <c:pt idx="2940">
                  <c:v>0.9452421434193462</c:v>
                </c:pt>
                <c:pt idx="2941">
                  <c:v>0.97487267760683505</c:v>
                </c:pt>
                <c:pt idx="2942">
                  <c:v>0.9392201199207777</c:v>
                </c:pt>
                <c:pt idx="2943">
                  <c:v>0.96825324405641733</c:v>
                </c:pt>
                <c:pt idx="2944">
                  <c:v>0.94954141761277255</c:v>
                </c:pt>
                <c:pt idx="2945">
                  <c:v>0.95393016247526119</c:v>
                </c:pt>
                <c:pt idx="2946">
                  <c:v>0.98078754325300976</c:v>
                </c:pt>
                <c:pt idx="2947">
                  <c:v>0.96032870372415302</c:v>
                </c:pt>
                <c:pt idx="2948">
                  <c:v>0.97750395718330674</c:v>
                </c:pt>
                <c:pt idx="2949">
                  <c:v>0.95794601798055445</c:v>
                </c:pt>
                <c:pt idx="2950">
                  <c:v>0.8529103677335198</c:v>
                </c:pt>
                <c:pt idx="2951">
                  <c:v>0.97347646159384871</c:v>
                </c:pt>
                <c:pt idx="2952">
                  <c:v>0.96567987206752537</c:v>
                </c:pt>
                <c:pt idx="2953">
                  <c:v>1.033962372568805</c:v>
                </c:pt>
                <c:pt idx="2954">
                  <c:v>0.98835662956311798</c:v>
                </c:pt>
                <c:pt idx="2955">
                  <c:v>0.95108746197182104</c:v>
                </c:pt>
                <c:pt idx="2956">
                  <c:v>0.95431020087273555</c:v>
                </c:pt>
                <c:pt idx="2957">
                  <c:v>0.91648296892988901</c:v>
                </c:pt>
                <c:pt idx="2958">
                  <c:v>0.99014923399662946</c:v>
                </c:pt>
                <c:pt idx="2959">
                  <c:v>0.98992267159450431</c:v>
                </c:pt>
                <c:pt idx="2960">
                  <c:v>0.98488713486206125</c:v>
                </c:pt>
                <c:pt idx="2961">
                  <c:v>0.98185967939072116</c:v>
                </c:pt>
                <c:pt idx="2962">
                  <c:v>0.97248899084359819</c:v>
                </c:pt>
                <c:pt idx="2963">
                  <c:v>0.96856616761891912</c:v>
                </c:pt>
                <c:pt idx="2964">
                  <c:v>0.9376390144051473</c:v>
                </c:pt>
                <c:pt idx="2965">
                  <c:v>0.95401129368577187</c:v>
                </c:pt>
                <c:pt idx="2966">
                  <c:v>0.97160964230197844</c:v>
                </c:pt>
                <c:pt idx="2967">
                  <c:v>0.99205707120537778</c:v>
                </c:pt>
                <c:pt idx="2968">
                  <c:v>0.96152277480854376</c:v>
                </c:pt>
                <c:pt idx="2969">
                  <c:v>0.97305756086578965</c:v>
                </c:pt>
                <c:pt idx="2970">
                  <c:v>0.96148248762834987</c:v>
                </c:pt>
                <c:pt idx="2971">
                  <c:v>0.96651378343404915</c:v>
                </c:pt>
                <c:pt idx="2972">
                  <c:v>0.96805896194841434</c:v>
                </c:pt>
                <c:pt idx="2973">
                  <c:v>0.96930292072949042</c:v>
                </c:pt>
                <c:pt idx="2974">
                  <c:v>0.98331321883517875</c:v>
                </c:pt>
                <c:pt idx="2975">
                  <c:v>0.97736130266995125</c:v>
                </c:pt>
                <c:pt idx="2976">
                  <c:v>0.97771101537343852</c:v>
                </c:pt>
                <c:pt idx="2977">
                  <c:v>0.97549723050350068</c:v>
                </c:pt>
                <c:pt idx="2978">
                  <c:v>0.97209367433255944</c:v>
                </c:pt>
                <c:pt idx="2979">
                  <c:v>0.96896710304529943</c:v>
                </c:pt>
                <c:pt idx="2980">
                  <c:v>0.95539395895567192</c:v>
                </c:pt>
                <c:pt idx="2981">
                  <c:v>0.96445999479168032</c:v>
                </c:pt>
                <c:pt idx="2982">
                  <c:v>0.96478352854928029</c:v>
                </c:pt>
                <c:pt idx="2983">
                  <c:v>0.9771254111525296</c:v>
                </c:pt>
                <c:pt idx="2984">
                  <c:v>0.96646207751405622</c:v>
                </c:pt>
                <c:pt idx="2985">
                  <c:v>0.9712374847326275</c:v>
                </c:pt>
                <c:pt idx="2986">
                  <c:v>0.97855487405459285</c:v>
                </c:pt>
                <c:pt idx="2987">
                  <c:v>0.97277521451977789</c:v>
                </c:pt>
                <c:pt idx="2988">
                  <c:v>0.98281116164602034</c:v>
                </c:pt>
                <c:pt idx="2989">
                  <c:v>0.96638466377716081</c:v>
                </c:pt>
                <c:pt idx="2990">
                  <c:v>0.983549079214039</c:v>
                </c:pt>
                <c:pt idx="2991">
                  <c:v>0.96634750620010967</c:v>
                </c:pt>
                <c:pt idx="2992">
                  <c:v>0.9735097310641081</c:v>
                </c:pt>
                <c:pt idx="2993">
                  <c:v>0.97346422980878755</c:v>
                </c:pt>
                <c:pt idx="2994">
                  <c:v>0.96785804108666262</c:v>
                </c:pt>
                <c:pt idx="2995">
                  <c:v>0.98511041000425537</c:v>
                </c:pt>
                <c:pt idx="2996">
                  <c:v>0.96078277290134628</c:v>
                </c:pt>
                <c:pt idx="2997">
                  <c:v>0.9716374395138242</c:v>
                </c:pt>
                <c:pt idx="2998">
                  <c:v>0.96201189065416448</c:v>
                </c:pt>
                <c:pt idx="2999">
                  <c:v>0.96015410663309253</c:v>
                </c:pt>
                <c:pt idx="3000">
                  <c:v>0.96863722225947935</c:v>
                </c:pt>
                <c:pt idx="3001">
                  <c:v>0.96067320862886563</c:v>
                </c:pt>
                <c:pt idx="3002">
                  <c:v>0.98366969035716545</c:v>
                </c:pt>
                <c:pt idx="3003">
                  <c:v>0.96877255577973509</c:v>
                </c:pt>
                <c:pt idx="3004">
                  <c:v>0.97310149228024934</c:v>
                </c:pt>
                <c:pt idx="3005">
                  <c:v>0.9640506778204565</c:v>
                </c:pt>
                <c:pt idx="3006">
                  <c:v>0.96192871097190891</c:v>
                </c:pt>
                <c:pt idx="3007">
                  <c:v>0.96331014589491282</c:v>
                </c:pt>
                <c:pt idx="3008">
                  <c:v>0.96945557264270754</c:v>
                </c:pt>
                <c:pt idx="3009">
                  <c:v>0.98749268910573718</c:v>
                </c:pt>
                <c:pt idx="3010">
                  <c:v>0.99137597624110452</c:v>
                </c:pt>
                <c:pt idx="3011">
                  <c:v>0.96575447138642867</c:v>
                </c:pt>
                <c:pt idx="3012">
                  <c:v>0.98050409517256787</c:v>
                </c:pt>
                <c:pt idx="3013">
                  <c:v>0.97034207635864167</c:v>
                </c:pt>
                <c:pt idx="3014">
                  <c:v>0.9696189168052447</c:v>
                </c:pt>
                <c:pt idx="3015">
                  <c:v>0.97492837123636944</c:v>
                </c:pt>
                <c:pt idx="3016">
                  <c:v>0.97308398964027776</c:v>
                </c:pt>
                <c:pt idx="3017">
                  <c:v>0.98130259726867131</c:v>
                </c:pt>
                <c:pt idx="3018">
                  <c:v>0.97456837999286638</c:v>
                </c:pt>
                <c:pt idx="3019">
                  <c:v>0.97590666740391119</c:v>
                </c:pt>
                <c:pt idx="3020">
                  <c:v>0.96473736898085338</c:v>
                </c:pt>
                <c:pt idx="3021">
                  <c:v>0.96766425536133138</c:v>
                </c:pt>
                <c:pt idx="3022">
                  <c:v>0.97555313518973841</c:v>
                </c:pt>
                <c:pt idx="3023">
                  <c:v>0.9560400777440996</c:v>
                </c:pt>
                <c:pt idx="3024">
                  <c:v>0.96695756184022885</c:v>
                </c:pt>
                <c:pt idx="3025">
                  <c:v>0.96659003965518286</c:v>
                </c:pt>
                <c:pt idx="3026">
                  <c:v>0.96971887064372631</c:v>
                </c:pt>
                <c:pt idx="3027">
                  <c:v>0.96417253766023436</c:v>
                </c:pt>
                <c:pt idx="3028">
                  <c:v>0.96929797876137147</c:v>
                </c:pt>
                <c:pt idx="3029">
                  <c:v>0.96825275212622042</c:v>
                </c:pt>
                <c:pt idx="3030">
                  <c:v>0.9722558756682943</c:v>
                </c:pt>
                <c:pt idx="3031">
                  <c:v>0.96815817885433575</c:v>
                </c:pt>
                <c:pt idx="3032">
                  <c:v>0.97927326115052893</c:v>
                </c:pt>
                <c:pt idx="3033">
                  <c:v>0.97179376846462728</c:v>
                </c:pt>
                <c:pt idx="3034">
                  <c:v>0.97141765890716891</c:v>
                </c:pt>
                <c:pt idx="3035">
                  <c:v>0.96593450796976554</c:v>
                </c:pt>
                <c:pt idx="3036">
                  <c:v>0.97897872052052282</c:v>
                </c:pt>
                <c:pt idx="3037">
                  <c:v>0.96667183279539082</c:v>
                </c:pt>
                <c:pt idx="3038">
                  <c:v>0.97608299579115798</c:v>
                </c:pt>
                <c:pt idx="3039">
                  <c:v>0.97516533442611808</c:v>
                </c:pt>
                <c:pt idx="3040">
                  <c:v>0.9611499141008536</c:v>
                </c:pt>
                <c:pt idx="3041">
                  <c:v>0.97389007700153152</c:v>
                </c:pt>
                <c:pt idx="3042">
                  <c:v>0.96699302441236668</c:v>
                </c:pt>
                <c:pt idx="3043">
                  <c:v>0.97839119878298164</c:v>
                </c:pt>
                <c:pt idx="3044">
                  <c:v>0.97436089563569828</c:v>
                </c:pt>
                <c:pt idx="3045">
                  <c:v>0.96248524973770777</c:v>
                </c:pt>
                <c:pt idx="3046">
                  <c:v>0.96293447079579908</c:v>
                </c:pt>
                <c:pt idx="3047">
                  <c:v>0.98380715277741293</c:v>
                </c:pt>
                <c:pt idx="3048">
                  <c:v>0.94898799264058131</c:v>
                </c:pt>
                <c:pt idx="3049">
                  <c:v>0.97022303965750056</c:v>
                </c:pt>
                <c:pt idx="3050">
                  <c:v>0.96760855133914647</c:v>
                </c:pt>
                <c:pt idx="3051">
                  <c:v>0.96188402370998549</c:v>
                </c:pt>
                <c:pt idx="3052">
                  <c:v>0.96069966094408643</c:v>
                </c:pt>
                <c:pt idx="3053">
                  <c:v>0.97464502114978546</c:v>
                </c:pt>
                <c:pt idx="3054">
                  <c:v>0.96344276721349675</c:v>
                </c:pt>
                <c:pt idx="3055">
                  <c:v>0.97551358679210609</c:v>
                </c:pt>
                <c:pt idx="3056">
                  <c:v>0.97021542998103261</c:v>
                </c:pt>
                <c:pt idx="3057">
                  <c:v>0.97698745803970277</c:v>
                </c:pt>
                <c:pt idx="3058">
                  <c:v>0.96257118627143634</c:v>
                </c:pt>
                <c:pt idx="3059">
                  <c:v>0.96733036231869418</c:v>
                </c:pt>
                <c:pt idx="3060">
                  <c:v>0.96805978334520637</c:v>
                </c:pt>
                <c:pt idx="3061">
                  <c:v>0.9675420580745997</c:v>
                </c:pt>
                <c:pt idx="3062">
                  <c:v>0.95972045778097692</c:v>
                </c:pt>
                <c:pt idx="3063">
                  <c:v>0.97346533073551222</c:v>
                </c:pt>
                <c:pt idx="3064">
                  <c:v>0.96025070823070036</c:v>
                </c:pt>
                <c:pt idx="3065">
                  <c:v>0.98066717492123701</c:v>
                </c:pt>
                <c:pt idx="3066">
                  <c:v>0.96405916110579026</c:v>
                </c:pt>
                <c:pt idx="3067">
                  <c:v>0.96630075344356425</c:v>
                </c:pt>
                <c:pt idx="3068">
                  <c:v>0.96312681909614384</c:v>
                </c:pt>
                <c:pt idx="3069">
                  <c:v>0.97568640965946429</c:v>
                </c:pt>
                <c:pt idx="3070">
                  <c:v>0.96795559617689897</c:v>
                </c:pt>
                <c:pt idx="3071">
                  <c:v>0.96142960562381674</c:v>
                </c:pt>
                <c:pt idx="3072">
                  <c:v>0.97597950515481624</c:v>
                </c:pt>
                <c:pt idx="3073">
                  <c:v>0.96596860430968456</c:v>
                </c:pt>
                <c:pt idx="3074">
                  <c:v>0.97039373795135353</c:v>
                </c:pt>
                <c:pt idx="3075">
                  <c:v>0.95801981971982186</c:v>
                </c:pt>
                <c:pt idx="3076">
                  <c:v>0.960505124618933</c:v>
                </c:pt>
                <c:pt idx="3077">
                  <c:v>0.96771252836786692</c:v>
                </c:pt>
                <c:pt idx="3078">
                  <c:v>0.9723022512120395</c:v>
                </c:pt>
                <c:pt idx="3079">
                  <c:v>0.97209404027312496</c:v>
                </c:pt>
                <c:pt idx="3080">
                  <c:v>0.96093073665067041</c:v>
                </c:pt>
                <c:pt idx="3081">
                  <c:v>0.97513353751976339</c:v>
                </c:pt>
                <c:pt idx="3082">
                  <c:v>0.95429619680264888</c:v>
                </c:pt>
                <c:pt idx="3083">
                  <c:v>0.96895744395618255</c:v>
                </c:pt>
                <c:pt idx="3084">
                  <c:v>0.97339511973935022</c:v>
                </c:pt>
                <c:pt idx="3085">
                  <c:v>0.97203357718753858</c:v>
                </c:pt>
                <c:pt idx="3086">
                  <c:v>0.962255077566193</c:v>
                </c:pt>
                <c:pt idx="3087">
                  <c:v>0.98921022504185718</c:v>
                </c:pt>
                <c:pt idx="3088">
                  <c:v>0.95756045913352128</c:v>
                </c:pt>
                <c:pt idx="3089">
                  <c:v>0.95225661952244922</c:v>
                </c:pt>
                <c:pt idx="3090">
                  <c:v>0.96569232374895064</c:v>
                </c:pt>
                <c:pt idx="3091">
                  <c:v>0.9859664122427213</c:v>
                </c:pt>
                <c:pt idx="3092">
                  <c:v>0.97174193801631104</c:v>
                </c:pt>
                <c:pt idx="3093">
                  <c:v>0.96791066537527148</c:v>
                </c:pt>
                <c:pt idx="3094">
                  <c:v>0.96232090454691888</c:v>
                </c:pt>
                <c:pt idx="3095">
                  <c:v>0.98177971671857234</c:v>
                </c:pt>
                <c:pt idx="3096">
                  <c:v>0.95927556628180621</c:v>
                </c:pt>
                <c:pt idx="3097">
                  <c:v>0.97407562837470074</c:v>
                </c:pt>
                <c:pt idx="3098">
                  <c:v>0.95615440376541705</c:v>
                </c:pt>
                <c:pt idx="3099">
                  <c:v>0.99483297470077869</c:v>
                </c:pt>
                <c:pt idx="3100">
                  <c:v>0.96643675229121995</c:v>
                </c:pt>
                <c:pt idx="3101">
                  <c:v>0.95443543553840871</c:v>
                </c:pt>
                <c:pt idx="3102">
                  <c:v>0.96309953610388654</c:v>
                </c:pt>
                <c:pt idx="3103">
                  <c:v>0.9620980632220818</c:v>
                </c:pt>
                <c:pt idx="3104">
                  <c:v>0.96156384843857357</c:v>
                </c:pt>
                <c:pt idx="3105">
                  <c:v>0.97529153317216488</c:v>
                </c:pt>
                <c:pt idx="3106">
                  <c:v>0.98064993321776139</c:v>
                </c:pt>
                <c:pt idx="3107">
                  <c:v>0.96624912096705173</c:v>
                </c:pt>
                <c:pt idx="3108">
                  <c:v>0.98480443551641261</c:v>
                </c:pt>
                <c:pt idx="3109">
                  <c:v>0.97099011471104113</c:v>
                </c:pt>
                <c:pt idx="3110">
                  <c:v>0.96735239420341124</c:v>
                </c:pt>
                <c:pt idx="3111">
                  <c:v>0.96337890658431258</c:v>
                </c:pt>
                <c:pt idx="3112">
                  <c:v>0.96772491757523738</c:v>
                </c:pt>
                <c:pt idx="3113">
                  <c:v>0.95705111358402173</c:v>
                </c:pt>
                <c:pt idx="3114">
                  <c:v>0.96782511886308187</c:v>
                </c:pt>
                <c:pt idx="3115">
                  <c:v>0.99616730714216961</c:v>
                </c:pt>
                <c:pt idx="3116">
                  <c:v>0.96896968329978206</c:v>
                </c:pt>
                <c:pt idx="3117">
                  <c:v>0.96262511884118218</c:v>
                </c:pt>
                <c:pt idx="3118">
                  <c:v>1.0020974346655129</c:v>
                </c:pt>
                <c:pt idx="3119">
                  <c:v>0.96348466476381456</c:v>
                </c:pt>
                <c:pt idx="3120">
                  <c:v>0.98250358395763704</c:v>
                </c:pt>
                <c:pt idx="3121">
                  <c:v>0.97442859670549486</c:v>
                </c:pt>
                <c:pt idx="3122">
                  <c:v>0.97047116006052225</c:v>
                </c:pt>
                <c:pt idx="3123">
                  <c:v>0.97450977964225816</c:v>
                </c:pt>
                <c:pt idx="3124">
                  <c:v>0.95413222879011894</c:v>
                </c:pt>
                <c:pt idx="3125">
                  <c:v>0.98931189539137765</c:v>
                </c:pt>
                <c:pt idx="3126">
                  <c:v>0.94092752897553167</c:v>
                </c:pt>
                <c:pt idx="3127">
                  <c:v>0.95606373958288793</c:v>
                </c:pt>
                <c:pt idx="3128">
                  <c:v>0.97624018847643845</c:v>
                </c:pt>
                <c:pt idx="3129">
                  <c:v>1.0030631669605026</c:v>
                </c:pt>
                <c:pt idx="3130">
                  <c:v>1.0388714276075399</c:v>
                </c:pt>
                <c:pt idx="3131">
                  <c:v>1.1362108308438819</c:v>
                </c:pt>
                <c:pt idx="3132">
                  <c:v>1.0502666044558449</c:v>
                </c:pt>
                <c:pt idx="3133">
                  <c:v>1.112008524312651</c:v>
                </c:pt>
                <c:pt idx="3134">
                  <c:v>1.1734920635744965</c:v>
                </c:pt>
                <c:pt idx="3135">
                  <c:v>1.1098610295708198</c:v>
                </c:pt>
                <c:pt idx="3136">
                  <c:v>1.0463622305029221</c:v>
                </c:pt>
                <c:pt idx="3137">
                  <c:v>1.0966102725179989</c:v>
                </c:pt>
                <c:pt idx="3138">
                  <c:v>1.1451595621483532</c:v>
                </c:pt>
                <c:pt idx="3139">
                  <c:v>1.1008444921303036</c:v>
                </c:pt>
                <c:pt idx="3140">
                  <c:v>1.0411506019512835</c:v>
                </c:pt>
                <c:pt idx="3141">
                  <c:v>1.0507782306690598</c:v>
                </c:pt>
                <c:pt idx="3142">
                  <c:v>1.0896372339600002</c:v>
                </c:pt>
                <c:pt idx="3143">
                  <c:v>1.0863411728675343</c:v>
                </c:pt>
                <c:pt idx="3144">
                  <c:v>1.0204458845382451</c:v>
                </c:pt>
                <c:pt idx="3145">
                  <c:v>1.0330845894504475</c:v>
                </c:pt>
                <c:pt idx="3146">
                  <c:v>1.0602436514222642</c:v>
                </c:pt>
                <c:pt idx="3147">
                  <c:v>1.08663005037041</c:v>
                </c:pt>
                <c:pt idx="3148">
                  <c:v>0.95571495529803241</c:v>
                </c:pt>
                <c:pt idx="3149">
                  <c:v>0.96078698652157846</c:v>
                </c:pt>
                <c:pt idx="3150">
                  <c:v>0.97201074337880033</c:v>
                </c:pt>
                <c:pt idx="3151">
                  <c:v>0.97703735204464037</c:v>
                </c:pt>
                <c:pt idx="3152">
                  <c:v>0.98683716793440779</c:v>
                </c:pt>
                <c:pt idx="3153">
                  <c:v>0.98479282652139577</c:v>
                </c:pt>
                <c:pt idx="3154">
                  <c:v>0.99270739579565537</c:v>
                </c:pt>
                <c:pt idx="3155">
                  <c:v>0.98821687071623709</c:v>
                </c:pt>
                <c:pt idx="3156">
                  <c:v>0.90807719383959185</c:v>
                </c:pt>
                <c:pt idx="3157">
                  <c:v>0.96200854875203679</c:v>
                </c:pt>
                <c:pt idx="3158">
                  <c:v>0.92039098910843409</c:v>
                </c:pt>
                <c:pt idx="3159">
                  <c:v>0.94126762870214564</c:v>
                </c:pt>
                <c:pt idx="3160">
                  <c:v>0.96915399385649748</c:v>
                </c:pt>
                <c:pt idx="3161">
                  <c:v>0.97254898481875973</c:v>
                </c:pt>
                <c:pt idx="3162">
                  <c:v>0.98129192132804999</c:v>
                </c:pt>
                <c:pt idx="3163">
                  <c:v>0.98775988778180346</c:v>
                </c:pt>
                <c:pt idx="3164">
                  <c:v>1.0039070977720599</c:v>
                </c:pt>
                <c:pt idx="3165">
                  <c:v>0.97738810505956952</c:v>
                </c:pt>
                <c:pt idx="3166">
                  <c:v>0.96701777585316395</c:v>
                </c:pt>
                <c:pt idx="3167">
                  <c:v>1.0065517858192892</c:v>
                </c:pt>
                <c:pt idx="3168">
                  <c:v>0.9655242506188646</c:v>
                </c:pt>
                <c:pt idx="3169">
                  <c:v>0.95097440359244156</c:v>
                </c:pt>
                <c:pt idx="3170">
                  <c:v>0.94811731747508965</c:v>
                </c:pt>
                <c:pt idx="3171">
                  <c:v>0.94859844957937833</c:v>
                </c:pt>
                <c:pt idx="3172">
                  <c:v>0.95000468394045345</c:v>
                </c:pt>
                <c:pt idx="3173">
                  <c:v>0.96512163564105424</c:v>
                </c:pt>
                <c:pt idx="3174">
                  <c:v>1.0064957604516784</c:v>
                </c:pt>
                <c:pt idx="3175">
                  <c:v>0.99006733758305565</c:v>
                </c:pt>
                <c:pt idx="3176">
                  <c:v>0.93953092698005425</c:v>
                </c:pt>
                <c:pt idx="3177">
                  <c:v>0.9159438019508761</c:v>
                </c:pt>
                <c:pt idx="3178">
                  <c:v>0.9148974491865195</c:v>
                </c:pt>
                <c:pt idx="3179">
                  <c:v>0.91310855807671987</c:v>
                </c:pt>
                <c:pt idx="3180">
                  <c:v>0.93360458353757458</c:v>
                </c:pt>
                <c:pt idx="3181">
                  <c:v>0.92424450103232147</c:v>
                </c:pt>
                <c:pt idx="3182">
                  <c:v>0.94329794100671804</c:v>
                </c:pt>
                <c:pt idx="3183">
                  <c:v>1.0249232706812739</c:v>
                </c:pt>
                <c:pt idx="3184">
                  <c:v>1.0824216225219747</c:v>
                </c:pt>
                <c:pt idx="3185">
                  <c:v>1.0458949083513172</c:v>
                </c:pt>
                <c:pt idx="3186">
                  <c:v>1.0164099332375693</c:v>
                </c:pt>
                <c:pt idx="3187">
                  <c:v>0.993998382228099</c:v>
                </c:pt>
                <c:pt idx="3188">
                  <c:v>0.94812020565630817</c:v>
                </c:pt>
                <c:pt idx="3189">
                  <c:v>0.97071149232558285</c:v>
                </c:pt>
                <c:pt idx="3190">
                  <c:v>0.94234834364617248</c:v>
                </c:pt>
                <c:pt idx="3191">
                  <c:v>0.96046198260628723</c:v>
                </c:pt>
                <c:pt idx="3192">
                  <c:v>0.98961848051135426</c:v>
                </c:pt>
                <c:pt idx="3193">
                  <c:v>0.98613405953900701</c:v>
                </c:pt>
                <c:pt idx="3194">
                  <c:v>0.98446534586850754</c:v>
                </c:pt>
                <c:pt idx="3195">
                  <c:v>0.95590680340125211</c:v>
                </c:pt>
                <c:pt idx="3196">
                  <c:v>0.92973800877064328</c:v>
                </c:pt>
                <c:pt idx="3197">
                  <c:v>0.94414809207877981</c:v>
                </c:pt>
                <c:pt idx="3198">
                  <c:v>0.94347691741557727</c:v>
                </c:pt>
                <c:pt idx="3199">
                  <c:v>1.0065840787892963</c:v>
                </c:pt>
                <c:pt idx="3200">
                  <c:v>1.0361504175871918</c:v>
                </c:pt>
                <c:pt idx="3201">
                  <c:v>0.99766133722108374</c:v>
                </c:pt>
                <c:pt idx="3202">
                  <c:v>1.0016433892518835</c:v>
                </c:pt>
                <c:pt idx="3203">
                  <c:v>0.97126826683235234</c:v>
                </c:pt>
                <c:pt idx="3204">
                  <c:v>0.98626659108157988</c:v>
                </c:pt>
                <c:pt idx="3205">
                  <c:v>0.98083459795421168</c:v>
                </c:pt>
                <c:pt idx="3206">
                  <c:v>0.91877609518750547</c:v>
                </c:pt>
                <c:pt idx="3207">
                  <c:v>0.91718077679838017</c:v>
                </c:pt>
                <c:pt idx="3208">
                  <c:v>0.91363710020481192</c:v>
                </c:pt>
                <c:pt idx="3209">
                  <c:v>0.95299703198822605</c:v>
                </c:pt>
                <c:pt idx="3210">
                  <c:v>0.95056813582826138</c:v>
                </c:pt>
                <c:pt idx="3211">
                  <c:v>0.97301350680161069</c:v>
                </c:pt>
                <c:pt idx="3212">
                  <c:v>1.0036646006731136</c:v>
                </c:pt>
                <c:pt idx="3213">
                  <c:v>1.0574996031318404</c:v>
                </c:pt>
                <c:pt idx="3214">
                  <c:v>1.0578129337025524</c:v>
                </c:pt>
                <c:pt idx="3215">
                  <c:v>1.0333140440796806</c:v>
                </c:pt>
                <c:pt idx="3216">
                  <c:v>0.96347428217674813</c:v>
                </c:pt>
                <c:pt idx="3217">
                  <c:v>0.95744978183505791</c:v>
                </c:pt>
                <c:pt idx="3218">
                  <c:v>0.95190889140505464</c:v>
                </c:pt>
                <c:pt idx="3219">
                  <c:v>0.9597256397476942</c:v>
                </c:pt>
                <c:pt idx="3220">
                  <c:v>0.953681106909684</c:v>
                </c:pt>
                <c:pt idx="3221">
                  <c:v>0.95359657831008604</c:v>
                </c:pt>
                <c:pt idx="3222">
                  <c:v>0.94635631983730095</c:v>
                </c:pt>
                <c:pt idx="3223">
                  <c:v>0.97080188960673119</c:v>
                </c:pt>
                <c:pt idx="3224">
                  <c:v>0.95510589201365526</c:v>
                </c:pt>
                <c:pt idx="3225">
                  <c:v>1.000708582666918</c:v>
                </c:pt>
                <c:pt idx="3226">
                  <c:v>0.97216125544026943</c:v>
                </c:pt>
                <c:pt idx="3227">
                  <c:v>0.98616167456935788</c:v>
                </c:pt>
                <c:pt idx="3228">
                  <c:v>0.98351627023857624</c:v>
                </c:pt>
                <c:pt idx="3229">
                  <c:v>1.0363384054396905</c:v>
                </c:pt>
                <c:pt idx="3230">
                  <c:v>0.98358261307121531</c:v>
                </c:pt>
                <c:pt idx="3231">
                  <c:v>0.97143065182029342</c:v>
                </c:pt>
                <c:pt idx="3232">
                  <c:v>0.97769132380088231</c:v>
                </c:pt>
                <c:pt idx="3233">
                  <c:v>0.9647671152468994</c:v>
                </c:pt>
                <c:pt idx="3234">
                  <c:v>0.95330089876136936</c:v>
                </c:pt>
                <c:pt idx="3235">
                  <c:v>0.93310619264578976</c:v>
                </c:pt>
                <c:pt idx="3236">
                  <c:v>0.92342160416630503</c:v>
                </c:pt>
                <c:pt idx="3237">
                  <c:v>0.9550404388492878</c:v>
                </c:pt>
                <c:pt idx="3238">
                  <c:v>0.9490095751429023</c:v>
                </c:pt>
                <c:pt idx="3239">
                  <c:v>0.95047330584849155</c:v>
                </c:pt>
                <c:pt idx="3240">
                  <c:v>0.96950728001635145</c:v>
                </c:pt>
                <c:pt idx="3241">
                  <c:v>0.98198021448894379</c:v>
                </c:pt>
                <c:pt idx="3242">
                  <c:v>1.028303758713353</c:v>
                </c:pt>
                <c:pt idx="3243">
                  <c:v>1.0079587233219436</c:v>
                </c:pt>
                <c:pt idx="3244">
                  <c:v>0.98352274585127697</c:v>
                </c:pt>
                <c:pt idx="3245">
                  <c:v>0.9577759322856092</c:v>
                </c:pt>
                <c:pt idx="3246">
                  <c:v>0.93018977250804302</c:v>
                </c:pt>
                <c:pt idx="3247">
                  <c:v>0.95018668438517051</c:v>
                </c:pt>
                <c:pt idx="3248">
                  <c:v>0.98679343889003235</c:v>
                </c:pt>
                <c:pt idx="3249">
                  <c:v>0.9356161466926487</c:v>
                </c:pt>
                <c:pt idx="3250">
                  <c:v>0.92843420402905885</c:v>
                </c:pt>
                <c:pt idx="3251">
                  <c:v>0.96616667398539469</c:v>
                </c:pt>
                <c:pt idx="3252">
                  <c:v>0.98469415695329088</c:v>
                </c:pt>
                <c:pt idx="3253">
                  <c:v>0.96542237730021563</c:v>
                </c:pt>
                <c:pt idx="3254">
                  <c:v>0.93836914481378897</c:v>
                </c:pt>
                <c:pt idx="3255">
                  <c:v>0.99229090224228234</c:v>
                </c:pt>
                <c:pt idx="3256">
                  <c:v>0.97339132428013764</c:v>
                </c:pt>
                <c:pt idx="3257">
                  <c:v>1.0397710097644384</c:v>
                </c:pt>
                <c:pt idx="3258">
                  <c:v>0.93314949691075855</c:v>
                </c:pt>
                <c:pt idx="3259">
                  <c:v>0.94227555939013929</c:v>
                </c:pt>
                <c:pt idx="3260">
                  <c:v>0.97344514811261973</c:v>
                </c:pt>
                <c:pt idx="3261">
                  <c:v>0.96634979362117945</c:v>
                </c:pt>
                <c:pt idx="3262">
                  <c:v>0.99588585428885468</c:v>
                </c:pt>
                <c:pt idx="3263">
                  <c:v>0.90457888048147661</c:v>
                </c:pt>
                <c:pt idx="3264">
                  <c:v>0.92243644132698921</c:v>
                </c:pt>
                <c:pt idx="3265">
                  <c:v>0.95375697870549891</c:v>
                </c:pt>
                <c:pt idx="3266">
                  <c:v>1.0037098318799991</c:v>
                </c:pt>
                <c:pt idx="3267">
                  <c:v>1.01234032938944</c:v>
                </c:pt>
                <c:pt idx="3268">
                  <c:v>0.93992406609722345</c:v>
                </c:pt>
                <c:pt idx="3269">
                  <c:v>0.9108901385168422</c:v>
                </c:pt>
                <c:pt idx="3270">
                  <c:v>0.93663982240128996</c:v>
                </c:pt>
                <c:pt idx="3271">
                  <c:v>0.96677751534474576</c:v>
                </c:pt>
                <c:pt idx="3272">
                  <c:v>0.96719203278983312</c:v>
                </c:pt>
                <c:pt idx="3273">
                  <c:v>0.91838164229039332</c:v>
                </c:pt>
                <c:pt idx="3274">
                  <c:v>0.88099963318040042</c:v>
                </c:pt>
                <c:pt idx="3275">
                  <c:v>0.92901909763793344</c:v>
                </c:pt>
                <c:pt idx="3276">
                  <c:v>0.94235481711297731</c:v>
                </c:pt>
                <c:pt idx="3277">
                  <c:v>0.97130209281977398</c:v>
                </c:pt>
                <c:pt idx="3278">
                  <c:v>0.94737844526637194</c:v>
                </c:pt>
                <c:pt idx="3279">
                  <c:v>0.9446028822653465</c:v>
                </c:pt>
                <c:pt idx="3280">
                  <c:v>0.93439716373076565</c:v>
                </c:pt>
                <c:pt idx="3281">
                  <c:v>0.93806475871671113</c:v>
                </c:pt>
                <c:pt idx="3282">
                  <c:v>0.95348169443990904</c:v>
                </c:pt>
                <c:pt idx="3283">
                  <c:v>0.96799766598065717</c:v>
                </c:pt>
                <c:pt idx="3284">
                  <c:v>0.96943506326957252</c:v>
                </c:pt>
                <c:pt idx="3285">
                  <c:v>0.98847529194111883</c:v>
                </c:pt>
                <c:pt idx="3286">
                  <c:v>1.0013429429592402</c:v>
                </c:pt>
                <c:pt idx="3287">
                  <c:v>0.996194598898404</c:v>
                </c:pt>
                <c:pt idx="3288">
                  <c:v>0.9811875324866296</c:v>
                </c:pt>
                <c:pt idx="3289">
                  <c:v>0.98487411413268533</c:v>
                </c:pt>
                <c:pt idx="3290">
                  <c:v>0.98735147965858638</c:v>
                </c:pt>
                <c:pt idx="3291">
                  <c:v>0.97995722166225196</c:v>
                </c:pt>
                <c:pt idx="3292">
                  <c:v>0.93498210850947172</c:v>
                </c:pt>
                <c:pt idx="3293">
                  <c:v>0.93987659816760194</c:v>
                </c:pt>
                <c:pt idx="3294">
                  <c:v>0.96927918194088958</c:v>
                </c:pt>
                <c:pt idx="3295">
                  <c:v>0.98050494523578213</c:v>
                </c:pt>
                <c:pt idx="3296">
                  <c:v>0.95397871725221206</c:v>
                </c:pt>
                <c:pt idx="3297">
                  <c:v>0.95876166631754745</c:v>
                </c:pt>
                <c:pt idx="3298">
                  <c:v>0.94927753914232693</c:v>
                </c:pt>
                <c:pt idx="3299">
                  <c:v>1.0121883500613904</c:v>
                </c:pt>
                <c:pt idx="3300">
                  <c:v>0.99405089885632836</c:v>
                </c:pt>
                <c:pt idx="3301">
                  <c:v>0.96071287208717249</c:v>
                </c:pt>
                <c:pt idx="3302">
                  <c:v>0.98918229047827222</c:v>
                </c:pt>
                <c:pt idx="3303">
                  <c:v>0.94953740379840956</c:v>
                </c:pt>
                <c:pt idx="3304">
                  <c:v>0.92176715531168274</c:v>
                </c:pt>
                <c:pt idx="3305">
                  <c:v>0.92291311579004098</c:v>
                </c:pt>
                <c:pt idx="3306">
                  <c:v>0.93659710680740416</c:v>
                </c:pt>
                <c:pt idx="3307">
                  <c:v>0.89331479728391472</c:v>
                </c:pt>
                <c:pt idx="3308">
                  <c:v>0.90545950746772552</c:v>
                </c:pt>
                <c:pt idx="3309">
                  <c:v>0.90647872347499969</c:v>
                </c:pt>
                <c:pt idx="3310">
                  <c:v>0.94748363852814266</c:v>
                </c:pt>
                <c:pt idx="3311">
                  <c:v>0.99439277701141826</c:v>
                </c:pt>
                <c:pt idx="3312">
                  <c:v>0.94665971466820209</c:v>
                </c:pt>
                <c:pt idx="3313">
                  <c:v>0.94152262010001653</c:v>
                </c:pt>
                <c:pt idx="3314">
                  <c:v>0.98378246197012476</c:v>
                </c:pt>
                <c:pt idx="3315">
                  <c:v>1.0542892003514075</c:v>
                </c:pt>
                <c:pt idx="3316">
                  <c:v>1.0163232388487433</c:v>
                </c:pt>
                <c:pt idx="3317">
                  <c:v>0.99352425640444231</c:v>
                </c:pt>
                <c:pt idx="3318">
                  <c:v>0.95159549402215238</c:v>
                </c:pt>
                <c:pt idx="3319">
                  <c:v>0.94445412712948984</c:v>
                </c:pt>
                <c:pt idx="3320">
                  <c:v>0.9259773960437695</c:v>
                </c:pt>
                <c:pt idx="3321">
                  <c:v>0.9486787780519178</c:v>
                </c:pt>
                <c:pt idx="3322">
                  <c:v>0.94153529648327094</c:v>
                </c:pt>
                <c:pt idx="3323">
                  <c:v>0.95527795747106059</c:v>
                </c:pt>
                <c:pt idx="3324">
                  <c:v>0.95241635976348082</c:v>
                </c:pt>
                <c:pt idx="3325">
                  <c:v>0.97717098367956057</c:v>
                </c:pt>
                <c:pt idx="3326">
                  <c:v>1.0099096037487711</c:v>
                </c:pt>
                <c:pt idx="3327">
                  <c:v>1.0209952532201509</c:v>
                </c:pt>
                <c:pt idx="3328">
                  <c:v>0.993753619543291</c:v>
                </c:pt>
                <c:pt idx="3329">
                  <c:v>0.9650350223862344</c:v>
                </c:pt>
                <c:pt idx="3330">
                  <c:v>0.95894483611603032</c:v>
                </c:pt>
                <c:pt idx="3331">
                  <c:v>0.98676174192732946</c:v>
                </c:pt>
                <c:pt idx="3332">
                  <c:v>0.95893788074932163</c:v>
                </c:pt>
                <c:pt idx="3333">
                  <c:v>0.97257534693591818</c:v>
                </c:pt>
                <c:pt idx="3334">
                  <c:v>0.92497719243665677</c:v>
                </c:pt>
                <c:pt idx="3335">
                  <c:v>0.95901933331005584</c:v>
                </c:pt>
                <c:pt idx="3336">
                  <c:v>0.98721483563220425</c:v>
                </c:pt>
                <c:pt idx="3337">
                  <c:v>0.98467094099868313</c:v>
                </c:pt>
                <c:pt idx="3338">
                  <c:v>0.96793632999267198</c:v>
                </c:pt>
                <c:pt idx="3339">
                  <c:v>0.94545954236254448</c:v>
                </c:pt>
                <c:pt idx="3340">
                  <c:v>0.96978431754389594</c:v>
                </c:pt>
                <c:pt idx="3341">
                  <c:v>0.9958670432692911</c:v>
                </c:pt>
                <c:pt idx="3342">
                  <c:v>0.96050512638599672</c:v>
                </c:pt>
                <c:pt idx="3343">
                  <c:v>0.94551505335629693</c:v>
                </c:pt>
                <c:pt idx="3344">
                  <c:v>0.94309587471221745</c:v>
                </c:pt>
                <c:pt idx="3345">
                  <c:v>0.96210558297690385</c:v>
                </c:pt>
                <c:pt idx="3346">
                  <c:v>0.97403308605816874</c:v>
                </c:pt>
                <c:pt idx="3347">
                  <c:v>0.93351976751089749</c:v>
                </c:pt>
                <c:pt idx="3348">
                  <c:v>0.90710607424164147</c:v>
                </c:pt>
                <c:pt idx="3349">
                  <c:v>0.94309030031529895</c:v>
                </c:pt>
                <c:pt idx="3350">
                  <c:v>0.9715690278472241</c:v>
                </c:pt>
                <c:pt idx="3351">
                  <c:v>0.92910551930148133</c:v>
                </c:pt>
                <c:pt idx="3352">
                  <c:v>0.96323845112337581</c:v>
                </c:pt>
                <c:pt idx="3353">
                  <c:v>0.95641990909198538</c:v>
                </c:pt>
                <c:pt idx="3354">
                  <c:v>0.96643486002316914</c:v>
                </c:pt>
                <c:pt idx="3355">
                  <c:v>0.94306552562417434</c:v>
                </c:pt>
                <c:pt idx="3356">
                  <c:v>0.94181863594940618</c:v>
                </c:pt>
                <c:pt idx="3357">
                  <c:v>0.95177603911137842</c:v>
                </c:pt>
                <c:pt idx="3358">
                  <c:v>0.94177008447389532</c:v>
                </c:pt>
                <c:pt idx="3359">
                  <c:v>0.91140699142050474</c:v>
                </c:pt>
                <c:pt idx="3360">
                  <c:v>0.90847309598468706</c:v>
                </c:pt>
                <c:pt idx="3361">
                  <c:v>0.95443793046727565</c:v>
                </c:pt>
                <c:pt idx="3362">
                  <c:v>0.99628615224342043</c:v>
                </c:pt>
                <c:pt idx="3363">
                  <c:v>0.98798429250671793</c:v>
                </c:pt>
                <c:pt idx="3364">
                  <c:v>0.99128512786987777</c:v>
                </c:pt>
                <c:pt idx="3365">
                  <c:v>1.0180571664495868</c:v>
                </c:pt>
                <c:pt idx="3366">
                  <c:v>1.0612905028577235</c:v>
                </c:pt>
                <c:pt idx="3367">
                  <c:v>1.0467374785502619</c:v>
                </c:pt>
                <c:pt idx="3368">
                  <c:v>0.98813088216555744</c:v>
                </c:pt>
                <c:pt idx="3369">
                  <c:v>0.9559414613287579</c:v>
                </c:pt>
                <c:pt idx="3370">
                  <c:v>0.94436977764432928</c:v>
                </c:pt>
                <c:pt idx="3371">
                  <c:v>0.99056011503028052</c:v>
                </c:pt>
                <c:pt idx="3372">
                  <c:v>0.97871353396973115</c:v>
                </c:pt>
                <c:pt idx="3373">
                  <c:v>0.95358892226060687</c:v>
                </c:pt>
                <c:pt idx="3374">
                  <c:v>0.96224406254546468</c:v>
                </c:pt>
                <c:pt idx="3375">
                  <c:v>0.98666286969359496</c:v>
                </c:pt>
                <c:pt idx="3376">
                  <c:v>1.019152570607561</c:v>
                </c:pt>
                <c:pt idx="3377">
                  <c:v>1.0007510603541721</c:v>
                </c:pt>
                <c:pt idx="3378">
                  <c:v>0.95663896026034811</c:v>
                </c:pt>
                <c:pt idx="3379">
                  <c:v>0.94648628456954187</c:v>
                </c:pt>
                <c:pt idx="3380">
                  <c:v>0.95512783198062023</c:v>
                </c:pt>
                <c:pt idx="3381">
                  <c:v>0.95152879940349477</c:v>
                </c:pt>
                <c:pt idx="3382">
                  <c:v>0.93503907016226884</c:v>
                </c:pt>
                <c:pt idx="3383">
                  <c:v>0.82639266103835174</c:v>
                </c:pt>
                <c:pt idx="3384">
                  <c:v>0.86494651387932653</c:v>
                </c:pt>
                <c:pt idx="3385">
                  <c:v>0.93695453540073126</c:v>
                </c:pt>
                <c:pt idx="3386">
                  <c:v>0.98973823406005701</c:v>
                </c:pt>
                <c:pt idx="3387">
                  <c:v>0.98038750621170201</c:v>
                </c:pt>
                <c:pt idx="3388">
                  <c:v>0.94441315030234518</c:v>
                </c:pt>
                <c:pt idx="3389">
                  <c:v>0.95335318295792149</c:v>
                </c:pt>
                <c:pt idx="3390">
                  <c:v>0.96415191541275291</c:v>
                </c:pt>
                <c:pt idx="3391">
                  <c:v>0.96700730947392532</c:v>
                </c:pt>
                <c:pt idx="3392">
                  <c:v>0.94926700270893227</c:v>
                </c:pt>
                <c:pt idx="3393">
                  <c:v>0.9259737062658322</c:v>
                </c:pt>
                <c:pt idx="3394">
                  <c:v>0.93011827067314401</c:v>
                </c:pt>
                <c:pt idx="3395">
                  <c:v>0.96338492530452224</c:v>
                </c:pt>
                <c:pt idx="3396">
                  <c:v>0.97887574424336543</c:v>
                </c:pt>
                <c:pt idx="3397">
                  <c:v>0.97358005592374375</c:v>
                </c:pt>
                <c:pt idx="3398">
                  <c:v>0.91589604978731065</c:v>
                </c:pt>
                <c:pt idx="3399">
                  <c:v>0.94388056470186954</c:v>
                </c:pt>
                <c:pt idx="3400">
                  <c:v>0.94927603403857197</c:v>
                </c:pt>
                <c:pt idx="3401">
                  <c:v>0.95789390766941218</c:v>
                </c:pt>
                <c:pt idx="3402">
                  <c:v>0.93467925535982666</c:v>
                </c:pt>
                <c:pt idx="3403">
                  <c:v>0.96058252429825242</c:v>
                </c:pt>
                <c:pt idx="3404">
                  <c:v>1.0049408301626519</c:v>
                </c:pt>
                <c:pt idx="3405">
                  <c:v>1.0485526896212702</c:v>
                </c:pt>
                <c:pt idx="3406">
                  <c:v>1.034204297341681</c:v>
                </c:pt>
                <c:pt idx="3407">
                  <c:v>1.0040513155046051</c:v>
                </c:pt>
                <c:pt idx="3408">
                  <c:v>0.97321210024536786</c:v>
                </c:pt>
                <c:pt idx="3409">
                  <c:v>0.98385810387295192</c:v>
                </c:pt>
                <c:pt idx="3410">
                  <c:v>0.9895367372021322</c:v>
                </c:pt>
                <c:pt idx="3411">
                  <c:v>0.97220831680458275</c:v>
                </c:pt>
                <c:pt idx="3412">
                  <c:v>0.93840639221650701</c:v>
                </c:pt>
                <c:pt idx="3413">
                  <c:v>0.94157854648763151</c:v>
                </c:pt>
                <c:pt idx="3414">
                  <c:v>0.96769135571467046</c:v>
                </c:pt>
                <c:pt idx="3415">
                  <c:v>1.0042540052473585</c:v>
                </c:pt>
                <c:pt idx="3416">
                  <c:v>0.99262950759025981</c:v>
                </c:pt>
                <c:pt idx="3417">
                  <c:v>0.97597051481462371</c:v>
                </c:pt>
                <c:pt idx="3418">
                  <c:v>0.93636179245733941</c:v>
                </c:pt>
                <c:pt idx="3419">
                  <c:v>0.96147951541361509</c:v>
                </c:pt>
                <c:pt idx="3420">
                  <c:v>0.95210851028651144</c:v>
                </c:pt>
                <c:pt idx="3421">
                  <c:v>0.94531549423510541</c:v>
                </c:pt>
                <c:pt idx="3422">
                  <c:v>0.91463165049184703</c:v>
                </c:pt>
                <c:pt idx="3423">
                  <c:v>0.95583567277226056</c:v>
                </c:pt>
                <c:pt idx="3424">
                  <c:v>0.98855298387086965</c:v>
                </c:pt>
                <c:pt idx="3425">
                  <c:v>1.0180034413772872</c:v>
                </c:pt>
                <c:pt idx="3426">
                  <c:v>1.0008140582048615</c:v>
                </c:pt>
                <c:pt idx="3427">
                  <c:v>0.97909523397062859</c:v>
                </c:pt>
                <c:pt idx="3428">
                  <c:v>0.94090365022261524</c:v>
                </c:pt>
                <c:pt idx="3429">
                  <c:v>0.94584219340813103</c:v>
                </c:pt>
                <c:pt idx="3430">
                  <c:v>0.904907546499641</c:v>
                </c:pt>
                <c:pt idx="3431">
                  <c:v>0.93917536638904675</c:v>
                </c:pt>
                <c:pt idx="3432">
                  <c:v>0.9411576906767537</c:v>
                </c:pt>
                <c:pt idx="3433">
                  <c:v>0.94284662091061433</c:v>
                </c:pt>
                <c:pt idx="3434">
                  <c:v>0.95021674231143782</c:v>
                </c:pt>
                <c:pt idx="3435">
                  <c:v>0.98242902512318087</c:v>
                </c:pt>
                <c:pt idx="3436">
                  <c:v>0.98630933170011126</c:v>
                </c:pt>
                <c:pt idx="3437">
                  <c:v>0.97885915211535934</c:v>
                </c:pt>
                <c:pt idx="3438">
                  <c:v>0.9608913316287957</c:v>
                </c:pt>
                <c:pt idx="3439">
                  <c:v>0.97093366109748336</c:v>
                </c:pt>
                <c:pt idx="3440">
                  <c:v>0.9753064275641784</c:v>
                </c:pt>
                <c:pt idx="3441">
                  <c:v>0.98770332011996387</c:v>
                </c:pt>
                <c:pt idx="3442">
                  <c:v>0.97159819815246673</c:v>
                </c:pt>
                <c:pt idx="3443">
                  <c:v>0.97312559531439724</c:v>
                </c:pt>
                <c:pt idx="3444">
                  <c:v>0.97234205118980643</c:v>
                </c:pt>
                <c:pt idx="3445">
                  <c:v>1.0075279720206776</c:v>
                </c:pt>
                <c:pt idx="3446">
                  <c:v>1.0102812854725165</c:v>
                </c:pt>
                <c:pt idx="3447">
                  <c:v>1.0022462690248619</c:v>
                </c:pt>
                <c:pt idx="3448">
                  <c:v>0.94343279363906074</c:v>
                </c:pt>
                <c:pt idx="3449">
                  <c:v>0.97917209120358406</c:v>
                </c:pt>
                <c:pt idx="3450">
                  <c:v>0.93104751529927932</c:v>
                </c:pt>
                <c:pt idx="3451">
                  <c:v>0.87873746870134539</c:v>
                </c:pt>
                <c:pt idx="3452">
                  <c:v>0.89454606140607429</c:v>
                </c:pt>
                <c:pt idx="3453">
                  <c:v>0.94823188348471044</c:v>
                </c:pt>
                <c:pt idx="3454">
                  <c:v>0.96153293901353298</c:v>
                </c:pt>
                <c:pt idx="3455">
                  <c:v>0.91853086229661329</c:v>
                </c:pt>
                <c:pt idx="3456">
                  <c:v>0.92448454156032267</c:v>
                </c:pt>
                <c:pt idx="3457">
                  <c:v>0.91996080024975035</c:v>
                </c:pt>
                <c:pt idx="3458">
                  <c:v>0.98743963240696386</c:v>
                </c:pt>
                <c:pt idx="3459">
                  <c:v>0.9725382109542432</c:v>
                </c:pt>
                <c:pt idx="3460">
                  <c:v>0.97474751511328395</c:v>
                </c:pt>
                <c:pt idx="3461">
                  <c:v>0.96045669074498186</c:v>
                </c:pt>
                <c:pt idx="3462">
                  <c:v>1.0200384533463049</c:v>
                </c:pt>
                <c:pt idx="3463">
                  <c:v>1.0140764465068697</c:v>
                </c:pt>
                <c:pt idx="3464">
                  <c:v>0.99194609233744291</c:v>
                </c:pt>
                <c:pt idx="3465">
                  <c:v>0.97316866538918123</c:v>
                </c:pt>
                <c:pt idx="3466">
                  <c:v>0.9405990828750791</c:v>
                </c:pt>
                <c:pt idx="3467">
                  <c:v>0.96773267144615938</c:v>
                </c:pt>
                <c:pt idx="3468">
                  <c:v>0.96940349404775727</c:v>
                </c:pt>
                <c:pt idx="3469">
                  <c:v>0.98760229251892684</c:v>
                </c:pt>
                <c:pt idx="3470">
                  <c:v>0.97728722911815447</c:v>
                </c:pt>
                <c:pt idx="3471">
                  <c:v>0.9735092417845862</c:v>
                </c:pt>
                <c:pt idx="3472">
                  <c:v>0.9851913884804312</c:v>
                </c:pt>
                <c:pt idx="3473">
                  <c:v>0.97174966138451946</c:v>
                </c:pt>
                <c:pt idx="3474">
                  <c:v>0.94026608594801508</c:v>
                </c:pt>
                <c:pt idx="3475">
                  <c:v>0.9383016769199809</c:v>
                </c:pt>
                <c:pt idx="3476">
                  <c:v>0.92961079639169419</c:v>
                </c:pt>
                <c:pt idx="3477">
                  <c:v>0.95064967727128591</c:v>
                </c:pt>
                <c:pt idx="3478">
                  <c:v>0.96834768506358293</c:v>
                </c:pt>
                <c:pt idx="3479">
                  <c:v>0.97692724772665862</c:v>
                </c:pt>
                <c:pt idx="3480">
                  <c:v>0.96310456720038451</c:v>
                </c:pt>
                <c:pt idx="3481">
                  <c:v>0.97370235582781661</c:v>
                </c:pt>
                <c:pt idx="3482">
                  <c:v>1.0001716831988237</c:v>
                </c:pt>
                <c:pt idx="3483">
                  <c:v>1.0029052223851274</c:v>
                </c:pt>
                <c:pt idx="3484">
                  <c:v>0.98981763336113593</c:v>
                </c:pt>
                <c:pt idx="3485">
                  <c:v>0.98508538663155487</c:v>
                </c:pt>
                <c:pt idx="3486">
                  <c:v>0.96242322692412208</c:v>
                </c:pt>
                <c:pt idx="3487">
                  <c:v>0.99003871209968353</c:v>
                </c:pt>
                <c:pt idx="3488">
                  <c:v>0.99138850569572456</c:v>
                </c:pt>
                <c:pt idx="3489">
                  <c:v>0.9740153621385651</c:v>
                </c:pt>
                <c:pt idx="3490">
                  <c:v>0.96265826855431935</c:v>
                </c:pt>
                <c:pt idx="3491">
                  <c:v>0.97514242173245691</c:v>
                </c:pt>
                <c:pt idx="3492">
                  <c:v>0.97807910570402434</c:v>
                </c:pt>
                <c:pt idx="3493">
                  <c:v>0.97013356734833167</c:v>
                </c:pt>
                <c:pt idx="3494">
                  <c:v>0.97932068098996861</c:v>
                </c:pt>
                <c:pt idx="3495">
                  <c:v>0.96024785479608343</c:v>
                </c:pt>
                <c:pt idx="3496">
                  <c:v>0.96933482956470307</c:v>
                </c:pt>
                <c:pt idx="3497">
                  <c:v>0.96902596532229213</c:v>
                </c:pt>
                <c:pt idx="3498">
                  <c:v>0.96465454774235115</c:v>
                </c:pt>
                <c:pt idx="3499">
                  <c:v>0.9694159016634295</c:v>
                </c:pt>
                <c:pt idx="3500">
                  <c:v>0.94495522847804891</c:v>
                </c:pt>
                <c:pt idx="3501">
                  <c:v>0.93955576876438374</c:v>
                </c:pt>
                <c:pt idx="3502">
                  <c:v>0.9432742095658081</c:v>
                </c:pt>
                <c:pt idx="3503">
                  <c:v>0.94351503071440257</c:v>
                </c:pt>
                <c:pt idx="3504">
                  <c:v>0.9459089185743329</c:v>
                </c:pt>
                <c:pt idx="3505">
                  <c:v>0.93949192298305628</c:v>
                </c:pt>
                <c:pt idx="3506">
                  <c:v>0.92114783611943718</c:v>
                </c:pt>
                <c:pt idx="3507">
                  <c:v>0.93151735286264203</c:v>
                </c:pt>
                <c:pt idx="3508">
                  <c:v>0.927246002706691</c:v>
                </c:pt>
                <c:pt idx="3509">
                  <c:v>0.93331812372468248</c:v>
                </c:pt>
                <c:pt idx="3510">
                  <c:v>0.91307164530045593</c:v>
                </c:pt>
                <c:pt idx="3511">
                  <c:v>0.9302967110286825</c:v>
                </c:pt>
                <c:pt idx="3512">
                  <c:v>0.9281981934044905</c:v>
                </c:pt>
                <c:pt idx="3513">
                  <c:v>0.94697880835110571</c:v>
                </c:pt>
                <c:pt idx="3514">
                  <c:v>0.93133658939826902</c:v>
                </c:pt>
                <c:pt idx="3515">
                  <c:v>0.94050106439765446</c:v>
                </c:pt>
                <c:pt idx="3516">
                  <c:v>0.93509159572020739</c:v>
                </c:pt>
                <c:pt idx="3517">
                  <c:v>0.95847548202994948</c:v>
                </c:pt>
                <c:pt idx="3518">
                  <c:v>0.97727016949869083</c:v>
                </c:pt>
                <c:pt idx="3519">
                  <c:v>0.95753384800747388</c:v>
                </c:pt>
                <c:pt idx="3520">
                  <c:v>0.98188571128008573</c:v>
                </c:pt>
                <c:pt idx="3521">
                  <c:v>0.98316208549866302</c:v>
                </c:pt>
                <c:pt idx="3522">
                  <c:v>1.01983407102136</c:v>
                </c:pt>
                <c:pt idx="3523">
                  <c:v>0.9945229286678513</c:v>
                </c:pt>
                <c:pt idx="3524">
                  <c:v>1.0165224895582046</c:v>
                </c:pt>
                <c:pt idx="3525">
                  <c:v>0.94765245860840963</c:v>
                </c:pt>
                <c:pt idx="3526">
                  <c:v>0.98964066028691444</c:v>
                </c:pt>
                <c:pt idx="3527">
                  <c:v>1.039700103747619</c:v>
                </c:pt>
                <c:pt idx="3528">
                  <c:v>0.985016365053901</c:v>
                </c:pt>
                <c:pt idx="3529">
                  <c:v>1.0009355854119684</c:v>
                </c:pt>
                <c:pt idx="3530">
                  <c:v>0.98458254034489157</c:v>
                </c:pt>
                <c:pt idx="3531">
                  <c:v>0.99611654479583867</c:v>
                </c:pt>
                <c:pt idx="3532">
                  <c:v>0.95476763491463257</c:v>
                </c:pt>
                <c:pt idx="3533">
                  <c:v>0.96348713504229011</c:v>
                </c:pt>
                <c:pt idx="3534">
                  <c:v>0.97035545180516203</c:v>
                </c:pt>
                <c:pt idx="3535">
                  <c:v>0.95970296381328324</c:v>
                </c:pt>
                <c:pt idx="3536">
                  <c:v>0.96931594171956181</c:v>
                </c:pt>
                <c:pt idx="3537">
                  <c:v>0.981583463169587</c:v>
                </c:pt>
                <c:pt idx="3538">
                  <c:v>0.9767720786231352</c:v>
                </c:pt>
                <c:pt idx="3539">
                  <c:v>0.97744637561145509</c:v>
                </c:pt>
                <c:pt idx="3540">
                  <c:v>0.94053764285890284</c:v>
                </c:pt>
                <c:pt idx="3541">
                  <c:v>0.94468195439570957</c:v>
                </c:pt>
                <c:pt idx="3542">
                  <c:v>0.95285424829870047</c:v>
                </c:pt>
                <c:pt idx="3543">
                  <c:v>0.94848898234613144</c:v>
                </c:pt>
                <c:pt idx="3544">
                  <c:v>0.89682720915369296</c:v>
                </c:pt>
                <c:pt idx="3545">
                  <c:v>0.88496910252225236</c:v>
                </c:pt>
                <c:pt idx="3546">
                  <c:v>0.93452662556398036</c:v>
                </c:pt>
                <c:pt idx="3547">
                  <c:v>0.96593344146309423</c:v>
                </c:pt>
                <c:pt idx="3548">
                  <c:v>0.93095632313378995</c:v>
                </c:pt>
                <c:pt idx="3549">
                  <c:v>0.94604372753060417</c:v>
                </c:pt>
                <c:pt idx="3550">
                  <c:v>0.94732175926872908</c:v>
                </c:pt>
                <c:pt idx="3551">
                  <c:v>0.97486373691900197</c:v>
                </c:pt>
                <c:pt idx="3552">
                  <c:v>0.93271268962852738</c:v>
                </c:pt>
                <c:pt idx="3553">
                  <c:v>0.93064056601031531</c:v>
                </c:pt>
                <c:pt idx="3554">
                  <c:v>0.92061034501839245</c:v>
                </c:pt>
                <c:pt idx="3555">
                  <c:v>0.94964022820252525</c:v>
                </c:pt>
                <c:pt idx="3556">
                  <c:v>0.95152679532271722</c:v>
                </c:pt>
                <c:pt idx="3557">
                  <c:v>0.98279965190063023</c:v>
                </c:pt>
                <c:pt idx="3558">
                  <c:v>0.96174499702155969</c:v>
                </c:pt>
                <c:pt idx="3559">
                  <c:v>0.97649714538446031</c:v>
                </c:pt>
                <c:pt idx="3560">
                  <c:v>0.97723646810094156</c:v>
                </c:pt>
                <c:pt idx="3561">
                  <c:v>0.99276584715535099</c:v>
                </c:pt>
                <c:pt idx="3562">
                  <c:v>1.009980579258742</c:v>
                </c:pt>
                <c:pt idx="3563">
                  <c:v>0.9903140927944023</c:v>
                </c:pt>
                <c:pt idx="3564">
                  <c:v>0.99176548818099142</c:v>
                </c:pt>
                <c:pt idx="3565">
                  <c:v>1.0479766939552091</c:v>
                </c:pt>
                <c:pt idx="3566">
                  <c:v>1.0021284073889933</c:v>
                </c:pt>
                <c:pt idx="3567">
                  <c:v>0.95757003253660788</c:v>
                </c:pt>
                <c:pt idx="3568">
                  <c:v>0.93717112081873477</c:v>
                </c:pt>
                <c:pt idx="3569">
                  <c:v>0.94688578582948479</c:v>
                </c:pt>
                <c:pt idx="3570">
                  <c:v>0.9778475294957758</c:v>
                </c:pt>
                <c:pt idx="3571">
                  <c:v>0.96183673645865708</c:v>
                </c:pt>
                <c:pt idx="3572">
                  <c:v>0.93530607554966305</c:v>
                </c:pt>
                <c:pt idx="3573">
                  <c:v>0.91796084756752072</c:v>
                </c:pt>
                <c:pt idx="3574">
                  <c:v>0.93118835965222935</c:v>
                </c:pt>
                <c:pt idx="3575">
                  <c:v>0.91773807296368815</c:v>
                </c:pt>
                <c:pt idx="3576">
                  <c:v>0.94537597258267758</c:v>
                </c:pt>
                <c:pt idx="3577">
                  <c:v>0.94703807971051457</c:v>
                </c:pt>
                <c:pt idx="3578">
                  <c:v>1.0063471109527964</c:v>
                </c:pt>
                <c:pt idx="3579">
                  <c:v>1.0157624776829672</c:v>
                </c:pt>
                <c:pt idx="3580">
                  <c:v>1.0110994053078664</c:v>
                </c:pt>
                <c:pt idx="3581">
                  <c:v>1.0058238783041413</c:v>
                </c:pt>
                <c:pt idx="3582">
                  <c:v>1.0306816317456764</c:v>
                </c:pt>
                <c:pt idx="3583">
                  <c:v>1.0704131757715243</c:v>
                </c:pt>
                <c:pt idx="3584">
                  <c:v>1.0454037418329867</c:v>
                </c:pt>
                <c:pt idx="3585">
                  <c:v>1.0495569586731395</c:v>
                </c:pt>
                <c:pt idx="3586">
                  <c:v>0.9977447589398809</c:v>
                </c:pt>
                <c:pt idx="3587">
                  <c:v>1.0449188821545143</c:v>
                </c:pt>
                <c:pt idx="3588">
                  <c:v>0.93803565131395727</c:v>
                </c:pt>
                <c:pt idx="3589">
                  <c:v>0.94038200961235097</c:v>
                </c:pt>
                <c:pt idx="3590">
                  <c:v>0.9585772809289419</c:v>
                </c:pt>
                <c:pt idx="3591">
                  <c:v>1.0539713240273665</c:v>
                </c:pt>
                <c:pt idx="3592">
                  <c:v>1.032045238129182</c:v>
                </c:pt>
                <c:pt idx="3593">
                  <c:v>0.98743625756740372</c:v>
                </c:pt>
                <c:pt idx="3594">
                  <c:v>0.99532354625337871</c:v>
                </c:pt>
                <c:pt idx="3595">
                  <c:v>0.97258350894117063</c:v>
                </c:pt>
                <c:pt idx="3596">
                  <c:v>0.99750079831226246</c:v>
                </c:pt>
                <c:pt idx="3597">
                  <c:v>1.0005557907962954</c:v>
                </c:pt>
                <c:pt idx="3598">
                  <c:v>1.033747939831374</c:v>
                </c:pt>
                <c:pt idx="3599">
                  <c:v>0.94554114852395499</c:v>
                </c:pt>
                <c:pt idx="3600">
                  <c:v>0.9620544678786207</c:v>
                </c:pt>
                <c:pt idx="3601">
                  <c:v>0.9940321628639267</c:v>
                </c:pt>
                <c:pt idx="3602">
                  <c:v>1.0050985508971957</c:v>
                </c:pt>
                <c:pt idx="3603">
                  <c:v>0.96700694010657029</c:v>
                </c:pt>
                <c:pt idx="3604">
                  <c:v>0.92636257340633099</c:v>
                </c:pt>
                <c:pt idx="3605">
                  <c:v>0.95154957202589086</c:v>
                </c:pt>
                <c:pt idx="3606">
                  <c:v>0.97109437597852455</c:v>
                </c:pt>
                <c:pt idx="3607">
                  <c:v>0.9958712281477039</c:v>
                </c:pt>
                <c:pt idx="3608">
                  <c:v>0.9579643849466305</c:v>
                </c:pt>
                <c:pt idx="3609">
                  <c:v>0.93725707376147338</c:v>
                </c:pt>
                <c:pt idx="3610">
                  <c:v>0.91533572104099248</c:v>
                </c:pt>
                <c:pt idx="3611">
                  <c:v>0.94313277937020168</c:v>
                </c:pt>
                <c:pt idx="3612">
                  <c:v>0.96617862835399126</c:v>
                </c:pt>
                <c:pt idx="3613">
                  <c:v>0.9440944914503081</c:v>
                </c:pt>
                <c:pt idx="3614">
                  <c:v>0.90287415893147016</c:v>
                </c:pt>
                <c:pt idx="3615">
                  <c:v>0.88633550162091568</c:v>
                </c:pt>
                <c:pt idx="3616">
                  <c:v>0.92991815694705526</c:v>
                </c:pt>
                <c:pt idx="3617">
                  <c:v>0.94646087577707316</c:v>
                </c:pt>
                <c:pt idx="3618">
                  <c:v>0.9374557868911374</c:v>
                </c:pt>
                <c:pt idx="3619">
                  <c:v>0.91525398520172963</c:v>
                </c:pt>
                <c:pt idx="3620">
                  <c:v>0.96806150733010765</c:v>
                </c:pt>
                <c:pt idx="3621">
                  <c:v>1.0082813390557221</c:v>
                </c:pt>
                <c:pt idx="3622">
                  <c:v>1.0187411528741546</c:v>
                </c:pt>
                <c:pt idx="3623">
                  <c:v>0.98015783956425351</c:v>
                </c:pt>
                <c:pt idx="3624">
                  <c:v>0.97005808070238764</c:v>
                </c:pt>
                <c:pt idx="3625">
                  <c:v>0.97932692139007482</c:v>
                </c:pt>
                <c:pt idx="3626">
                  <c:v>1.0482536457241711</c:v>
                </c:pt>
                <c:pt idx="3627">
                  <c:v>1.026663627375588</c:v>
                </c:pt>
                <c:pt idx="3628">
                  <c:v>0.96304979439594918</c:v>
                </c:pt>
                <c:pt idx="3629">
                  <c:v>0.98015313116984182</c:v>
                </c:pt>
                <c:pt idx="3630">
                  <c:v>0.96562093190941145</c:v>
                </c:pt>
                <c:pt idx="3631">
                  <c:v>0.99716026450162976</c:v>
                </c:pt>
                <c:pt idx="3632">
                  <c:v>1.0512137346532568</c:v>
                </c:pt>
                <c:pt idx="3633">
                  <c:v>1.023864123287195</c:v>
                </c:pt>
                <c:pt idx="3634">
                  <c:v>0.97930985971958839</c:v>
                </c:pt>
                <c:pt idx="3635">
                  <c:v>0.97208522082377113</c:v>
                </c:pt>
                <c:pt idx="3636">
                  <c:v>0.9786113635623086</c:v>
                </c:pt>
                <c:pt idx="3637">
                  <c:v>0.99868577210665022</c:v>
                </c:pt>
                <c:pt idx="3638">
                  <c:v>1.0521567471443787</c:v>
                </c:pt>
                <c:pt idx="3639">
                  <c:v>0.96220582486700834</c:v>
                </c:pt>
                <c:pt idx="3640">
                  <c:v>0.96096840552434393</c:v>
                </c:pt>
                <c:pt idx="3641">
                  <c:v>0.99005286596785813</c:v>
                </c:pt>
                <c:pt idx="3642">
                  <c:v>0.98043669387572807</c:v>
                </c:pt>
                <c:pt idx="3643">
                  <c:v>0.9721653268451822</c:v>
                </c:pt>
                <c:pt idx="3644">
                  <c:v>0.95364677318176883</c:v>
                </c:pt>
                <c:pt idx="3645">
                  <c:v>0.94311943738769721</c:v>
                </c:pt>
                <c:pt idx="3646">
                  <c:v>0.97170637434079277</c:v>
                </c:pt>
                <c:pt idx="3647">
                  <c:v>0.97768035498725292</c:v>
                </c:pt>
                <c:pt idx="3648">
                  <c:v>0.97710298874990653</c:v>
                </c:pt>
                <c:pt idx="3649">
                  <c:v>0.95076540430037948</c:v>
                </c:pt>
                <c:pt idx="3650">
                  <c:v>0.96687727078663299</c:v>
                </c:pt>
                <c:pt idx="3651">
                  <c:v>0.99924354375721813</c:v>
                </c:pt>
                <c:pt idx="3652">
                  <c:v>1.032531086403039</c:v>
                </c:pt>
                <c:pt idx="3653">
                  <c:v>1.0378321367157601</c:v>
                </c:pt>
                <c:pt idx="3654">
                  <c:v>1.0170494858992851</c:v>
                </c:pt>
                <c:pt idx="3655">
                  <c:v>1.0054518925516436</c:v>
                </c:pt>
                <c:pt idx="3656">
                  <c:v>1.036425838234744</c:v>
                </c:pt>
                <c:pt idx="3657">
                  <c:v>1.0238743571981868</c:v>
                </c:pt>
                <c:pt idx="3658">
                  <c:v>0.98761374414001346</c:v>
                </c:pt>
                <c:pt idx="3659">
                  <c:v>0.95077885345520941</c:v>
                </c:pt>
                <c:pt idx="3660">
                  <c:v>0.95076636501222622</c:v>
                </c:pt>
                <c:pt idx="3661">
                  <c:v>0.9991023894253882</c:v>
                </c:pt>
                <c:pt idx="3662">
                  <c:v>0.98458745937656633</c:v>
                </c:pt>
                <c:pt idx="3663">
                  <c:v>0.98495354270982838</c:v>
                </c:pt>
                <c:pt idx="3664">
                  <c:v>0.97514296905822018</c:v>
                </c:pt>
                <c:pt idx="3665">
                  <c:v>0.97993364895384627</c:v>
                </c:pt>
                <c:pt idx="3666">
                  <c:v>1.009193675001979</c:v>
                </c:pt>
                <c:pt idx="3667">
                  <c:v>0.99748835773280098</c:v>
                </c:pt>
                <c:pt idx="3668">
                  <c:v>0.95666866886160828</c:v>
                </c:pt>
                <c:pt idx="3669">
                  <c:v>0.92652229232544725</c:v>
                </c:pt>
                <c:pt idx="3670">
                  <c:v>0.9342262620649282</c:v>
                </c:pt>
                <c:pt idx="3671">
                  <c:v>0.94120238936767764</c:v>
                </c:pt>
                <c:pt idx="3672">
                  <c:v>0.95179714236881463</c:v>
                </c:pt>
                <c:pt idx="3673">
                  <c:v>0.95077745832723704</c:v>
                </c:pt>
                <c:pt idx="3674">
                  <c:v>0.94108180741430092</c:v>
                </c:pt>
                <c:pt idx="3675">
                  <c:v>0.9391839880246341</c:v>
                </c:pt>
                <c:pt idx="3676">
                  <c:v>0.99716759981018355</c:v>
                </c:pt>
                <c:pt idx="3677">
                  <c:v>0.98800863727398658</c:v>
                </c:pt>
                <c:pt idx="3678">
                  <c:v>0.96649062357740445</c:v>
                </c:pt>
                <c:pt idx="3679">
                  <c:v>0.9380058805974113</c:v>
                </c:pt>
                <c:pt idx="3680">
                  <c:v>0.9419403759983962</c:v>
                </c:pt>
                <c:pt idx="3681">
                  <c:v>0.95247177376012615</c:v>
                </c:pt>
                <c:pt idx="3682">
                  <c:v>0.91685538185597837</c:v>
                </c:pt>
                <c:pt idx="3683">
                  <c:v>0.88660588865177292</c:v>
                </c:pt>
                <c:pt idx="3684">
                  <c:v>0.83942823211040496</c:v>
                </c:pt>
                <c:pt idx="3685">
                  <c:v>0.85409383027393415</c:v>
                </c:pt>
                <c:pt idx="3686">
                  <c:v>0.86671053330166936</c:v>
                </c:pt>
                <c:pt idx="3687">
                  <c:v>0.86985161566786773</c:v>
                </c:pt>
                <c:pt idx="3688">
                  <c:v>0.887410389157125</c:v>
                </c:pt>
                <c:pt idx="3689">
                  <c:v>0.88949603675411626</c:v>
                </c:pt>
                <c:pt idx="3690">
                  <c:v>0.9259450490795248</c:v>
                </c:pt>
                <c:pt idx="3691">
                  <c:v>0.95334344085874534</c:v>
                </c:pt>
                <c:pt idx="3692">
                  <c:v>1.0034286330863604</c:v>
                </c:pt>
                <c:pt idx="3693">
                  <c:v>1.0279806972912882</c:v>
                </c:pt>
                <c:pt idx="3694">
                  <c:v>1.0269213016335208</c:v>
                </c:pt>
                <c:pt idx="3695">
                  <c:v>1.0232145163942896</c:v>
                </c:pt>
                <c:pt idx="3696">
                  <c:v>1.0022267847938688</c:v>
                </c:pt>
                <c:pt idx="3697">
                  <c:v>1.0106181917381063</c:v>
                </c:pt>
                <c:pt idx="3698">
                  <c:v>0.99709506576654972</c:v>
                </c:pt>
                <c:pt idx="3699">
                  <c:v>0.99484291138022796</c:v>
                </c:pt>
                <c:pt idx="3700">
                  <c:v>0.98818301035173028</c:v>
                </c:pt>
                <c:pt idx="3701">
                  <c:v>1.0143596903114804</c:v>
                </c:pt>
                <c:pt idx="3702">
                  <c:v>1.0230876665064437</c:v>
                </c:pt>
                <c:pt idx="3703">
                  <c:v>1.0235232666003224</c:v>
                </c:pt>
                <c:pt idx="3704">
                  <c:v>1.0056052809468343</c:v>
                </c:pt>
                <c:pt idx="3705">
                  <c:v>1.0171348324650769</c:v>
                </c:pt>
                <c:pt idx="3706">
                  <c:v>1.0065313202399615</c:v>
                </c:pt>
                <c:pt idx="3707">
                  <c:v>0.99879740140599171</c:v>
                </c:pt>
                <c:pt idx="3708">
                  <c:v>0.98568434194807097</c:v>
                </c:pt>
                <c:pt idx="3709">
                  <c:v>0.97418453752459033</c:v>
                </c:pt>
                <c:pt idx="3710">
                  <c:v>0.97027286478346075</c:v>
                </c:pt>
                <c:pt idx="3711">
                  <c:v>0.99039360464849613</c:v>
                </c:pt>
                <c:pt idx="3712">
                  <c:v>0.98999601709760432</c:v>
                </c:pt>
                <c:pt idx="3713">
                  <c:v>0.97154733512268965</c:v>
                </c:pt>
                <c:pt idx="3714">
                  <c:v>0.99115418970814018</c:v>
                </c:pt>
                <c:pt idx="3715">
                  <c:v>0.97701570198551102</c:v>
                </c:pt>
                <c:pt idx="3716">
                  <c:v>0.97586155950147035</c:v>
                </c:pt>
                <c:pt idx="3717">
                  <c:v>0.96113570662508296</c:v>
                </c:pt>
                <c:pt idx="3718">
                  <c:v>0.96107513368310726</c:v>
                </c:pt>
                <c:pt idx="3719">
                  <c:v>0.96676408999065333</c:v>
                </c:pt>
                <c:pt idx="3720">
                  <c:v>0.944511613972004</c:v>
                </c:pt>
                <c:pt idx="3721">
                  <c:v>0.93757849615408928</c:v>
                </c:pt>
                <c:pt idx="3722">
                  <c:v>0.94934978873239351</c:v>
                </c:pt>
                <c:pt idx="3723">
                  <c:v>0.95805586305601198</c:v>
                </c:pt>
                <c:pt idx="3724">
                  <c:v>0.96919937801672285</c:v>
                </c:pt>
                <c:pt idx="3725">
                  <c:v>0.94805364003520387</c:v>
                </c:pt>
                <c:pt idx="3726">
                  <c:v>0.93872510908622631</c:v>
                </c:pt>
                <c:pt idx="3727">
                  <c:v>0.92759152413726209</c:v>
                </c:pt>
                <c:pt idx="3728">
                  <c:v>0.94076996419596648</c:v>
                </c:pt>
                <c:pt idx="3729">
                  <c:v>0.95152667418518544</c:v>
                </c:pt>
                <c:pt idx="3730">
                  <c:v>0.92419537349154968</c:v>
                </c:pt>
                <c:pt idx="3731">
                  <c:v>0.96485712193091144</c:v>
                </c:pt>
                <c:pt idx="3732">
                  <c:v>0.96287470319968005</c:v>
                </c:pt>
                <c:pt idx="3733">
                  <c:v>0.97827800720351477</c:v>
                </c:pt>
                <c:pt idx="3734">
                  <c:v>1.0029976700996748</c:v>
                </c:pt>
                <c:pt idx="3735">
                  <c:v>0.99662955301811562</c:v>
                </c:pt>
                <c:pt idx="3736">
                  <c:v>1.0103350260254071</c:v>
                </c:pt>
                <c:pt idx="3737">
                  <c:v>0.98200309268971242</c:v>
                </c:pt>
                <c:pt idx="3738">
                  <c:v>0.99328321262367059</c:v>
                </c:pt>
                <c:pt idx="3739">
                  <c:v>0.97404115428456106</c:v>
                </c:pt>
                <c:pt idx="3740">
                  <c:v>0.96272695576018108</c:v>
                </c:pt>
                <c:pt idx="3741">
                  <c:v>0.97653104352908315</c:v>
                </c:pt>
                <c:pt idx="3742">
                  <c:v>0.9612245279624535</c:v>
                </c:pt>
                <c:pt idx="3743">
                  <c:v>0.97989795377616795</c:v>
                </c:pt>
                <c:pt idx="3744">
                  <c:v>0.96147980110902054</c:v>
                </c:pt>
                <c:pt idx="3745">
                  <c:v>0.97575609152287646</c:v>
                </c:pt>
                <c:pt idx="3746">
                  <c:v>1.0064554875277176</c:v>
                </c:pt>
                <c:pt idx="3747">
                  <c:v>0.95181607225063392</c:v>
                </c:pt>
                <c:pt idx="3748">
                  <c:v>0.9860678199519225</c:v>
                </c:pt>
                <c:pt idx="3749">
                  <c:v>1.0019641062310376</c:v>
                </c:pt>
                <c:pt idx="3750">
                  <c:v>0.9914528014130376</c:v>
                </c:pt>
                <c:pt idx="3751">
                  <c:v>1.0000469113476627</c:v>
                </c:pt>
                <c:pt idx="3752">
                  <c:v>1.0115604415537811</c:v>
                </c:pt>
                <c:pt idx="3753">
                  <c:v>1.00588985443298</c:v>
                </c:pt>
                <c:pt idx="3754">
                  <c:v>0.99083878596671826</c:v>
                </c:pt>
                <c:pt idx="3755">
                  <c:v>0.97896558604813078</c:v>
                </c:pt>
                <c:pt idx="3756">
                  <c:v>1.0033046203501705</c:v>
                </c:pt>
                <c:pt idx="3757">
                  <c:v>0.97091288444638535</c:v>
                </c:pt>
                <c:pt idx="3758">
                  <c:v>0.96060330387356052</c:v>
                </c:pt>
                <c:pt idx="3759">
                  <c:v>0.96841248511133937</c:v>
                </c:pt>
                <c:pt idx="3760">
                  <c:v>0.96479081203601857</c:v>
                </c:pt>
                <c:pt idx="3761">
                  <c:v>0.97230879272881343</c:v>
                </c:pt>
                <c:pt idx="3762">
                  <c:v>1.0026542817443229</c:v>
                </c:pt>
                <c:pt idx="3763">
                  <c:v>0.98165357555504273</c:v>
                </c:pt>
                <c:pt idx="3764">
                  <c:v>0.97065076915186344</c:v>
                </c:pt>
                <c:pt idx="3765">
                  <c:v>0.94128994046340608</c:v>
                </c:pt>
                <c:pt idx="3766">
                  <c:v>0.96421946517584889</c:v>
                </c:pt>
                <c:pt idx="3767">
                  <c:v>0.97189475762331434</c:v>
                </c:pt>
                <c:pt idx="3768">
                  <c:v>1.0049134611046266</c:v>
                </c:pt>
                <c:pt idx="3769">
                  <c:v>0.98765569997646452</c:v>
                </c:pt>
                <c:pt idx="3770">
                  <c:v>1.0021349406507689</c:v>
                </c:pt>
                <c:pt idx="3771">
                  <c:v>0.99856216218109206</c:v>
                </c:pt>
                <c:pt idx="3772">
                  <c:v>0.98283575570285397</c:v>
                </c:pt>
                <c:pt idx="3773">
                  <c:v>0.98092042304765992</c:v>
                </c:pt>
                <c:pt idx="3774">
                  <c:v>0.98018858399424424</c:v>
                </c:pt>
                <c:pt idx="3775">
                  <c:v>0.98834651016638897</c:v>
                </c:pt>
                <c:pt idx="3776">
                  <c:v>0.99411553086349069</c:v>
                </c:pt>
                <c:pt idx="3777">
                  <c:v>0.99783936483584368</c:v>
                </c:pt>
                <c:pt idx="3778">
                  <c:v>1.0288570094935447</c:v>
                </c:pt>
                <c:pt idx="3779">
                  <c:v>1.0757709577489067</c:v>
                </c:pt>
                <c:pt idx="3780">
                  <c:v>1.0503570582954354</c:v>
                </c:pt>
                <c:pt idx="3781">
                  <c:v>1.0942644680288263</c:v>
                </c:pt>
                <c:pt idx="3782">
                  <c:v>0.99936526106684331</c:v>
                </c:pt>
                <c:pt idx="3783">
                  <c:v>1.0461115212748591</c:v>
                </c:pt>
                <c:pt idx="3784">
                  <c:v>0.96849695055766083</c:v>
                </c:pt>
                <c:pt idx="3785">
                  <c:v>0.9531373346081875</c:v>
                </c:pt>
                <c:pt idx="3786">
                  <c:v>0.97525324568374272</c:v>
                </c:pt>
                <c:pt idx="3787">
                  <c:v>0.97849126378922824</c:v>
                </c:pt>
                <c:pt idx="3788">
                  <c:v>0.97644653984946861</c:v>
                </c:pt>
                <c:pt idx="3789">
                  <c:v>0.9556173947014569</c:v>
                </c:pt>
                <c:pt idx="3790">
                  <c:v>0.94537084657817583</c:v>
                </c:pt>
                <c:pt idx="3791">
                  <c:v>0.94429409552373722</c:v>
                </c:pt>
                <c:pt idx="3792">
                  <c:v>0.93030068051846548</c:v>
                </c:pt>
                <c:pt idx="3793">
                  <c:v>0.91334528996117992</c:v>
                </c:pt>
                <c:pt idx="3794">
                  <c:v>0.90953420948597652</c:v>
                </c:pt>
                <c:pt idx="3795">
                  <c:v>0.91694823607529785</c:v>
                </c:pt>
                <c:pt idx="3796">
                  <c:v>0.94646175423514711</c:v>
                </c:pt>
                <c:pt idx="3797">
                  <c:v>0.95795585754250834</c:v>
                </c:pt>
                <c:pt idx="3798">
                  <c:v>0.96484029932419391</c:v>
                </c:pt>
                <c:pt idx="3799">
                  <c:v>0.98873244177016861</c:v>
                </c:pt>
                <c:pt idx="3800">
                  <c:v>1.0019525396823945</c:v>
                </c:pt>
                <c:pt idx="3801">
                  <c:v>1.0221074666628749</c:v>
                </c:pt>
                <c:pt idx="3802">
                  <c:v>1.0334281206298965</c:v>
                </c:pt>
                <c:pt idx="3803">
                  <c:v>1.0243876155129579</c:v>
                </c:pt>
                <c:pt idx="3804">
                  <c:v>1.0088201711864413</c:v>
                </c:pt>
                <c:pt idx="3805">
                  <c:v>1.0040621028313339</c:v>
                </c:pt>
                <c:pt idx="3806">
                  <c:v>1.0289591981747772</c:v>
                </c:pt>
                <c:pt idx="3807">
                  <c:v>1.0613066588842266</c:v>
                </c:pt>
                <c:pt idx="3808">
                  <c:v>1.0610624971451963</c:v>
                </c:pt>
                <c:pt idx="3809">
                  <c:v>1.0540385417772919</c:v>
                </c:pt>
                <c:pt idx="3810">
                  <c:v>1.0423390991068349</c:v>
                </c:pt>
                <c:pt idx="3811">
                  <c:v>1.0402874698892033</c:v>
                </c:pt>
                <c:pt idx="3812">
                  <c:v>1.0354812649483525</c:v>
                </c:pt>
                <c:pt idx="3813">
                  <c:v>1.0074180286542429</c:v>
                </c:pt>
                <c:pt idx="3814">
                  <c:v>0.99057388944084734</c:v>
                </c:pt>
                <c:pt idx="3815">
                  <c:v>1.0206242050453949</c:v>
                </c:pt>
                <c:pt idx="3816">
                  <c:v>0.99605091725272754</c:v>
                </c:pt>
                <c:pt idx="3817">
                  <c:v>1.0182979589500911</c:v>
                </c:pt>
                <c:pt idx="3818">
                  <c:v>0.99554404091657944</c:v>
                </c:pt>
                <c:pt idx="3819">
                  <c:v>1.0027654331328739</c:v>
                </c:pt>
                <c:pt idx="3820">
                  <c:v>0.99681212227293459</c:v>
                </c:pt>
                <c:pt idx="3821">
                  <c:v>0.99077040523118576</c:v>
                </c:pt>
                <c:pt idx="3822">
                  <c:v>0.9935524597802381</c:v>
                </c:pt>
                <c:pt idx="3823">
                  <c:v>0.98879357819503755</c:v>
                </c:pt>
                <c:pt idx="3824">
                  <c:v>0.95835724634087549</c:v>
                </c:pt>
                <c:pt idx="3825">
                  <c:v>0.96604835473259909</c:v>
                </c:pt>
                <c:pt idx="3826">
                  <c:v>0.96816113055627262</c:v>
                </c:pt>
                <c:pt idx="3827">
                  <c:v>0.98883841108153558</c:v>
                </c:pt>
                <c:pt idx="3828">
                  <c:v>0.97344177199169057</c:v>
                </c:pt>
                <c:pt idx="3829">
                  <c:v>0.96117729230458204</c:v>
                </c:pt>
                <c:pt idx="3830">
                  <c:v>0.95739618154116335</c:v>
                </c:pt>
                <c:pt idx="3831">
                  <c:v>0.9722182372944872</c:v>
                </c:pt>
                <c:pt idx="3832">
                  <c:v>0.98205253352125765</c:v>
                </c:pt>
                <c:pt idx="3833">
                  <c:v>0.97538907903896488</c:v>
                </c:pt>
                <c:pt idx="3834">
                  <c:v>0.94184320942458488</c:v>
                </c:pt>
                <c:pt idx="3835">
                  <c:v>0.95283821394319823</c:v>
                </c:pt>
                <c:pt idx="3836">
                  <c:v>0.9814564475309131</c:v>
                </c:pt>
                <c:pt idx="3837">
                  <c:v>0.99550636461250208</c:v>
                </c:pt>
                <c:pt idx="3838">
                  <c:v>0.96507758968489166</c:v>
                </c:pt>
                <c:pt idx="3839">
                  <c:v>0.95232421672453538</c:v>
                </c:pt>
                <c:pt idx="3840">
                  <c:v>0.9748894121324736</c:v>
                </c:pt>
                <c:pt idx="3841">
                  <c:v>0.99738437579901962</c:v>
                </c:pt>
                <c:pt idx="3842">
                  <c:v>1.018854482818786</c:v>
                </c:pt>
                <c:pt idx="3843">
                  <c:v>0.9954197635811739</c:v>
                </c:pt>
                <c:pt idx="3844">
                  <c:v>0.98831680078227679</c:v>
                </c:pt>
                <c:pt idx="3845">
                  <c:v>0.99074589000472169</c:v>
                </c:pt>
                <c:pt idx="3846">
                  <c:v>1.0309721582377052</c:v>
                </c:pt>
                <c:pt idx="3847">
                  <c:v>1.0141154292117402</c:v>
                </c:pt>
                <c:pt idx="3848">
                  <c:v>1.0099193421577957</c:v>
                </c:pt>
                <c:pt idx="3849">
                  <c:v>1.027686175288546</c:v>
                </c:pt>
                <c:pt idx="3850">
                  <c:v>1.084174225195937</c:v>
                </c:pt>
                <c:pt idx="3851">
                  <c:v>1.0266381115544074</c:v>
                </c:pt>
                <c:pt idx="3852">
                  <c:v>1.0083966610013515</c:v>
                </c:pt>
                <c:pt idx="3853">
                  <c:v>1.0143994166454158</c:v>
                </c:pt>
                <c:pt idx="3854">
                  <c:v>1.0439537232730778</c:v>
                </c:pt>
                <c:pt idx="3855">
                  <c:v>1.0275881497630459</c:v>
                </c:pt>
                <c:pt idx="3856">
                  <c:v>0.98962482567930898</c:v>
                </c:pt>
                <c:pt idx="3857">
                  <c:v>0.98145741810432108</c:v>
                </c:pt>
                <c:pt idx="3858">
                  <c:v>1.0219331747925595</c:v>
                </c:pt>
                <c:pt idx="3859">
                  <c:v>1.0366741961607804</c:v>
                </c:pt>
                <c:pt idx="3860">
                  <c:v>1.0144539962285131</c:v>
                </c:pt>
                <c:pt idx="3861">
                  <c:v>0.99547251455376706</c:v>
                </c:pt>
                <c:pt idx="3862">
                  <c:v>0.99469129035136605</c:v>
                </c:pt>
                <c:pt idx="3863">
                  <c:v>0.99890194596082438</c:v>
                </c:pt>
                <c:pt idx="3864">
                  <c:v>1.0046400068334147</c:v>
                </c:pt>
                <c:pt idx="3865">
                  <c:v>1.0047286294975379</c:v>
                </c:pt>
                <c:pt idx="3866">
                  <c:v>0.96693995253479925</c:v>
                </c:pt>
                <c:pt idx="3867">
                  <c:v>0.93463330430415203</c:v>
                </c:pt>
                <c:pt idx="3868">
                  <c:v>0.94246913288022327</c:v>
                </c:pt>
                <c:pt idx="3869">
                  <c:v>0.98227187616703349</c:v>
                </c:pt>
                <c:pt idx="3870">
                  <c:v>0.96334641144211597</c:v>
                </c:pt>
                <c:pt idx="3871">
                  <c:v>0.95238469156819272</c:v>
                </c:pt>
                <c:pt idx="3872">
                  <c:v>0.9115576141791587</c:v>
                </c:pt>
                <c:pt idx="3873">
                  <c:v>0.92332720877487406</c:v>
                </c:pt>
                <c:pt idx="3874">
                  <c:v>0.9962504658082737</c:v>
                </c:pt>
                <c:pt idx="3875">
                  <c:v>0.97988698977267785</c:v>
                </c:pt>
                <c:pt idx="3876">
                  <c:v>0.94317384928673254</c:v>
                </c:pt>
                <c:pt idx="3877">
                  <c:v>0.94456037135861304</c:v>
                </c:pt>
                <c:pt idx="3878">
                  <c:v>0.9473308091457201</c:v>
                </c:pt>
                <c:pt idx="3879">
                  <c:v>0.96613968192869504</c:v>
                </c:pt>
                <c:pt idx="3880">
                  <c:v>0.97731500612009103</c:v>
                </c:pt>
                <c:pt idx="3881">
                  <c:v>0.94086864551861527</c:v>
                </c:pt>
                <c:pt idx="3882">
                  <c:v>0.90175454712482817</c:v>
                </c:pt>
                <c:pt idx="3883">
                  <c:v>0.90201165267346883</c:v>
                </c:pt>
                <c:pt idx="3884">
                  <c:v>0.93776244181521362</c:v>
                </c:pt>
                <c:pt idx="3885">
                  <c:v>0.95914786951585396</c:v>
                </c:pt>
                <c:pt idx="3886">
                  <c:v>0.94856781922298006</c:v>
                </c:pt>
                <c:pt idx="3887">
                  <c:v>0.93185999078831583</c:v>
                </c:pt>
                <c:pt idx="3888">
                  <c:v>0.97163594135112152</c:v>
                </c:pt>
                <c:pt idx="3889">
                  <c:v>0.98649375128659822</c:v>
                </c:pt>
                <c:pt idx="3890">
                  <c:v>1.007681518091879</c:v>
                </c:pt>
                <c:pt idx="3891">
                  <c:v>1.0236092855205094</c:v>
                </c:pt>
                <c:pt idx="3892">
                  <c:v>1.0159828332722951</c:v>
                </c:pt>
                <c:pt idx="3893">
                  <c:v>1.0090387458328842</c:v>
                </c:pt>
                <c:pt idx="3894">
                  <c:v>1.0570794177165688</c:v>
                </c:pt>
                <c:pt idx="3895">
                  <c:v>0.99678823139120176</c:v>
                </c:pt>
                <c:pt idx="3896">
                  <c:v>0.97874711305349971</c:v>
                </c:pt>
                <c:pt idx="3897">
                  <c:v>0.97360757577989299</c:v>
                </c:pt>
                <c:pt idx="3898">
                  <c:v>0.99895411823920721</c:v>
                </c:pt>
                <c:pt idx="3899">
                  <c:v>1.0504731345446203</c:v>
                </c:pt>
                <c:pt idx="3900">
                  <c:v>1.0203155768760956</c:v>
                </c:pt>
                <c:pt idx="3901">
                  <c:v>0.99662050333386187</c:v>
                </c:pt>
                <c:pt idx="3902">
                  <c:v>1.0376129598838488</c:v>
                </c:pt>
                <c:pt idx="3903">
                  <c:v>1.0330650934441692</c:v>
                </c:pt>
                <c:pt idx="3904">
                  <c:v>1.0341992314365738</c:v>
                </c:pt>
                <c:pt idx="3905">
                  <c:v>0.99908975465470562</c:v>
                </c:pt>
                <c:pt idx="3906">
                  <c:v>0.97460845184909828</c:v>
                </c:pt>
                <c:pt idx="3907">
                  <c:v>0.99967206901686045</c:v>
                </c:pt>
                <c:pt idx="3908">
                  <c:v>1.0103334962419648</c:v>
                </c:pt>
                <c:pt idx="3909">
                  <c:v>1.0147486833056389</c:v>
                </c:pt>
                <c:pt idx="3910">
                  <c:v>0.99438986055780032</c:v>
                </c:pt>
                <c:pt idx="3911">
                  <c:v>1.0038098318011752</c:v>
                </c:pt>
                <c:pt idx="3912">
                  <c:v>1.0193536226452526</c:v>
                </c:pt>
                <c:pt idx="3913">
                  <c:v>1.0078491404196881</c:v>
                </c:pt>
                <c:pt idx="3914">
                  <c:v>1.0009094137153471</c:v>
                </c:pt>
                <c:pt idx="3915">
                  <c:v>0.97798816319863502</c:v>
                </c:pt>
                <c:pt idx="3916">
                  <c:v>0.98870040466058273</c:v>
                </c:pt>
                <c:pt idx="3917">
                  <c:v>0.99528960863459226</c:v>
                </c:pt>
                <c:pt idx="3918">
                  <c:v>0.99568851318873819</c:v>
                </c:pt>
                <c:pt idx="3919">
                  <c:v>0.98343006402383293</c:v>
                </c:pt>
                <c:pt idx="3920">
                  <c:v>0.97398809835849642</c:v>
                </c:pt>
                <c:pt idx="3921">
                  <c:v>0.96582696203259932</c:v>
                </c:pt>
                <c:pt idx="3922">
                  <c:v>1.0001172772986975</c:v>
                </c:pt>
                <c:pt idx="3923">
                  <c:v>0.98095586771271215</c:v>
                </c:pt>
                <c:pt idx="3924">
                  <c:v>0.96174437797992873</c:v>
                </c:pt>
                <c:pt idx="3925">
                  <c:v>0.97205157418565069</c:v>
                </c:pt>
                <c:pt idx="3926">
                  <c:v>0.96485152980524425</c:v>
                </c:pt>
                <c:pt idx="3927">
                  <c:v>0.96874408926527267</c:v>
                </c:pt>
                <c:pt idx="3928">
                  <c:v>0.96756150439016542</c:v>
                </c:pt>
                <c:pt idx="3929">
                  <c:v>0.9738921258044958</c:v>
                </c:pt>
                <c:pt idx="3930">
                  <c:v>0.96936566164608906</c:v>
                </c:pt>
                <c:pt idx="3931">
                  <c:v>0.96407477222464577</c:v>
                </c:pt>
                <c:pt idx="3932">
                  <c:v>0.98794500226825166</c:v>
                </c:pt>
                <c:pt idx="3933">
                  <c:v>0.93092307961159637</c:v>
                </c:pt>
                <c:pt idx="3934">
                  <c:v>0.948717715616611</c:v>
                </c:pt>
                <c:pt idx="3935">
                  <c:v>0.94932169111213294</c:v>
                </c:pt>
                <c:pt idx="3936">
                  <c:v>0.94572592843415448</c:v>
                </c:pt>
                <c:pt idx="3937">
                  <c:v>0.97193246216903773</c:v>
                </c:pt>
                <c:pt idx="3938">
                  <c:v>0.967526354573924</c:v>
                </c:pt>
                <c:pt idx="3939">
                  <c:v>0.92521235163393711</c:v>
                </c:pt>
                <c:pt idx="3940">
                  <c:v>0.88082310451386325</c:v>
                </c:pt>
                <c:pt idx="3941">
                  <c:v>0.90561349032602234</c:v>
                </c:pt>
                <c:pt idx="3942">
                  <c:v>0.9239708801991543</c:v>
                </c:pt>
                <c:pt idx="3943">
                  <c:v>0.96359662461841367</c:v>
                </c:pt>
                <c:pt idx="3944">
                  <c:v>0.90405431758345189</c:v>
                </c:pt>
                <c:pt idx="3945">
                  <c:v>0.89035412459106456</c:v>
                </c:pt>
                <c:pt idx="3946">
                  <c:v>0.93020608659105219</c:v>
                </c:pt>
                <c:pt idx="3947">
                  <c:v>0.95560689125794906</c:v>
                </c:pt>
                <c:pt idx="3948">
                  <c:v>0.98290920029571038</c:v>
                </c:pt>
                <c:pt idx="3949">
                  <c:v>0.94800980758150399</c:v>
                </c:pt>
                <c:pt idx="3950">
                  <c:v>0.93721273466380095</c:v>
                </c:pt>
                <c:pt idx="3951">
                  <c:v>0.93838914508854032</c:v>
                </c:pt>
                <c:pt idx="3952">
                  <c:v>0.95823978724325576</c:v>
                </c:pt>
                <c:pt idx="3953">
                  <c:v>0.94186079233007858</c:v>
                </c:pt>
                <c:pt idx="3954">
                  <c:v>0.93404003131343361</c:v>
                </c:pt>
                <c:pt idx="3955">
                  <c:v>0.96392320518846386</c:v>
                </c:pt>
                <c:pt idx="3956">
                  <c:v>0.98858767475683218</c:v>
                </c:pt>
                <c:pt idx="3957">
                  <c:v>1.0143460050613893</c:v>
                </c:pt>
                <c:pt idx="3958">
                  <c:v>0.99628388143942181</c:v>
                </c:pt>
                <c:pt idx="3959">
                  <c:v>0.98143333396644095</c:v>
                </c:pt>
                <c:pt idx="3960">
                  <c:v>0.99989549666712796</c:v>
                </c:pt>
                <c:pt idx="3961">
                  <c:v>0.89916247968425378</c:v>
                </c:pt>
                <c:pt idx="3962">
                  <c:v>1.0042875197870378</c:v>
                </c:pt>
                <c:pt idx="3963">
                  <c:v>0.97908574800780346</c:v>
                </c:pt>
                <c:pt idx="3964">
                  <c:v>0.99265233667648212</c:v>
                </c:pt>
                <c:pt idx="3965">
                  <c:v>1.0226265611398133</c:v>
                </c:pt>
                <c:pt idx="3966">
                  <c:v>1.0310568117819621</c:v>
                </c:pt>
                <c:pt idx="3967">
                  <c:v>0.97732502617641026</c:v>
                </c:pt>
                <c:pt idx="3968">
                  <c:v>1.012223091878071</c:v>
                </c:pt>
                <c:pt idx="3969">
                  <c:v>1.0726601752453058</c:v>
                </c:pt>
                <c:pt idx="3970">
                  <c:v>1.0143008096930615</c:v>
                </c:pt>
                <c:pt idx="3971">
                  <c:v>1.012569935900687</c:v>
                </c:pt>
                <c:pt idx="3972">
                  <c:v>0.97268732420350579</c:v>
                </c:pt>
                <c:pt idx="3973">
                  <c:v>1.0153949110445808</c:v>
                </c:pt>
                <c:pt idx="3974">
                  <c:v>1.031594718342431</c:v>
                </c:pt>
                <c:pt idx="3975">
                  <c:v>1.0190844357724291</c:v>
                </c:pt>
                <c:pt idx="3976">
                  <c:v>1.0071096395513348</c:v>
                </c:pt>
                <c:pt idx="3977">
                  <c:v>0.96952643927742777</c:v>
                </c:pt>
                <c:pt idx="3978">
                  <c:v>0.95765110553811195</c:v>
                </c:pt>
                <c:pt idx="3979">
                  <c:v>0.98073965961207055</c:v>
                </c:pt>
                <c:pt idx="3980">
                  <c:v>0.97465650460218323</c:v>
                </c:pt>
                <c:pt idx="3981">
                  <c:v>0.93599633988424547</c:v>
                </c:pt>
                <c:pt idx="3982">
                  <c:v>0.92717756551964181</c:v>
                </c:pt>
                <c:pt idx="3983">
                  <c:v>0.9386940698849231</c:v>
                </c:pt>
                <c:pt idx="3984">
                  <c:v>0.96057206491964986</c:v>
                </c:pt>
                <c:pt idx="3985">
                  <c:v>0.96590504568016555</c:v>
                </c:pt>
                <c:pt idx="3986">
                  <c:v>0.99587426488247122</c:v>
                </c:pt>
                <c:pt idx="3987">
                  <c:v>0.96997767799836709</c:v>
                </c:pt>
                <c:pt idx="3988">
                  <c:v>0.95850384636006625</c:v>
                </c:pt>
                <c:pt idx="3989">
                  <c:v>1.0023968133117747</c:v>
                </c:pt>
                <c:pt idx="3990">
                  <c:v>0.98884434943916311</c:v>
                </c:pt>
                <c:pt idx="3991">
                  <c:v>0.98904887589643409</c:v>
                </c:pt>
                <c:pt idx="3992">
                  <c:v>0.98720397987293074</c:v>
                </c:pt>
                <c:pt idx="3993">
                  <c:v>0.99506981389649241</c:v>
                </c:pt>
                <c:pt idx="3994">
                  <c:v>0.99967249645071266</c:v>
                </c:pt>
                <c:pt idx="3995">
                  <c:v>0.9913131637229492</c:v>
                </c:pt>
                <c:pt idx="3996">
                  <c:v>0.96302024358816463</c:v>
                </c:pt>
                <c:pt idx="3997">
                  <c:v>0.96171491113739105</c:v>
                </c:pt>
                <c:pt idx="3998">
                  <c:v>0.96994698990070594</c:v>
                </c:pt>
                <c:pt idx="3999">
                  <c:v>0.97191825084654526</c:v>
                </c:pt>
                <c:pt idx="4000">
                  <c:v>0.94932570481579193</c:v>
                </c:pt>
                <c:pt idx="4001">
                  <c:v>0.95228470546155475</c:v>
                </c:pt>
                <c:pt idx="4002">
                  <c:v>0.94953369259636211</c:v>
                </c:pt>
                <c:pt idx="4003">
                  <c:v>0.96450283233408918</c:v>
                </c:pt>
                <c:pt idx="4004">
                  <c:v>0.96456579402017784</c:v>
                </c:pt>
                <c:pt idx="4005">
                  <c:v>0.94219455506087912</c:v>
                </c:pt>
                <c:pt idx="4006">
                  <c:v>0.96237918158696678</c:v>
                </c:pt>
                <c:pt idx="4007">
                  <c:v>0.97059200723592198</c:v>
                </c:pt>
                <c:pt idx="4008">
                  <c:v>0.96417809689994527</c:v>
                </c:pt>
                <c:pt idx="4009">
                  <c:v>0.95837360971015062</c:v>
                </c:pt>
                <c:pt idx="4010">
                  <c:v>0.99366015486181192</c:v>
                </c:pt>
                <c:pt idx="4011">
                  <c:v>0.94722107552026114</c:v>
                </c:pt>
                <c:pt idx="4012">
                  <c:v>0.98603126168697108</c:v>
                </c:pt>
                <c:pt idx="4013">
                  <c:v>1.0401415189012695</c:v>
                </c:pt>
                <c:pt idx="4014">
                  <c:v>0.99759673547870042</c:v>
                </c:pt>
                <c:pt idx="4015">
                  <c:v>1.0346710604614475</c:v>
                </c:pt>
                <c:pt idx="4016">
                  <c:v>1.0189418404574835</c:v>
                </c:pt>
                <c:pt idx="4017">
                  <c:v>1.0475069766662866</c:v>
                </c:pt>
                <c:pt idx="4018">
                  <c:v>1.0361546520707929</c:v>
                </c:pt>
                <c:pt idx="4019">
                  <c:v>1.0254999247898557</c:v>
                </c:pt>
                <c:pt idx="4020">
                  <c:v>1.035705937050551</c:v>
                </c:pt>
                <c:pt idx="4021">
                  <c:v>1.0366373258367267</c:v>
                </c:pt>
                <c:pt idx="4022">
                  <c:v>1.0391578153811132</c:v>
                </c:pt>
                <c:pt idx="4023">
                  <c:v>1.0366326144512337</c:v>
                </c:pt>
                <c:pt idx="4024">
                  <c:v>1.0209637643915244</c:v>
                </c:pt>
                <c:pt idx="4025">
                  <c:v>1.0244471669274167</c:v>
                </c:pt>
                <c:pt idx="4026">
                  <c:v>1.0294080986102725</c:v>
                </c:pt>
                <c:pt idx="4027">
                  <c:v>1.0158720744697731</c:v>
                </c:pt>
                <c:pt idx="4028">
                  <c:v>1.018621069517021</c:v>
                </c:pt>
                <c:pt idx="4029">
                  <c:v>0.98883608397428624</c:v>
                </c:pt>
                <c:pt idx="4030">
                  <c:v>1.0030794599323185</c:v>
                </c:pt>
                <c:pt idx="4031">
                  <c:v>1.0151802935787124</c:v>
                </c:pt>
                <c:pt idx="4032">
                  <c:v>1.0002863289351986</c:v>
                </c:pt>
                <c:pt idx="4033">
                  <c:v>0.99357962468641647</c:v>
                </c:pt>
                <c:pt idx="4034">
                  <c:v>0.96539043260754143</c:v>
                </c:pt>
                <c:pt idx="4035">
                  <c:v>0.99422336325025151</c:v>
                </c:pt>
                <c:pt idx="4036">
                  <c:v>0.97447255538447708</c:v>
                </c:pt>
                <c:pt idx="4037">
                  <c:v>0.97024967030141263</c:v>
                </c:pt>
                <c:pt idx="4038">
                  <c:v>0.97468093793061206</c:v>
                </c:pt>
                <c:pt idx="4039">
                  <c:v>0.95678171042469262</c:v>
                </c:pt>
                <c:pt idx="4040">
                  <c:v>0.97135600147422785</c:v>
                </c:pt>
                <c:pt idx="4041">
                  <c:v>0.9635064141558789</c:v>
                </c:pt>
                <c:pt idx="4042">
                  <c:v>0.9476094293986822</c:v>
                </c:pt>
                <c:pt idx="4043">
                  <c:v>0.94644439096174271</c:v>
                </c:pt>
                <c:pt idx="4044">
                  <c:v>0.95614394300439931</c:v>
                </c:pt>
                <c:pt idx="4045">
                  <c:v>0.96941258343803238</c:v>
                </c:pt>
                <c:pt idx="4046">
                  <c:v>0.941323792105624</c:v>
                </c:pt>
                <c:pt idx="4047">
                  <c:v>0.931522108996926</c:v>
                </c:pt>
                <c:pt idx="4048">
                  <c:v>1.0319725527634542</c:v>
                </c:pt>
                <c:pt idx="4049">
                  <c:v>1.0189180571501046</c:v>
                </c:pt>
                <c:pt idx="4050">
                  <c:v>0.9937832144124793</c:v>
                </c:pt>
                <c:pt idx="4051">
                  <c:v>0.95802168608531202</c:v>
                </c:pt>
                <c:pt idx="4052">
                  <c:v>0.97144425742293627</c:v>
                </c:pt>
                <c:pt idx="4053">
                  <c:v>0.96884897327251207</c:v>
                </c:pt>
                <c:pt idx="4054">
                  <c:v>0.96958158144222195</c:v>
                </c:pt>
                <c:pt idx="4055">
                  <c:v>0.9691275782340899</c:v>
                </c:pt>
                <c:pt idx="4056">
                  <c:v>0.9745931800951616</c:v>
                </c:pt>
                <c:pt idx="4057">
                  <c:v>0.97313783127365872</c:v>
                </c:pt>
                <c:pt idx="4058">
                  <c:v>0.98718793606891286</c:v>
                </c:pt>
                <c:pt idx="4059">
                  <c:v>0.96864459784174717</c:v>
                </c:pt>
                <c:pt idx="4060">
                  <c:v>0.98059412652276601</c:v>
                </c:pt>
                <c:pt idx="4061">
                  <c:v>0.99399371037044293</c:v>
                </c:pt>
                <c:pt idx="4062">
                  <c:v>0.99505461686213781</c:v>
                </c:pt>
                <c:pt idx="4063">
                  <c:v>0.98144750099660505</c:v>
                </c:pt>
                <c:pt idx="4064">
                  <c:v>0.97371372845435433</c:v>
                </c:pt>
                <c:pt idx="4065">
                  <c:v>0.98776564481791929</c:v>
                </c:pt>
                <c:pt idx="4066">
                  <c:v>1.0051966101646306</c:v>
                </c:pt>
                <c:pt idx="4067">
                  <c:v>0.98747484300371724</c:v>
                </c:pt>
                <c:pt idx="4068">
                  <c:v>1.006572134598132</c:v>
                </c:pt>
                <c:pt idx="4069">
                  <c:v>1.0253135494279748</c:v>
                </c:pt>
                <c:pt idx="4070">
                  <c:v>1.0397856493374054</c:v>
                </c:pt>
                <c:pt idx="4071">
                  <c:v>1.0366132022177312</c:v>
                </c:pt>
                <c:pt idx="4072">
                  <c:v>1.0040414326399891</c:v>
                </c:pt>
                <c:pt idx="4073">
                  <c:v>0.98879506034364884</c:v>
                </c:pt>
                <c:pt idx="4074">
                  <c:v>1.0091576859867244</c:v>
                </c:pt>
                <c:pt idx="4075">
                  <c:v>1.0142379836445379</c:v>
                </c:pt>
                <c:pt idx="4076">
                  <c:v>1.0060757662566469</c:v>
                </c:pt>
                <c:pt idx="4077">
                  <c:v>0.98588625906269822</c:v>
                </c:pt>
                <c:pt idx="4078">
                  <c:v>0.98570527787220463</c:v>
                </c:pt>
                <c:pt idx="4079">
                  <c:v>1.0112591997097484</c:v>
                </c:pt>
                <c:pt idx="4080">
                  <c:v>1.0060796703056631</c:v>
                </c:pt>
                <c:pt idx="4081">
                  <c:v>1.0038107807652357</c:v>
                </c:pt>
                <c:pt idx="4082">
                  <c:v>0.98781161317846522</c:v>
                </c:pt>
                <c:pt idx="4083">
                  <c:v>0.97602907488693269</c:v>
                </c:pt>
                <c:pt idx="4084">
                  <c:v>0.98277792532474073</c:v>
                </c:pt>
                <c:pt idx="4085">
                  <c:v>0.96469404608922515</c:v>
                </c:pt>
                <c:pt idx="4086">
                  <c:v>0.93006770227952762</c:v>
                </c:pt>
                <c:pt idx="4087">
                  <c:v>0.90600732118811489</c:v>
                </c:pt>
                <c:pt idx="4088">
                  <c:v>0.91909485221707121</c:v>
                </c:pt>
                <c:pt idx="4089">
                  <c:v>0.94463313500215518</c:v>
                </c:pt>
                <c:pt idx="4090">
                  <c:v>0.97713659279509169</c:v>
                </c:pt>
                <c:pt idx="4091">
                  <c:v>0.99825347274332044</c:v>
                </c:pt>
                <c:pt idx="4092">
                  <c:v>1.0311285261498684</c:v>
                </c:pt>
                <c:pt idx="4093">
                  <c:v>1.0402994891273032</c:v>
                </c:pt>
                <c:pt idx="4094">
                  <c:v>1.0433976375361409</c:v>
                </c:pt>
                <c:pt idx="4095">
                  <c:v>1.0129467163863655</c:v>
                </c:pt>
                <c:pt idx="4096">
                  <c:v>1.0101799598028074</c:v>
                </c:pt>
                <c:pt idx="4097">
                  <c:v>1.0199301550738462</c:v>
                </c:pt>
                <c:pt idx="4098">
                  <c:v>0.99800235771623713</c:v>
                </c:pt>
                <c:pt idx="4099">
                  <c:v>0.97770772803839501</c:v>
                </c:pt>
                <c:pt idx="4100">
                  <c:v>0.96941042154414792</c:v>
                </c:pt>
                <c:pt idx="4101">
                  <c:v>0.99990164163985651</c:v>
                </c:pt>
                <c:pt idx="4102">
                  <c:v>1.0054734047227225</c:v>
                </c:pt>
                <c:pt idx="4103">
                  <c:v>1.0172261381148244</c:v>
                </c:pt>
                <c:pt idx="4104">
                  <c:v>1.0170423463027447</c:v>
                </c:pt>
                <c:pt idx="4105">
                  <c:v>1.0257149401427281</c:v>
                </c:pt>
                <c:pt idx="4106">
                  <c:v>1.0045580476398166</c:v>
                </c:pt>
                <c:pt idx="4107">
                  <c:v>0.99690628558588279</c:v>
                </c:pt>
                <c:pt idx="4108">
                  <c:v>0.95415681330900737</c:v>
                </c:pt>
                <c:pt idx="4109">
                  <c:v>0.92890501969577066</c:v>
                </c:pt>
                <c:pt idx="4110">
                  <c:v>1.012934022759153</c:v>
                </c:pt>
                <c:pt idx="4111">
                  <c:v>0.94246347693147292</c:v>
                </c:pt>
                <c:pt idx="4112">
                  <c:v>0.9892573701115398</c:v>
                </c:pt>
                <c:pt idx="4113">
                  <c:v>1.01981718996181</c:v>
                </c:pt>
                <c:pt idx="4114">
                  <c:v>1.0204241031728032</c:v>
                </c:pt>
                <c:pt idx="4115">
                  <c:v>1.0298801355264651</c:v>
                </c:pt>
                <c:pt idx="4116">
                  <c:v>1.0456062508765323</c:v>
                </c:pt>
                <c:pt idx="4117">
                  <c:v>1.0133797563641942</c:v>
                </c:pt>
                <c:pt idx="4118">
                  <c:v>1.0059105698078741</c:v>
                </c:pt>
                <c:pt idx="4119">
                  <c:v>0.99099740153847016</c:v>
                </c:pt>
                <c:pt idx="4120">
                  <c:v>0.97163501194998247</c:v>
                </c:pt>
                <c:pt idx="4121">
                  <c:v>0.94169662715997904</c:v>
                </c:pt>
                <c:pt idx="4122">
                  <c:v>0.95957342419222935</c:v>
                </c:pt>
                <c:pt idx="4123">
                  <c:v>0.97554336920198881</c:v>
                </c:pt>
                <c:pt idx="4124">
                  <c:v>1.0081638264717891</c:v>
                </c:pt>
                <c:pt idx="4125">
                  <c:v>0.99373995957896355</c:v>
                </c:pt>
                <c:pt idx="4126">
                  <c:v>0.96414981409468514</c:v>
                </c:pt>
                <c:pt idx="4127">
                  <c:v>0.95760335869085167</c:v>
                </c:pt>
                <c:pt idx="4128">
                  <c:v>0.94312536953259829</c:v>
                </c:pt>
                <c:pt idx="4129">
                  <c:v>0.93422039900157183</c:v>
                </c:pt>
                <c:pt idx="4130">
                  <c:v>0.930927761098572</c:v>
                </c:pt>
                <c:pt idx="4131">
                  <c:v>0.93839215130562548</c:v>
                </c:pt>
                <c:pt idx="4132">
                  <c:v>0.9403178788496962</c:v>
                </c:pt>
                <c:pt idx="4133">
                  <c:v>0.95433804403345601</c:v>
                </c:pt>
                <c:pt idx="4134">
                  <c:v>0.96793148729045908</c:v>
                </c:pt>
                <c:pt idx="4135">
                  <c:v>0.98003923817375393</c:v>
                </c:pt>
                <c:pt idx="4136">
                  <c:v>1.0044048114505075</c:v>
                </c:pt>
                <c:pt idx="4137">
                  <c:v>0.9785082712889861</c:v>
                </c:pt>
                <c:pt idx="4138">
                  <c:v>0.92270830127749615</c:v>
                </c:pt>
                <c:pt idx="4139">
                  <c:v>0.92430059934633824</c:v>
                </c:pt>
                <c:pt idx="4140">
                  <c:v>0.93477237534958413</c:v>
                </c:pt>
                <c:pt idx="4141">
                  <c:v>0.95146360048085921</c:v>
                </c:pt>
                <c:pt idx="4142">
                  <c:v>1.0346960153513736</c:v>
                </c:pt>
                <c:pt idx="4143">
                  <c:v>1.056575447967631</c:v>
                </c:pt>
                <c:pt idx="4144">
                  <c:v>1.0714753194208442</c:v>
                </c:pt>
                <c:pt idx="4145">
                  <c:v>1.0238377255214384</c:v>
                </c:pt>
                <c:pt idx="4146">
                  <c:v>1.0476758790389324</c:v>
                </c:pt>
                <c:pt idx="4147">
                  <c:v>1.0591274134947128</c:v>
                </c:pt>
                <c:pt idx="4148">
                  <c:v>1.0005922059260706</c:v>
                </c:pt>
                <c:pt idx="4149">
                  <c:v>0.98310988325822457</c:v>
                </c:pt>
                <c:pt idx="4150">
                  <c:v>0.9867210753767458</c:v>
                </c:pt>
                <c:pt idx="4151">
                  <c:v>1.007347846051204</c:v>
                </c:pt>
                <c:pt idx="4152">
                  <c:v>1.0240233227566646</c:v>
                </c:pt>
                <c:pt idx="4153">
                  <c:v>1.0194965916588441</c:v>
                </c:pt>
                <c:pt idx="4154">
                  <c:v>0.99198637374512355</c:v>
                </c:pt>
                <c:pt idx="4155">
                  <c:v>0.99374547137987002</c:v>
                </c:pt>
                <c:pt idx="4156">
                  <c:v>0.98454033261307883</c:v>
                </c:pt>
                <c:pt idx="4157">
                  <c:v>0.97470549287017849</c:v>
                </c:pt>
                <c:pt idx="4158">
                  <c:v>0.94948235143155768</c:v>
                </c:pt>
                <c:pt idx="4159">
                  <c:v>0.9372009190264381</c:v>
                </c:pt>
                <c:pt idx="4160">
                  <c:v>0.95079511463027655</c:v>
                </c:pt>
                <c:pt idx="4161">
                  <c:v>0.98182932166539005</c:v>
                </c:pt>
                <c:pt idx="4162">
                  <c:v>0.98642407087765016</c:v>
                </c:pt>
                <c:pt idx="4163">
                  <c:v>1.0043305574875394</c:v>
                </c:pt>
                <c:pt idx="4164">
                  <c:v>0.98605248354444142</c:v>
                </c:pt>
                <c:pt idx="4165">
                  <c:v>1.0030589230784162</c:v>
                </c:pt>
                <c:pt idx="4166">
                  <c:v>1.0203389970595467</c:v>
                </c:pt>
                <c:pt idx="4167">
                  <c:v>0.98573544534764568</c:v>
                </c:pt>
                <c:pt idx="4168">
                  <c:v>1.0497668347895166</c:v>
                </c:pt>
                <c:pt idx="4169">
                  <c:v>0.97639324877633193</c:v>
                </c:pt>
                <c:pt idx="4170">
                  <c:v>0.98060767762036205</c:v>
                </c:pt>
                <c:pt idx="4171">
                  <c:v>0.93494785256436719</c:v>
                </c:pt>
                <c:pt idx="4172">
                  <c:v>0.96751929049089247</c:v>
                </c:pt>
                <c:pt idx="4173">
                  <c:v>0.92658436309226888</c:v>
                </c:pt>
                <c:pt idx="4174">
                  <c:v>0.97450291715503901</c:v>
                </c:pt>
                <c:pt idx="4175">
                  <c:v>1.0005560776052498</c:v>
                </c:pt>
                <c:pt idx="4176">
                  <c:v>1.0375065924956817</c:v>
                </c:pt>
                <c:pt idx="4177">
                  <c:v>1.0245883180994801</c:v>
                </c:pt>
                <c:pt idx="4178">
                  <c:v>0.99585926964004312</c:v>
                </c:pt>
                <c:pt idx="4179">
                  <c:v>1.0218309831175956</c:v>
                </c:pt>
                <c:pt idx="4180">
                  <c:v>1.0354497395740705</c:v>
                </c:pt>
                <c:pt idx="4181">
                  <c:v>0.97997471869217523</c:v>
                </c:pt>
                <c:pt idx="4182">
                  <c:v>0.96426342681240385</c:v>
                </c:pt>
                <c:pt idx="4183">
                  <c:v>0.98514854237415572</c:v>
                </c:pt>
                <c:pt idx="4184">
                  <c:v>0.9792575756275772</c:v>
                </c:pt>
                <c:pt idx="4185">
                  <c:v>0.98939714333155504</c:v>
                </c:pt>
                <c:pt idx="4186">
                  <c:v>0.95737914064596163</c:v>
                </c:pt>
                <c:pt idx="4187">
                  <c:v>0.97321271199260451</c:v>
                </c:pt>
                <c:pt idx="4188">
                  <c:v>1.0019479049132245</c:v>
                </c:pt>
                <c:pt idx="4189">
                  <c:v>1.0080550866081881</c:v>
                </c:pt>
                <c:pt idx="4190">
                  <c:v>0.99289593201761084</c:v>
                </c:pt>
                <c:pt idx="4191">
                  <c:v>0.99045836930003295</c:v>
                </c:pt>
                <c:pt idx="4192">
                  <c:v>0.99998630484969353</c:v>
                </c:pt>
                <c:pt idx="4193">
                  <c:v>1.0143694820577362</c:v>
                </c:pt>
                <c:pt idx="4194">
                  <c:v>1.0159309128636651</c:v>
                </c:pt>
                <c:pt idx="4195">
                  <c:v>0.98335499698218043</c:v>
                </c:pt>
                <c:pt idx="4196">
                  <c:v>0.99029818171781048</c:v>
                </c:pt>
                <c:pt idx="4197">
                  <c:v>0.98504924489450385</c:v>
                </c:pt>
                <c:pt idx="4198">
                  <c:v>0.98968421281133923</c:v>
                </c:pt>
                <c:pt idx="4199">
                  <c:v>1.0037991166105704</c:v>
                </c:pt>
                <c:pt idx="4200">
                  <c:v>0.98415360775700056</c:v>
                </c:pt>
                <c:pt idx="4201">
                  <c:v>0.99288195191373818</c:v>
                </c:pt>
                <c:pt idx="4202">
                  <c:v>0.99009872503301399</c:v>
                </c:pt>
                <c:pt idx="4203">
                  <c:v>0.99194328063654935</c:v>
                </c:pt>
                <c:pt idx="4204">
                  <c:v>0.99082917377994073</c:v>
                </c:pt>
                <c:pt idx="4205">
                  <c:v>0.99583409015808366</c:v>
                </c:pt>
                <c:pt idx="4206">
                  <c:v>0.98304799016935085</c:v>
                </c:pt>
                <c:pt idx="4207">
                  <c:v>0.9931961779708981</c:v>
                </c:pt>
                <c:pt idx="4208">
                  <c:v>0.97990460924184253</c:v>
                </c:pt>
                <c:pt idx="4209">
                  <c:v>0.98198720980151266</c:v>
                </c:pt>
                <c:pt idx="4210">
                  <c:v>0.98970201899359589</c:v>
                </c:pt>
                <c:pt idx="4211">
                  <c:v>0.9708595644147926</c:v>
                </c:pt>
                <c:pt idx="4212">
                  <c:v>0.99950465494864005</c:v>
                </c:pt>
                <c:pt idx="4213">
                  <c:v>0.97837221326581836</c:v>
                </c:pt>
                <c:pt idx="4214">
                  <c:v>0.9790123191632355</c:v>
                </c:pt>
                <c:pt idx="4215">
                  <c:v>0.98265813175892258</c:v>
                </c:pt>
                <c:pt idx="4216">
                  <c:v>0.97654177363182981</c:v>
                </c:pt>
                <c:pt idx="4217">
                  <c:v>0.97402860398524327</c:v>
                </c:pt>
                <c:pt idx="4218">
                  <c:v>0.97243670751502176</c:v>
                </c:pt>
                <c:pt idx="4219">
                  <c:v>0.95830117029668704</c:v>
                </c:pt>
                <c:pt idx="4220">
                  <c:v>0.98097820204936248</c:v>
                </c:pt>
                <c:pt idx="4221">
                  <c:v>0.98792656177628102</c:v>
                </c:pt>
                <c:pt idx="4222">
                  <c:v>0.97028219184477671</c:v>
                </c:pt>
                <c:pt idx="4223">
                  <c:v>1.0162234118215927</c:v>
                </c:pt>
                <c:pt idx="4224">
                  <c:v>0.97723950424480988</c:v>
                </c:pt>
                <c:pt idx="4225">
                  <c:v>1.0440239656554555</c:v>
                </c:pt>
                <c:pt idx="4226">
                  <c:v>0.98004316157761229</c:v>
                </c:pt>
                <c:pt idx="4227">
                  <c:v>0.97950997257199979</c:v>
                </c:pt>
                <c:pt idx="4228">
                  <c:v>1.0026775872425597</c:v>
                </c:pt>
                <c:pt idx="4229">
                  <c:v>0.98744590249354725</c:v>
                </c:pt>
                <c:pt idx="4230">
                  <c:v>0.9736964850645401</c:v>
                </c:pt>
                <c:pt idx="4231">
                  <c:v>0.97616070188993054</c:v>
                </c:pt>
                <c:pt idx="4232">
                  <c:v>0.98421966397298932</c:v>
                </c:pt>
                <c:pt idx="4233">
                  <c:v>0.97211694425730499</c:v>
                </c:pt>
                <c:pt idx="4234">
                  <c:v>0.97208583328016873</c:v>
                </c:pt>
                <c:pt idx="4235">
                  <c:v>0.95773726987352858</c:v>
                </c:pt>
                <c:pt idx="4236">
                  <c:v>0.99310793674316789</c:v>
                </c:pt>
                <c:pt idx="4237">
                  <c:v>0.97924979357056807</c:v>
                </c:pt>
                <c:pt idx="4238">
                  <c:v>0.97426683239219514</c:v>
                </c:pt>
                <c:pt idx="4239">
                  <c:v>0.96011086414751168</c:v>
                </c:pt>
                <c:pt idx="4240">
                  <c:v>0.9859982939701265</c:v>
                </c:pt>
                <c:pt idx="4241">
                  <c:v>1.0142318975540061</c:v>
                </c:pt>
                <c:pt idx="4242">
                  <c:v>0.98370414930199823</c:v>
                </c:pt>
                <c:pt idx="4243">
                  <c:v>0.95980866709985491</c:v>
                </c:pt>
                <c:pt idx="4244">
                  <c:v>0.99205314939037503</c:v>
                </c:pt>
                <c:pt idx="4245">
                  <c:v>0.99369562444276871</c:v>
                </c:pt>
                <c:pt idx="4246">
                  <c:v>0.99918037658112691</c:v>
                </c:pt>
                <c:pt idx="4247">
                  <c:v>0.97216566477283117</c:v>
                </c:pt>
                <c:pt idx="4248">
                  <c:v>0.95018575113711323</c:v>
                </c:pt>
                <c:pt idx="4249">
                  <c:v>0.9418475854927697</c:v>
                </c:pt>
                <c:pt idx="4250">
                  <c:v>0.9248758806234707</c:v>
                </c:pt>
                <c:pt idx="4251">
                  <c:v>0.92402323681898912</c:v>
                </c:pt>
                <c:pt idx="4252">
                  <c:v>0.94163757418973049</c:v>
                </c:pt>
                <c:pt idx="4253">
                  <c:v>0.9714218264626342</c:v>
                </c:pt>
                <c:pt idx="4254">
                  <c:v>0.98897037982273273</c:v>
                </c:pt>
                <c:pt idx="4255">
                  <c:v>1.0386660141855033</c:v>
                </c:pt>
                <c:pt idx="4256">
                  <c:v>1.034650462428923</c:v>
                </c:pt>
                <c:pt idx="4257">
                  <c:v>1.0060833393866335</c:v>
                </c:pt>
                <c:pt idx="4258">
                  <c:v>1.0139171750684972</c:v>
                </c:pt>
                <c:pt idx="4259">
                  <c:v>1.0220162479708039</c:v>
                </c:pt>
                <c:pt idx="4260">
                  <c:v>1.0054983919486058</c:v>
                </c:pt>
                <c:pt idx="4261">
                  <c:v>1.0000225028564427</c:v>
                </c:pt>
                <c:pt idx="4262">
                  <c:v>1.0214417000615552</c:v>
                </c:pt>
                <c:pt idx="4263">
                  <c:v>1.0310340618307583</c:v>
                </c:pt>
                <c:pt idx="4264">
                  <c:v>1.0590200441963316</c:v>
                </c:pt>
                <c:pt idx="4265">
                  <c:v>1.0454555788554576</c:v>
                </c:pt>
                <c:pt idx="4266">
                  <c:v>1.0283984917901348</c:v>
                </c:pt>
                <c:pt idx="4267">
                  <c:v>1.0340779856268483</c:v>
                </c:pt>
                <c:pt idx="4268">
                  <c:v>1.0314869054639986</c:v>
                </c:pt>
                <c:pt idx="4269">
                  <c:v>1.0080644163004673</c:v>
                </c:pt>
                <c:pt idx="4270">
                  <c:v>0.99290312921251278</c:v>
                </c:pt>
                <c:pt idx="4271">
                  <c:v>0.98593706737137343</c:v>
                </c:pt>
                <c:pt idx="4272">
                  <c:v>0.99342481694620943</c:v>
                </c:pt>
                <c:pt idx="4273">
                  <c:v>0.985638717291483</c:v>
                </c:pt>
                <c:pt idx="4274">
                  <c:v>0.9730218281950308</c:v>
                </c:pt>
                <c:pt idx="4275">
                  <c:v>0.97040735663872624</c:v>
                </c:pt>
                <c:pt idx="4276">
                  <c:v>0.92989562049941932</c:v>
                </c:pt>
                <c:pt idx="4277">
                  <c:v>0.94851710463345895</c:v>
                </c:pt>
                <c:pt idx="4278">
                  <c:v>0.92807018724886581</c:v>
                </c:pt>
                <c:pt idx="4279">
                  <c:v>0.93053122365823049</c:v>
                </c:pt>
                <c:pt idx="4280">
                  <c:v>0.96269104609761069</c:v>
                </c:pt>
                <c:pt idx="4281">
                  <c:v>1.0161853348091341</c:v>
                </c:pt>
                <c:pt idx="4282">
                  <c:v>1.0347098419788998</c:v>
                </c:pt>
                <c:pt idx="4283">
                  <c:v>1.0572071465214374</c:v>
                </c:pt>
                <c:pt idx="4284">
                  <c:v>1.0507985279318248</c:v>
                </c:pt>
                <c:pt idx="4285">
                  <c:v>1.0520882773577511</c:v>
                </c:pt>
                <c:pt idx="4286">
                  <c:v>1.0289107369823687</c:v>
                </c:pt>
                <c:pt idx="4287">
                  <c:v>0.99785344734833681</c:v>
                </c:pt>
                <c:pt idx="4288">
                  <c:v>0.98079320216959098</c:v>
                </c:pt>
                <c:pt idx="4289">
                  <c:v>0.99598986943811929</c:v>
                </c:pt>
                <c:pt idx="4290">
                  <c:v>1.0296838162516959</c:v>
                </c:pt>
                <c:pt idx="4291">
                  <c:v>1.0168020743959958</c:v>
                </c:pt>
                <c:pt idx="4292">
                  <c:v>1.0356052193086089</c:v>
                </c:pt>
                <c:pt idx="4293">
                  <c:v>1.039119183495719</c:v>
                </c:pt>
                <c:pt idx="4294">
                  <c:v>1.0263889334321614</c:v>
                </c:pt>
                <c:pt idx="4295">
                  <c:v>1.0756323708850641</c:v>
                </c:pt>
                <c:pt idx="4296">
                  <c:v>1.0432891058982876</c:v>
                </c:pt>
                <c:pt idx="4297">
                  <c:v>0.99493805885220898</c:v>
                </c:pt>
                <c:pt idx="4298">
                  <c:v>0.97674416032749944</c:v>
                </c:pt>
                <c:pt idx="4299">
                  <c:v>1.0074492989244479</c:v>
                </c:pt>
                <c:pt idx="4300">
                  <c:v>0.98703968633272698</c:v>
                </c:pt>
                <c:pt idx="4301">
                  <c:v>0.97657823445153658</c:v>
                </c:pt>
                <c:pt idx="4302">
                  <c:v>0.99096044280414064</c:v>
                </c:pt>
                <c:pt idx="4303">
                  <c:v>0.99843046681575187</c:v>
                </c:pt>
                <c:pt idx="4304">
                  <c:v>0.98451886553276546</c:v>
                </c:pt>
                <c:pt idx="4305">
                  <c:v>0.97702929860010324</c:v>
                </c:pt>
                <c:pt idx="4306">
                  <c:v>0.9518004342778551</c:v>
                </c:pt>
                <c:pt idx="4307">
                  <c:v>0.95269124302892594</c:v>
                </c:pt>
                <c:pt idx="4308">
                  <c:v>0.95260462634240872</c:v>
                </c:pt>
                <c:pt idx="4309">
                  <c:v>0.9276357979446278</c:v>
                </c:pt>
                <c:pt idx="4310">
                  <c:v>0.94077335381806015</c:v>
                </c:pt>
                <c:pt idx="4311">
                  <c:v>0.9612002580454474</c:v>
                </c:pt>
                <c:pt idx="4312">
                  <c:v>0.97445144553016283</c:v>
                </c:pt>
                <c:pt idx="4313">
                  <c:v>1.0078926660064564</c:v>
                </c:pt>
                <c:pt idx="4314">
                  <c:v>0.99742783072460939</c:v>
                </c:pt>
                <c:pt idx="4315">
                  <c:v>0.99784935869314506</c:v>
                </c:pt>
                <c:pt idx="4316">
                  <c:v>0.95870987621734916</c:v>
                </c:pt>
                <c:pt idx="4317">
                  <c:v>0.9508510646374857</c:v>
                </c:pt>
                <c:pt idx="4318">
                  <c:v>0.94850555330928032</c:v>
                </c:pt>
                <c:pt idx="4319">
                  <c:v>0.94812623355758197</c:v>
                </c:pt>
                <c:pt idx="4320">
                  <c:v>0.94873889878832307</c:v>
                </c:pt>
                <c:pt idx="4321">
                  <c:v>0.9806545494886566</c:v>
                </c:pt>
                <c:pt idx="4322">
                  <c:v>0.99573554890008908</c:v>
                </c:pt>
                <c:pt idx="4323">
                  <c:v>1.0030750697004567</c:v>
                </c:pt>
                <c:pt idx="4324">
                  <c:v>1.0253975509288336</c:v>
                </c:pt>
                <c:pt idx="4325">
                  <c:v>1.0421919362075347</c:v>
                </c:pt>
                <c:pt idx="4326">
                  <c:v>1.0372718688140345</c:v>
                </c:pt>
                <c:pt idx="4327">
                  <c:v>1.0227343753683065</c:v>
                </c:pt>
                <c:pt idx="4328">
                  <c:v>1.0054549305800076</c:v>
                </c:pt>
                <c:pt idx="4329">
                  <c:v>1.0291468781004975</c:v>
                </c:pt>
                <c:pt idx="4330">
                  <c:v>1.0189777716003035</c:v>
                </c:pt>
                <c:pt idx="4331">
                  <c:v>1.0053113896070212</c:v>
                </c:pt>
                <c:pt idx="4332">
                  <c:v>0.99381756191912884</c:v>
                </c:pt>
                <c:pt idx="4333">
                  <c:v>0.99853604698782994</c:v>
                </c:pt>
                <c:pt idx="4334">
                  <c:v>1.0270120688217885</c:v>
                </c:pt>
                <c:pt idx="4335">
                  <c:v>1.0152374096495853</c:v>
                </c:pt>
                <c:pt idx="4336">
                  <c:v>1.0239073844599891</c:v>
                </c:pt>
                <c:pt idx="4337">
                  <c:v>1.017782819367637</c:v>
                </c:pt>
                <c:pt idx="4338">
                  <c:v>1.0057011079162637</c:v>
                </c:pt>
                <c:pt idx="4339">
                  <c:v>1.0109458006827468</c:v>
                </c:pt>
                <c:pt idx="4340">
                  <c:v>1.0093525914584101</c:v>
                </c:pt>
                <c:pt idx="4341">
                  <c:v>0.98850420009224038</c:v>
                </c:pt>
                <c:pt idx="4342">
                  <c:v>0.99221933080753877</c:v>
                </c:pt>
                <c:pt idx="4343">
                  <c:v>0.98984313565844573</c:v>
                </c:pt>
                <c:pt idx="4344">
                  <c:v>1.006042802700881</c:v>
                </c:pt>
                <c:pt idx="4345">
                  <c:v>0.9811141392192857</c:v>
                </c:pt>
                <c:pt idx="4346">
                  <c:v>0.97794539568129313</c:v>
                </c:pt>
                <c:pt idx="4347">
                  <c:v>0.9759738183488339</c:v>
                </c:pt>
                <c:pt idx="4348">
                  <c:v>0.969507646426783</c:v>
                </c:pt>
                <c:pt idx="4349">
                  <c:v>0.99412851578966843</c:v>
                </c:pt>
                <c:pt idx="4350">
                  <c:v>0.9942261985130828</c:v>
                </c:pt>
                <c:pt idx="4351">
                  <c:v>0.99808754004671951</c:v>
                </c:pt>
                <c:pt idx="4352">
                  <c:v>0.97108595242827067</c:v>
                </c:pt>
                <c:pt idx="4353">
                  <c:v>0.96889582685205533</c:v>
                </c:pt>
                <c:pt idx="4354">
                  <c:v>0.9461142474230908</c:v>
                </c:pt>
                <c:pt idx="4355">
                  <c:v>0.94279452980263734</c:v>
                </c:pt>
                <c:pt idx="4356">
                  <c:v>0.95214402705473089</c:v>
                </c:pt>
                <c:pt idx="4357">
                  <c:v>0.94164654820007709</c:v>
                </c:pt>
                <c:pt idx="4358">
                  <c:v>0.9498211985522178</c:v>
                </c:pt>
                <c:pt idx="4359">
                  <c:v>0.97326470910411289</c:v>
                </c:pt>
                <c:pt idx="4360">
                  <c:v>0.99601752561834056</c:v>
                </c:pt>
                <c:pt idx="4361">
                  <c:v>1.0170149874945216</c:v>
                </c:pt>
                <c:pt idx="4362">
                  <c:v>1.0265976328910797</c:v>
                </c:pt>
                <c:pt idx="4363">
                  <c:v>1.011935514038953</c:v>
                </c:pt>
                <c:pt idx="4364">
                  <c:v>0.98595385023666271</c:v>
                </c:pt>
                <c:pt idx="4365">
                  <c:v>1.0004858129069594</c:v>
                </c:pt>
                <c:pt idx="4366">
                  <c:v>0.99329068613603433</c:v>
                </c:pt>
                <c:pt idx="4367">
                  <c:v>0.97419492679623088</c:v>
                </c:pt>
                <c:pt idx="4368">
                  <c:v>0.99465749107509771</c:v>
                </c:pt>
                <c:pt idx="4369">
                  <c:v>0.97225938787547839</c:v>
                </c:pt>
                <c:pt idx="4370">
                  <c:v>1.0266493635569021</c:v>
                </c:pt>
                <c:pt idx="4371">
                  <c:v>1.0325787103596511</c:v>
                </c:pt>
                <c:pt idx="4372">
                  <c:v>1.0149989414772806</c:v>
                </c:pt>
                <c:pt idx="4373">
                  <c:v>0.9748483725708722</c:v>
                </c:pt>
                <c:pt idx="4374">
                  <c:v>0.9776784966848765</c:v>
                </c:pt>
                <c:pt idx="4375">
                  <c:v>0.9702506520853259</c:v>
                </c:pt>
                <c:pt idx="4376">
                  <c:v>0.96934069621029362</c:v>
                </c:pt>
                <c:pt idx="4377">
                  <c:v>0.97506759665395104</c:v>
                </c:pt>
                <c:pt idx="4378">
                  <c:v>0.97411682123755983</c:v>
                </c:pt>
                <c:pt idx="4379">
                  <c:v>0.98342183294047314</c:v>
                </c:pt>
                <c:pt idx="4380">
                  <c:v>0.98778011032406599</c:v>
                </c:pt>
                <c:pt idx="4381">
                  <c:v>0.99122665743346561</c:v>
                </c:pt>
                <c:pt idx="4382">
                  <c:v>0.9901991393411731</c:v>
                </c:pt>
                <c:pt idx="4383">
                  <c:v>0.978260360566654</c:v>
                </c:pt>
                <c:pt idx="4384">
                  <c:v>0.98561612792664877</c:v>
                </c:pt>
                <c:pt idx="4385">
                  <c:v>0.98410695194992837</c:v>
                </c:pt>
                <c:pt idx="4386">
                  <c:v>1.0035502551157465</c:v>
                </c:pt>
                <c:pt idx="4387">
                  <c:v>0.9838587599256321</c:v>
                </c:pt>
                <c:pt idx="4388">
                  <c:v>0.97991396410671083</c:v>
                </c:pt>
                <c:pt idx="4389">
                  <c:v>0.99369083132144476</c:v>
                </c:pt>
                <c:pt idx="4390">
                  <c:v>0.9993678832194679</c:v>
                </c:pt>
                <c:pt idx="4391">
                  <c:v>0.99464947236409673</c:v>
                </c:pt>
                <c:pt idx="4392">
                  <c:v>0.99157301087917882</c:v>
                </c:pt>
                <c:pt idx="4393">
                  <c:v>0.98882158906965711</c:v>
                </c:pt>
                <c:pt idx="4394">
                  <c:v>1.0050057977447899</c:v>
                </c:pt>
                <c:pt idx="4395">
                  <c:v>1.0182682184336307</c:v>
                </c:pt>
                <c:pt idx="4396">
                  <c:v>1.0015887045049978</c:v>
                </c:pt>
                <c:pt idx="4397">
                  <c:v>0.99730319121030386</c:v>
                </c:pt>
                <c:pt idx="4398">
                  <c:v>1.0222207341518375</c:v>
                </c:pt>
                <c:pt idx="4399">
                  <c:v>1.0110241228632837</c:v>
                </c:pt>
                <c:pt idx="4400">
                  <c:v>0.96795317402045522</c:v>
                </c:pt>
                <c:pt idx="4401">
                  <c:v>0.95326137669557975</c:v>
                </c:pt>
                <c:pt idx="4402">
                  <c:v>0.95825320547017856</c:v>
                </c:pt>
                <c:pt idx="4403">
                  <c:v>0.94622495509754978</c:v>
                </c:pt>
                <c:pt idx="4404">
                  <c:v>0.92327962145515152</c:v>
                </c:pt>
                <c:pt idx="4405">
                  <c:v>0.91459343227626755</c:v>
                </c:pt>
                <c:pt idx="4406">
                  <c:v>0.90759003144226802</c:v>
                </c:pt>
                <c:pt idx="4407">
                  <c:v>0.90375942892961569</c:v>
                </c:pt>
                <c:pt idx="4408">
                  <c:v>0.91227994605570939</c:v>
                </c:pt>
                <c:pt idx="4409">
                  <c:v>0.92718433252394428</c:v>
                </c:pt>
                <c:pt idx="4410">
                  <c:v>0.94525836605795832</c:v>
                </c:pt>
                <c:pt idx="4411">
                  <c:v>0.97815168956163889</c:v>
                </c:pt>
                <c:pt idx="4412">
                  <c:v>1.0211155997309374</c:v>
                </c:pt>
                <c:pt idx="4413">
                  <c:v>1.0341379780744928</c:v>
                </c:pt>
                <c:pt idx="4414">
                  <c:v>1.0351852359326617</c:v>
                </c:pt>
                <c:pt idx="4415">
                  <c:v>1.0583338480628472</c:v>
                </c:pt>
                <c:pt idx="4416">
                  <c:v>1.0521323005677412</c:v>
                </c:pt>
                <c:pt idx="4417">
                  <c:v>1.0328132348331251</c:v>
                </c:pt>
                <c:pt idx="4418">
                  <c:v>1.0150736057723486</c:v>
                </c:pt>
                <c:pt idx="4419">
                  <c:v>0.99986400850521273</c:v>
                </c:pt>
                <c:pt idx="4420">
                  <c:v>1.0172967201841194</c:v>
                </c:pt>
                <c:pt idx="4421">
                  <c:v>1.0233673309543319</c:v>
                </c:pt>
                <c:pt idx="4422">
                  <c:v>1.0071670967543529</c:v>
                </c:pt>
                <c:pt idx="4423">
                  <c:v>1.0018367828743362</c:v>
                </c:pt>
                <c:pt idx="4424">
                  <c:v>0.99892551238461424</c:v>
                </c:pt>
                <c:pt idx="4425">
                  <c:v>0.99402246164826691</c:v>
                </c:pt>
                <c:pt idx="4426">
                  <c:v>1.0165273103424226</c:v>
                </c:pt>
                <c:pt idx="4427">
                  <c:v>1.0096046589432917</c:v>
                </c:pt>
                <c:pt idx="4428">
                  <c:v>0.99117953780331847</c:v>
                </c:pt>
                <c:pt idx="4429">
                  <c:v>0.98644501545296481</c:v>
                </c:pt>
                <c:pt idx="4430">
                  <c:v>1.0181964854078032</c:v>
                </c:pt>
                <c:pt idx="4431">
                  <c:v>1.0319955098496969</c:v>
                </c:pt>
                <c:pt idx="4432">
                  <c:v>1.0086897435703408</c:v>
                </c:pt>
                <c:pt idx="4433">
                  <c:v>0.99535664142831626</c:v>
                </c:pt>
                <c:pt idx="4434">
                  <c:v>0.98667433651044156</c:v>
                </c:pt>
                <c:pt idx="4435">
                  <c:v>1.0475725629396755</c:v>
                </c:pt>
                <c:pt idx="4436">
                  <c:v>0.94522337372707832</c:v>
                </c:pt>
                <c:pt idx="4437">
                  <c:v>0.93442792303569477</c:v>
                </c:pt>
                <c:pt idx="4438">
                  <c:v>0.90024811012076</c:v>
                </c:pt>
                <c:pt idx="4439">
                  <c:v>0.90867274372220985</c:v>
                </c:pt>
                <c:pt idx="4440">
                  <c:v>0.88801653798272029</c:v>
                </c:pt>
                <c:pt idx="4441">
                  <c:v>0.8794602179428016</c:v>
                </c:pt>
                <c:pt idx="4442">
                  <c:v>0.88587149574582436</c:v>
                </c:pt>
                <c:pt idx="4443">
                  <c:v>0.94946354015306977</c:v>
                </c:pt>
                <c:pt idx="4444">
                  <c:v>1.020663504027929</c:v>
                </c:pt>
                <c:pt idx="4445">
                  <c:v>1.0603298855152627</c:v>
                </c:pt>
                <c:pt idx="4446">
                  <c:v>1.0642376025068085</c:v>
                </c:pt>
                <c:pt idx="4447">
                  <c:v>1.0163440930393606</c:v>
                </c:pt>
                <c:pt idx="4448">
                  <c:v>0.97191151261418851</c:v>
                </c:pt>
                <c:pt idx="4449">
                  <c:v>0.96954977376472629</c:v>
                </c:pt>
                <c:pt idx="4450">
                  <c:v>0.96019332554331005</c:v>
                </c:pt>
                <c:pt idx="4451">
                  <c:v>0.94324861336569432</c:v>
                </c:pt>
                <c:pt idx="4452">
                  <c:v>0.93961722994845098</c:v>
                </c:pt>
                <c:pt idx="4453">
                  <c:v>0.94591407964994367</c:v>
                </c:pt>
                <c:pt idx="4454">
                  <c:v>0.93962153855262398</c:v>
                </c:pt>
                <c:pt idx="4455">
                  <c:v>0.93786769782523161</c:v>
                </c:pt>
                <c:pt idx="4456">
                  <c:v>0.95169922386283379</c:v>
                </c:pt>
                <c:pt idx="4457">
                  <c:v>0.94991507239382278</c:v>
                </c:pt>
                <c:pt idx="4458">
                  <c:v>0.96123829587506737</c:v>
                </c:pt>
                <c:pt idx="4459">
                  <c:v>0.96134228829877233</c:v>
                </c:pt>
                <c:pt idx="4460">
                  <c:v>0.97183408318407938</c:v>
                </c:pt>
                <c:pt idx="4461">
                  <c:v>0.98561479722658385</c:v>
                </c:pt>
                <c:pt idx="4462">
                  <c:v>0.99392710630725833</c:v>
                </c:pt>
                <c:pt idx="4463">
                  <c:v>0.99481370238074229</c:v>
                </c:pt>
                <c:pt idx="4464">
                  <c:v>1.0191312289287977</c:v>
                </c:pt>
                <c:pt idx="4465">
                  <c:v>1.0609736155060596</c:v>
                </c:pt>
                <c:pt idx="4466">
                  <c:v>1.0460231925478518</c:v>
                </c:pt>
                <c:pt idx="4467">
                  <c:v>1.0527073970520013</c:v>
                </c:pt>
                <c:pt idx="4468">
                  <c:v>1.0431131990463214</c:v>
                </c:pt>
                <c:pt idx="4469">
                  <c:v>1.0450299828546932</c:v>
                </c:pt>
                <c:pt idx="4470">
                  <c:v>1.0371295130343097</c:v>
                </c:pt>
                <c:pt idx="4471">
                  <c:v>1.0044081710600337</c:v>
                </c:pt>
                <c:pt idx="4472">
                  <c:v>1.0014079858439315</c:v>
                </c:pt>
                <c:pt idx="4473">
                  <c:v>1.0185788694450715</c:v>
                </c:pt>
                <c:pt idx="4474">
                  <c:v>1.0428975602387802</c:v>
                </c:pt>
                <c:pt idx="4475">
                  <c:v>1.0398611297430365</c:v>
                </c:pt>
                <c:pt idx="4476">
                  <c:v>1.021720974610536</c:v>
                </c:pt>
                <c:pt idx="4477">
                  <c:v>1.0081425985631522</c:v>
                </c:pt>
                <c:pt idx="4478">
                  <c:v>1.0174615096641249</c:v>
                </c:pt>
                <c:pt idx="4479">
                  <c:v>1.007752306026469</c:v>
                </c:pt>
                <c:pt idx="4480">
                  <c:v>1.002426361409156</c:v>
                </c:pt>
                <c:pt idx="4481">
                  <c:v>0.99637279924991939</c:v>
                </c:pt>
                <c:pt idx="4482">
                  <c:v>0.9895203327959502</c:v>
                </c:pt>
                <c:pt idx="4483">
                  <c:v>0.98357053833103447</c:v>
                </c:pt>
                <c:pt idx="4484">
                  <c:v>0.98073747422233237</c:v>
                </c:pt>
                <c:pt idx="4485">
                  <c:v>0.9581726839702831</c:v>
                </c:pt>
                <c:pt idx="4486">
                  <c:v>0.94412867006879531</c:v>
                </c:pt>
                <c:pt idx="4487">
                  <c:v>0.94330999151744577</c:v>
                </c:pt>
                <c:pt idx="4488">
                  <c:v>0.95242873861722599</c:v>
                </c:pt>
                <c:pt idx="4489">
                  <c:v>0.92328336143569711</c:v>
                </c:pt>
                <c:pt idx="4490">
                  <c:v>0.92285358637270387</c:v>
                </c:pt>
                <c:pt idx="4491">
                  <c:v>0.94342160820961529</c:v>
                </c:pt>
                <c:pt idx="4492">
                  <c:v>0.91452892623290161</c:v>
                </c:pt>
                <c:pt idx="4493">
                  <c:v>0.93231391957753895</c:v>
                </c:pt>
                <c:pt idx="4494">
                  <c:v>0.91442466899453312</c:v>
                </c:pt>
                <c:pt idx="4495">
                  <c:v>0.91278991777429364</c:v>
                </c:pt>
                <c:pt idx="4496">
                  <c:v>0.90830378342261775</c:v>
                </c:pt>
                <c:pt idx="4497">
                  <c:v>0.92589702359399773</c:v>
                </c:pt>
                <c:pt idx="4498">
                  <c:v>0.91343146218649596</c:v>
                </c:pt>
                <c:pt idx="4499">
                  <c:v>0.92841227276679184</c:v>
                </c:pt>
                <c:pt idx="4500">
                  <c:v>0.92463281553685817</c:v>
                </c:pt>
                <c:pt idx="4501">
                  <c:v>0.9250722193730827</c:v>
                </c:pt>
                <c:pt idx="4502">
                  <c:v>0.97481172864507537</c:v>
                </c:pt>
                <c:pt idx="4503">
                  <c:v>1.0342364192079103</c:v>
                </c:pt>
                <c:pt idx="4504">
                  <c:v>1.0237297937211363</c:v>
                </c:pt>
                <c:pt idx="4505">
                  <c:v>1.0232582707723403</c:v>
                </c:pt>
                <c:pt idx="4506">
                  <c:v>1.0477362272938739</c:v>
                </c:pt>
                <c:pt idx="4507">
                  <c:v>1.0718729763867074</c:v>
                </c:pt>
                <c:pt idx="4508">
                  <c:v>1.0734495839630336</c:v>
                </c:pt>
                <c:pt idx="4509">
                  <c:v>1.0315891779191946</c:v>
                </c:pt>
                <c:pt idx="4510">
                  <c:v>1.0233809127027884</c:v>
                </c:pt>
                <c:pt idx="4511">
                  <c:v>1.0355051833623856</c:v>
                </c:pt>
                <c:pt idx="4512">
                  <c:v>1.0326902141184451</c:v>
                </c:pt>
                <c:pt idx="4513">
                  <c:v>1.0145327915151336</c:v>
                </c:pt>
                <c:pt idx="4514">
                  <c:v>1.0064518709074579</c:v>
                </c:pt>
                <c:pt idx="4515">
                  <c:v>1.0228509103012031</c:v>
                </c:pt>
                <c:pt idx="4516">
                  <c:v>1.0333521872499734</c:v>
                </c:pt>
                <c:pt idx="4517">
                  <c:v>1.0382985283016055</c:v>
                </c:pt>
                <c:pt idx="4518">
                  <c:v>1.0043326896825375</c:v>
                </c:pt>
                <c:pt idx="4519">
                  <c:v>0.99976432683571981</c:v>
                </c:pt>
                <c:pt idx="4520">
                  <c:v>1.01003917151762</c:v>
                </c:pt>
                <c:pt idx="4521">
                  <c:v>1.0017794937569844</c:v>
                </c:pt>
                <c:pt idx="4522">
                  <c:v>0.97167589114889541</c:v>
                </c:pt>
                <c:pt idx="4523">
                  <c:v>0.95710739831477776</c:v>
                </c:pt>
                <c:pt idx="4524">
                  <c:v>0.966379148923461</c:v>
                </c:pt>
                <c:pt idx="4525">
                  <c:v>0.95855958216269477</c:v>
                </c:pt>
                <c:pt idx="4526">
                  <c:v>0.96868786697057374</c:v>
                </c:pt>
                <c:pt idx="4527">
                  <c:v>0.94670817724576561</c:v>
                </c:pt>
                <c:pt idx="4528">
                  <c:v>0.90651684397809174</c:v>
                </c:pt>
                <c:pt idx="4529">
                  <c:v>0.91646105126842003</c:v>
                </c:pt>
                <c:pt idx="4530">
                  <c:v>0.92056643886569756</c:v>
                </c:pt>
                <c:pt idx="4531">
                  <c:v>0.9383031960455257</c:v>
                </c:pt>
                <c:pt idx="4532">
                  <c:v>0.94240065385376293</c:v>
                </c:pt>
                <c:pt idx="4533">
                  <c:v>0.95305238089589173</c:v>
                </c:pt>
                <c:pt idx="4534">
                  <c:v>0.95705011940366014</c:v>
                </c:pt>
                <c:pt idx="4535">
                  <c:v>0.97631824767974185</c:v>
                </c:pt>
                <c:pt idx="4536">
                  <c:v>0.98368768708772603</c:v>
                </c:pt>
                <c:pt idx="4537">
                  <c:v>0.99305086345463689</c:v>
                </c:pt>
                <c:pt idx="4538">
                  <c:v>0.98279117095779411</c:v>
                </c:pt>
                <c:pt idx="4539">
                  <c:v>1.011376203137867</c:v>
                </c:pt>
                <c:pt idx="4540">
                  <c:v>1.0352849554343406</c:v>
                </c:pt>
                <c:pt idx="4541">
                  <c:v>1.0045393189909093</c:v>
                </c:pt>
                <c:pt idx="4542">
                  <c:v>1.0111974296204682</c:v>
                </c:pt>
                <c:pt idx="4543">
                  <c:v>1.026576755006658</c:v>
                </c:pt>
                <c:pt idx="4544">
                  <c:v>1.0166534561179046</c:v>
                </c:pt>
                <c:pt idx="4545">
                  <c:v>1.0066310433514516</c:v>
                </c:pt>
                <c:pt idx="4546">
                  <c:v>0.98997645960859626</c:v>
                </c:pt>
                <c:pt idx="4547">
                  <c:v>1.001260223969934</c:v>
                </c:pt>
                <c:pt idx="4548">
                  <c:v>0.9648658450852633</c:v>
                </c:pt>
                <c:pt idx="4549">
                  <c:v>0.96668624263475267</c:v>
                </c:pt>
                <c:pt idx="4550">
                  <c:v>0.95514992699667889</c:v>
                </c:pt>
                <c:pt idx="4551">
                  <c:v>0.9714012336631821</c:v>
                </c:pt>
                <c:pt idx="4552">
                  <c:v>0.99477368686293743</c:v>
                </c:pt>
                <c:pt idx="4553">
                  <c:v>0.99818182187437654</c:v>
                </c:pt>
                <c:pt idx="4554">
                  <c:v>0.9931665652688878</c:v>
                </c:pt>
                <c:pt idx="4555">
                  <c:v>0.98540879486231503</c:v>
                </c:pt>
                <c:pt idx="4556">
                  <c:v>0.98654097569844112</c:v>
                </c:pt>
                <c:pt idx="4557">
                  <c:v>0.98939602095332491</c:v>
                </c:pt>
                <c:pt idx="4558">
                  <c:v>0.99144715495192781</c:v>
                </c:pt>
                <c:pt idx="4559">
                  <c:v>0.99374702909451562</c:v>
                </c:pt>
                <c:pt idx="4560">
                  <c:v>0.98166145985263165</c:v>
                </c:pt>
                <c:pt idx="4561">
                  <c:v>1.0042728769774256</c:v>
                </c:pt>
                <c:pt idx="4562">
                  <c:v>1.0088594427235549</c:v>
                </c:pt>
                <c:pt idx="4563">
                  <c:v>0.99105074834339335</c:v>
                </c:pt>
                <c:pt idx="4564">
                  <c:v>0.99551055093554885</c:v>
                </c:pt>
                <c:pt idx="4565">
                  <c:v>1.0024494032421187</c:v>
                </c:pt>
                <c:pt idx="4566">
                  <c:v>1.0078326886484288</c:v>
                </c:pt>
                <c:pt idx="4567">
                  <c:v>1.0071238274999872</c:v>
                </c:pt>
                <c:pt idx="4568">
                  <c:v>1.0079375087523392</c:v>
                </c:pt>
                <c:pt idx="4569">
                  <c:v>1.0078205489788348</c:v>
                </c:pt>
                <c:pt idx="4570">
                  <c:v>1.0099077189976993</c:v>
                </c:pt>
                <c:pt idx="4571">
                  <c:v>0.99344595493061505</c:v>
                </c:pt>
                <c:pt idx="4572">
                  <c:v>0.99492776501613422</c:v>
                </c:pt>
                <c:pt idx="4573">
                  <c:v>0.996824784169832</c:v>
                </c:pt>
                <c:pt idx="4574">
                  <c:v>1.0135552063490572</c:v>
                </c:pt>
                <c:pt idx="4575">
                  <c:v>1.009601356674144</c:v>
                </c:pt>
                <c:pt idx="4576">
                  <c:v>0.98448288526775318</c:v>
                </c:pt>
                <c:pt idx="4577">
                  <c:v>1.0027529636196544</c:v>
                </c:pt>
                <c:pt idx="4578">
                  <c:v>1.0050290692016428</c:v>
                </c:pt>
                <c:pt idx="4579">
                  <c:v>0.99824393202455286</c:v>
                </c:pt>
                <c:pt idx="4580">
                  <c:v>0.98351857053704483</c:v>
                </c:pt>
                <c:pt idx="4581">
                  <c:v>0.99014670870937094</c:v>
                </c:pt>
                <c:pt idx="4582">
                  <c:v>0.98751957809453073</c:v>
                </c:pt>
                <c:pt idx="4583">
                  <c:v>0.99430811327536495</c:v>
                </c:pt>
                <c:pt idx="4584">
                  <c:v>0.98486246864284555</c:v>
                </c:pt>
                <c:pt idx="4585">
                  <c:v>0.96706715103136454</c:v>
                </c:pt>
                <c:pt idx="4586">
                  <c:v>0.98365125143239263</c:v>
                </c:pt>
                <c:pt idx="4587">
                  <c:v>0.97916272762517265</c:v>
                </c:pt>
                <c:pt idx="4588">
                  <c:v>0.97126050440857525</c:v>
                </c:pt>
                <c:pt idx="4589">
                  <c:v>0.98607920384821013</c:v>
                </c:pt>
                <c:pt idx="4590">
                  <c:v>0.96895936122832316</c:v>
                </c:pt>
                <c:pt idx="4591">
                  <c:v>0.97319885682127727</c:v>
                </c:pt>
                <c:pt idx="4592">
                  <c:v>0.96491273891891383</c:v>
                </c:pt>
                <c:pt idx="4593">
                  <c:v>0.95522409858462054</c:v>
                </c:pt>
                <c:pt idx="4594">
                  <c:v>0.94522790872043128</c:v>
                </c:pt>
                <c:pt idx="4595">
                  <c:v>0.92346492925484946</c:v>
                </c:pt>
                <c:pt idx="4596">
                  <c:v>0.90942720823445877</c:v>
                </c:pt>
                <c:pt idx="4597">
                  <c:v>0.91044549817460374</c:v>
                </c:pt>
                <c:pt idx="4598">
                  <c:v>0.92584841262134243</c:v>
                </c:pt>
                <c:pt idx="4599">
                  <c:v>0.9433095540446943</c:v>
                </c:pt>
                <c:pt idx="4600">
                  <c:v>0.94524705813530041</c:v>
                </c:pt>
                <c:pt idx="4601">
                  <c:v>0.92690381403403888</c:v>
                </c:pt>
                <c:pt idx="4602">
                  <c:v>0.94473330130495647</c:v>
                </c:pt>
                <c:pt idx="4603">
                  <c:v>0.94905486542515127</c:v>
                </c:pt>
                <c:pt idx="4604">
                  <c:v>0.94947407653997595</c:v>
                </c:pt>
                <c:pt idx="4605">
                  <c:v>0.97101332315588751</c:v>
                </c:pt>
                <c:pt idx="4606">
                  <c:v>0.98413195075660465</c:v>
                </c:pt>
                <c:pt idx="4607">
                  <c:v>1.0704293070427398</c:v>
                </c:pt>
                <c:pt idx="4608">
                  <c:v>1.0378384469270736</c:v>
                </c:pt>
                <c:pt idx="4609">
                  <c:v>1.0346896880082308</c:v>
                </c:pt>
                <c:pt idx="4610">
                  <c:v>1.0531398367859799</c:v>
                </c:pt>
                <c:pt idx="4611">
                  <c:v>1.0513075178920392</c:v>
                </c:pt>
                <c:pt idx="4612">
                  <c:v>1.0763393849272682</c:v>
                </c:pt>
                <c:pt idx="4613">
                  <c:v>1.0404147433294475</c:v>
                </c:pt>
                <c:pt idx="4614">
                  <c:v>1.0109654976332441</c:v>
                </c:pt>
                <c:pt idx="4615">
                  <c:v>1.0398130354097317</c:v>
                </c:pt>
                <c:pt idx="4616">
                  <c:v>1.0287693983386559</c:v>
                </c:pt>
                <c:pt idx="4617">
                  <c:v>1.0281650426765541</c:v>
                </c:pt>
                <c:pt idx="4618">
                  <c:v>1.0408929039586734</c:v>
                </c:pt>
                <c:pt idx="4619">
                  <c:v>1.0263069282509985</c:v>
                </c:pt>
                <c:pt idx="4620">
                  <c:v>1.0126371596169677</c:v>
                </c:pt>
                <c:pt idx="4621">
                  <c:v>1.0149946692041305</c:v>
                </c:pt>
                <c:pt idx="4622">
                  <c:v>1.008741564524829</c:v>
                </c:pt>
                <c:pt idx="4623">
                  <c:v>0.99447587401605675</c:v>
                </c:pt>
                <c:pt idx="4624">
                  <c:v>1.0166141044545862</c:v>
                </c:pt>
                <c:pt idx="4625">
                  <c:v>1.0110301277719314</c:v>
                </c:pt>
                <c:pt idx="4626">
                  <c:v>1.0021436161189672</c:v>
                </c:pt>
                <c:pt idx="4627">
                  <c:v>1.0064791487716533</c:v>
                </c:pt>
                <c:pt idx="4628">
                  <c:v>0.99238324648494547</c:v>
                </c:pt>
                <c:pt idx="4629">
                  <c:v>1.1360745858613333</c:v>
                </c:pt>
                <c:pt idx="4630">
                  <c:v>0.98704354654661919</c:v>
                </c:pt>
                <c:pt idx="4631">
                  <c:v>0.98490889397270842</c:v>
                </c:pt>
                <c:pt idx="4632">
                  <c:v>0.96491051587330945</c:v>
                </c:pt>
                <c:pt idx="4633">
                  <c:v>0.95885853444228153</c:v>
                </c:pt>
                <c:pt idx="4634">
                  <c:v>0.98328318740025245</c:v>
                </c:pt>
                <c:pt idx="4635">
                  <c:v>0.95800321380260234</c:v>
                </c:pt>
                <c:pt idx="4636">
                  <c:v>0.95405522648667673</c:v>
                </c:pt>
                <c:pt idx="4637">
                  <c:v>0.94853744111557348</c:v>
                </c:pt>
                <c:pt idx="4638">
                  <c:v>0.96014517954943468</c:v>
                </c:pt>
                <c:pt idx="4639">
                  <c:v>0.9680993049719484</c:v>
                </c:pt>
                <c:pt idx="4640">
                  <c:v>0.94348474215880351</c:v>
                </c:pt>
                <c:pt idx="4641">
                  <c:v>0.97186348624896901</c:v>
                </c:pt>
                <c:pt idx="4642">
                  <c:v>0.95335405724421185</c:v>
                </c:pt>
                <c:pt idx="4643">
                  <c:v>1.0017348403641362</c:v>
                </c:pt>
                <c:pt idx="4644">
                  <c:v>0.94775115364411644</c:v>
                </c:pt>
                <c:pt idx="4645">
                  <c:v>0.94254935567829445</c:v>
                </c:pt>
                <c:pt idx="4646">
                  <c:v>0.95695966340070981</c:v>
                </c:pt>
                <c:pt idx="4647">
                  <c:v>0.92965293848739061</c:v>
                </c:pt>
                <c:pt idx="4648">
                  <c:v>1.0342721110919546</c:v>
                </c:pt>
                <c:pt idx="4649">
                  <c:v>1.004068034475752</c:v>
                </c:pt>
                <c:pt idx="4650">
                  <c:v>1.0265304742013264</c:v>
                </c:pt>
                <c:pt idx="4651">
                  <c:v>1.0301001318240912</c:v>
                </c:pt>
                <c:pt idx="4652">
                  <c:v>1.0180196995745101</c:v>
                </c:pt>
                <c:pt idx="4653">
                  <c:v>0.99707584119176818</c:v>
                </c:pt>
                <c:pt idx="4654">
                  <c:v>0.99557597692624145</c:v>
                </c:pt>
                <c:pt idx="4655">
                  <c:v>1.0066763447940952</c:v>
                </c:pt>
                <c:pt idx="4656">
                  <c:v>1.0034364649543088</c:v>
                </c:pt>
                <c:pt idx="4657">
                  <c:v>0.99198841637083657</c:v>
                </c:pt>
                <c:pt idx="4658">
                  <c:v>0.98161754957417091</c:v>
                </c:pt>
                <c:pt idx="4659">
                  <c:v>0.98513760351333657</c:v>
                </c:pt>
                <c:pt idx="4660">
                  <c:v>0.99291136450210171</c:v>
                </c:pt>
                <c:pt idx="4661">
                  <c:v>0.97652129071038285</c:v>
                </c:pt>
                <c:pt idx="4662">
                  <c:v>0.98255246272959895</c:v>
                </c:pt>
                <c:pt idx="4663">
                  <c:v>0.97324195486713383</c:v>
                </c:pt>
                <c:pt idx="4664">
                  <c:v>0.98666118203393816</c:v>
                </c:pt>
                <c:pt idx="4665">
                  <c:v>0.99109676366336696</c:v>
                </c:pt>
                <c:pt idx="4666">
                  <c:v>0.9587093794138033</c:v>
                </c:pt>
                <c:pt idx="4667">
                  <c:v>0.99714553948669382</c:v>
                </c:pt>
                <c:pt idx="4668">
                  <c:v>1.0015230810532207</c:v>
                </c:pt>
                <c:pt idx="4669">
                  <c:v>0.98034990573146008</c:v>
                </c:pt>
                <c:pt idx="4670">
                  <c:v>1.0024657968509449</c:v>
                </c:pt>
                <c:pt idx="4671">
                  <c:v>0.98666178355908762</c:v>
                </c:pt>
                <c:pt idx="4672">
                  <c:v>1.012042350544718</c:v>
                </c:pt>
                <c:pt idx="4673">
                  <c:v>0.98596918971662795</c:v>
                </c:pt>
                <c:pt idx="4674">
                  <c:v>0.98060784815376356</c:v>
                </c:pt>
                <c:pt idx="4675">
                  <c:v>0.9624961353200342</c:v>
                </c:pt>
                <c:pt idx="4676">
                  <c:v>0.96237188168399856</c:v>
                </c:pt>
                <c:pt idx="4677">
                  <c:v>0.99515600604431953</c:v>
                </c:pt>
                <c:pt idx="4678">
                  <c:v>0.97635614758992573</c:v>
                </c:pt>
                <c:pt idx="4679">
                  <c:v>0.94762928263611612</c:v>
                </c:pt>
                <c:pt idx="4680">
                  <c:v>0.94342226895835368</c:v>
                </c:pt>
                <c:pt idx="4681">
                  <c:v>0.97565907466314905</c:v>
                </c:pt>
                <c:pt idx="4682">
                  <c:v>0.95934892188400356</c:v>
                </c:pt>
                <c:pt idx="4683">
                  <c:v>0.98657476823198753</c:v>
                </c:pt>
                <c:pt idx="4684">
                  <c:v>0.96452554980286964</c:v>
                </c:pt>
                <c:pt idx="4685">
                  <c:v>0.98005588065987337</c:v>
                </c:pt>
                <c:pt idx="4686">
                  <c:v>0.98994177199083389</c:v>
                </c:pt>
                <c:pt idx="4687">
                  <c:v>0.98153558516240946</c:v>
                </c:pt>
                <c:pt idx="4688">
                  <c:v>0.96118769826501627</c:v>
                </c:pt>
                <c:pt idx="4689">
                  <c:v>0.95048482964873793</c:v>
                </c:pt>
                <c:pt idx="4690">
                  <c:v>0.95212799050816743</c:v>
                </c:pt>
                <c:pt idx="4691">
                  <c:v>0.97623774915669392</c:v>
                </c:pt>
                <c:pt idx="4692">
                  <c:v>0.97475289994870118</c:v>
                </c:pt>
                <c:pt idx="4693">
                  <c:v>0.97506955279975804</c:v>
                </c:pt>
                <c:pt idx="4694">
                  <c:v>0.96939452740357468</c:v>
                </c:pt>
                <c:pt idx="4695">
                  <c:v>0.98255076611847392</c:v>
                </c:pt>
                <c:pt idx="4696">
                  <c:v>1.0076084999971142</c:v>
                </c:pt>
                <c:pt idx="4697">
                  <c:v>1.0113043836629998</c:v>
                </c:pt>
                <c:pt idx="4698">
                  <c:v>0.98680031397725043</c:v>
                </c:pt>
                <c:pt idx="4699">
                  <c:v>0.99671195455281036</c:v>
                </c:pt>
                <c:pt idx="4700">
                  <c:v>0.95334581451901701</c:v>
                </c:pt>
                <c:pt idx="4701">
                  <c:v>1.0006568608936999</c:v>
                </c:pt>
                <c:pt idx="4702">
                  <c:v>0.98816083873021399</c:v>
                </c:pt>
                <c:pt idx="4703">
                  <c:v>0.94450329349558115</c:v>
                </c:pt>
                <c:pt idx="4704">
                  <c:v>0.96061644138334412</c:v>
                </c:pt>
                <c:pt idx="4705">
                  <c:v>0.94792225723421009</c:v>
                </c:pt>
                <c:pt idx="4706">
                  <c:v>0.96081487082580075</c:v>
                </c:pt>
                <c:pt idx="4707">
                  <c:v>0.95307861739942523</c:v>
                </c:pt>
                <c:pt idx="4708">
                  <c:v>0.93928101025105448</c:v>
                </c:pt>
                <c:pt idx="4709">
                  <c:v>0.92673268644631279</c:v>
                </c:pt>
                <c:pt idx="4710">
                  <c:v>0.94212988660069663</c:v>
                </c:pt>
                <c:pt idx="4711">
                  <c:v>0.9669102768814406</c:v>
                </c:pt>
                <c:pt idx="4712">
                  <c:v>1.0014428242810469</c:v>
                </c:pt>
                <c:pt idx="4713">
                  <c:v>1.076035131054744</c:v>
                </c:pt>
                <c:pt idx="4714">
                  <c:v>0.98573692660125101</c:v>
                </c:pt>
                <c:pt idx="4715">
                  <c:v>0.9694424777036349</c:v>
                </c:pt>
                <c:pt idx="4716">
                  <c:v>0.98176455637795357</c:v>
                </c:pt>
                <c:pt idx="4717">
                  <c:v>1.0027402597310233</c:v>
                </c:pt>
                <c:pt idx="4718">
                  <c:v>0.99719823838290444</c:v>
                </c:pt>
                <c:pt idx="4719">
                  <c:v>1.0176297828438474</c:v>
                </c:pt>
                <c:pt idx="4720">
                  <c:v>1.0159815425425012</c:v>
                </c:pt>
                <c:pt idx="4721">
                  <c:v>0.99746703727732322</c:v>
                </c:pt>
                <c:pt idx="4722">
                  <c:v>1.0217860607702201</c:v>
                </c:pt>
                <c:pt idx="4723">
                  <c:v>1.0333156573283886</c:v>
                </c:pt>
                <c:pt idx="4724">
                  <c:v>1.0149068470357268</c:v>
                </c:pt>
                <c:pt idx="4725">
                  <c:v>1.000141256457324</c:v>
                </c:pt>
                <c:pt idx="4726">
                  <c:v>1.0034166478347863</c:v>
                </c:pt>
                <c:pt idx="4727">
                  <c:v>0.99933833415376194</c:v>
                </c:pt>
                <c:pt idx="4728">
                  <c:v>1.0035033914841345</c:v>
                </c:pt>
                <c:pt idx="4729">
                  <c:v>0.98602317081090951</c:v>
                </c:pt>
                <c:pt idx="4730">
                  <c:v>0.97827411450989132</c:v>
                </c:pt>
                <c:pt idx="4731">
                  <c:v>0.99605725103414411</c:v>
                </c:pt>
                <c:pt idx="4732">
                  <c:v>0.99298899042436517</c:v>
                </c:pt>
                <c:pt idx="4733">
                  <c:v>0.97127183205032908</c:v>
                </c:pt>
                <c:pt idx="4734">
                  <c:v>0.95235122348007717</c:v>
                </c:pt>
                <c:pt idx="4735">
                  <c:v>0.93694648979999362</c:v>
                </c:pt>
                <c:pt idx="4736">
                  <c:v>0.93312405751792815</c:v>
                </c:pt>
                <c:pt idx="4737">
                  <c:v>0.91410867306682952</c:v>
                </c:pt>
                <c:pt idx="4738">
                  <c:v>0.91733343834382053</c:v>
                </c:pt>
                <c:pt idx="4739">
                  <c:v>0.89724269154489222</c:v>
                </c:pt>
                <c:pt idx="4740">
                  <c:v>0.94548016707973359</c:v>
                </c:pt>
                <c:pt idx="4741">
                  <c:v>0.98296792089286011</c:v>
                </c:pt>
                <c:pt idx="4742">
                  <c:v>1.0015619944616916</c:v>
                </c:pt>
                <c:pt idx="4743">
                  <c:v>0.96897250999189855</c:v>
                </c:pt>
                <c:pt idx="4744">
                  <c:v>0.9551614542211645</c:v>
                </c:pt>
                <c:pt idx="4745">
                  <c:v>0.9645582637608161</c:v>
                </c:pt>
                <c:pt idx="4746">
                  <c:v>0.98651251832235809</c:v>
                </c:pt>
                <c:pt idx="4747">
                  <c:v>0.99872583035786144</c:v>
                </c:pt>
                <c:pt idx="4748">
                  <c:v>0.89586495966863311</c:v>
                </c:pt>
                <c:pt idx="4749">
                  <c:v>0.91860150942614938</c:v>
                </c:pt>
                <c:pt idx="4750">
                  <c:v>0.96072824115043065</c:v>
                </c:pt>
                <c:pt idx="4751">
                  <c:v>0.94825384856469785</c:v>
                </c:pt>
                <c:pt idx="4752">
                  <c:v>0.87866903876570046</c:v>
                </c:pt>
                <c:pt idx="4753">
                  <c:v>0.90836005921881002</c:v>
                </c:pt>
                <c:pt idx="4754">
                  <c:v>0.99340060663086061</c:v>
                </c:pt>
                <c:pt idx="4755">
                  <c:v>1.0386124612487229</c:v>
                </c:pt>
                <c:pt idx="4756">
                  <c:v>1.0457060038035471</c:v>
                </c:pt>
                <c:pt idx="4757">
                  <c:v>1.0304244512626823</c:v>
                </c:pt>
                <c:pt idx="4758">
                  <c:v>1.0516729323381913</c:v>
                </c:pt>
                <c:pt idx="4759">
                  <c:v>1.1003699899397184</c:v>
                </c:pt>
                <c:pt idx="4760">
                  <c:v>1.0912555134852699</c:v>
                </c:pt>
                <c:pt idx="4761">
                  <c:v>1.0504019324736573</c:v>
                </c:pt>
                <c:pt idx="4762">
                  <c:v>1.024798838223151</c:v>
                </c:pt>
                <c:pt idx="4763">
                  <c:v>1.0409433504048142</c:v>
                </c:pt>
                <c:pt idx="4764">
                  <c:v>1.0246713690701033</c:v>
                </c:pt>
                <c:pt idx="4765">
                  <c:v>0.98853202520909766</c:v>
                </c:pt>
                <c:pt idx="4766">
                  <c:v>0.98054319789798139</c:v>
                </c:pt>
                <c:pt idx="4767">
                  <c:v>1.0040470948818299</c:v>
                </c:pt>
                <c:pt idx="4768">
                  <c:v>1.0354134178355852</c:v>
                </c:pt>
                <c:pt idx="4769">
                  <c:v>1.0416445448232328</c:v>
                </c:pt>
                <c:pt idx="4770">
                  <c:v>1.0282239904767831</c:v>
                </c:pt>
                <c:pt idx="4771">
                  <c:v>1.0185928973896805</c:v>
                </c:pt>
                <c:pt idx="4772">
                  <c:v>1.0038905296590868</c:v>
                </c:pt>
                <c:pt idx="4773">
                  <c:v>0.99903389712334467</c:v>
                </c:pt>
                <c:pt idx="4774">
                  <c:v>0.9972991319353206</c:v>
                </c:pt>
                <c:pt idx="4775">
                  <c:v>0.9760952773495013</c:v>
                </c:pt>
                <c:pt idx="4776">
                  <c:v>0.99871295224051249</c:v>
                </c:pt>
                <c:pt idx="4777">
                  <c:v>1.0060910320641965</c:v>
                </c:pt>
                <c:pt idx="4778">
                  <c:v>0.99693610653441578</c:v>
                </c:pt>
                <c:pt idx="4779">
                  <c:v>0.96440493210559641</c:v>
                </c:pt>
                <c:pt idx="4780">
                  <c:v>0.97091202786130937</c:v>
                </c:pt>
                <c:pt idx="4781">
                  <c:v>0.9710443842520905</c:v>
                </c:pt>
                <c:pt idx="4782">
                  <c:v>0.94950128959238389</c:v>
                </c:pt>
                <c:pt idx="4783">
                  <c:v>0.92990399259536605</c:v>
                </c:pt>
                <c:pt idx="4784">
                  <c:v>0.92055651846599917</c:v>
                </c:pt>
                <c:pt idx="4785">
                  <c:v>0.91975175323890179</c:v>
                </c:pt>
                <c:pt idx="4786">
                  <c:v>1.0017168536899836</c:v>
                </c:pt>
                <c:pt idx="4787">
                  <c:v>1.0680207519264036</c:v>
                </c:pt>
                <c:pt idx="4788">
                  <c:v>1.0120515661041158</c:v>
                </c:pt>
                <c:pt idx="4789">
                  <c:v>0.98471593001612423</c:v>
                </c:pt>
                <c:pt idx="4790">
                  <c:v>0.97375701482641341</c:v>
                </c:pt>
                <c:pt idx="4791">
                  <c:v>0.94474518723490719</c:v>
                </c:pt>
                <c:pt idx="4792">
                  <c:v>0.93754503475414985</c:v>
                </c:pt>
                <c:pt idx="4793">
                  <c:v>0.92580635535287614</c:v>
                </c:pt>
                <c:pt idx="4794">
                  <c:v>0.93523121552694133</c:v>
                </c:pt>
                <c:pt idx="4795">
                  <c:v>0.98457524477187708</c:v>
                </c:pt>
                <c:pt idx="4796">
                  <c:v>0.95869261222562885</c:v>
                </c:pt>
                <c:pt idx="4797">
                  <c:v>1.0048617965073605</c:v>
                </c:pt>
                <c:pt idx="4798">
                  <c:v>0.97460857416298163</c:v>
                </c:pt>
                <c:pt idx="4799">
                  <c:v>1.0487402727133539</c:v>
                </c:pt>
                <c:pt idx="4800">
                  <c:v>1.0016972772187023</c:v>
                </c:pt>
                <c:pt idx="4801">
                  <c:v>0.97981225267701155</c:v>
                </c:pt>
                <c:pt idx="4802">
                  <c:v>0.999488095985684</c:v>
                </c:pt>
                <c:pt idx="4803">
                  <c:v>1.0384338435470988</c:v>
                </c:pt>
                <c:pt idx="4804">
                  <c:v>1.0273628620112758</c:v>
                </c:pt>
                <c:pt idx="4805">
                  <c:v>1.0238157425787122</c:v>
                </c:pt>
                <c:pt idx="4806">
                  <c:v>1.0075327686956026</c:v>
                </c:pt>
                <c:pt idx="4807">
                  <c:v>0.98878205475625425</c:v>
                </c:pt>
                <c:pt idx="4808">
                  <c:v>0.9959640049078079</c:v>
                </c:pt>
                <c:pt idx="4809">
                  <c:v>0.97756205798711315</c:v>
                </c:pt>
                <c:pt idx="4810">
                  <c:v>0.99280998573930634</c:v>
                </c:pt>
                <c:pt idx="4811">
                  <c:v>1.0162926597393094</c:v>
                </c:pt>
                <c:pt idx="4812">
                  <c:v>1.0311196343822613</c:v>
                </c:pt>
                <c:pt idx="4813">
                  <c:v>1.0480541631499778</c:v>
                </c:pt>
                <c:pt idx="4814">
                  <c:v>1.0278811547800648</c:v>
                </c:pt>
                <c:pt idx="4815">
                  <c:v>1.0358434265621421</c:v>
                </c:pt>
                <c:pt idx="4816">
                  <c:v>1.0257562662231219</c:v>
                </c:pt>
                <c:pt idx="4817">
                  <c:v>1.0259572990163675</c:v>
                </c:pt>
                <c:pt idx="4818">
                  <c:v>1.0067727422363402</c:v>
                </c:pt>
                <c:pt idx="4819">
                  <c:v>0.99103344699157359</c:v>
                </c:pt>
                <c:pt idx="4820">
                  <c:v>1.0111343512853352</c:v>
                </c:pt>
                <c:pt idx="4821">
                  <c:v>1.0117376074148479</c:v>
                </c:pt>
                <c:pt idx="4822">
                  <c:v>1.0253048394619038</c:v>
                </c:pt>
                <c:pt idx="4823">
                  <c:v>1.0287806233579169</c:v>
                </c:pt>
                <c:pt idx="4824">
                  <c:v>1.0168946997600095</c:v>
                </c:pt>
                <c:pt idx="4825">
                  <c:v>1.0120372913603528</c:v>
                </c:pt>
                <c:pt idx="4826">
                  <c:v>0.98668374920510371</c:v>
                </c:pt>
                <c:pt idx="4827">
                  <c:v>0.98041009639844079</c:v>
                </c:pt>
                <c:pt idx="4828">
                  <c:v>0.99010257343368213</c:v>
                </c:pt>
                <c:pt idx="4829">
                  <c:v>1.0068396794087924</c:v>
                </c:pt>
                <c:pt idx="4830">
                  <c:v>1.0197949569281073</c:v>
                </c:pt>
                <c:pt idx="4831">
                  <c:v>1.0084840878175918</c:v>
                </c:pt>
                <c:pt idx="4832">
                  <c:v>1.0282298982193117</c:v>
                </c:pt>
                <c:pt idx="4833">
                  <c:v>1.0178537738454203</c:v>
                </c:pt>
                <c:pt idx="4834">
                  <c:v>1.0126536589927286</c:v>
                </c:pt>
                <c:pt idx="4835">
                  <c:v>0.97662114849052084</c:v>
                </c:pt>
                <c:pt idx="4836">
                  <c:v>0.96457665918366498</c:v>
                </c:pt>
                <c:pt idx="4837">
                  <c:v>0.96138452354507975</c:v>
                </c:pt>
                <c:pt idx="4838">
                  <c:v>0.96012384883493029</c:v>
                </c:pt>
                <c:pt idx="4839">
                  <c:v>0.97020720719648335</c:v>
                </c:pt>
                <c:pt idx="4840">
                  <c:v>0.98194541274789904</c:v>
                </c:pt>
                <c:pt idx="4841">
                  <c:v>0.97900754851267624</c:v>
                </c:pt>
                <c:pt idx="4842">
                  <c:v>0.97551119447190482</c:v>
                </c:pt>
                <c:pt idx="4843">
                  <c:v>1.0228173831295595</c:v>
                </c:pt>
                <c:pt idx="4844">
                  <c:v>0.9692885201700473</c:v>
                </c:pt>
                <c:pt idx="4845">
                  <c:v>0.9044601794750281</c:v>
                </c:pt>
                <c:pt idx="4846">
                  <c:v>0.96108693981149573</c:v>
                </c:pt>
                <c:pt idx="4847">
                  <c:v>0.94510183190900698</c:v>
                </c:pt>
                <c:pt idx="4848">
                  <c:v>0.94193016488517289</c:v>
                </c:pt>
                <c:pt idx="4849">
                  <c:v>0.94904692356776621</c:v>
                </c:pt>
                <c:pt idx="4850">
                  <c:v>1.0021719237464204</c:v>
                </c:pt>
                <c:pt idx="4851">
                  <c:v>1.0213201143312276</c:v>
                </c:pt>
                <c:pt idx="4852">
                  <c:v>1.0146210471641448</c:v>
                </c:pt>
                <c:pt idx="4853">
                  <c:v>1.0381916409663872</c:v>
                </c:pt>
                <c:pt idx="4854">
                  <c:v>1.0536268081457154</c:v>
                </c:pt>
                <c:pt idx="4855">
                  <c:v>1.0618093923110681</c:v>
                </c:pt>
                <c:pt idx="4856">
                  <c:v>1.0390832195152802</c:v>
                </c:pt>
                <c:pt idx="4857">
                  <c:v>1.0020110072369464</c:v>
                </c:pt>
                <c:pt idx="4858">
                  <c:v>1.0019872794877995</c:v>
                </c:pt>
                <c:pt idx="4859">
                  <c:v>1.0101997229175308</c:v>
                </c:pt>
                <c:pt idx="4860">
                  <c:v>0.99865071649536408</c:v>
                </c:pt>
                <c:pt idx="4861">
                  <c:v>0.98243817924796883</c:v>
                </c:pt>
                <c:pt idx="4862">
                  <c:v>0.98104629436128044</c:v>
                </c:pt>
                <c:pt idx="4863">
                  <c:v>1.0003488182029305</c:v>
                </c:pt>
                <c:pt idx="4864">
                  <c:v>0.99557980212537456</c:v>
                </c:pt>
                <c:pt idx="4865">
                  <c:v>0.98981546572681922</c:v>
                </c:pt>
                <c:pt idx="4866">
                  <c:v>0.98673370879110844</c:v>
                </c:pt>
                <c:pt idx="4867">
                  <c:v>0.99452308744156648</c:v>
                </c:pt>
                <c:pt idx="4868">
                  <c:v>0.98554605560507424</c:v>
                </c:pt>
                <c:pt idx="4869">
                  <c:v>1.0138129828012283</c:v>
                </c:pt>
                <c:pt idx="4870">
                  <c:v>1.0176695666574687</c:v>
                </c:pt>
                <c:pt idx="4871">
                  <c:v>1.0084767658676843</c:v>
                </c:pt>
                <c:pt idx="4872">
                  <c:v>1.020385828857175</c:v>
                </c:pt>
                <c:pt idx="4873">
                  <c:v>1.0277328696370862</c:v>
                </c:pt>
                <c:pt idx="4874">
                  <c:v>1.029560537145825</c:v>
                </c:pt>
                <c:pt idx="4875">
                  <c:v>1.009342259278587</c:v>
                </c:pt>
                <c:pt idx="4876">
                  <c:v>0.98290917075383932</c:v>
                </c:pt>
                <c:pt idx="4877">
                  <c:v>0.98147209791007306</c:v>
                </c:pt>
                <c:pt idx="4878">
                  <c:v>0.98636067636706692</c:v>
                </c:pt>
                <c:pt idx="4879">
                  <c:v>0.96710889013388768</c:v>
                </c:pt>
                <c:pt idx="4880">
                  <c:v>0.96932991598113794</c:v>
                </c:pt>
                <c:pt idx="4881">
                  <c:v>0.96872774349849333</c:v>
                </c:pt>
                <c:pt idx="4882">
                  <c:v>0.96772565586005621</c:v>
                </c:pt>
                <c:pt idx="4883">
                  <c:v>0.95110861979902162</c:v>
                </c:pt>
                <c:pt idx="4884">
                  <c:v>0.9878047011833867</c:v>
                </c:pt>
                <c:pt idx="4885">
                  <c:v>0.97009711309434576</c:v>
                </c:pt>
                <c:pt idx="4886">
                  <c:v>0.98137503726964648</c:v>
                </c:pt>
                <c:pt idx="4887">
                  <c:v>0.97036759998672673</c:v>
                </c:pt>
                <c:pt idx="4888">
                  <c:v>1.0034498061033259</c:v>
                </c:pt>
                <c:pt idx="4889">
                  <c:v>1.0403625504469487</c:v>
                </c:pt>
                <c:pt idx="4890">
                  <c:v>1.0073773574639773</c:v>
                </c:pt>
                <c:pt idx="4891">
                  <c:v>1.0110108127136921</c:v>
                </c:pt>
                <c:pt idx="4892">
                  <c:v>1.0185795315786792</c:v>
                </c:pt>
                <c:pt idx="4893">
                  <c:v>1.0359031997402073</c:v>
                </c:pt>
                <c:pt idx="4894">
                  <c:v>1.0139090718416921</c:v>
                </c:pt>
                <c:pt idx="4895">
                  <c:v>1.0174136438794203</c:v>
                </c:pt>
                <c:pt idx="4896">
                  <c:v>1.026568635718041</c:v>
                </c:pt>
                <c:pt idx="4897">
                  <c:v>0.9958072565953715</c:v>
                </c:pt>
                <c:pt idx="4898">
                  <c:v>1.0160036211018235</c:v>
                </c:pt>
                <c:pt idx="4899">
                  <c:v>1.0239381602502222</c:v>
                </c:pt>
                <c:pt idx="4900">
                  <c:v>0.96674770889753037</c:v>
                </c:pt>
                <c:pt idx="4901">
                  <c:v>0.96261831558723221</c:v>
                </c:pt>
                <c:pt idx="4902">
                  <c:v>0.96699117871467677</c:v>
                </c:pt>
                <c:pt idx="4903">
                  <c:v>0.96948669396608156</c:v>
                </c:pt>
                <c:pt idx="4904">
                  <c:v>0.97208158549553936</c:v>
                </c:pt>
                <c:pt idx="4905">
                  <c:v>0.96256438450705206</c:v>
                </c:pt>
                <c:pt idx="4906">
                  <c:v>0.96370675856822829</c:v>
                </c:pt>
                <c:pt idx="4907">
                  <c:v>0.98246217843935779</c:v>
                </c:pt>
                <c:pt idx="4908">
                  <c:v>1.0151548377346189</c:v>
                </c:pt>
                <c:pt idx="4909">
                  <c:v>1.001798390438156</c:v>
                </c:pt>
                <c:pt idx="4910">
                  <c:v>1.0014180926833516</c:v>
                </c:pt>
                <c:pt idx="4911">
                  <c:v>1.0368764425221388</c:v>
                </c:pt>
                <c:pt idx="4912">
                  <c:v>1.0503280340702861</c:v>
                </c:pt>
                <c:pt idx="4913">
                  <c:v>1.0090901654093596</c:v>
                </c:pt>
                <c:pt idx="4914">
                  <c:v>0.98817493696819647</c:v>
                </c:pt>
                <c:pt idx="4915">
                  <c:v>0.97662666311331114</c:v>
                </c:pt>
                <c:pt idx="4916">
                  <c:v>0.99436708126598927</c:v>
                </c:pt>
                <c:pt idx="4917">
                  <c:v>0.97937697516672306</c:v>
                </c:pt>
                <c:pt idx="4918">
                  <c:v>0.97630068543401527</c:v>
                </c:pt>
                <c:pt idx="4919">
                  <c:v>0.99059745087441053</c:v>
                </c:pt>
                <c:pt idx="4920">
                  <c:v>1.0181628525363673</c:v>
                </c:pt>
                <c:pt idx="4921">
                  <c:v>1.0277643806001451</c:v>
                </c:pt>
                <c:pt idx="4922">
                  <c:v>1.0078392849739499</c:v>
                </c:pt>
                <c:pt idx="4923">
                  <c:v>1.0004011902431944</c:v>
                </c:pt>
                <c:pt idx="4924">
                  <c:v>0.99745210410685969</c:v>
                </c:pt>
                <c:pt idx="4925">
                  <c:v>1.0055180989149834</c:v>
                </c:pt>
                <c:pt idx="4926">
                  <c:v>1.023399645295979</c:v>
                </c:pt>
                <c:pt idx="4927">
                  <c:v>1.0264553069432687</c:v>
                </c:pt>
                <c:pt idx="4928">
                  <c:v>0.9540360062463723</c:v>
                </c:pt>
                <c:pt idx="4929">
                  <c:v>0.99456997833097704</c:v>
                </c:pt>
                <c:pt idx="4930">
                  <c:v>0.98017530308001544</c:v>
                </c:pt>
                <c:pt idx="4931">
                  <c:v>0.98736407115551994</c:v>
                </c:pt>
                <c:pt idx="4932">
                  <c:v>0.97074543781067602</c:v>
                </c:pt>
                <c:pt idx="4933">
                  <c:v>0.94021783623512278</c:v>
                </c:pt>
                <c:pt idx="4934">
                  <c:v>0.94822129622994655</c:v>
                </c:pt>
                <c:pt idx="4935">
                  <c:v>0.92701235778452051</c:v>
                </c:pt>
                <c:pt idx="4936">
                  <c:v>0.94408276182970319</c:v>
                </c:pt>
                <c:pt idx="4937">
                  <c:v>0.92181088508586662</c:v>
                </c:pt>
                <c:pt idx="4938">
                  <c:v>0.935776010118063</c:v>
                </c:pt>
                <c:pt idx="4939">
                  <c:v>0.96275403995551923</c:v>
                </c:pt>
                <c:pt idx="4940">
                  <c:v>0.99936538261694863</c:v>
                </c:pt>
                <c:pt idx="4941">
                  <c:v>0.99405623946339772</c:v>
                </c:pt>
                <c:pt idx="4942">
                  <c:v>0.96542792743529027</c:v>
                </c:pt>
                <c:pt idx="4943">
                  <c:v>0.99719919361379339</c:v>
                </c:pt>
                <c:pt idx="4944">
                  <c:v>0.97677183281255608</c:v>
                </c:pt>
                <c:pt idx="4945">
                  <c:v>1.0026739255839789</c:v>
                </c:pt>
                <c:pt idx="4946">
                  <c:v>0.96712895888978112</c:v>
                </c:pt>
                <c:pt idx="4947">
                  <c:v>0.96680017657367034</c:v>
                </c:pt>
                <c:pt idx="4948">
                  <c:v>0.98278753625688187</c:v>
                </c:pt>
                <c:pt idx="4949">
                  <c:v>0.99133257563647526</c:v>
                </c:pt>
                <c:pt idx="4950">
                  <c:v>0.98670576958736567</c:v>
                </c:pt>
                <c:pt idx="4951">
                  <c:v>0.98005187310251296</c:v>
                </c:pt>
                <c:pt idx="4952">
                  <c:v>0.97857446459833597</c:v>
                </c:pt>
                <c:pt idx="4953">
                  <c:v>0.99735683697228528</c:v>
                </c:pt>
                <c:pt idx="4954">
                  <c:v>0.97823202950758514</c:v>
                </c:pt>
                <c:pt idx="4955">
                  <c:v>0.96787179039540194</c:v>
                </c:pt>
                <c:pt idx="4956">
                  <c:v>0.98787919335918795</c:v>
                </c:pt>
                <c:pt idx="4957">
                  <c:v>0.99060778682797768</c:v>
                </c:pt>
                <c:pt idx="4958">
                  <c:v>0.99695067785723479</c:v>
                </c:pt>
                <c:pt idx="4959">
                  <c:v>0.99543268244517669</c:v>
                </c:pt>
                <c:pt idx="4960">
                  <c:v>0.99555994624757782</c:v>
                </c:pt>
                <c:pt idx="4961">
                  <c:v>0.9688571633457651</c:v>
                </c:pt>
                <c:pt idx="4962">
                  <c:v>0.97408161901401269</c:v>
                </c:pt>
                <c:pt idx="4963">
                  <c:v>0.96759485214008856</c:v>
                </c:pt>
                <c:pt idx="4964">
                  <c:v>0.94852915604107824</c:v>
                </c:pt>
                <c:pt idx="4965">
                  <c:v>0.9590033204595364</c:v>
                </c:pt>
                <c:pt idx="4966">
                  <c:v>0.96780070923718586</c:v>
                </c:pt>
                <c:pt idx="4967">
                  <c:v>0.95689757211521853</c:v>
                </c:pt>
                <c:pt idx="4968">
                  <c:v>0.98976578174838925</c:v>
                </c:pt>
                <c:pt idx="4969">
                  <c:v>0.95957698381601542</c:v>
                </c:pt>
                <c:pt idx="4970">
                  <c:v>0.97706204216518411</c:v>
                </c:pt>
                <c:pt idx="4971">
                  <c:v>0.91022060355498435</c:v>
                </c:pt>
                <c:pt idx="4972">
                  <c:v>0.922661972531158</c:v>
                </c:pt>
                <c:pt idx="4973">
                  <c:v>0.97755978487975537</c:v>
                </c:pt>
                <c:pt idx="4974">
                  <c:v>0.98118164665264762</c:v>
                </c:pt>
                <c:pt idx="4975">
                  <c:v>0.96260446153962953</c:v>
                </c:pt>
                <c:pt idx="4976">
                  <c:v>0.98520226793356502</c:v>
                </c:pt>
                <c:pt idx="4977">
                  <c:v>1.0324840322698963</c:v>
                </c:pt>
                <c:pt idx="4978">
                  <c:v>1.0346855603051586</c:v>
                </c:pt>
                <c:pt idx="4979">
                  <c:v>1.0581682062885891</c:v>
                </c:pt>
                <c:pt idx="4980">
                  <c:v>1.0181618065174516</c:v>
                </c:pt>
                <c:pt idx="4981">
                  <c:v>1.0235645967851807</c:v>
                </c:pt>
                <c:pt idx="4982">
                  <c:v>1.0364767321241013</c:v>
                </c:pt>
                <c:pt idx="4983">
                  <c:v>1.0057050172914284</c:v>
                </c:pt>
                <c:pt idx="4984">
                  <c:v>0.98791041090171727</c:v>
                </c:pt>
                <c:pt idx="4985">
                  <c:v>0.98763617122015945</c:v>
                </c:pt>
                <c:pt idx="4986">
                  <c:v>1.0128589008781035</c:v>
                </c:pt>
                <c:pt idx="4987">
                  <c:v>1.0193873805457865</c:v>
                </c:pt>
                <c:pt idx="4988">
                  <c:v>1.0051271510692772</c:v>
                </c:pt>
                <c:pt idx="4989">
                  <c:v>0.97435148580887787</c:v>
                </c:pt>
                <c:pt idx="4990">
                  <c:v>0.97892276970487113</c:v>
                </c:pt>
                <c:pt idx="4991">
                  <c:v>0.96944918582391726</c:v>
                </c:pt>
                <c:pt idx="4992">
                  <c:v>0.96836821995308375</c:v>
                </c:pt>
                <c:pt idx="4993">
                  <c:v>0.97775461274760345</c:v>
                </c:pt>
                <c:pt idx="4994">
                  <c:v>0.99218140969571489</c:v>
                </c:pt>
                <c:pt idx="4995">
                  <c:v>0.99993795964349708</c:v>
                </c:pt>
                <c:pt idx="4996">
                  <c:v>1.0214367406115772</c:v>
                </c:pt>
                <c:pt idx="4997">
                  <c:v>1.014665682918902</c:v>
                </c:pt>
                <c:pt idx="4998">
                  <c:v>1.0500115798286418</c:v>
                </c:pt>
                <c:pt idx="4999">
                  <c:v>1.024765026346079</c:v>
                </c:pt>
                <c:pt idx="5000">
                  <c:v>0.9647118204247318</c:v>
                </c:pt>
                <c:pt idx="5001">
                  <c:v>0.99106108110179358</c:v>
                </c:pt>
                <c:pt idx="5002">
                  <c:v>1.0271827383992782</c:v>
                </c:pt>
                <c:pt idx="5003">
                  <c:v>1.018922147275247</c:v>
                </c:pt>
                <c:pt idx="5004">
                  <c:v>1.0503145447645672</c:v>
                </c:pt>
                <c:pt idx="5005">
                  <c:v>1.0448368328576478</c:v>
                </c:pt>
                <c:pt idx="5006">
                  <c:v>1.0593425581937554</c:v>
                </c:pt>
                <c:pt idx="5007">
                  <c:v>1.0361808719180723</c:v>
                </c:pt>
                <c:pt idx="5008">
                  <c:v>1.0158547951123735</c:v>
                </c:pt>
                <c:pt idx="5009">
                  <c:v>1.0010566800816025</c:v>
                </c:pt>
                <c:pt idx="5010">
                  <c:v>0.99481178756450217</c:v>
                </c:pt>
                <c:pt idx="5011">
                  <c:v>0.98370261534274761</c:v>
                </c:pt>
                <c:pt idx="5012">
                  <c:v>0.98851937950146029</c:v>
                </c:pt>
                <c:pt idx="5013">
                  <c:v>0.98771175891548446</c:v>
                </c:pt>
                <c:pt idx="5014">
                  <c:v>1.0121770567693065</c:v>
                </c:pt>
                <c:pt idx="5015">
                  <c:v>1.0125242690051988</c:v>
                </c:pt>
                <c:pt idx="5016">
                  <c:v>1.0345871446910646</c:v>
                </c:pt>
                <c:pt idx="5017">
                  <c:v>1.0237832937570333</c:v>
                </c:pt>
                <c:pt idx="5018">
                  <c:v>1.0087880713064443</c:v>
                </c:pt>
                <c:pt idx="5019">
                  <c:v>0.99854638228295023</c:v>
                </c:pt>
                <c:pt idx="5020">
                  <c:v>0.96618458301870824</c:v>
                </c:pt>
                <c:pt idx="5021">
                  <c:v>0.95462517092312205</c:v>
                </c:pt>
                <c:pt idx="5022">
                  <c:v>0.92489196947535457</c:v>
                </c:pt>
                <c:pt idx="5023">
                  <c:v>0.97119368765658687</c:v>
                </c:pt>
                <c:pt idx="5024">
                  <c:v>0.98437538362086285</c:v>
                </c:pt>
                <c:pt idx="5025">
                  <c:v>0.96663874625839541</c:v>
                </c:pt>
                <c:pt idx="5026">
                  <c:v>0.99155375818439706</c:v>
                </c:pt>
                <c:pt idx="5027">
                  <c:v>1.0132837922556543</c:v>
                </c:pt>
                <c:pt idx="5028">
                  <c:v>1.0137662950877782</c:v>
                </c:pt>
                <c:pt idx="5029">
                  <c:v>0.99512916488025016</c:v>
                </c:pt>
                <c:pt idx="5030">
                  <c:v>0.9780184494440588</c:v>
                </c:pt>
                <c:pt idx="5031">
                  <c:v>0.99033874066949845</c:v>
                </c:pt>
                <c:pt idx="5032">
                  <c:v>0.97889503650183862</c:v>
                </c:pt>
                <c:pt idx="5033">
                  <c:v>0.98399969376483043</c:v>
                </c:pt>
                <c:pt idx="5034">
                  <c:v>0.96956021254159153</c:v>
                </c:pt>
                <c:pt idx="5035">
                  <c:v>0.9853967945732327</c:v>
                </c:pt>
                <c:pt idx="5036">
                  <c:v>0.95426475306594027</c:v>
                </c:pt>
                <c:pt idx="5037">
                  <c:v>0.97490984021375071</c:v>
                </c:pt>
                <c:pt idx="5038">
                  <c:v>0.96833624933490947</c:v>
                </c:pt>
                <c:pt idx="5039">
                  <c:v>0.94110214828359628</c:v>
                </c:pt>
                <c:pt idx="5040">
                  <c:v>0.89721013026826668</c:v>
                </c:pt>
                <c:pt idx="5041">
                  <c:v>0.9092451437243102</c:v>
                </c:pt>
                <c:pt idx="5042">
                  <c:v>0.91844603897208976</c:v>
                </c:pt>
                <c:pt idx="5043">
                  <c:v>0.92988477577611384</c:v>
                </c:pt>
                <c:pt idx="5044">
                  <c:v>0.93928952314532055</c:v>
                </c:pt>
                <c:pt idx="5045">
                  <c:v>0.92572780700644486</c:v>
                </c:pt>
                <c:pt idx="5046">
                  <c:v>0.92475807054679982</c:v>
                </c:pt>
                <c:pt idx="5047">
                  <c:v>0.96114570200360361</c:v>
                </c:pt>
                <c:pt idx="5048">
                  <c:v>1.0084263481934692</c:v>
                </c:pt>
                <c:pt idx="5049">
                  <c:v>1.0167156476734289</c:v>
                </c:pt>
                <c:pt idx="5050">
                  <c:v>1.0379231149367165</c:v>
                </c:pt>
                <c:pt idx="5051">
                  <c:v>1.0514910985072579</c:v>
                </c:pt>
                <c:pt idx="5052">
                  <c:v>1.0380401262015568</c:v>
                </c:pt>
                <c:pt idx="5053">
                  <c:v>1.0248094131729588</c:v>
                </c:pt>
                <c:pt idx="5054">
                  <c:v>1.0036063777238564</c:v>
                </c:pt>
                <c:pt idx="5055">
                  <c:v>1.0026276796099898</c:v>
                </c:pt>
                <c:pt idx="5056">
                  <c:v>1.000904058546944</c:v>
                </c:pt>
                <c:pt idx="5057">
                  <c:v>0.98453549490914749</c:v>
                </c:pt>
                <c:pt idx="5058">
                  <c:v>0.97965717409305986</c:v>
                </c:pt>
                <c:pt idx="5059">
                  <c:v>0.98629930992159986</c:v>
                </c:pt>
                <c:pt idx="5060">
                  <c:v>1.0145956586104161</c:v>
                </c:pt>
                <c:pt idx="5061">
                  <c:v>1.0136277477521067</c:v>
                </c:pt>
                <c:pt idx="5062">
                  <c:v>0.99011664402129917</c:v>
                </c:pt>
                <c:pt idx="5063">
                  <c:v>0.97452818023903243</c:v>
                </c:pt>
                <c:pt idx="5064">
                  <c:v>0.96429824893338889</c:v>
                </c:pt>
                <c:pt idx="5065">
                  <c:v>0.97013982695279544</c:v>
                </c:pt>
                <c:pt idx="5066">
                  <c:v>0.96568418559278479</c:v>
                </c:pt>
                <c:pt idx="5067">
                  <c:v>0.94446660874463961</c:v>
                </c:pt>
                <c:pt idx="5068">
                  <c:v>0.93334733907080136</c:v>
                </c:pt>
                <c:pt idx="5069">
                  <c:v>0.94355364725488711</c:v>
                </c:pt>
                <c:pt idx="5070">
                  <c:v>0.93726406313496957</c:v>
                </c:pt>
                <c:pt idx="5071">
                  <c:v>0.93058234863122136</c:v>
                </c:pt>
                <c:pt idx="5072">
                  <c:v>0.91171545403849963</c:v>
                </c:pt>
                <c:pt idx="5073">
                  <c:v>0.90978605776962762</c:v>
                </c:pt>
                <c:pt idx="5074">
                  <c:v>0.93188043518039376</c:v>
                </c:pt>
                <c:pt idx="5075">
                  <c:v>0.91773651602140371</c:v>
                </c:pt>
                <c:pt idx="5076">
                  <c:v>0.93283315750528506</c:v>
                </c:pt>
                <c:pt idx="5077">
                  <c:v>0.89126877684343908</c:v>
                </c:pt>
                <c:pt idx="5078">
                  <c:v>0.9130434837408361</c:v>
                </c:pt>
                <c:pt idx="5079">
                  <c:v>0.9781191573709207</c:v>
                </c:pt>
                <c:pt idx="5080">
                  <c:v>0.96235658826861181</c:v>
                </c:pt>
                <c:pt idx="5081">
                  <c:v>0.97416473649172908</c:v>
                </c:pt>
                <c:pt idx="5082">
                  <c:v>0.98282339817487041</c:v>
                </c:pt>
                <c:pt idx="5083">
                  <c:v>1.0557563952376137</c:v>
                </c:pt>
                <c:pt idx="5084">
                  <c:v>1.0238827282155316</c:v>
                </c:pt>
                <c:pt idx="5085">
                  <c:v>0.97886937014207975</c:v>
                </c:pt>
                <c:pt idx="5086">
                  <c:v>1.0234758025868529</c:v>
                </c:pt>
                <c:pt idx="5087">
                  <c:v>1.0439738963002936</c:v>
                </c:pt>
                <c:pt idx="5088">
                  <c:v>1.0424718319343733</c:v>
                </c:pt>
                <c:pt idx="5089">
                  <c:v>1.0019002119169282</c:v>
                </c:pt>
                <c:pt idx="5090">
                  <c:v>0.98902118571444153</c:v>
                </c:pt>
                <c:pt idx="5091">
                  <c:v>1.0108390033074039</c:v>
                </c:pt>
                <c:pt idx="5092">
                  <c:v>1.0059457354998997</c:v>
                </c:pt>
                <c:pt idx="5093">
                  <c:v>1.0041168030590868</c:v>
                </c:pt>
                <c:pt idx="5094">
                  <c:v>1.0012235967398144</c:v>
                </c:pt>
                <c:pt idx="5095">
                  <c:v>0.98411358707352525</c:v>
                </c:pt>
                <c:pt idx="5096">
                  <c:v>0.9849405390896655</c:v>
                </c:pt>
                <c:pt idx="5097">
                  <c:v>0.99663830325750569</c:v>
                </c:pt>
                <c:pt idx="5098">
                  <c:v>0.97702596875211045</c:v>
                </c:pt>
                <c:pt idx="5099">
                  <c:v>1.0035910725151054</c:v>
                </c:pt>
                <c:pt idx="5100">
                  <c:v>0.98179948771263881</c:v>
                </c:pt>
                <c:pt idx="5101">
                  <c:v>1.0042482744632186</c:v>
                </c:pt>
                <c:pt idx="5102">
                  <c:v>0.97555838208894496</c:v>
                </c:pt>
                <c:pt idx="5103">
                  <c:v>0.98770741896170855</c:v>
                </c:pt>
                <c:pt idx="5104">
                  <c:v>0.96839883677749217</c:v>
                </c:pt>
                <c:pt idx="5105">
                  <c:v>0.98982693318095649</c:v>
                </c:pt>
                <c:pt idx="5106">
                  <c:v>0.94630234097910171</c:v>
                </c:pt>
                <c:pt idx="5107">
                  <c:v>0.93088324846459669</c:v>
                </c:pt>
                <c:pt idx="5108">
                  <c:v>1.0001958522048049</c:v>
                </c:pt>
                <c:pt idx="5109">
                  <c:v>1.0292087580428035</c:v>
                </c:pt>
                <c:pt idx="5110">
                  <c:v>1.0488884281562076</c:v>
                </c:pt>
                <c:pt idx="5111">
                  <c:v>1.0496845832440953</c:v>
                </c:pt>
                <c:pt idx="5112">
                  <c:v>1.06030283523152</c:v>
                </c:pt>
                <c:pt idx="5113">
                  <c:v>1.0841833519917192</c:v>
                </c:pt>
                <c:pt idx="5114">
                  <c:v>1.0746148930291259</c:v>
                </c:pt>
                <c:pt idx="5115">
                  <c:v>1.0428185486957928</c:v>
                </c:pt>
                <c:pt idx="5116">
                  <c:v>1.0274691394413362</c:v>
                </c:pt>
                <c:pt idx="5117">
                  <c:v>1.0274519874471606</c:v>
                </c:pt>
                <c:pt idx="5118">
                  <c:v>1.0271883008368039</c:v>
                </c:pt>
                <c:pt idx="5119">
                  <c:v>1.0274624350859793</c:v>
                </c:pt>
                <c:pt idx="5120">
                  <c:v>0.99838136268341915</c:v>
                </c:pt>
                <c:pt idx="5121">
                  <c:v>0.99056130725890568</c:v>
                </c:pt>
                <c:pt idx="5122">
                  <c:v>1.0272613264114017</c:v>
                </c:pt>
                <c:pt idx="5123">
                  <c:v>0.99807823604717483</c:v>
                </c:pt>
                <c:pt idx="5124">
                  <c:v>1.0294663928198919</c:v>
                </c:pt>
                <c:pt idx="5125">
                  <c:v>1.0203916445365524</c:v>
                </c:pt>
                <c:pt idx="5126">
                  <c:v>0.97535220902400166</c:v>
                </c:pt>
                <c:pt idx="5127">
                  <c:v>1.003844023339904</c:v>
                </c:pt>
                <c:pt idx="5128">
                  <c:v>0.98767197547383634</c:v>
                </c:pt>
                <c:pt idx="5129">
                  <c:v>0.98999421118307551</c:v>
                </c:pt>
                <c:pt idx="5130">
                  <c:v>0.96146750452719931</c:v>
                </c:pt>
                <c:pt idx="5131">
                  <c:v>0.96093573230996121</c:v>
                </c:pt>
                <c:pt idx="5132">
                  <c:v>0.98710000212132509</c:v>
                </c:pt>
                <c:pt idx="5133">
                  <c:v>0.97888576229417135</c:v>
                </c:pt>
                <c:pt idx="5134">
                  <c:v>0.95931491311788131</c:v>
                </c:pt>
                <c:pt idx="5135">
                  <c:v>0.93793511134193075</c:v>
                </c:pt>
                <c:pt idx="5136">
                  <c:v>0.96665865469004519</c:v>
                </c:pt>
                <c:pt idx="5137">
                  <c:v>0.9891125603865073</c:v>
                </c:pt>
                <c:pt idx="5138">
                  <c:v>0.9647158187603242</c:v>
                </c:pt>
                <c:pt idx="5139">
                  <c:v>0.93761460212472769</c:v>
                </c:pt>
                <c:pt idx="5140">
                  <c:v>0.94320351663466573</c:v>
                </c:pt>
                <c:pt idx="5141">
                  <c:v>0.97541837682299182</c:v>
                </c:pt>
                <c:pt idx="5142">
                  <c:v>0.98832036601667173</c:v>
                </c:pt>
                <c:pt idx="5143">
                  <c:v>0.97832803349387876</c:v>
                </c:pt>
                <c:pt idx="5144">
                  <c:v>1.0005763808950119</c:v>
                </c:pt>
                <c:pt idx="5145">
                  <c:v>1.0444799559742639</c:v>
                </c:pt>
                <c:pt idx="5146">
                  <c:v>1.048378590090431</c:v>
                </c:pt>
                <c:pt idx="5147">
                  <c:v>1.0316131863383833</c:v>
                </c:pt>
                <c:pt idx="5148">
                  <c:v>0.96226175979252548</c:v>
                </c:pt>
                <c:pt idx="5149">
                  <c:v>0.9638366919597946</c:v>
                </c:pt>
                <c:pt idx="5150">
                  <c:v>0.95832080211760395</c:v>
                </c:pt>
                <c:pt idx="5151">
                  <c:v>0.9510140087027118</c:v>
                </c:pt>
                <c:pt idx="5152">
                  <c:v>0.94817407920698804</c:v>
                </c:pt>
                <c:pt idx="5153">
                  <c:v>0.94372945023553234</c:v>
                </c:pt>
                <c:pt idx="5154">
                  <c:v>0.92240745557939052</c:v>
                </c:pt>
                <c:pt idx="5155">
                  <c:v>0.92736860151290434</c:v>
                </c:pt>
                <c:pt idx="5156">
                  <c:v>0.94369022982841277</c:v>
                </c:pt>
                <c:pt idx="5157">
                  <c:v>0.96363789830956315</c:v>
                </c:pt>
                <c:pt idx="5158">
                  <c:v>0.9586601948302641</c:v>
                </c:pt>
                <c:pt idx="5159">
                  <c:v>0.96465652456480078</c:v>
                </c:pt>
                <c:pt idx="5160">
                  <c:v>0.98560199331681553</c:v>
                </c:pt>
                <c:pt idx="5161">
                  <c:v>0.99656076185248232</c:v>
                </c:pt>
                <c:pt idx="5162">
                  <c:v>1.0131138963144952</c:v>
                </c:pt>
                <c:pt idx="5163">
                  <c:v>1.0201974684775492</c:v>
                </c:pt>
                <c:pt idx="5164">
                  <c:v>1.0244133613821951</c:v>
                </c:pt>
                <c:pt idx="5165">
                  <c:v>1.0295293103005858</c:v>
                </c:pt>
                <c:pt idx="5166">
                  <c:v>1.0438143186908293</c:v>
                </c:pt>
                <c:pt idx="5167">
                  <c:v>1.0564979101616814</c:v>
                </c:pt>
                <c:pt idx="5168">
                  <c:v>1.0646407573486936</c:v>
                </c:pt>
                <c:pt idx="5169">
                  <c:v>1.0692836139397257</c:v>
                </c:pt>
                <c:pt idx="5170">
                  <c:v>1.0425008435948624</c:v>
                </c:pt>
                <c:pt idx="5171">
                  <c:v>1.0370012630580543</c:v>
                </c:pt>
                <c:pt idx="5172">
                  <c:v>1.0252583851029944</c:v>
                </c:pt>
                <c:pt idx="5173">
                  <c:v>1.0307671342620581</c:v>
                </c:pt>
                <c:pt idx="5174">
                  <c:v>1.0329807361301564</c:v>
                </c:pt>
                <c:pt idx="5175">
                  <c:v>1.0079274671985161</c:v>
                </c:pt>
                <c:pt idx="5176">
                  <c:v>0.9834513381568819</c:v>
                </c:pt>
                <c:pt idx="5177">
                  <c:v>0.98628240814199264</c:v>
                </c:pt>
                <c:pt idx="5178">
                  <c:v>0.98097897940904044</c:v>
                </c:pt>
                <c:pt idx="5179">
                  <c:v>0.9655649458971054</c:v>
                </c:pt>
                <c:pt idx="5180">
                  <c:v>0.97060353905885177</c:v>
                </c:pt>
                <c:pt idx="5181">
                  <c:v>0.97191077753464583</c:v>
                </c:pt>
                <c:pt idx="5182">
                  <c:v>0.96427318207242396</c:v>
                </c:pt>
                <c:pt idx="5183">
                  <c:v>0.95607083901642009</c:v>
                </c:pt>
                <c:pt idx="5184">
                  <c:v>0.92918355387073059</c:v>
                </c:pt>
                <c:pt idx="5185">
                  <c:v>0.93627612988613651</c:v>
                </c:pt>
                <c:pt idx="5186">
                  <c:v>0.94521430367726611</c:v>
                </c:pt>
                <c:pt idx="5187">
                  <c:v>0.93592000824022903</c:v>
                </c:pt>
                <c:pt idx="5188">
                  <c:v>0.90313247725872947</c:v>
                </c:pt>
                <c:pt idx="5189">
                  <c:v>0.92092431027555</c:v>
                </c:pt>
                <c:pt idx="5190">
                  <c:v>0.93779062975590022</c:v>
                </c:pt>
                <c:pt idx="5191">
                  <c:v>0.95032458939880127</c:v>
                </c:pt>
                <c:pt idx="5192">
                  <c:v>0.93951914053427998</c:v>
                </c:pt>
                <c:pt idx="5193">
                  <c:v>0.96949889881394746</c:v>
                </c:pt>
                <c:pt idx="5194">
                  <c:v>1.0546172295533807</c:v>
                </c:pt>
                <c:pt idx="5195">
                  <c:v>1.0753130677389093</c:v>
                </c:pt>
                <c:pt idx="5196">
                  <c:v>1.0544139785719839</c:v>
                </c:pt>
                <c:pt idx="5197">
                  <c:v>1.0749773837100105</c:v>
                </c:pt>
                <c:pt idx="5198">
                  <c:v>1.0884867091873929</c:v>
                </c:pt>
                <c:pt idx="5199">
                  <c:v>1.0607001886061262</c:v>
                </c:pt>
                <c:pt idx="5200">
                  <c:v>1.0260969107915685</c:v>
                </c:pt>
                <c:pt idx="5201">
                  <c:v>1.0230543780347163</c:v>
                </c:pt>
                <c:pt idx="5202">
                  <c:v>1.0442900146312002</c:v>
                </c:pt>
                <c:pt idx="5203">
                  <c:v>1.0505571075583136</c:v>
                </c:pt>
                <c:pt idx="5204">
                  <c:v>1.0437699428897691</c:v>
                </c:pt>
                <c:pt idx="5205">
                  <c:v>1.0383301832465894</c:v>
                </c:pt>
                <c:pt idx="5206">
                  <c:v>1.0317333363554519</c:v>
                </c:pt>
                <c:pt idx="5207">
                  <c:v>1.0407701359713017</c:v>
                </c:pt>
                <c:pt idx="5208">
                  <c:v>1.0263285092259768</c:v>
                </c:pt>
                <c:pt idx="5209">
                  <c:v>1.0055933591075072</c:v>
                </c:pt>
                <c:pt idx="5210">
                  <c:v>1.0006257637938372</c:v>
                </c:pt>
                <c:pt idx="5211">
                  <c:v>1.0030802512097312</c:v>
                </c:pt>
                <c:pt idx="5212">
                  <c:v>0.99706329996420984</c:v>
                </c:pt>
                <c:pt idx="5213">
                  <c:v>0.98913182152356616</c:v>
                </c:pt>
                <c:pt idx="5214">
                  <c:v>0.98424144037880468</c:v>
                </c:pt>
                <c:pt idx="5215">
                  <c:v>0.98275518468486134</c:v>
                </c:pt>
                <c:pt idx="5216">
                  <c:v>0.9936250830232829</c:v>
                </c:pt>
                <c:pt idx="5217">
                  <c:v>0.98967182037689239</c:v>
                </c:pt>
                <c:pt idx="5218">
                  <c:v>0.96502725144178181</c:v>
                </c:pt>
                <c:pt idx="5219">
                  <c:v>0.98308369219626512</c:v>
                </c:pt>
                <c:pt idx="5220">
                  <c:v>0.9924457594089463</c:v>
                </c:pt>
                <c:pt idx="5221">
                  <c:v>0.9757009733781522</c:v>
                </c:pt>
                <c:pt idx="5222">
                  <c:v>0.96742074577614967</c:v>
                </c:pt>
                <c:pt idx="5223">
                  <c:v>0.95069226244489446</c:v>
                </c:pt>
                <c:pt idx="5224">
                  <c:v>0.9951798988156223</c:v>
                </c:pt>
                <c:pt idx="5225">
                  <c:v>0.95679714742049682</c:v>
                </c:pt>
                <c:pt idx="5226">
                  <c:v>0.98340815088751421</c:v>
                </c:pt>
                <c:pt idx="5227">
                  <c:v>0.98473672430864734</c:v>
                </c:pt>
                <c:pt idx="5228">
                  <c:v>0.99779509430142221</c:v>
                </c:pt>
                <c:pt idx="5229">
                  <c:v>0.99325791822295184</c:v>
                </c:pt>
                <c:pt idx="5230">
                  <c:v>0.97624079830867139</c:v>
                </c:pt>
                <c:pt idx="5231">
                  <c:v>0.97318735576069682</c:v>
                </c:pt>
                <c:pt idx="5232">
                  <c:v>0.98874737238215105</c:v>
                </c:pt>
                <c:pt idx="5233">
                  <c:v>0.99720329261293639</c:v>
                </c:pt>
                <c:pt idx="5234">
                  <c:v>1.0039132631557863</c:v>
                </c:pt>
                <c:pt idx="5235">
                  <c:v>0.98002392883137313</c:v>
                </c:pt>
                <c:pt idx="5236">
                  <c:v>0.96524451146049417</c:v>
                </c:pt>
                <c:pt idx="5237">
                  <c:v>0.97168990040953374</c:v>
                </c:pt>
                <c:pt idx="5238">
                  <c:v>0.98361638808633112</c:v>
                </c:pt>
                <c:pt idx="5239">
                  <c:v>0.9741806262415561</c:v>
                </c:pt>
                <c:pt idx="5240">
                  <c:v>0.98886333881456445</c:v>
                </c:pt>
                <c:pt idx="5241">
                  <c:v>0.99210016098617793</c:v>
                </c:pt>
                <c:pt idx="5242">
                  <c:v>0.98864252415157761</c:v>
                </c:pt>
                <c:pt idx="5243">
                  <c:v>1.0217280834750351</c:v>
                </c:pt>
                <c:pt idx="5244">
                  <c:v>1.0205276008488238</c:v>
                </c:pt>
                <c:pt idx="5245">
                  <c:v>1.0293863499806863</c:v>
                </c:pt>
                <c:pt idx="5246">
                  <c:v>1.0194378401120414</c:v>
                </c:pt>
                <c:pt idx="5247">
                  <c:v>1.010115825773263</c:v>
                </c:pt>
                <c:pt idx="5248">
                  <c:v>0.97412583906417394</c:v>
                </c:pt>
                <c:pt idx="5249">
                  <c:v>0.97887508732821671</c:v>
                </c:pt>
                <c:pt idx="5250">
                  <c:v>0.97151975896034559</c:v>
                </c:pt>
                <c:pt idx="5251">
                  <c:v>0.95686285401757332</c:v>
                </c:pt>
                <c:pt idx="5252">
                  <c:v>0.95423608294834927</c:v>
                </c:pt>
                <c:pt idx="5253">
                  <c:v>0.96273990104077434</c:v>
                </c:pt>
                <c:pt idx="5254">
                  <c:v>0.99394387585617727</c:v>
                </c:pt>
                <c:pt idx="5255">
                  <c:v>0.98252013484036083</c:v>
                </c:pt>
                <c:pt idx="5256">
                  <c:v>0.9514269319543146</c:v>
                </c:pt>
                <c:pt idx="5257">
                  <c:v>0.94398831920012283</c:v>
                </c:pt>
                <c:pt idx="5258">
                  <c:v>0.96161536100875589</c:v>
                </c:pt>
                <c:pt idx="5259">
                  <c:v>1.0012993011562528</c:v>
                </c:pt>
                <c:pt idx="5260">
                  <c:v>1.0759492720254102</c:v>
                </c:pt>
                <c:pt idx="5261">
                  <c:v>1.0315559347548731</c:v>
                </c:pt>
                <c:pt idx="5262">
                  <c:v>1.0348473493961901</c:v>
                </c:pt>
                <c:pt idx="5263">
                  <c:v>1.0737742105765411</c:v>
                </c:pt>
                <c:pt idx="5264">
                  <c:v>1.0567726501100603</c:v>
                </c:pt>
                <c:pt idx="5265">
                  <c:v>0.99944592163458257</c:v>
                </c:pt>
                <c:pt idx="5266">
                  <c:v>1.0163143346819428</c:v>
                </c:pt>
                <c:pt idx="5267">
                  <c:v>1.0344565295408485</c:v>
                </c:pt>
                <c:pt idx="5268">
                  <c:v>1.0403332535716043</c:v>
                </c:pt>
                <c:pt idx="5269">
                  <c:v>1.0110305987542447</c:v>
                </c:pt>
                <c:pt idx="5270">
                  <c:v>0.99546203755281526</c:v>
                </c:pt>
                <c:pt idx="5271">
                  <c:v>1.0141208693967014</c:v>
                </c:pt>
                <c:pt idx="5272">
                  <c:v>1.0546804530510652</c:v>
                </c:pt>
                <c:pt idx="5273">
                  <c:v>1.0311752952752118</c:v>
                </c:pt>
                <c:pt idx="5274">
                  <c:v>0.97858298208748351</c:v>
                </c:pt>
                <c:pt idx="5275">
                  <c:v>0.94798066582426044</c:v>
                </c:pt>
                <c:pt idx="5276">
                  <c:v>0.95465809951835634</c:v>
                </c:pt>
                <c:pt idx="5277">
                  <c:v>0.9554302239138136</c:v>
                </c:pt>
                <c:pt idx="5278">
                  <c:v>0.94594199535854051</c:v>
                </c:pt>
                <c:pt idx="5279">
                  <c:v>0.93495578755679787</c:v>
                </c:pt>
                <c:pt idx="5280">
                  <c:v>0.95962653442947277</c:v>
                </c:pt>
                <c:pt idx="5281">
                  <c:v>0.96472379221412385</c:v>
                </c:pt>
                <c:pt idx="5282">
                  <c:v>0.96392279723546337</c:v>
                </c:pt>
                <c:pt idx="5283">
                  <c:v>0.95511224859908483</c:v>
                </c:pt>
                <c:pt idx="5284">
                  <c:v>0.96628571811033193</c:v>
                </c:pt>
                <c:pt idx="5285">
                  <c:v>0.97380384717964219</c:v>
                </c:pt>
                <c:pt idx="5286">
                  <c:v>0.98447057610002797</c:v>
                </c:pt>
                <c:pt idx="5287">
                  <c:v>0.99378237782467449</c:v>
                </c:pt>
                <c:pt idx="5288">
                  <c:v>1.0158665654160373</c:v>
                </c:pt>
                <c:pt idx="5289">
                  <c:v>1.0422919185801873</c:v>
                </c:pt>
                <c:pt idx="5290">
                  <c:v>1.0397907051556097</c:v>
                </c:pt>
                <c:pt idx="5291">
                  <c:v>1.0444264880287171</c:v>
                </c:pt>
                <c:pt idx="5292">
                  <c:v>1.0178786307846333</c:v>
                </c:pt>
                <c:pt idx="5293">
                  <c:v>1.0179944643491932</c:v>
                </c:pt>
                <c:pt idx="5294">
                  <c:v>0.99404497981127604</c:v>
                </c:pt>
                <c:pt idx="5295">
                  <c:v>1.006731817667446</c:v>
                </c:pt>
                <c:pt idx="5296">
                  <c:v>1.0000773918852481</c:v>
                </c:pt>
                <c:pt idx="5297">
                  <c:v>0.99179394072760896</c:v>
                </c:pt>
                <c:pt idx="5298">
                  <c:v>0.98296162402405107</c:v>
                </c:pt>
                <c:pt idx="5299">
                  <c:v>0.99659182693016302</c:v>
                </c:pt>
                <c:pt idx="5300">
                  <c:v>1.0008827654967949</c:v>
                </c:pt>
                <c:pt idx="5301">
                  <c:v>0.99160231092913453</c:v>
                </c:pt>
                <c:pt idx="5302">
                  <c:v>0.9683136234092754</c:v>
                </c:pt>
                <c:pt idx="5303">
                  <c:v>0.98614162912568293</c:v>
                </c:pt>
                <c:pt idx="5304">
                  <c:v>0.99522488373958173</c:v>
                </c:pt>
                <c:pt idx="5305">
                  <c:v>0.96552613707453072</c:v>
                </c:pt>
                <c:pt idx="5306">
                  <c:v>0.97565162782624415</c:v>
                </c:pt>
                <c:pt idx="5307">
                  <c:v>0.95715437479871557</c:v>
                </c:pt>
                <c:pt idx="5308">
                  <c:v>0.9975143767906306</c:v>
                </c:pt>
                <c:pt idx="5309">
                  <c:v>0.99050348585400227</c:v>
                </c:pt>
                <c:pt idx="5310">
                  <c:v>0.98358854498225223</c:v>
                </c:pt>
                <c:pt idx="5311">
                  <c:v>1.0051640340879693</c:v>
                </c:pt>
                <c:pt idx="5312">
                  <c:v>1.0154854350570273</c:v>
                </c:pt>
                <c:pt idx="5313">
                  <c:v>0.99675298949406321</c:v>
                </c:pt>
                <c:pt idx="5314">
                  <c:v>0.99501560555404256</c:v>
                </c:pt>
                <c:pt idx="5315">
                  <c:v>1.0221425315248358</c:v>
                </c:pt>
                <c:pt idx="5316">
                  <c:v>1.0536792441896627</c:v>
                </c:pt>
                <c:pt idx="5317">
                  <c:v>1.0419662680772013</c:v>
                </c:pt>
                <c:pt idx="5318">
                  <c:v>1.0036062607982172</c:v>
                </c:pt>
                <c:pt idx="5319">
                  <c:v>0.9915970273928093</c:v>
                </c:pt>
                <c:pt idx="5320">
                  <c:v>0.99795188651958566</c:v>
                </c:pt>
                <c:pt idx="5321">
                  <c:v>1.0009050120446386</c:v>
                </c:pt>
                <c:pt idx="5322">
                  <c:v>0.95148912995157231</c:v>
                </c:pt>
                <c:pt idx="5323">
                  <c:v>0.95550424923387978</c:v>
                </c:pt>
                <c:pt idx="5324">
                  <c:v>0.97430541290391692</c:v>
                </c:pt>
                <c:pt idx="5325">
                  <c:v>0.99201390020138003</c:v>
                </c:pt>
                <c:pt idx="5326">
                  <c:v>0.97004798579204354</c:v>
                </c:pt>
                <c:pt idx="5327">
                  <c:v>0.94310024493687838</c:v>
                </c:pt>
                <c:pt idx="5328">
                  <c:v>0.95142455408298143</c:v>
                </c:pt>
                <c:pt idx="5329">
                  <c:v>0.94938942012757643</c:v>
                </c:pt>
                <c:pt idx="5330">
                  <c:v>0.94969401535124365</c:v>
                </c:pt>
                <c:pt idx="5331">
                  <c:v>0.94556079340040333</c:v>
                </c:pt>
                <c:pt idx="5332">
                  <c:v>0.95507709351343995</c:v>
                </c:pt>
                <c:pt idx="5333">
                  <c:v>0.98188276939054642</c:v>
                </c:pt>
                <c:pt idx="5334">
                  <c:v>0.97721741074813029</c:v>
                </c:pt>
                <c:pt idx="5335">
                  <c:v>0.97728479037102789</c:v>
                </c:pt>
                <c:pt idx="5336">
                  <c:v>0.99353899761207154</c:v>
                </c:pt>
                <c:pt idx="5337">
                  <c:v>0.98305877026350763</c:v>
                </c:pt>
                <c:pt idx="5338">
                  <c:v>0.97710237715088999</c:v>
                </c:pt>
                <c:pt idx="5339">
                  <c:v>0.98006353482449537</c:v>
                </c:pt>
                <c:pt idx="5340">
                  <c:v>0.99354942616627184</c:v>
                </c:pt>
                <c:pt idx="5341">
                  <c:v>1.0271709148540997</c:v>
                </c:pt>
                <c:pt idx="5342">
                  <c:v>1.0179551331901122</c:v>
                </c:pt>
                <c:pt idx="5343">
                  <c:v>1.0105484411514722</c:v>
                </c:pt>
                <c:pt idx="5344">
                  <c:v>1.0181861262195473</c:v>
                </c:pt>
                <c:pt idx="5345">
                  <c:v>1.0228101672578662</c:v>
                </c:pt>
                <c:pt idx="5346">
                  <c:v>1.0101667580590374</c:v>
                </c:pt>
                <c:pt idx="5347">
                  <c:v>1.0039642258040082</c:v>
                </c:pt>
                <c:pt idx="5348">
                  <c:v>1.030937606888026</c:v>
                </c:pt>
                <c:pt idx="5349">
                  <c:v>1.0364730558870345</c:v>
                </c:pt>
                <c:pt idx="5350">
                  <c:v>1.031055557390236</c:v>
                </c:pt>
                <c:pt idx="5351">
                  <c:v>0.9931992951728309</c:v>
                </c:pt>
                <c:pt idx="5352">
                  <c:v>0.99108478863951976</c:v>
                </c:pt>
                <c:pt idx="5353">
                  <c:v>1.0173251134149803</c:v>
                </c:pt>
                <c:pt idx="5354">
                  <c:v>0.98100842765112284</c:v>
                </c:pt>
                <c:pt idx="5355">
                  <c:v>0.96328233767908389</c:v>
                </c:pt>
                <c:pt idx="5356">
                  <c:v>0.97878774468829555</c:v>
                </c:pt>
                <c:pt idx="5357">
                  <c:v>0.99918684289720394</c:v>
                </c:pt>
                <c:pt idx="5358">
                  <c:v>1.0111591985755755</c:v>
                </c:pt>
                <c:pt idx="5359">
                  <c:v>0.99908665599445179</c:v>
                </c:pt>
                <c:pt idx="5360">
                  <c:v>0.96734710120778467</c:v>
                </c:pt>
                <c:pt idx="5361">
                  <c:v>1.0000563175503621</c:v>
                </c:pt>
                <c:pt idx="5362">
                  <c:v>1.0088042885898545</c:v>
                </c:pt>
                <c:pt idx="5363">
                  <c:v>0.99641434527588291</c:v>
                </c:pt>
                <c:pt idx="5364">
                  <c:v>0.97705473010896571</c:v>
                </c:pt>
                <c:pt idx="5365">
                  <c:v>0.99136752597809052</c:v>
                </c:pt>
                <c:pt idx="5366">
                  <c:v>1.0008661099507765</c:v>
                </c:pt>
                <c:pt idx="5367">
                  <c:v>0.96535108606143905</c:v>
                </c:pt>
                <c:pt idx="5368">
                  <c:v>0.96313992385495484</c:v>
                </c:pt>
                <c:pt idx="5369">
                  <c:v>0.9967738966084535</c:v>
                </c:pt>
                <c:pt idx="5370">
                  <c:v>0.99667486153226126</c:v>
                </c:pt>
                <c:pt idx="5371">
                  <c:v>0.98359661647730445</c:v>
                </c:pt>
                <c:pt idx="5372">
                  <c:v>0.98924593536693395</c:v>
                </c:pt>
                <c:pt idx="5373">
                  <c:v>0.9914475958773018</c:v>
                </c:pt>
                <c:pt idx="5374">
                  <c:v>1.0013552221041246</c:v>
                </c:pt>
                <c:pt idx="5375">
                  <c:v>0.97307019392008964</c:v>
                </c:pt>
                <c:pt idx="5376">
                  <c:v>0.96615200636198029</c:v>
                </c:pt>
                <c:pt idx="5377">
                  <c:v>0.97317343703987313</c:v>
                </c:pt>
                <c:pt idx="5378">
                  <c:v>1.0008051959897091</c:v>
                </c:pt>
                <c:pt idx="5379">
                  <c:v>0.98706783310538582</c:v>
                </c:pt>
                <c:pt idx="5380">
                  <c:v>0.95964911518356122</c:v>
                </c:pt>
                <c:pt idx="5381">
                  <c:v>0.9466813886146912</c:v>
                </c:pt>
                <c:pt idx="5382">
                  <c:v>0.99265461947953693</c:v>
                </c:pt>
                <c:pt idx="5383">
                  <c:v>0.98209499876043349</c:v>
                </c:pt>
                <c:pt idx="5384">
                  <c:v>0.95213152130154799</c:v>
                </c:pt>
                <c:pt idx="5385">
                  <c:v>0.93963436701320424</c:v>
                </c:pt>
                <c:pt idx="5386">
                  <c:v>0.96773050363604984</c:v>
                </c:pt>
                <c:pt idx="5387">
                  <c:v>0.97804335234857231</c:v>
                </c:pt>
                <c:pt idx="5388">
                  <c:v>0.95563047956054648</c:v>
                </c:pt>
                <c:pt idx="5389">
                  <c:v>0.93897572010390318</c:v>
                </c:pt>
                <c:pt idx="5390">
                  <c:v>0.96297251566179187</c:v>
                </c:pt>
                <c:pt idx="5391">
                  <c:v>0.99190534758427018</c:v>
                </c:pt>
                <c:pt idx="5392">
                  <c:v>1.0066227633195508</c:v>
                </c:pt>
                <c:pt idx="5393">
                  <c:v>0.99732802483435701</c:v>
                </c:pt>
                <c:pt idx="5394">
                  <c:v>1.019949244963495</c:v>
                </c:pt>
                <c:pt idx="5395">
                  <c:v>1.0346182360967739</c:v>
                </c:pt>
                <c:pt idx="5396">
                  <c:v>1.0403498478261164</c:v>
                </c:pt>
                <c:pt idx="5397">
                  <c:v>1.0314526030484163</c:v>
                </c:pt>
                <c:pt idx="5398">
                  <c:v>1.0127974168638165</c:v>
                </c:pt>
                <c:pt idx="5399">
                  <c:v>1.0049392918172122</c:v>
                </c:pt>
                <c:pt idx="5400">
                  <c:v>1.0068723684276981</c:v>
                </c:pt>
                <c:pt idx="5401">
                  <c:v>0.99694578096338049</c:v>
                </c:pt>
                <c:pt idx="5402">
                  <c:v>0.98934940792809989</c:v>
                </c:pt>
                <c:pt idx="5403">
                  <c:v>0.99027164971508708</c:v>
                </c:pt>
                <c:pt idx="5404">
                  <c:v>0.984542267655381</c:v>
                </c:pt>
                <c:pt idx="5405">
                  <c:v>0.97486925899219945</c:v>
                </c:pt>
                <c:pt idx="5406">
                  <c:v>0.96277601502322441</c:v>
                </c:pt>
                <c:pt idx="5407">
                  <c:v>0.94154386642252208</c:v>
                </c:pt>
                <c:pt idx="5408">
                  <c:v>0.94206842406237989</c:v>
                </c:pt>
                <c:pt idx="5409">
                  <c:v>0.94162634703623327</c:v>
                </c:pt>
                <c:pt idx="5410">
                  <c:v>0.93002515567836208</c:v>
                </c:pt>
                <c:pt idx="5411">
                  <c:v>0.94704301971159144</c:v>
                </c:pt>
                <c:pt idx="5412">
                  <c:v>0.9466419880856134</c:v>
                </c:pt>
                <c:pt idx="5413">
                  <c:v>0.96760076092264424</c:v>
                </c:pt>
                <c:pt idx="5414">
                  <c:v>0.98508937586592615</c:v>
                </c:pt>
                <c:pt idx="5415">
                  <c:v>1.0141550554822056</c:v>
                </c:pt>
                <c:pt idx="5416">
                  <c:v>0.98790178162315845</c:v>
                </c:pt>
                <c:pt idx="5417">
                  <c:v>1.0038991487196312</c:v>
                </c:pt>
                <c:pt idx="5418">
                  <c:v>1.0049261397008638</c:v>
                </c:pt>
                <c:pt idx="5419">
                  <c:v>1.0086365033251572</c:v>
                </c:pt>
                <c:pt idx="5420">
                  <c:v>0.99741032118844331</c:v>
                </c:pt>
                <c:pt idx="5421">
                  <c:v>0.98519904207887743</c:v>
                </c:pt>
                <c:pt idx="5422">
                  <c:v>1.0084674401556928</c:v>
                </c:pt>
                <c:pt idx="5423">
                  <c:v>1.0129343717813113</c:v>
                </c:pt>
                <c:pt idx="5424">
                  <c:v>1.015261100940033</c:v>
                </c:pt>
                <c:pt idx="5425">
                  <c:v>1.0333239559604528</c:v>
                </c:pt>
                <c:pt idx="5426">
                  <c:v>1.0319243199998882</c:v>
                </c:pt>
                <c:pt idx="5427">
                  <c:v>1.0281492945006925</c:v>
                </c:pt>
                <c:pt idx="5428">
                  <c:v>1.0266148006613427</c:v>
                </c:pt>
                <c:pt idx="5429">
                  <c:v>1.020404851127136</c:v>
                </c:pt>
                <c:pt idx="5430">
                  <c:v>1.0089670864175506</c:v>
                </c:pt>
                <c:pt idx="5431">
                  <c:v>0.99650293043623306</c:v>
                </c:pt>
                <c:pt idx="5432">
                  <c:v>1.0017558402405249</c:v>
                </c:pt>
                <c:pt idx="5433">
                  <c:v>0.99520382819472719</c:v>
                </c:pt>
                <c:pt idx="5434">
                  <c:v>0.96433677407013774</c:v>
                </c:pt>
                <c:pt idx="5435">
                  <c:v>0.93500974352812471</c:v>
                </c:pt>
                <c:pt idx="5436">
                  <c:v>0.91787743807529376</c:v>
                </c:pt>
                <c:pt idx="5437">
                  <c:v>0.90923832407739658</c:v>
                </c:pt>
                <c:pt idx="5438">
                  <c:v>0.9135399122085035</c:v>
                </c:pt>
                <c:pt idx="5439">
                  <c:v>0.93499628389110512</c:v>
                </c:pt>
                <c:pt idx="5440">
                  <c:v>0.94075426756882696</c:v>
                </c:pt>
                <c:pt idx="5441">
                  <c:v>0.91991485082522773</c:v>
                </c:pt>
                <c:pt idx="5442">
                  <c:v>0.92881490104988296</c:v>
                </c:pt>
                <c:pt idx="5443">
                  <c:v>0.96041590271605226</c:v>
                </c:pt>
                <c:pt idx="5444">
                  <c:v>1.0035888461237203</c:v>
                </c:pt>
                <c:pt idx="5445">
                  <c:v>0.96327763667179567</c:v>
                </c:pt>
                <c:pt idx="5446">
                  <c:v>0.95028800606598862</c:v>
                </c:pt>
                <c:pt idx="5447">
                  <c:v>1.0004036199690616</c:v>
                </c:pt>
                <c:pt idx="5448">
                  <c:v>0.96195000171020117</c:v>
                </c:pt>
                <c:pt idx="5449">
                  <c:v>0.95853354296409399</c:v>
                </c:pt>
                <c:pt idx="5450">
                  <c:v>0.96934355106948544</c:v>
                </c:pt>
                <c:pt idx="5451">
                  <c:v>0.95392616814510334</c:v>
                </c:pt>
                <c:pt idx="5452">
                  <c:v>0.95035879462863915</c:v>
                </c:pt>
                <c:pt idx="5453">
                  <c:v>0.94474657415270891</c:v>
                </c:pt>
                <c:pt idx="5454">
                  <c:v>0.94745762595805849</c:v>
                </c:pt>
                <c:pt idx="5455">
                  <c:v>0.95593339432359392</c:v>
                </c:pt>
                <c:pt idx="5456">
                  <c:v>0.95331296707843438</c:v>
                </c:pt>
                <c:pt idx="5457">
                  <c:v>0.9695371260843022</c:v>
                </c:pt>
                <c:pt idx="5458">
                  <c:v>0.99225965147903683</c:v>
                </c:pt>
                <c:pt idx="5459">
                  <c:v>1.0114123170084199</c:v>
                </c:pt>
                <c:pt idx="5460">
                  <c:v>1.0052243285555718</c:v>
                </c:pt>
                <c:pt idx="5461">
                  <c:v>0.98602377276887099</c:v>
                </c:pt>
                <c:pt idx="5462">
                  <c:v>1.0153544944611068</c:v>
                </c:pt>
                <c:pt idx="5463">
                  <c:v>1.0503598909630927</c:v>
                </c:pt>
                <c:pt idx="5464">
                  <c:v>1.0573853121229904</c:v>
                </c:pt>
                <c:pt idx="5465">
                  <c:v>1.0334177505223165</c:v>
                </c:pt>
                <c:pt idx="5466">
                  <c:v>1.046132807802757</c:v>
                </c:pt>
                <c:pt idx="5467">
                  <c:v>1.0529934010681634</c:v>
                </c:pt>
                <c:pt idx="5468">
                  <c:v>1.0442295653698501</c:v>
                </c:pt>
                <c:pt idx="5469">
                  <c:v>1.0168016059782756</c:v>
                </c:pt>
                <c:pt idx="5470">
                  <c:v>1.0000387269948063</c:v>
                </c:pt>
                <c:pt idx="5471">
                  <c:v>1.0219747684713161</c:v>
                </c:pt>
                <c:pt idx="5472">
                  <c:v>1.030448817883552</c:v>
                </c:pt>
                <c:pt idx="5473">
                  <c:v>1.013945750564595</c:v>
                </c:pt>
                <c:pt idx="5474">
                  <c:v>1.0035390448189903</c:v>
                </c:pt>
                <c:pt idx="5475">
                  <c:v>0.99984685988795696</c:v>
                </c:pt>
                <c:pt idx="5476">
                  <c:v>1.0158291739854688</c:v>
                </c:pt>
                <c:pt idx="5477">
                  <c:v>0.99300721879245168</c:v>
                </c:pt>
                <c:pt idx="5478">
                  <c:v>0.98327798024363389</c:v>
                </c:pt>
                <c:pt idx="5479">
                  <c:v>0.97519328550436679</c:v>
                </c:pt>
                <c:pt idx="5480">
                  <c:v>0.98996919360377678</c:v>
                </c:pt>
                <c:pt idx="5481">
                  <c:v>0.98996474156432057</c:v>
                </c:pt>
                <c:pt idx="5482">
                  <c:v>0.98572968072184974</c:v>
                </c:pt>
                <c:pt idx="5483">
                  <c:v>0.98368560005746586</c:v>
                </c:pt>
                <c:pt idx="5484">
                  <c:v>1.0152340083823423</c:v>
                </c:pt>
                <c:pt idx="5485">
                  <c:v>1.0011664615077756</c:v>
                </c:pt>
                <c:pt idx="5486">
                  <c:v>1.0231742514039337</c:v>
                </c:pt>
                <c:pt idx="5487">
                  <c:v>1.0533289757188684</c:v>
                </c:pt>
                <c:pt idx="5488">
                  <c:v>1.0005150945402475</c:v>
                </c:pt>
                <c:pt idx="5489">
                  <c:v>1.0163815827410019</c:v>
                </c:pt>
                <c:pt idx="5490">
                  <c:v>1.0347314763550977</c:v>
                </c:pt>
                <c:pt idx="5491">
                  <c:v>0.96964273770497555</c:v>
                </c:pt>
                <c:pt idx="5492">
                  <c:v>0.94569892565446001</c:v>
                </c:pt>
                <c:pt idx="5493">
                  <c:v>0.94404038303453952</c:v>
                </c:pt>
                <c:pt idx="5494">
                  <c:v>0.96164235617692306</c:v>
                </c:pt>
                <c:pt idx="5495">
                  <c:v>0.9626587633175111</c:v>
                </c:pt>
                <c:pt idx="5496">
                  <c:v>0.89209043051107773</c:v>
                </c:pt>
                <c:pt idx="5497">
                  <c:v>0.88204332243763273</c:v>
                </c:pt>
                <c:pt idx="5498">
                  <c:v>0.92569522528652592</c:v>
                </c:pt>
                <c:pt idx="5499">
                  <c:v>0.9225710956511054</c:v>
                </c:pt>
                <c:pt idx="5500">
                  <c:v>0.90525736263672563</c:v>
                </c:pt>
                <c:pt idx="5501">
                  <c:v>0.89127852946651864</c:v>
                </c:pt>
                <c:pt idx="5502">
                  <c:v>0.93159289470884221</c:v>
                </c:pt>
                <c:pt idx="5503">
                  <c:v>0.99285703865863473</c:v>
                </c:pt>
                <c:pt idx="5504">
                  <c:v>0.97215797794617309</c:v>
                </c:pt>
                <c:pt idx="5505">
                  <c:v>0.95799973373274094</c:v>
                </c:pt>
                <c:pt idx="5506">
                  <c:v>1.0020328722751566</c:v>
                </c:pt>
                <c:pt idx="5507">
                  <c:v>1.0418070831627129</c:v>
                </c:pt>
                <c:pt idx="5508">
                  <c:v>1.016988019186067</c:v>
                </c:pt>
                <c:pt idx="5509">
                  <c:v>0.98366714832984115</c:v>
                </c:pt>
                <c:pt idx="5510">
                  <c:v>1.0092283626941763</c:v>
                </c:pt>
                <c:pt idx="5511">
                  <c:v>1.0455454401165356</c:v>
                </c:pt>
                <c:pt idx="5512">
                  <c:v>1.0405170513778235</c:v>
                </c:pt>
                <c:pt idx="5513">
                  <c:v>1.0164464650544121</c:v>
                </c:pt>
                <c:pt idx="5514">
                  <c:v>1.0255169929994061</c:v>
                </c:pt>
                <c:pt idx="5515">
                  <c:v>1.0359096366539853</c:v>
                </c:pt>
                <c:pt idx="5516">
                  <c:v>1.0189417797063933</c:v>
                </c:pt>
                <c:pt idx="5517">
                  <c:v>0.99306261413577346</c:v>
                </c:pt>
                <c:pt idx="5518">
                  <c:v>0.99371946979014159</c:v>
                </c:pt>
                <c:pt idx="5519">
                  <c:v>1.0043729612820218</c:v>
                </c:pt>
                <c:pt idx="5520">
                  <c:v>0.97403443076720853</c:v>
                </c:pt>
                <c:pt idx="5521">
                  <c:v>0.993495300056363</c:v>
                </c:pt>
                <c:pt idx="5522">
                  <c:v>0.97498760692841624</c:v>
                </c:pt>
                <c:pt idx="5523">
                  <c:v>0.98121874948857357</c:v>
                </c:pt>
                <c:pt idx="5524">
                  <c:v>0.98208020700790266</c:v>
                </c:pt>
                <c:pt idx="5525">
                  <c:v>0.9562194367317749</c:v>
                </c:pt>
                <c:pt idx="5526">
                  <c:v>0.94516542467443232</c:v>
                </c:pt>
                <c:pt idx="5527">
                  <c:v>0.94448488940467445</c:v>
                </c:pt>
                <c:pt idx="5528">
                  <c:v>0.95970110273563813</c:v>
                </c:pt>
                <c:pt idx="5529">
                  <c:v>0.96398505161054859</c:v>
                </c:pt>
                <c:pt idx="5530">
                  <c:v>0.96917660016325191</c:v>
                </c:pt>
                <c:pt idx="5531">
                  <c:v>0.98509856225025205</c:v>
                </c:pt>
                <c:pt idx="5532">
                  <c:v>1.0077053480775022</c:v>
                </c:pt>
                <c:pt idx="5533">
                  <c:v>1.0140777772692593</c:v>
                </c:pt>
                <c:pt idx="5534">
                  <c:v>1.0303849302644614</c:v>
                </c:pt>
                <c:pt idx="5535">
                  <c:v>1.0463531405111575</c:v>
                </c:pt>
                <c:pt idx="5536">
                  <c:v>1.0629547399282813</c:v>
                </c:pt>
                <c:pt idx="5537">
                  <c:v>1.0803118688178077</c:v>
                </c:pt>
                <c:pt idx="5538">
                  <c:v>1.0736631054180823</c:v>
                </c:pt>
                <c:pt idx="5539">
                  <c:v>1.0494420599949565</c:v>
                </c:pt>
                <c:pt idx="5540">
                  <c:v>1.0498196904970529</c:v>
                </c:pt>
                <c:pt idx="5541">
                  <c:v>1.0426902012123525</c:v>
                </c:pt>
                <c:pt idx="5542">
                  <c:v>1.0277310123645311</c:v>
                </c:pt>
                <c:pt idx="5543">
                  <c:v>1.010829424483233</c:v>
                </c:pt>
                <c:pt idx="5544">
                  <c:v>1.0198981682141879</c:v>
                </c:pt>
                <c:pt idx="5545">
                  <c:v>1.0264817553098544</c:v>
                </c:pt>
                <c:pt idx="5546">
                  <c:v>1.0236818700201737</c:v>
                </c:pt>
                <c:pt idx="5547">
                  <c:v>1.029280041769578</c:v>
                </c:pt>
                <c:pt idx="5548">
                  <c:v>1.014275337275397</c:v>
                </c:pt>
                <c:pt idx="5549">
                  <c:v>1.0177474113394549</c:v>
                </c:pt>
                <c:pt idx="5550">
                  <c:v>1.0427961686158997</c:v>
                </c:pt>
                <c:pt idx="5551">
                  <c:v>1.037501544746956</c:v>
                </c:pt>
                <c:pt idx="5552">
                  <c:v>1.0145394126539988</c:v>
                </c:pt>
                <c:pt idx="5553">
                  <c:v>1.0086961180764322</c:v>
                </c:pt>
                <c:pt idx="5554">
                  <c:v>1.0178572231436864</c:v>
                </c:pt>
                <c:pt idx="5555">
                  <c:v>1.0151650911559726</c:v>
                </c:pt>
                <c:pt idx="5556">
                  <c:v>1.0043842630969007</c:v>
                </c:pt>
                <c:pt idx="5557">
                  <c:v>0.98848546741504484</c:v>
                </c:pt>
                <c:pt idx="5558">
                  <c:v>1.0008780555868746</c:v>
                </c:pt>
                <c:pt idx="5559">
                  <c:v>1.0164562357237035</c:v>
                </c:pt>
                <c:pt idx="5560">
                  <c:v>1.0059005890566961</c:v>
                </c:pt>
                <c:pt idx="5561">
                  <c:v>0.99246135611724451</c:v>
                </c:pt>
                <c:pt idx="5562">
                  <c:v>0.99879541554959173</c:v>
                </c:pt>
                <c:pt idx="5563">
                  <c:v>1.0015787182723084</c:v>
                </c:pt>
                <c:pt idx="5564">
                  <c:v>1.0018838478579519</c:v>
                </c:pt>
                <c:pt idx="5565">
                  <c:v>0.98509856420027342</c:v>
                </c:pt>
                <c:pt idx="5566">
                  <c:v>0.97393372606230288</c:v>
                </c:pt>
                <c:pt idx="5567">
                  <c:v>0.98385851790535139</c:v>
                </c:pt>
                <c:pt idx="5568">
                  <c:v>0.97913147439386505</c:v>
                </c:pt>
                <c:pt idx="5569">
                  <c:v>0.98403974849799636</c:v>
                </c:pt>
                <c:pt idx="5570">
                  <c:v>0.96814009941536872</c:v>
                </c:pt>
                <c:pt idx="5571">
                  <c:v>0.96349306917008193</c:v>
                </c:pt>
                <c:pt idx="5572">
                  <c:v>0.97815710875943085</c:v>
                </c:pt>
                <c:pt idx="5573">
                  <c:v>0.98727236463190438</c:v>
                </c:pt>
                <c:pt idx="5574">
                  <c:v>0.97309970361967868</c:v>
                </c:pt>
                <c:pt idx="5575">
                  <c:v>0.99604211800898601</c:v>
                </c:pt>
                <c:pt idx="5576">
                  <c:v>1.0074155743719828</c:v>
                </c:pt>
                <c:pt idx="5577">
                  <c:v>1.0193704433305881</c:v>
                </c:pt>
                <c:pt idx="5578">
                  <c:v>1.0250943879450714</c:v>
                </c:pt>
                <c:pt idx="5579">
                  <c:v>1.0206007359824947</c:v>
                </c:pt>
                <c:pt idx="5580">
                  <c:v>1.0293533640689236</c:v>
                </c:pt>
                <c:pt idx="5581">
                  <c:v>1.0390491845805108</c:v>
                </c:pt>
                <c:pt idx="5582">
                  <c:v>1.0345399734047516</c:v>
                </c:pt>
                <c:pt idx="5583">
                  <c:v>1.0381613478144955</c:v>
                </c:pt>
                <c:pt idx="5584">
                  <c:v>1.0573850850924653</c:v>
                </c:pt>
                <c:pt idx="5585">
                  <c:v>1.0416743797098975</c:v>
                </c:pt>
                <c:pt idx="5586">
                  <c:v>1.0180622736787766</c:v>
                </c:pt>
                <c:pt idx="5587">
                  <c:v>1.0022847611332819</c:v>
                </c:pt>
                <c:pt idx="5588">
                  <c:v>1.0050304415636542</c:v>
                </c:pt>
                <c:pt idx="5589">
                  <c:v>0.99437804532473462</c:v>
                </c:pt>
                <c:pt idx="5590">
                  <c:v>0.96413610364075886</c:v>
                </c:pt>
                <c:pt idx="5591">
                  <c:v>0.95986337514460873</c:v>
                </c:pt>
                <c:pt idx="5592">
                  <c:v>0.94674329902773591</c:v>
                </c:pt>
                <c:pt idx="5593">
                  <c:v>0.93021347405799371</c:v>
                </c:pt>
                <c:pt idx="5594">
                  <c:v>0.89680167936385136</c:v>
                </c:pt>
                <c:pt idx="5595">
                  <c:v>0.89183158241452742</c:v>
                </c:pt>
                <c:pt idx="5596">
                  <c:v>0.8885827433651049</c:v>
                </c:pt>
                <c:pt idx="5597">
                  <c:v>0.91743130422900221</c:v>
                </c:pt>
                <c:pt idx="5598">
                  <c:v>0.94483996214416754</c:v>
                </c:pt>
                <c:pt idx="5599">
                  <c:v>0.96731041920574801</c:v>
                </c:pt>
                <c:pt idx="5600">
                  <c:v>1.0085378086309309</c:v>
                </c:pt>
                <c:pt idx="5601">
                  <c:v>1.0475133264542318</c:v>
                </c:pt>
                <c:pt idx="5602">
                  <c:v>1.0363649481751493</c:v>
                </c:pt>
                <c:pt idx="5603">
                  <c:v>0.99546031389704326</c:v>
                </c:pt>
                <c:pt idx="5604">
                  <c:v>1.0112927565796963</c:v>
                </c:pt>
                <c:pt idx="5605">
                  <c:v>1.0094673683403541</c:v>
                </c:pt>
                <c:pt idx="5606">
                  <c:v>1.0158113569257472</c:v>
                </c:pt>
                <c:pt idx="5607">
                  <c:v>0.98778674200210659</c:v>
                </c:pt>
                <c:pt idx="5608">
                  <c:v>0.99429458279309568</c:v>
                </c:pt>
                <c:pt idx="5609">
                  <c:v>1.0097077737364775</c:v>
                </c:pt>
                <c:pt idx="5610">
                  <c:v>1.0350132593024071</c:v>
                </c:pt>
                <c:pt idx="5611">
                  <c:v>1.0212452633104743</c:v>
                </c:pt>
                <c:pt idx="5612">
                  <c:v>0.98649184912192756</c:v>
                </c:pt>
                <c:pt idx="5613">
                  <c:v>0.97028697739174052</c:v>
                </c:pt>
                <c:pt idx="5614">
                  <c:v>0.97144772076788621</c:v>
                </c:pt>
                <c:pt idx="5615">
                  <c:v>0.97268341064250519</c:v>
                </c:pt>
                <c:pt idx="5616">
                  <c:v>0.9539440569813733</c:v>
                </c:pt>
                <c:pt idx="5617">
                  <c:v>0.98592824900800968</c:v>
                </c:pt>
                <c:pt idx="5618">
                  <c:v>1.0286441557545543</c:v>
                </c:pt>
                <c:pt idx="5619">
                  <c:v>1.031586159341046</c:v>
                </c:pt>
                <c:pt idx="5620">
                  <c:v>1.0379885039289174</c:v>
                </c:pt>
                <c:pt idx="5621">
                  <c:v>1.0413748509740766</c:v>
                </c:pt>
                <c:pt idx="5622">
                  <c:v>1.0698132070824327</c:v>
                </c:pt>
                <c:pt idx="5623">
                  <c:v>1.0663117118815688</c:v>
                </c:pt>
                <c:pt idx="5624">
                  <c:v>1.0169199765675037</c:v>
                </c:pt>
                <c:pt idx="5625">
                  <c:v>1.0146599692436682</c:v>
                </c:pt>
                <c:pt idx="5626">
                  <c:v>1.0136285109170913</c:v>
                </c:pt>
                <c:pt idx="5627">
                  <c:v>1.007174426649128</c:v>
                </c:pt>
                <c:pt idx="5628">
                  <c:v>0.98736776017044436</c:v>
                </c:pt>
                <c:pt idx="5629">
                  <c:v>0.98047582888497609</c:v>
                </c:pt>
                <c:pt idx="5630">
                  <c:v>0.99075850721167369</c:v>
                </c:pt>
                <c:pt idx="5631">
                  <c:v>0.97340722984830963</c:v>
                </c:pt>
                <c:pt idx="5632">
                  <c:v>0.9365509581773328</c:v>
                </c:pt>
                <c:pt idx="5633">
                  <c:v>0.93167648228770905</c:v>
                </c:pt>
                <c:pt idx="5634">
                  <c:v>0.93515832015564271</c:v>
                </c:pt>
                <c:pt idx="5635">
                  <c:v>0.94724985997152733</c:v>
                </c:pt>
                <c:pt idx="5636">
                  <c:v>0.92865899946105079</c:v>
                </c:pt>
                <c:pt idx="5637">
                  <c:v>0.94284509813792994</c:v>
                </c:pt>
                <c:pt idx="5638">
                  <c:v>0.96305980897251453</c:v>
                </c:pt>
                <c:pt idx="5639">
                  <c:v>0.9493787594033648</c:v>
                </c:pt>
                <c:pt idx="5640">
                  <c:v>0.93667770539070694</c:v>
                </c:pt>
                <c:pt idx="5641">
                  <c:v>0.96653004537171838</c:v>
                </c:pt>
                <c:pt idx="5642">
                  <c:v>1.0462079252768066</c:v>
                </c:pt>
                <c:pt idx="5643">
                  <c:v>1.0303390690965193</c:v>
                </c:pt>
                <c:pt idx="5644">
                  <c:v>0.99852706433241156</c:v>
                </c:pt>
                <c:pt idx="5645">
                  <c:v>1.0179049323847928</c:v>
                </c:pt>
                <c:pt idx="5646">
                  <c:v>1.0692220187666144</c:v>
                </c:pt>
                <c:pt idx="5647">
                  <c:v>1.0441478175813999</c:v>
                </c:pt>
                <c:pt idx="5648">
                  <c:v>1.017858624752102</c:v>
                </c:pt>
                <c:pt idx="5649">
                  <c:v>0.97937721697229196</c:v>
                </c:pt>
                <c:pt idx="5650">
                  <c:v>0.9522912074604406</c:v>
                </c:pt>
                <c:pt idx="5651">
                  <c:v>0.95553652641778175</c:v>
                </c:pt>
                <c:pt idx="5652">
                  <c:v>0.97413698996094789</c:v>
                </c:pt>
                <c:pt idx="5653">
                  <c:v>0.97649092653234626</c:v>
                </c:pt>
                <c:pt idx="5654">
                  <c:v>0.97138158976010702</c:v>
                </c:pt>
                <c:pt idx="5655">
                  <c:v>0.96620315661069978</c:v>
                </c:pt>
                <c:pt idx="5656">
                  <c:v>0.97885671925529116</c:v>
                </c:pt>
                <c:pt idx="5657">
                  <c:v>0.98646770833312125</c:v>
                </c:pt>
                <c:pt idx="5658">
                  <c:v>0.99753264007258224</c:v>
                </c:pt>
                <c:pt idx="5659">
                  <c:v>1.0055778472614281</c:v>
                </c:pt>
                <c:pt idx="5660">
                  <c:v>1.0017595546212439</c:v>
                </c:pt>
                <c:pt idx="5661">
                  <c:v>0.98710241465817516</c:v>
                </c:pt>
                <c:pt idx="5662">
                  <c:v>0.97422731477457147</c:v>
                </c:pt>
                <c:pt idx="5663">
                  <c:v>0.98622783751928633</c:v>
                </c:pt>
                <c:pt idx="5664">
                  <c:v>0.99093491964709768</c:v>
                </c:pt>
                <c:pt idx="5665">
                  <c:v>0.96718325272514927</c:v>
                </c:pt>
                <c:pt idx="5666">
                  <c:v>0.96139096400693091</c:v>
                </c:pt>
                <c:pt idx="5667">
                  <c:v>0.97962958311385429</c:v>
                </c:pt>
                <c:pt idx="5668">
                  <c:v>0.98669569455020933</c:v>
                </c:pt>
                <c:pt idx="5669">
                  <c:v>0.96613031702061392</c:v>
                </c:pt>
                <c:pt idx="5670">
                  <c:v>0.95362105175721879</c:v>
                </c:pt>
                <c:pt idx="5671">
                  <c:v>0.98473527134168926</c:v>
                </c:pt>
                <c:pt idx="5672">
                  <c:v>1.0139130861703491</c:v>
                </c:pt>
                <c:pt idx="5673">
                  <c:v>1.0167856421253803</c:v>
                </c:pt>
                <c:pt idx="5674">
                  <c:v>0.9809682469606853</c:v>
                </c:pt>
                <c:pt idx="5675">
                  <c:v>1.0062991901497287</c:v>
                </c:pt>
                <c:pt idx="5676">
                  <c:v>1.03554117435088</c:v>
                </c:pt>
                <c:pt idx="5677">
                  <c:v>1.0114252964524864</c:v>
                </c:pt>
                <c:pt idx="5678">
                  <c:v>1.002842493429601</c:v>
                </c:pt>
                <c:pt idx="5679">
                  <c:v>1.0356239621632402</c:v>
                </c:pt>
                <c:pt idx="5680">
                  <c:v>1.0290786130069909</c:v>
                </c:pt>
                <c:pt idx="5681">
                  <c:v>1.0032846819442625</c:v>
                </c:pt>
                <c:pt idx="5682">
                  <c:v>0.99519624927405026</c:v>
                </c:pt>
                <c:pt idx="5683">
                  <c:v>0.9944794679799881</c:v>
                </c:pt>
                <c:pt idx="5684">
                  <c:v>0.98025617627241146</c:v>
                </c:pt>
                <c:pt idx="5685">
                  <c:v>0.95273261389802333</c:v>
                </c:pt>
                <c:pt idx="5686">
                  <c:v>0.93471314143450879</c:v>
                </c:pt>
                <c:pt idx="5687">
                  <c:v>0.92899833599198234</c:v>
                </c:pt>
                <c:pt idx="5688">
                  <c:v>0.91416103617688715</c:v>
                </c:pt>
                <c:pt idx="5689">
                  <c:v>0.91690378267531736</c:v>
                </c:pt>
                <c:pt idx="5690">
                  <c:v>0.92077647351352332</c:v>
                </c:pt>
                <c:pt idx="5691">
                  <c:v>0.90937893260840386</c:v>
                </c:pt>
                <c:pt idx="5692">
                  <c:v>0.89868645559577531</c:v>
                </c:pt>
                <c:pt idx="5693">
                  <c:v>0.92323470299697985</c:v>
                </c:pt>
                <c:pt idx="5694">
                  <c:v>0.96366013772482262</c:v>
                </c:pt>
                <c:pt idx="5695">
                  <c:v>0.97217757491510981</c:v>
                </c:pt>
                <c:pt idx="5696">
                  <c:v>0.96365074708849996</c:v>
                </c:pt>
                <c:pt idx="5697">
                  <c:v>0.98974848723687414</c:v>
                </c:pt>
                <c:pt idx="5698">
                  <c:v>0.98940931980228464</c:v>
                </c:pt>
                <c:pt idx="5699">
                  <c:v>0.9900347431802583</c:v>
                </c:pt>
                <c:pt idx="5700">
                  <c:v>0.96545210316841723</c:v>
                </c:pt>
                <c:pt idx="5701">
                  <c:v>0.96975042930741728</c:v>
                </c:pt>
                <c:pt idx="5702">
                  <c:v>0.98147622277465274</c:v>
                </c:pt>
                <c:pt idx="5703">
                  <c:v>1.0193940385464297</c:v>
                </c:pt>
                <c:pt idx="5704">
                  <c:v>1.0298372581335362</c:v>
                </c:pt>
                <c:pt idx="5705">
                  <c:v>0.9961017223273535</c:v>
                </c:pt>
                <c:pt idx="5706">
                  <c:v>0.98603935249664354</c:v>
                </c:pt>
                <c:pt idx="5707">
                  <c:v>0.98937255274643632</c:v>
                </c:pt>
                <c:pt idx="5708">
                  <c:v>1.0366978570799112</c:v>
                </c:pt>
                <c:pt idx="5709">
                  <c:v>1.0109651149035757</c:v>
                </c:pt>
                <c:pt idx="5710">
                  <c:v>1.0045816721225693</c:v>
                </c:pt>
                <c:pt idx="5711">
                  <c:v>1.0194198525111584</c:v>
                </c:pt>
                <c:pt idx="5712">
                  <c:v>1.0472863181806207</c:v>
                </c:pt>
                <c:pt idx="5713">
                  <c:v>1.056366828947672</c:v>
                </c:pt>
                <c:pt idx="5714">
                  <c:v>1.0251639645963373</c:v>
                </c:pt>
                <c:pt idx="5715">
                  <c:v>1.0426396088382908</c:v>
                </c:pt>
                <c:pt idx="5716">
                  <c:v>1.0511906269597346</c:v>
                </c:pt>
                <c:pt idx="5717">
                  <c:v>1.0115124107687616</c:v>
                </c:pt>
                <c:pt idx="5718">
                  <c:v>1.0019297221638492</c:v>
                </c:pt>
                <c:pt idx="5719">
                  <c:v>0.9766995413042846</c:v>
                </c:pt>
                <c:pt idx="5720">
                  <c:v>1.0048318460535459</c:v>
                </c:pt>
                <c:pt idx="5721">
                  <c:v>0.99422799493878666</c:v>
                </c:pt>
                <c:pt idx="5722">
                  <c:v>0.99450241334054168</c:v>
                </c:pt>
                <c:pt idx="5723">
                  <c:v>0.98549301334915607</c:v>
                </c:pt>
                <c:pt idx="5724">
                  <c:v>0.99117893718050321</c:v>
                </c:pt>
                <c:pt idx="5725">
                  <c:v>0.99371024501071137</c:v>
                </c:pt>
                <c:pt idx="5726">
                  <c:v>0.996585615833261</c:v>
                </c:pt>
                <c:pt idx="5727">
                  <c:v>0.99490275181761967</c:v>
                </c:pt>
                <c:pt idx="5728">
                  <c:v>0.97062714398483763</c:v>
                </c:pt>
                <c:pt idx="5729">
                  <c:v>0.96336651091970193</c:v>
                </c:pt>
                <c:pt idx="5730">
                  <c:v>0.95373804121676931</c:v>
                </c:pt>
                <c:pt idx="5731">
                  <c:v>0.94006255907572445</c:v>
                </c:pt>
                <c:pt idx="5732">
                  <c:v>0.94596333678915145</c:v>
                </c:pt>
                <c:pt idx="5733">
                  <c:v>0.94821313573352273</c:v>
                </c:pt>
                <c:pt idx="5734">
                  <c:v>0.93339390270611988</c:v>
                </c:pt>
                <c:pt idx="5735">
                  <c:v>0.92002272720213252</c:v>
                </c:pt>
                <c:pt idx="5736">
                  <c:v>0.92360456125196788</c:v>
                </c:pt>
                <c:pt idx="5737">
                  <c:v>0.93666203000448867</c:v>
                </c:pt>
                <c:pt idx="5738">
                  <c:v>0.95160825842570318</c:v>
                </c:pt>
                <c:pt idx="5739">
                  <c:v>0.96054330772204133</c:v>
                </c:pt>
                <c:pt idx="5740">
                  <c:v>0.97143346912603346</c:v>
                </c:pt>
                <c:pt idx="5741">
                  <c:v>0.98341396275627491</c:v>
                </c:pt>
                <c:pt idx="5742">
                  <c:v>0.96732260563712258</c:v>
                </c:pt>
                <c:pt idx="5743">
                  <c:v>0.99833374517518625</c:v>
                </c:pt>
                <c:pt idx="5744">
                  <c:v>1.0224167201067871</c:v>
                </c:pt>
                <c:pt idx="5745">
                  <c:v>1.0037709236378012</c:v>
                </c:pt>
                <c:pt idx="5746">
                  <c:v>0.99108054255657752</c:v>
                </c:pt>
                <c:pt idx="5747">
                  <c:v>0.98658792360741976</c:v>
                </c:pt>
                <c:pt idx="5748">
                  <c:v>0.9960256931304533</c:v>
                </c:pt>
                <c:pt idx="5749">
                  <c:v>0.97334716470537896</c:v>
                </c:pt>
                <c:pt idx="5750">
                  <c:v>0.98302563072402671</c:v>
                </c:pt>
                <c:pt idx="5751">
                  <c:v>1.016893763023603</c:v>
                </c:pt>
                <c:pt idx="5752">
                  <c:v>1.019881035322211</c:v>
                </c:pt>
                <c:pt idx="5753">
                  <c:v>1.0174993112747743</c:v>
                </c:pt>
                <c:pt idx="5754">
                  <c:v>1.0135662493512694</c:v>
                </c:pt>
                <c:pt idx="5755">
                  <c:v>1.0195889329279333</c:v>
                </c:pt>
                <c:pt idx="5756">
                  <c:v>1.0252853309103764</c:v>
                </c:pt>
                <c:pt idx="5757">
                  <c:v>1.0059083107369184</c:v>
                </c:pt>
                <c:pt idx="5758">
                  <c:v>1.0146422509338511</c:v>
                </c:pt>
                <c:pt idx="5759">
                  <c:v>1.0248639989921053</c:v>
                </c:pt>
                <c:pt idx="5760">
                  <c:v>1.0194685584861714</c:v>
                </c:pt>
                <c:pt idx="5761">
                  <c:v>1.0046057734953355</c:v>
                </c:pt>
                <c:pt idx="5762">
                  <c:v>1.0075559827238822</c:v>
                </c:pt>
                <c:pt idx="5763">
                  <c:v>0.99759685908358797</c:v>
                </c:pt>
                <c:pt idx="5764">
                  <c:v>0.9887671241734528</c:v>
                </c:pt>
                <c:pt idx="5765">
                  <c:v>0.97508844892102009</c:v>
                </c:pt>
                <c:pt idx="5766">
                  <c:v>0.97693285421461795</c:v>
                </c:pt>
                <c:pt idx="5767">
                  <c:v>0.98742685016656906</c:v>
                </c:pt>
                <c:pt idx="5768">
                  <c:v>0.97803637364372908</c:v>
                </c:pt>
                <c:pt idx="5769">
                  <c:v>1.0107230468833766</c:v>
                </c:pt>
                <c:pt idx="5770">
                  <c:v>0.95621019256024409</c:v>
                </c:pt>
                <c:pt idx="5771">
                  <c:v>1.0002623983415551</c:v>
                </c:pt>
                <c:pt idx="5772">
                  <c:v>0.98674975658066422</c:v>
                </c:pt>
                <c:pt idx="5773">
                  <c:v>0.99181891231010511</c:v>
                </c:pt>
                <c:pt idx="5774">
                  <c:v>0.99500710690931649</c:v>
                </c:pt>
                <c:pt idx="5775">
                  <c:v>1.0034047115372751</c:v>
                </c:pt>
                <c:pt idx="5776">
                  <c:v>1.0290328093101841</c:v>
                </c:pt>
                <c:pt idx="5777">
                  <c:v>1.0322982257468043</c:v>
                </c:pt>
                <c:pt idx="5778">
                  <c:v>1.0019083302549949</c:v>
                </c:pt>
                <c:pt idx="5779">
                  <c:v>0.99588103061580202</c:v>
                </c:pt>
                <c:pt idx="5780">
                  <c:v>1.0078664287609553</c:v>
                </c:pt>
                <c:pt idx="5781">
                  <c:v>0.99391795993341903</c:v>
                </c:pt>
                <c:pt idx="5782">
                  <c:v>0.97726931854625221</c:v>
                </c:pt>
                <c:pt idx="5783">
                  <c:v>0.97689860432697917</c:v>
                </c:pt>
                <c:pt idx="5784">
                  <c:v>0.99388792885835575</c:v>
                </c:pt>
                <c:pt idx="5785">
                  <c:v>0.99161732088051791</c:v>
                </c:pt>
                <c:pt idx="5786">
                  <c:v>0.98974561180164355</c:v>
                </c:pt>
                <c:pt idx="5787">
                  <c:v>1.0073951263253162</c:v>
                </c:pt>
                <c:pt idx="5788">
                  <c:v>1.0115128830918567</c:v>
                </c:pt>
                <c:pt idx="5789">
                  <c:v>1.0009266633346603</c:v>
                </c:pt>
                <c:pt idx="5790">
                  <c:v>1.0158464046888349</c:v>
                </c:pt>
                <c:pt idx="5791">
                  <c:v>1.0225590240646258</c:v>
                </c:pt>
                <c:pt idx="5792">
                  <c:v>1.0467527197882029</c:v>
                </c:pt>
                <c:pt idx="5793">
                  <c:v>1.0185531511267696</c:v>
                </c:pt>
                <c:pt idx="5794">
                  <c:v>1.0169378304911276</c:v>
                </c:pt>
                <c:pt idx="5795">
                  <c:v>1.016990596780222</c:v>
                </c:pt>
                <c:pt idx="5796">
                  <c:v>1.0087292195062074</c:v>
                </c:pt>
                <c:pt idx="5797">
                  <c:v>1.0055913479023175</c:v>
                </c:pt>
                <c:pt idx="5798">
                  <c:v>0.9809472789180308</c:v>
                </c:pt>
                <c:pt idx="5799">
                  <c:v>0.98828783430391376</c:v>
                </c:pt>
                <c:pt idx="5800">
                  <c:v>0.99224657312988485</c:v>
                </c:pt>
                <c:pt idx="5801">
                  <c:v>0.9847790426039742</c:v>
                </c:pt>
                <c:pt idx="5802">
                  <c:v>0.96455999189688135</c:v>
                </c:pt>
                <c:pt idx="5803">
                  <c:v>0.9630486830953543</c:v>
                </c:pt>
                <c:pt idx="5804">
                  <c:v>0.95445190289715498</c:v>
                </c:pt>
                <c:pt idx="5805">
                  <c:v>0.92962834638889968</c:v>
                </c:pt>
                <c:pt idx="5806">
                  <c:v>0.90733177406282872</c:v>
                </c:pt>
                <c:pt idx="5807">
                  <c:v>0.89718517976168111</c:v>
                </c:pt>
                <c:pt idx="5808">
                  <c:v>0.91002540422659406</c:v>
                </c:pt>
                <c:pt idx="5809">
                  <c:v>0.92966515510848446</c:v>
                </c:pt>
                <c:pt idx="5810">
                  <c:v>0.93720650927651594</c:v>
                </c:pt>
                <c:pt idx="5811">
                  <c:v>0.93782884715709192</c:v>
                </c:pt>
                <c:pt idx="5812">
                  <c:v>0.96184911415460583</c:v>
                </c:pt>
                <c:pt idx="5813">
                  <c:v>0.96400819852530428</c:v>
                </c:pt>
                <c:pt idx="5814">
                  <c:v>0.95226670175828376</c:v>
                </c:pt>
                <c:pt idx="5815">
                  <c:v>0.96644158896110766</c:v>
                </c:pt>
                <c:pt idx="5816">
                  <c:v>0.98547902894326844</c:v>
                </c:pt>
                <c:pt idx="5817">
                  <c:v>0.98597269190581538</c:v>
                </c:pt>
                <c:pt idx="5818">
                  <c:v>0.97744694543284549</c:v>
                </c:pt>
                <c:pt idx="5819">
                  <c:v>1.0054413133940308</c:v>
                </c:pt>
                <c:pt idx="5820">
                  <c:v>1.0432880770793846</c:v>
                </c:pt>
                <c:pt idx="5821">
                  <c:v>1.0250473396773017</c:v>
                </c:pt>
                <c:pt idx="5822">
                  <c:v>1.0095260198067968</c:v>
                </c:pt>
                <c:pt idx="5823">
                  <c:v>1.0238701723430368</c:v>
                </c:pt>
                <c:pt idx="5824">
                  <c:v>1.0156528462571579</c:v>
                </c:pt>
                <c:pt idx="5825">
                  <c:v>1.0076060875292328</c:v>
                </c:pt>
                <c:pt idx="5826">
                  <c:v>0.98146469737428654</c:v>
                </c:pt>
                <c:pt idx="5827">
                  <c:v>1.0005154979571693</c:v>
                </c:pt>
                <c:pt idx="5828">
                  <c:v>0.98708564727475601</c:v>
                </c:pt>
                <c:pt idx="5829">
                  <c:v>0.9564847306255464</c:v>
                </c:pt>
                <c:pt idx="5830">
                  <c:v>0.9582815381117763</c:v>
                </c:pt>
                <c:pt idx="5831">
                  <c:v>0.97532193435054049</c:v>
                </c:pt>
                <c:pt idx="5832">
                  <c:v>0.96102589545495187</c:v>
                </c:pt>
                <c:pt idx="5833">
                  <c:v>0.92560419000469174</c:v>
                </c:pt>
                <c:pt idx="5834">
                  <c:v>0.95415107281813616</c:v>
                </c:pt>
                <c:pt idx="5835">
                  <c:v>1.0091218183251256</c:v>
                </c:pt>
                <c:pt idx="5836">
                  <c:v>1.0217990167375666</c:v>
                </c:pt>
                <c:pt idx="5837">
                  <c:v>1.0049049281120199</c:v>
                </c:pt>
                <c:pt idx="5838">
                  <c:v>1.0755411526773331</c:v>
                </c:pt>
                <c:pt idx="5839">
                  <c:v>1.0710818504521491</c:v>
                </c:pt>
                <c:pt idx="5840">
                  <c:v>1.0489930903291365</c:v>
                </c:pt>
                <c:pt idx="5841">
                  <c:v>1.035599240293271</c:v>
                </c:pt>
                <c:pt idx="5842">
                  <c:v>1.042453440309197</c:v>
                </c:pt>
                <c:pt idx="5843">
                  <c:v>1.060003513503611</c:v>
                </c:pt>
                <c:pt idx="5844">
                  <c:v>1.0330741008623689</c:v>
                </c:pt>
                <c:pt idx="5845">
                  <c:v>1.0364167621029678</c:v>
                </c:pt>
                <c:pt idx="5846">
                  <c:v>1.0439345299467595</c:v>
                </c:pt>
                <c:pt idx="5847">
                  <c:v>1.0435719975602642</c:v>
                </c:pt>
                <c:pt idx="5848">
                  <c:v>1.0899558383420862</c:v>
                </c:pt>
                <c:pt idx="5849">
                  <c:v>1.0790805585793861</c:v>
                </c:pt>
                <c:pt idx="5850">
                  <c:v>1.0136636341508951</c:v>
                </c:pt>
                <c:pt idx="5851">
                  <c:v>0.97598706791432432</c:v>
                </c:pt>
                <c:pt idx="5852">
                  <c:v>0.97013201089171441</c:v>
                </c:pt>
                <c:pt idx="5853">
                  <c:v>0.92915892016803237</c:v>
                </c:pt>
                <c:pt idx="5854">
                  <c:v>0.93033971747821242</c:v>
                </c:pt>
                <c:pt idx="5855">
                  <c:v>0.93966918533087596</c:v>
                </c:pt>
                <c:pt idx="5856">
                  <c:v>0.98246229754742576</c:v>
                </c:pt>
                <c:pt idx="5857">
                  <c:v>1.0336547322350922</c:v>
                </c:pt>
                <c:pt idx="5858">
                  <c:v>1.0576033993924054</c:v>
                </c:pt>
                <c:pt idx="5859">
                  <c:v>1.0801032001952406</c:v>
                </c:pt>
                <c:pt idx="5860">
                  <c:v>1.0620371255582359</c:v>
                </c:pt>
                <c:pt idx="5861">
                  <c:v>1.0774790250869184</c:v>
                </c:pt>
                <c:pt idx="5862">
                  <c:v>1.0292342272370851</c:v>
                </c:pt>
                <c:pt idx="5863">
                  <c:v>1.0146529281207441</c:v>
                </c:pt>
                <c:pt idx="5864">
                  <c:v>0.99514747147545934</c:v>
                </c:pt>
                <c:pt idx="5865">
                  <c:v>0.98709976084284412</c:v>
                </c:pt>
                <c:pt idx="5866">
                  <c:v>0.99845265101556013</c:v>
                </c:pt>
                <c:pt idx="5867">
                  <c:v>0.99623300565336503</c:v>
                </c:pt>
                <c:pt idx="5868">
                  <c:v>0.98910437599943524</c:v>
                </c:pt>
                <c:pt idx="5869">
                  <c:v>0.97434561986186397</c:v>
                </c:pt>
                <c:pt idx="5870">
                  <c:v>0.91216860436924063</c:v>
                </c:pt>
                <c:pt idx="5871">
                  <c:v>0.86636480460369591</c:v>
                </c:pt>
                <c:pt idx="5872">
                  <c:v>0.83890890439416832</c:v>
                </c:pt>
                <c:pt idx="5873">
                  <c:v>0.84650953442474575</c:v>
                </c:pt>
                <c:pt idx="5874">
                  <c:v>0.8773695817346121</c:v>
                </c:pt>
                <c:pt idx="5875">
                  <c:v>0.93394798587881966</c:v>
                </c:pt>
                <c:pt idx="5876">
                  <c:v>1.0043070840866155</c:v>
                </c:pt>
                <c:pt idx="5877">
                  <c:v>1.0145173770162441</c:v>
                </c:pt>
                <c:pt idx="5878">
                  <c:v>0.98402837414138011</c:v>
                </c:pt>
                <c:pt idx="5879">
                  <c:v>0.98747592831094455</c:v>
                </c:pt>
                <c:pt idx="5880">
                  <c:v>0.97706106723407615</c:v>
                </c:pt>
                <c:pt idx="5881">
                  <c:v>0.91944195049023159</c:v>
                </c:pt>
                <c:pt idx="5882">
                  <c:v>0.91122086070404007</c:v>
                </c:pt>
                <c:pt idx="5883">
                  <c:v>0.97536966647924006</c:v>
                </c:pt>
                <c:pt idx="5884">
                  <c:v>1.0528707156112871</c:v>
                </c:pt>
                <c:pt idx="5885">
                  <c:v>1.0677869347949149</c:v>
                </c:pt>
                <c:pt idx="5886">
                  <c:v>1.0860447508422524</c:v>
                </c:pt>
                <c:pt idx="5887">
                  <c:v>1.1220285264631091</c:v>
                </c:pt>
                <c:pt idx="5888">
                  <c:v>1.1095945992428091</c:v>
                </c:pt>
                <c:pt idx="5889">
                  <c:v>1.0750659817957269</c:v>
                </c:pt>
                <c:pt idx="5890">
                  <c:v>1.0196642933044189</c:v>
                </c:pt>
                <c:pt idx="5891">
                  <c:v>1.0290064090607016</c:v>
                </c:pt>
                <c:pt idx="5892">
                  <c:v>1.0368255684147918</c:v>
                </c:pt>
                <c:pt idx="5893">
                  <c:v>1.0099901583775324</c:v>
                </c:pt>
                <c:pt idx="5894">
                  <c:v>1.0338656330181404</c:v>
                </c:pt>
                <c:pt idx="5895">
                  <c:v>1.0625338982292518</c:v>
                </c:pt>
                <c:pt idx="5896">
                  <c:v>1.070943990990767</c:v>
                </c:pt>
                <c:pt idx="5897">
                  <c:v>1.052497443485731</c:v>
                </c:pt>
                <c:pt idx="5898">
                  <c:v>1.0164187213493621</c:v>
                </c:pt>
                <c:pt idx="5899">
                  <c:v>0.97853540301708286</c:v>
                </c:pt>
                <c:pt idx="5900">
                  <c:v>0.95135859708237458</c:v>
                </c:pt>
                <c:pt idx="5901">
                  <c:v>0.93274290772109336</c:v>
                </c:pt>
                <c:pt idx="5902">
                  <c:v>0.94700244446569415</c:v>
                </c:pt>
                <c:pt idx="5903">
                  <c:v>0.97092555566918803</c:v>
                </c:pt>
                <c:pt idx="5904">
                  <c:v>1.0167581592986565</c:v>
                </c:pt>
                <c:pt idx="5905">
                  <c:v>1.0377364302750531</c:v>
                </c:pt>
                <c:pt idx="5906">
                  <c:v>1.0379073965340069</c:v>
                </c:pt>
                <c:pt idx="5907">
                  <c:v>1.0426125411138309</c:v>
                </c:pt>
                <c:pt idx="5908">
                  <c:v>1.0319717434976443</c:v>
                </c:pt>
                <c:pt idx="5909">
                  <c:v>1.0452487253556264</c:v>
                </c:pt>
                <c:pt idx="5910">
                  <c:v>1.0283847119464411</c:v>
                </c:pt>
                <c:pt idx="5911">
                  <c:v>0.99994206639423455</c:v>
                </c:pt>
                <c:pt idx="5912">
                  <c:v>1.0155117019355318</c:v>
                </c:pt>
                <c:pt idx="5913">
                  <c:v>1.0345854355363795</c:v>
                </c:pt>
                <c:pt idx="5914">
                  <c:v>1.0359458434956916</c:v>
                </c:pt>
                <c:pt idx="5915">
                  <c:v>1.0045570973598266</c:v>
                </c:pt>
                <c:pt idx="5916">
                  <c:v>0.98365851443679375</c:v>
                </c:pt>
                <c:pt idx="5917">
                  <c:v>0.9744862701477861</c:v>
                </c:pt>
                <c:pt idx="5918">
                  <c:v>0.93594799725439437</c:v>
                </c:pt>
                <c:pt idx="5919">
                  <c:v>0.92047796336729326</c:v>
                </c:pt>
                <c:pt idx="5920">
                  <c:v>0.92698166023972672</c:v>
                </c:pt>
                <c:pt idx="5921">
                  <c:v>0.94136060304363289</c:v>
                </c:pt>
                <c:pt idx="5922">
                  <c:v>0.94908184151210051</c:v>
                </c:pt>
                <c:pt idx="5923">
                  <c:v>0.9520371270560245</c:v>
                </c:pt>
                <c:pt idx="5924">
                  <c:v>0.9646619557987347</c:v>
                </c:pt>
                <c:pt idx="5925">
                  <c:v>1.0076643746439391</c:v>
                </c:pt>
                <c:pt idx="5926">
                  <c:v>1.0135721232493025</c:v>
                </c:pt>
                <c:pt idx="5927">
                  <c:v>0.96388956545861626</c:v>
                </c:pt>
                <c:pt idx="5928">
                  <c:v>0.94520510756152309</c:v>
                </c:pt>
                <c:pt idx="5929">
                  <c:v>0.9635993431725367</c:v>
                </c:pt>
                <c:pt idx="5930">
                  <c:v>0.97576939468175572</c:v>
                </c:pt>
                <c:pt idx="5931">
                  <c:v>0.98816077700282934</c:v>
                </c:pt>
                <c:pt idx="5932">
                  <c:v>1.0096781699040107</c:v>
                </c:pt>
                <c:pt idx="5933">
                  <c:v>1.0383458935800105</c:v>
                </c:pt>
                <c:pt idx="5934">
                  <c:v>1.0446911944056825</c:v>
                </c:pt>
                <c:pt idx="5935">
                  <c:v>1.0353112932446935</c:v>
                </c:pt>
                <c:pt idx="5936">
                  <c:v>1.0528366741332675</c:v>
                </c:pt>
                <c:pt idx="5937">
                  <c:v>1.0582508114843625</c:v>
                </c:pt>
                <c:pt idx="5938">
                  <c:v>1.0445477845038971</c:v>
                </c:pt>
                <c:pt idx="5939">
                  <c:v>1.0271571177964938</c:v>
                </c:pt>
                <c:pt idx="5940">
                  <c:v>1.0202058737065183</c:v>
                </c:pt>
                <c:pt idx="5941">
                  <c:v>1.0118880455260664</c:v>
                </c:pt>
                <c:pt idx="5942">
                  <c:v>1.0035304051287743</c:v>
                </c:pt>
                <c:pt idx="5943">
                  <c:v>1.002374926737799</c:v>
                </c:pt>
                <c:pt idx="5944">
                  <c:v>0.98684480141996067</c:v>
                </c:pt>
                <c:pt idx="5945">
                  <c:v>0.97917992304295254</c:v>
                </c:pt>
                <c:pt idx="5946">
                  <c:v>0.9619966644979181</c:v>
                </c:pt>
                <c:pt idx="5947">
                  <c:v>0.94358986460008143</c:v>
                </c:pt>
                <c:pt idx="5948">
                  <c:v>1.0280649798918355</c:v>
                </c:pt>
                <c:pt idx="5949">
                  <c:v>1.0070231757558714</c:v>
                </c:pt>
                <c:pt idx="5950">
                  <c:v>1.0032442105090864</c:v>
                </c:pt>
                <c:pt idx="5951">
                  <c:v>1.0017104334678122</c:v>
                </c:pt>
                <c:pt idx="5952">
                  <c:v>0.99857118681908708</c:v>
                </c:pt>
                <c:pt idx="5953">
                  <c:v>0.99192791738292763</c:v>
                </c:pt>
                <c:pt idx="5954">
                  <c:v>1.0006951388736931</c:v>
                </c:pt>
                <c:pt idx="5955">
                  <c:v>1.0028130468397387</c:v>
                </c:pt>
                <c:pt idx="5956">
                  <c:v>0.99335997040251311</c:v>
                </c:pt>
                <c:pt idx="5957">
                  <c:v>0.97289650975219355</c:v>
                </c:pt>
                <c:pt idx="5958">
                  <c:v>0.96255213598149791</c:v>
                </c:pt>
                <c:pt idx="5959">
                  <c:v>0.95607868344012781</c:v>
                </c:pt>
                <c:pt idx="5960">
                  <c:v>0.95524106141124476</c:v>
                </c:pt>
                <c:pt idx="5961">
                  <c:v>0.94018604828702279</c:v>
                </c:pt>
                <c:pt idx="5962">
                  <c:v>0.94383464615490376</c:v>
                </c:pt>
                <c:pt idx="5963">
                  <c:v>0.94814484803367516</c:v>
                </c:pt>
                <c:pt idx="5964">
                  <c:v>0.94080299992452843</c:v>
                </c:pt>
                <c:pt idx="5965">
                  <c:v>0.94449569997386484</c:v>
                </c:pt>
                <c:pt idx="5966">
                  <c:v>0.9566346331686727</c:v>
                </c:pt>
                <c:pt idx="5967">
                  <c:v>0.96349912467746446</c:v>
                </c:pt>
                <c:pt idx="5968">
                  <c:v>0.94693341305922885</c:v>
                </c:pt>
                <c:pt idx="5969">
                  <c:v>0.94096603765679099</c:v>
                </c:pt>
                <c:pt idx="5970">
                  <c:v>0.94481405964170717</c:v>
                </c:pt>
                <c:pt idx="5971">
                  <c:v>0.97510227713814723</c:v>
                </c:pt>
                <c:pt idx="5972">
                  <c:v>1.0018070690190761</c:v>
                </c:pt>
                <c:pt idx="5973">
                  <c:v>1.0084554455977925</c:v>
                </c:pt>
                <c:pt idx="5974">
                  <c:v>1.0123811427680387</c:v>
                </c:pt>
                <c:pt idx="5975">
                  <c:v>1.0029923251866046</c:v>
                </c:pt>
                <c:pt idx="5976">
                  <c:v>1.0140923860656488</c:v>
                </c:pt>
                <c:pt idx="5977">
                  <c:v>1.025682089151706</c:v>
                </c:pt>
                <c:pt idx="5978">
                  <c:v>1.0153829497890774</c:v>
                </c:pt>
                <c:pt idx="5979">
                  <c:v>1.0102892999394277</c:v>
                </c:pt>
                <c:pt idx="5980">
                  <c:v>0.98417889242468104</c:v>
                </c:pt>
                <c:pt idx="5981">
                  <c:v>0.99647334353773998</c:v>
                </c:pt>
                <c:pt idx="5982">
                  <c:v>1.0094684593341987</c:v>
                </c:pt>
                <c:pt idx="5983">
                  <c:v>1.0031054578736256</c:v>
                </c:pt>
                <c:pt idx="5984">
                  <c:v>0.95426911843881024</c:v>
                </c:pt>
                <c:pt idx="5985">
                  <c:v>0.97229593194994013</c:v>
                </c:pt>
                <c:pt idx="5986">
                  <c:v>0.9974061447017788</c:v>
                </c:pt>
                <c:pt idx="5987">
                  <c:v>0.98666196308790755</c:v>
                </c:pt>
                <c:pt idx="5988">
                  <c:v>0.96853444951844636</c:v>
                </c:pt>
                <c:pt idx="5989">
                  <c:v>0.9560534301294259</c:v>
                </c:pt>
                <c:pt idx="5990">
                  <c:v>1.0482722784440768</c:v>
                </c:pt>
                <c:pt idx="5991">
                  <c:v>1.0756309317679553</c:v>
                </c:pt>
                <c:pt idx="5992">
                  <c:v>1.0241280844179601</c:v>
                </c:pt>
                <c:pt idx="5993">
                  <c:v>1.0290662322524982</c:v>
                </c:pt>
                <c:pt idx="5994">
                  <c:v>1.0801552328515527</c:v>
                </c:pt>
                <c:pt idx="5995">
                  <c:v>1.0667446712911199</c:v>
                </c:pt>
                <c:pt idx="5996">
                  <c:v>1.0303268190564983</c:v>
                </c:pt>
                <c:pt idx="5997">
                  <c:v>1.0259237610417649</c:v>
                </c:pt>
                <c:pt idx="5998">
                  <c:v>1.026420043334151</c:v>
                </c:pt>
                <c:pt idx="5999">
                  <c:v>1.01423553701804</c:v>
                </c:pt>
                <c:pt idx="6000">
                  <c:v>0.9941705873475043</c:v>
                </c:pt>
                <c:pt idx="6001">
                  <c:v>0.98938494882426831</c:v>
                </c:pt>
                <c:pt idx="6002">
                  <c:v>0.97864077742750943</c:v>
                </c:pt>
                <c:pt idx="6003">
                  <c:v>0.96466496548719061</c:v>
                </c:pt>
                <c:pt idx="6004">
                  <c:v>0.95538261539655833</c:v>
                </c:pt>
                <c:pt idx="6005">
                  <c:v>0.94421858818390147</c:v>
                </c:pt>
                <c:pt idx="6006">
                  <c:v>0.96222232446659106</c:v>
                </c:pt>
                <c:pt idx="6007">
                  <c:v>0.93832702521302291</c:v>
                </c:pt>
                <c:pt idx="6008">
                  <c:v>0.90322287828194436</c:v>
                </c:pt>
                <c:pt idx="6009">
                  <c:v>0.88331089973962895</c:v>
                </c:pt>
                <c:pt idx="6010">
                  <c:v>0.92989882173913085</c:v>
                </c:pt>
                <c:pt idx="6011">
                  <c:v>0.98303414237024422</c:v>
                </c:pt>
                <c:pt idx="6012">
                  <c:v>0.96051256254839279</c:v>
                </c:pt>
                <c:pt idx="6013">
                  <c:v>0.94426852499720237</c:v>
                </c:pt>
                <c:pt idx="6014">
                  <c:v>0.99151585108935103</c:v>
                </c:pt>
                <c:pt idx="6015">
                  <c:v>0.99954162606146713</c:v>
                </c:pt>
                <c:pt idx="6016">
                  <c:v>0.98342231725744356</c:v>
                </c:pt>
                <c:pt idx="6017">
                  <c:v>0.95675458507816902</c:v>
                </c:pt>
                <c:pt idx="6018">
                  <c:v>0.94238173049820995</c:v>
                </c:pt>
                <c:pt idx="6019">
                  <c:v>0.93788102856599032</c:v>
                </c:pt>
                <c:pt idx="6020">
                  <c:v>0.93680359643406297</c:v>
                </c:pt>
                <c:pt idx="6021">
                  <c:v>0.96807368230830859</c:v>
                </c:pt>
                <c:pt idx="6022">
                  <c:v>0.97306930792857294</c:v>
                </c:pt>
                <c:pt idx="6023">
                  <c:v>0.96234812739397058</c:v>
                </c:pt>
                <c:pt idx="6024">
                  <c:v>0.94491645718827866</c:v>
                </c:pt>
                <c:pt idx="6025">
                  <c:v>0.93692371208896386</c:v>
                </c:pt>
                <c:pt idx="6026">
                  <c:v>0.96958084641824482</c:v>
                </c:pt>
                <c:pt idx="6027">
                  <c:v>1.0022764468138017</c:v>
                </c:pt>
                <c:pt idx="6028">
                  <c:v>1.0198211110102871</c:v>
                </c:pt>
                <c:pt idx="6029">
                  <c:v>1.003077797596976</c:v>
                </c:pt>
                <c:pt idx="6030">
                  <c:v>0.99270595795538175</c:v>
                </c:pt>
                <c:pt idx="6031">
                  <c:v>1.0065879859428406</c:v>
                </c:pt>
                <c:pt idx="6032">
                  <c:v>1.0208998489626295</c:v>
                </c:pt>
                <c:pt idx="6033">
                  <c:v>1.0121701159785346</c:v>
                </c:pt>
                <c:pt idx="6034">
                  <c:v>1.0253345691622964</c:v>
                </c:pt>
                <c:pt idx="6035">
                  <c:v>1.0170621113068807</c:v>
                </c:pt>
                <c:pt idx="6036">
                  <c:v>1.0188553595640175</c:v>
                </c:pt>
                <c:pt idx="6037">
                  <c:v>1.0271936331578386</c:v>
                </c:pt>
                <c:pt idx="6038">
                  <c:v>1.0133208546740813</c:v>
                </c:pt>
                <c:pt idx="6039">
                  <c:v>1.0304326574628349</c:v>
                </c:pt>
                <c:pt idx="6040">
                  <c:v>1.0187685824434909</c:v>
                </c:pt>
                <c:pt idx="6041">
                  <c:v>1.017573150647284</c:v>
                </c:pt>
                <c:pt idx="6042">
                  <c:v>1.0177369593209908</c:v>
                </c:pt>
                <c:pt idx="6043">
                  <c:v>1.0188281869394231</c:v>
                </c:pt>
                <c:pt idx="6044">
                  <c:v>1.0108613449699064</c:v>
                </c:pt>
                <c:pt idx="6045">
                  <c:v>0.99687495246804958</c:v>
                </c:pt>
                <c:pt idx="6046">
                  <c:v>1.0137938985020261</c:v>
                </c:pt>
                <c:pt idx="6047">
                  <c:v>0.99634124753319331</c:v>
                </c:pt>
                <c:pt idx="6048">
                  <c:v>1.0220232363224153</c:v>
                </c:pt>
                <c:pt idx="6049">
                  <c:v>1.0259762358323949</c:v>
                </c:pt>
                <c:pt idx="6050">
                  <c:v>1.018690386062419</c:v>
                </c:pt>
                <c:pt idx="6051">
                  <c:v>0.99509159213631782</c:v>
                </c:pt>
                <c:pt idx="6052">
                  <c:v>1.0239473902099463</c:v>
                </c:pt>
                <c:pt idx="6053">
                  <c:v>1.0548175048896373</c:v>
                </c:pt>
                <c:pt idx="6054">
                  <c:v>1.0300314850333459</c:v>
                </c:pt>
                <c:pt idx="6055">
                  <c:v>1.01778533491514</c:v>
                </c:pt>
                <c:pt idx="6056">
                  <c:v>1.005692346534601</c:v>
                </c:pt>
                <c:pt idx="6057">
                  <c:v>0.99855449270304719</c:v>
                </c:pt>
                <c:pt idx="6058">
                  <c:v>0.99420655709679162</c:v>
                </c:pt>
                <c:pt idx="6059">
                  <c:v>0.99027309435957134</c:v>
                </c:pt>
                <c:pt idx="6060">
                  <c:v>1.0167181070926041</c:v>
                </c:pt>
                <c:pt idx="6061">
                  <c:v>1.0132295787738699</c:v>
                </c:pt>
                <c:pt idx="6062">
                  <c:v>0.99727011852919367</c:v>
                </c:pt>
                <c:pt idx="6063">
                  <c:v>1.0127346337147161</c:v>
                </c:pt>
                <c:pt idx="6064">
                  <c:v>1.0272859998251751</c:v>
                </c:pt>
                <c:pt idx="6065">
                  <c:v>1.0082790168492695</c:v>
                </c:pt>
                <c:pt idx="6066">
                  <c:v>0.98750293834904601</c:v>
                </c:pt>
                <c:pt idx="6067">
                  <c:v>0.98257007401577301</c:v>
                </c:pt>
                <c:pt idx="6068">
                  <c:v>0.98298890874092815</c:v>
                </c:pt>
                <c:pt idx="6069">
                  <c:v>0.97258755042001233</c:v>
                </c:pt>
                <c:pt idx="6070">
                  <c:v>0.95824537897972661</c:v>
                </c:pt>
                <c:pt idx="6071">
                  <c:v>0.9777166182405288</c:v>
                </c:pt>
                <c:pt idx="6072">
                  <c:v>0.98695017062463697</c:v>
                </c:pt>
                <c:pt idx="6073">
                  <c:v>0.97056047800845457</c:v>
                </c:pt>
                <c:pt idx="6074">
                  <c:v>0.98931743240700254</c:v>
                </c:pt>
                <c:pt idx="6075">
                  <c:v>0.97805950506909345</c:v>
                </c:pt>
                <c:pt idx="6076">
                  <c:v>0.98477618958746282</c:v>
                </c:pt>
                <c:pt idx="6077">
                  <c:v>0.98912207058613755</c:v>
                </c:pt>
                <c:pt idx="6078">
                  <c:v>0.98132387337889715</c:v>
                </c:pt>
                <c:pt idx="6079">
                  <c:v>0.96697594877821114</c:v>
                </c:pt>
                <c:pt idx="6080">
                  <c:v>0.99807942967472485</c:v>
                </c:pt>
                <c:pt idx="6081">
                  <c:v>1.0211924447177623</c:v>
                </c:pt>
                <c:pt idx="6082">
                  <c:v>1.004675503713401</c:v>
                </c:pt>
                <c:pt idx="6083">
                  <c:v>0.98417647266331254</c:v>
                </c:pt>
                <c:pt idx="6084">
                  <c:v>0.9737817132854365</c:v>
                </c:pt>
                <c:pt idx="6085">
                  <c:v>0.95976115168723108</c:v>
                </c:pt>
                <c:pt idx="6086">
                  <c:v>0.96697299549784821</c:v>
                </c:pt>
                <c:pt idx="6087">
                  <c:v>0.95493981709425013</c:v>
                </c:pt>
                <c:pt idx="6088">
                  <c:v>0.95212614567407827</c:v>
                </c:pt>
                <c:pt idx="6089">
                  <c:v>0.93841600620620269</c:v>
                </c:pt>
                <c:pt idx="6090">
                  <c:v>0.93736264056980634</c:v>
                </c:pt>
                <c:pt idx="6091">
                  <c:v>0.94618068624040763</c:v>
                </c:pt>
                <c:pt idx="6092">
                  <c:v>0.96209407305229355</c:v>
                </c:pt>
                <c:pt idx="6093">
                  <c:v>0.97711651536958477</c:v>
                </c:pt>
                <c:pt idx="6094">
                  <c:v>0.97171342799197336</c:v>
                </c:pt>
                <c:pt idx="6095">
                  <c:v>0.98820819354627898</c:v>
                </c:pt>
                <c:pt idx="6096">
                  <c:v>1.0144777470086566</c:v>
                </c:pt>
                <c:pt idx="6097">
                  <c:v>1.0088048044484685</c:v>
                </c:pt>
                <c:pt idx="6098">
                  <c:v>1.0105410160661465</c:v>
                </c:pt>
                <c:pt idx="6099">
                  <c:v>0.99252877874080003</c:v>
                </c:pt>
                <c:pt idx="6100">
                  <c:v>1.0048870379580781</c:v>
                </c:pt>
                <c:pt idx="6101">
                  <c:v>0.99696859312618269</c:v>
                </c:pt>
                <c:pt idx="6102">
                  <c:v>0.96133089296037921</c:v>
                </c:pt>
                <c:pt idx="6103">
                  <c:v>0.92993002577252093</c:v>
                </c:pt>
                <c:pt idx="6104">
                  <c:v>0.94267062440281868</c:v>
                </c:pt>
                <c:pt idx="6105">
                  <c:v>0.97217504186684489</c:v>
                </c:pt>
                <c:pt idx="6106">
                  <c:v>0.90169790018226392</c:v>
                </c:pt>
                <c:pt idx="6107">
                  <c:v>0.89168136652539287</c:v>
                </c:pt>
                <c:pt idx="6108">
                  <c:v>0.87929976362103035</c:v>
                </c:pt>
                <c:pt idx="6109">
                  <c:v>0.86846040842514405</c:v>
                </c:pt>
                <c:pt idx="6110">
                  <c:v>0.8301820946187457</c:v>
                </c:pt>
                <c:pt idx="6111">
                  <c:v>0.83763927372797042</c:v>
                </c:pt>
                <c:pt idx="6112">
                  <c:v>0.89794510190565302</c:v>
                </c:pt>
                <c:pt idx="6113">
                  <c:v>0.90445412356404231</c:v>
                </c:pt>
                <c:pt idx="6114">
                  <c:v>0.92033048285729191</c:v>
                </c:pt>
                <c:pt idx="6115">
                  <c:v>0.9590144910187749</c:v>
                </c:pt>
                <c:pt idx="6116">
                  <c:v>1.0088231269672598</c:v>
                </c:pt>
                <c:pt idx="6117">
                  <c:v>0.9828801470480939</c:v>
                </c:pt>
                <c:pt idx="6118">
                  <c:v>0.96063518743056719</c:v>
                </c:pt>
                <c:pt idx="6119">
                  <c:v>0.99790368165195587</c:v>
                </c:pt>
                <c:pt idx="6120">
                  <c:v>1.0379618898899901</c:v>
                </c:pt>
                <c:pt idx="6121">
                  <c:v>0.98819807209688482</c:v>
                </c:pt>
                <c:pt idx="6122">
                  <c:v>0.96315871526140484</c:v>
                </c:pt>
                <c:pt idx="6123">
                  <c:v>1.0549650321828719</c:v>
                </c:pt>
                <c:pt idx="6124">
                  <c:v>1.1480048310606781</c:v>
                </c:pt>
                <c:pt idx="6125">
                  <c:v>1.0763790014748522</c:v>
                </c:pt>
                <c:pt idx="6126">
                  <c:v>1.0245384237911315</c:v>
                </c:pt>
                <c:pt idx="6127">
                  <c:v>1.0511172231322328</c:v>
                </c:pt>
                <c:pt idx="6128">
                  <c:v>1.061963574516565</c:v>
                </c:pt>
                <c:pt idx="6129">
                  <c:v>1.0178875989533627</c:v>
                </c:pt>
                <c:pt idx="6130">
                  <c:v>1.0143255794502593</c:v>
                </c:pt>
                <c:pt idx="6131">
                  <c:v>1.0366583437400541</c:v>
                </c:pt>
                <c:pt idx="6132">
                  <c:v>1.0596363499087789</c:v>
                </c:pt>
                <c:pt idx="6133">
                  <c:v>1.0303179029126264</c:v>
                </c:pt>
                <c:pt idx="6134">
                  <c:v>1.0367367911009389</c:v>
                </c:pt>
                <c:pt idx="6135">
                  <c:v>1.0625643912204925</c:v>
                </c:pt>
                <c:pt idx="6136">
                  <c:v>1.0445664793243175</c:v>
                </c:pt>
                <c:pt idx="6137">
                  <c:v>1.0337352506282835</c:v>
                </c:pt>
                <c:pt idx="6138">
                  <c:v>1.0082067401734636</c:v>
                </c:pt>
                <c:pt idx="6139">
                  <c:v>1.0137821515033769</c:v>
                </c:pt>
                <c:pt idx="6140">
                  <c:v>1.0163517082290456</c:v>
                </c:pt>
                <c:pt idx="6141">
                  <c:v>0.99632738436319213</c:v>
                </c:pt>
                <c:pt idx="6142">
                  <c:v>1.0104898784223819</c:v>
                </c:pt>
                <c:pt idx="6143">
                  <c:v>1.0104604171952822</c:v>
                </c:pt>
                <c:pt idx="6144">
                  <c:v>1.025186725249507</c:v>
                </c:pt>
                <c:pt idx="6145">
                  <c:v>1.023349846353631</c:v>
                </c:pt>
                <c:pt idx="6146">
                  <c:v>0.99435589390284607</c:v>
                </c:pt>
                <c:pt idx="6147">
                  <c:v>1.0292944830436088</c:v>
                </c:pt>
                <c:pt idx="6148">
                  <c:v>0.96985466925514163</c:v>
                </c:pt>
                <c:pt idx="6149">
                  <c:v>0.95797714840252923</c:v>
                </c:pt>
                <c:pt idx="6150">
                  <c:v>0.95837652323760281</c:v>
                </c:pt>
                <c:pt idx="6151">
                  <c:v>0.95860467285229523</c:v>
                </c:pt>
                <c:pt idx="6152">
                  <c:v>0.9526121830832962</c:v>
                </c:pt>
                <c:pt idx="6153">
                  <c:v>0.94569640747123496</c:v>
                </c:pt>
                <c:pt idx="6154">
                  <c:v>0.97809687949639834</c:v>
                </c:pt>
                <c:pt idx="6155">
                  <c:v>1.0055809277886609</c:v>
                </c:pt>
                <c:pt idx="6156">
                  <c:v>0.99229229303782862</c:v>
                </c:pt>
                <c:pt idx="6157">
                  <c:v>1.0057229699827452</c:v>
                </c:pt>
                <c:pt idx="6158">
                  <c:v>1.0636705296442954</c:v>
                </c:pt>
                <c:pt idx="6159">
                  <c:v>1.0360976686007937</c:v>
                </c:pt>
                <c:pt idx="6160">
                  <c:v>1.018327211245134</c:v>
                </c:pt>
                <c:pt idx="6161">
                  <c:v>1.0156729123200559</c:v>
                </c:pt>
                <c:pt idx="6162">
                  <c:v>1.0258026980350559</c:v>
                </c:pt>
                <c:pt idx="6163">
                  <c:v>1.0246288191074044</c:v>
                </c:pt>
                <c:pt idx="6164">
                  <c:v>0.98186051651595452</c:v>
                </c:pt>
                <c:pt idx="6165">
                  <c:v>0.98657682002159364</c:v>
                </c:pt>
                <c:pt idx="6166">
                  <c:v>1.0045777216880734</c:v>
                </c:pt>
                <c:pt idx="6167">
                  <c:v>0.98370947525058228</c:v>
                </c:pt>
                <c:pt idx="6168">
                  <c:v>0.965628697535445</c:v>
                </c:pt>
                <c:pt idx="6169">
                  <c:v>0.96790097645294271</c:v>
                </c:pt>
                <c:pt idx="6170">
                  <c:v>0.99351562732743359</c:v>
                </c:pt>
                <c:pt idx="6171">
                  <c:v>0.98248859541879663</c:v>
                </c:pt>
                <c:pt idx="6172">
                  <c:v>1.0044284820812281</c:v>
                </c:pt>
                <c:pt idx="6173">
                  <c:v>1.0137669704879524</c:v>
                </c:pt>
                <c:pt idx="6174">
                  <c:v>1.0423233342490228</c:v>
                </c:pt>
                <c:pt idx="6175">
                  <c:v>1.0388901099607486</c:v>
                </c:pt>
                <c:pt idx="6176">
                  <c:v>1.0310495540428899</c:v>
                </c:pt>
                <c:pt idx="6177">
                  <c:v>1.0264186493083609</c:v>
                </c:pt>
                <c:pt idx="6178">
                  <c:v>1.0159820618164646</c:v>
                </c:pt>
                <c:pt idx="6179">
                  <c:v>1.0005776894000387</c:v>
                </c:pt>
                <c:pt idx="6180">
                  <c:v>0.98161809561517954</c:v>
                </c:pt>
                <c:pt idx="6181">
                  <c:v>1.0043398050123793</c:v>
                </c:pt>
                <c:pt idx="6182">
                  <c:v>1.0125046297584857</c:v>
                </c:pt>
                <c:pt idx="6183">
                  <c:v>1.0213040254762535</c:v>
                </c:pt>
                <c:pt idx="6184">
                  <c:v>1.0171795489498283</c:v>
                </c:pt>
                <c:pt idx="6185">
                  <c:v>1.0209924543392865</c:v>
                </c:pt>
                <c:pt idx="6186">
                  <c:v>1.0225278163217977</c:v>
                </c:pt>
                <c:pt idx="6187">
                  <c:v>1.0063987884142156</c:v>
                </c:pt>
                <c:pt idx="6188">
                  <c:v>0.99989735456722162</c:v>
                </c:pt>
                <c:pt idx="6189">
                  <c:v>1.006324277056067</c:v>
                </c:pt>
                <c:pt idx="6190">
                  <c:v>1.0151141357840072</c:v>
                </c:pt>
                <c:pt idx="6191">
                  <c:v>1.0249633507906515</c:v>
                </c:pt>
                <c:pt idx="6192">
                  <c:v>1.0336691142952903</c:v>
                </c:pt>
                <c:pt idx="6193">
                  <c:v>1.0362842876045162</c:v>
                </c:pt>
                <c:pt idx="6194">
                  <c:v>1.0253734719252299</c:v>
                </c:pt>
                <c:pt idx="6195">
                  <c:v>0.99494452212675255</c:v>
                </c:pt>
                <c:pt idx="6196">
                  <c:v>0.9977218180314591</c:v>
                </c:pt>
                <c:pt idx="6197">
                  <c:v>0.98825638950401617</c:v>
                </c:pt>
                <c:pt idx="6198">
                  <c:v>0.97059372473553529</c:v>
                </c:pt>
                <c:pt idx="6199">
                  <c:v>0.97670568790739543</c:v>
                </c:pt>
                <c:pt idx="6200">
                  <c:v>1.0059811268364842</c:v>
                </c:pt>
                <c:pt idx="6201">
                  <c:v>1.0249055130805893</c:v>
                </c:pt>
                <c:pt idx="6202">
                  <c:v>1.0236786131281634</c:v>
                </c:pt>
                <c:pt idx="6203">
                  <c:v>1.0147393352393124</c:v>
                </c:pt>
                <c:pt idx="6204">
                  <c:v>1.032481841066798</c:v>
                </c:pt>
                <c:pt idx="6205">
                  <c:v>0.99981256119950002</c:v>
                </c:pt>
                <c:pt idx="6206">
                  <c:v>0.96858030519725102</c:v>
                </c:pt>
                <c:pt idx="6207">
                  <c:v>0.96836047324537156</c:v>
                </c:pt>
                <c:pt idx="6208">
                  <c:v>0.9719545138144603</c:v>
                </c:pt>
                <c:pt idx="6209">
                  <c:v>0.97007833225015472</c:v>
                </c:pt>
                <c:pt idx="6210">
                  <c:v>0.94090070070328691</c:v>
                </c:pt>
                <c:pt idx="6211">
                  <c:v>0.96858682070736435</c:v>
                </c:pt>
                <c:pt idx="6212">
                  <c:v>0.9695061746494078</c:v>
                </c:pt>
                <c:pt idx="6213">
                  <c:v>0.92233243333630288</c:v>
                </c:pt>
                <c:pt idx="6214">
                  <c:v>0.90520478704558427</c:v>
                </c:pt>
                <c:pt idx="6215">
                  <c:v>0.93485899024222052</c:v>
                </c:pt>
                <c:pt idx="6216">
                  <c:v>0.94230083234633299</c:v>
                </c:pt>
                <c:pt idx="6217">
                  <c:v>0.90896127774641755</c:v>
                </c:pt>
                <c:pt idx="6218">
                  <c:v>0.92379083145915675</c:v>
                </c:pt>
                <c:pt idx="6219">
                  <c:v>0.93240787315273999</c:v>
                </c:pt>
                <c:pt idx="6220">
                  <c:v>0.95548468421538602</c:v>
                </c:pt>
                <c:pt idx="6221">
                  <c:v>0.95253674919137798</c:v>
                </c:pt>
                <c:pt idx="6222">
                  <c:v>0.93791898839931798</c:v>
                </c:pt>
                <c:pt idx="6223">
                  <c:v>0.95401815831775449</c:v>
                </c:pt>
                <c:pt idx="6224">
                  <c:v>0.94862103836087885</c:v>
                </c:pt>
                <c:pt idx="6225">
                  <c:v>0.92425228912456592</c:v>
                </c:pt>
                <c:pt idx="6226">
                  <c:v>0.95132655400954735</c:v>
                </c:pt>
                <c:pt idx="6227">
                  <c:v>0.97778176961548546</c:v>
                </c:pt>
                <c:pt idx="6228">
                  <c:v>0.98382675974246936</c:v>
                </c:pt>
                <c:pt idx="6229">
                  <c:v>0.97999460718548947</c:v>
                </c:pt>
                <c:pt idx="6230">
                  <c:v>1.0020503698118786</c:v>
                </c:pt>
                <c:pt idx="6231">
                  <c:v>1.0213674275373199</c:v>
                </c:pt>
                <c:pt idx="6232">
                  <c:v>0.99571542004947577</c:v>
                </c:pt>
                <c:pt idx="6233">
                  <c:v>0.97159909320116522</c:v>
                </c:pt>
                <c:pt idx="6234">
                  <c:v>0.99470166380268221</c:v>
                </c:pt>
                <c:pt idx="6235">
                  <c:v>0.98515455438204258</c:v>
                </c:pt>
                <c:pt idx="6236">
                  <c:v>0.94170357768461299</c:v>
                </c:pt>
                <c:pt idx="6237">
                  <c:v>0.94725941524032375</c:v>
                </c:pt>
                <c:pt idx="6238">
                  <c:v>0.99422512239287142</c:v>
                </c:pt>
                <c:pt idx="6239">
                  <c:v>1.0057656322383579</c:v>
                </c:pt>
                <c:pt idx="6240">
                  <c:v>0.99126290756888513</c:v>
                </c:pt>
                <c:pt idx="6241">
                  <c:v>1.0009491468401379</c:v>
                </c:pt>
                <c:pt idx="6242">
                  <c:v>1.0081528463568608</c:v>
                </c:pt>
                <c:pt idx="6243">
                  <c:v>1.014017314541326</c:v>
                </c:pt>
                <c:pt idx="6244">
                  <c:v>0.99885363024444773</c:v>
                </c:pt>
                <c:pt idx="6245">
                  <c:v>1.0204476758575405</c:v>
                </c:pt>
                <c:pt idx="6246">
                  <c:v>1.0475056123275788</c:v>
                </c:pt>
                <c:pt idx="6247">
                  <c:v>1.0300949477726875</c:v>
                </c:pt>
                <c:pt idx="6248">
                  <c:v>0.94037891229440063</c:v>
                </c:pt>
                <c:pt idx="6249">
                  <c:v>0.92557803607475475</c:v>
                </c:pt>
                <c:pt idx="6250">
                  <c:v>0.94820107859040115</c:v>
                </c:pt>
                <c:pt idx="6251">
                  <c:v>0.92001422256832532</c:v>
                </c:pt>
                <c:pt idx="6252">
                  <c:v>0.92262385429748106</c:v>
                </c:pt>
                <c:pt idx="6253">
                  <c:v>0.9075211237664762</c:v>
                </c:pt>
                <c:pt idx="6254">
                  <c:v>0.91692135340036751</c:v>
                </c:pt>
                <c:pt idx="6255">
                  <c:v>0.92161096556166999</c:v>
                </c:pt>
                <c:pt idx="6256">
                  <c:v>0.92469677673959272</c:v>
                </c:pt>
                <c:pt idx="6257">
                  <c:v>0.88174375575873154</c:v>
                </c:pt>
                <c:pt idx="6258">
                  <c:v>0.8718927178140623</c:v>
                </c:pt>
                <c:pt idx="6259">
                  <c:v>0.85345521988378514</c:v>
                </c:pt>
                <c:pt idx="6260">
                  <c:v>0.88152171957360193</c:v>
                </c:pt>
                <c:pt idx="6261">
                  <c:v>0.90847435778645602</c:v>
                </c:pt>
                <c:pt idx="6262">
                  <c:v>0.90942364019240429</c:v>
                </c:pt>
                <c:pt idx="6263">
                  <c:v>0.93162190837270464</c:v>
                </c:pt>
                <c:pt idx="6264">
                  <c:v>0.96805781529823931</c:v>
                </c:pt>
                <c:pt idx="6265">
                  <c:v>0.98468308236630253</c:v>
                </c:pt>
                <c:pt idx="6266">
                  <c:v>1.0093674846786778</c:v>
                </c:pt>
                <c:pt idx="6267">
                  <c:v>1.02526628440116</c:v>
                </c:pt>
                <c:pt idx="6268">
                  <c:v>1.0136343844730051</c:v>
                </c:pt>
                <c:pt idx="6269">
                  <c:v>1.0163614341484313</c:v>
                </c:pt>
                <c:pt idx="6270">
                  <c:v>1.0375092321778503</c:v>
                </c:pt>
                <c:pt idx="6271">
                  <c:v>1.0372241113124974</c:v>
                </c:pt>
                <c:pt idx="6272">
                  <c:v>1.0344128990043384</c:v>
                </c:pt>
                <c:pt idx="6273">
                  <c:v>1.0229044582638751</c:v>
                </c:pt>
                <c:pt idx="6274">
                  <c:v>1.0189388002103932</c:v>
                </c:pt>
                <c:pt idx="6275">
                  <c:v>0.99728707287721319</c:v>
                </c:pt>
                <c:pt idx="6276">
                  <c:v>0.9928618748405158</c:v>
                </c:pt>
                <c:pt idx="6277">
                  <c:v>0.9830022332780658</c:v>
                </c:pt>
                <c:pt idx="6278">
                  <c:v>0.98611711943050662</c:v>
                </c:pt>
                <c:pt idx="6279">
                  <c:v>0.99780527518608852</c:v>
                </c:pt>
                <c:pt idx="6280">
                  <c:v>0.99910346034951147</c:v>
                </c:pt>
                <c:pt idx="6281">
                  <c:v>1.0220544593758047</c:v>
                </c:pt>
                <c:pt idx="6282">
                  <c:v>1.0191528063878155</c:v>
                </c:pt>
                <c:pt idx="6283">
                  <c:v>1.0287698593741386</c:v>
                </c:pt>
                <c:pt idx="6284">
                  <c:v>1.0386420543801911</c:v>
                </c:pt>
                <c:pt idx="6285">
                  <c:v>1.004065701753921</c:v>
                </c:pt>
                <c:pt idx="6286">
                  <c:v>1.0132314201892327</c:v>
                </c:pt>
                <c:pt idx="6287">
                  <c:v>1.0285455091380304</c:v>
                </c:pt>
                <c:pt idx="6288">
                  <c:v>1.0435501882324636</c:v>
                </c:pt>
                <c:pt idx="6289">
                  <c:v>1.0403895644193131</c:v>
                </c:pt>
                <c:pt idx="6290">
                  <c:v>1.045319465656313</c:v>
                </c:pt>
                <c:pt idx="6291">
                  <c:v>1.0645893086055673</c:v>
                </c:pt>
                <c:pt idx="6292">
                  <c:v>1.0558445859576115</c:v>
                </c:pt>
                <c:pt idx="6293">
                  <c:v>1.0399786078722966</c:v>
                </c:pt>
                <c:pt idx="6294">
                  <c:v>1.0214348272317564</c:v>
                </c:pt>
                <c:pt idx="6295">
                  <c:v>1.0231541183283699</c:v>
                </c:pt>
                <c:pt idx="6296">
                  <c:v>1.0149823815377339</c:v>
                </c:pt>
                <c:pt idx="6297">
                  <c:v>0.98740405861030978</c:v>
                </c:pt>
                <c:pt idx="6298">
                  <c:v>0.99275638347276451</c:v>
                </c:pt>
                <c:pt idx="6299">
                  <c:v>1.0050063511334444</c:v>
                </c:pt>
                <c:pt idx="6300">
                  <c:v>1.0215597862242463</c:v>
                </c:pt>
                <c:pt idx="6301">
                  <c:v>1.0082346909855144</c:v>
                </c:pt>
                <c:pt idx="6302">
                  <c:v>1.0147782529316165</c:v>
                </c:pt>
                <c:pt idx="6303">
                  <c:v>1.0091070686344437</c:v>
                </c:pt>
                <c:pt idx="6304">
                  <c:v>0.97332991577116545</c:v>
                </c:pt>
                <c:pt idx="6305">
                  <c:v>0.95590730210304387</c:v>
                </c:pt>
                <c:pt idx="6306">
                  <c:v>0.99217221735462968</c:v>
                </c:pt>
                <c:pt idx="6307">
                  <c:v>1.0098787713553758</c:v>
                </c:pt>
                <c:pt idx="6308">
                  <c:v>0.9996128200621438</c:v>
                </c:pt>
                <c:pt idx="6309">
                  <c:v>0.98716260620569285</c:v>
                </c:pt>
                <c:pt idx="6310">
                  <c:v>0.97333346339911275</c:v>
                </c:pt>
                <c:pt idx="6311">
                  <c:v>1.0026663930167801</c:v>
                </c:pt>
                <c:pt idx="6312">
                  <c:v>0.97510093400981623</c:v>
                </c:pt>
                <c:pt idx="6313">
                  <c:v>0.96868017199948231</c:v>
                </c:pt>
                <c:pt idx="6314">
                  <c:v>0.94667031828403703</c:v>
                </c:pt>
                <c:pt idx="6315">
                  <c:v>0.95065222175767394</c:v>
                </c:pt>
                <c:pt idx="6316">
                  <c:v>0.92634141549767846</c:v>
                </c:pt>
                <c:pt idx="6317">
                  <c:v>0.92591837107166197</c:v>
                </c:pt>
                <c:pt idx="6318">
                  <c:v>0.93050715541244633</c:v>
                </c:pt>
                <c:pt idx="6319">
                  <c:v>0.95890807931521782</c:v>
                </c:pt>
                <c:pt idx="6320">
                  <c:v>0.94902500637049181</c:v>
                </c:pt>
                <c:pt idx="6321">
                  <c:v>0.97377535663211368</c:v>
                </c:pt>
                <c:pt idx="6322">
                  <c:v>0.97167135475011313</c:v>
                </c:pt>
                <c:pt idx="6323">
                  <c:v>0.94954831337009915</c:v>
                </c:pt>
                <c:pt idx="6324">
                  <c:v>0.94904200292972674</c:v>
                </c:pt>
                <c:pt idx="6325">
                  <c:v>0.94401881452437164</c:v>
                </c:pt>
                <c:pt idx="6326">
                  <c:v>0.94806343859368403</c:v>
                </c:pt>
                <c:pt idx="6327">
                  <c:v>0.91787157292806498</c:v>
                </c:pt>
                <c:pt idx="6328">
                  <c:v>0.91145232464627801</c:v>
                </c:pt>
                <c:pt idx="6329">
                  <c:v>0.9277204728893117</c:v>
                </c:pt>
                <c:pt idx="6330">
                  <c:v>0.9159562915956474</c:v>
                </c:pt>
                <c:pt idx="6331">
                  <c:v>0.90450405901704267</c:v>
                </c:pt>
                <c:pt idx="6332">
                  <c:v>0.89117908667535606</c:v>
                </c:pt>
                <c:pt idx="6333">
                  <c:v>0.92053229074487108</c:v>
                </c:pt>
                <c:pt idx="6334">
                  <c:v>0.93413499957586854</c:v>
                </c:pt>
                <c:pt idx="6335">
                  <c:v>0.94613849770105007</c:v>
                </c:pt>
                <c:pt idx="6336">
                  <c:v>0.94704855902805796</c:v>
                </c:pt>
                <c:pt idx="6337">
                  <c:v>0.9682885375404916</c:v>
                </c:pt>
                <c:pt idx="6338">
                  <c:v>1.0065821897690819</c:v>
                </c:pt>
                <c:pt idx="6339">
                  <c:v>1.0345189105288388</c:v>
                </c:pt>
                <c:pt idx="6340">
                  <c:v>1.0076340941591844</c:v>
                </c:pt>
                <c:pt idx="6341">
                  <c:v>1.0316727449366259</c:v>
                </c:pt>
                <c:pt idx="6342">
                  <c:v>1.0402111205535767</c:v>
                </c:pt>
                <c:pt idx="6343">
                  <c:v>1.0429104618458447</c:v>
                </c:pt>
                <c:pt idx="6344">
                  <c:v>1.0052585216928835</c:v>
                </c:pt>
                <c:pt idx="6345">
                  <c:v>1.0303742986235633</c:v>
                </c:pt>
                <c:pt idx="6346">
                  <c:v>1.0197745236168474</c:v>
                </c:pt>
                <c:pt idx="6347">
                  <c:v>1.0386036485388794</c:v>
                </c:pt>
                <c:pt idx="6348">
                  <c:v>1.0008990638232969</c:v>
                </c:pt>
                <c:pt idx="6349">
                  <c:v>0.9909117674710709</c:v>
                </c:pt>
                <c:pt idx="6350">
                  <c:v>0.98587655944050123</c:v>
                </c:pt>
                <c:pt idx="6351">
                  <c:v>0.98413872613073405</c:v>
                </c:pt>
                <c:pt idx="6352">
                  <c:v>0.99225089526766763</c:v>
                </c:pt>
                <c:pt idx="6353">
                  <c:v>0.97672014628830095</c:v>
                </c:pt>
                <c:pt idx="6354">
                  <c:v>0.96300763370473863</c:v>
                </c:pt>
                <c:pt idx="6355">
                  <c:v>0.96104609480888481</c:v>
                </c:pt>
                <c:pt idx="6356">
                  <c:v>0.93115319433983657</c:v>
                </c:pt>
                <c:pt idx="6357">
                  <c:v>0.90838417848505482</c:v>
                </c:pt>
                <c:pt idx="6358">
                  <c:v>0.9013031049763448</c:v>
                </c:pt>
                <c:pt idx="6359">
                  <c:v>0.92981730232066695</c:v>
                </c:pt>
                <c:pt idx="6360">
                  <c:v>0.94840705115531621</c:v>
                </c:pt>
                <c:pt idx="6361">
                  <c:v>0.93963750739694085</c:v>
                </c:pt>
                <c:pt idx="6362">
                  <c:v>0.93719812390764001</c:v>
                </c:pt>
                <c:pt idx="6363">
                  <c:v>0.96980825779944768</c:v>
                </c:pt>
                <c:pt idx="6364">
                  <c:v>0.98589757469049089</c:v>
                </c:pt>
                <c:pt idx="6365">
                  <c:v>0.95363306987515961</c:v>
                </c:pt>
                <c:pt idx="6366">
                  <c:v>0.99116380225341161</c:v>
                </c:pt>
                <c:pt idx="6367">
                  <c:v>0.98392624091036418</c:v>
                </c:pt>
                <c:pt idx="6368">
                  <c:v>0.98657271635501453</c:v>
                </c:pt>
                <c:pt idx="6369">
                  <c:v>0.99401527260701594</c:v>
                </c:pt>
                <c:pt idx="6370">
                  <c:v>1.0109243345347667</c:v>
                </c:pt>
                <c:pt idx="6371">
                  <c:v>1.0005500785011638</c:v>
                </c:pt>
                <c:pt idx="6372">
                  <c:v>0.99359124923682784</c:v>
                </c:pt>
                <c:pt idx="6373">
                  <c:v>0.97947286582399662</c:v>
                </c:pt>
                <c:pt idx="6374">
                  <c:v>1.0238241163012327</c:v>
                </c:pt>
                <c:pt idx="6375">
                  <c:v>1.0000657255867935</c:v>
                </c:pt>
                <c:pt idx="6376">
                  <c:v>1.0186910874120298</c:v>
                </c:pt>
                <c:pt idx="6377">
                  <c:v>0.97934256809424969</c:v>
                </c:pt>
                <c:pt idx="6378">
                  <c:v>1.0130673823788359</c:v>
                </c:pt>
                <c:pt idx="6379">
                  <c:v>1.0265336079905423</c:v>
                </c:pt>
                <c:pt idx="6380">
                  <c:v>1.020395512109143</c:v>
                </c:pt>
                <c:pt idx="6381">
                  <c:v>0.99444522180958761</c:v>
                </c:pt>
                <c:pt idx="6382">
                  <c:v>1.0055068015272697</c:v>
                </c:pt>
                <c:pt idx="6383">
                  <c:v>1.004423433617031</c:v>
                </c:pt>
                <c:pt idx="6384">
                  <c:v>1.0094818017279172</c:v>
                </c:pt>
                <c:pt idx="6385">
                  <c:v>0.98880634069649942</c:v>
                </c:pt>
                <c:pt idx="6386">
                  <c:v>1.0172721399341753</c:v>
                </c:pt>
                <c:pt idx="6387">
                  <c:v>1.0064020597284022</c:v>
                </c:pt>
                <c:pt idx="6388">
                  <c:v>0.99389835176037999</c:v>
                </c:pt>
                <c:pt idx="6389">
                  <c:v>0.99393381281451532</c:v>
                </c:pt>
                <c:pt idx="6390">
                  <c:v>0.99022042347663985</c:v>
                </c:pt>
                <c:pt idx="6391">
                  <c:v>0.9833388901411354</c:v>
                </c:pt>
                <c:pt idx="6392">
                  <c:v>0.98667722889071285</c:v>
                </c:pt>
                <c:pt idx="6393">
                  <c:v>1.0084675561582652</c:v>
                </c:pt>
                <c:pt idx="6394">
                  <c:v>1.0084961685125442</c:v>
                </c:pt>
                <c:pt idx="6395">
                  <c:v>0.98839052170315833</c:v>
                </c:pt>
                <c:pt idx="6396">
                  <c:v>1.0015945316031234</c:v>
                </c:pt>
                <c:pt idx="6397">
                  <c:v>1.0193025730261083</c:v>
                </c:pt>
                <c:pt idx="6398">
                  <c:v>1.0157160930812199</c:v>
                </c:pt>
                <c:pt idx="6399">
                  <c:v>1.0066206341743249</c:v>
                </c:pt>
                <c:pt idx="6400">
                  <c:v>1.008451856027089</c:v>
                </c:pt>
                <c:pt idx="6401">
                  <c:v>1.0119451644221045</c:v>
                </c:pt>
                <c:pt idx="6402">
                  <c:v>0.99994296096527424</c:v>
                </c:pt>
                <c:pt idx="6403">
                  <c:v>1.0005829238010091</c:v>
                </c:pt>
                <c:pt idx="6404">
                  <c:v>1.0030874145745823</c:v>
                </c:pt>
                <c:pt idx="6405">
                  <c:v>0.99564271008429517</c:v>
                </c:pt>
                <c:pt idx="6406">
                  <c:v>0.99430056884940787</c:v>
                </c:pt>
                <c:pt idx="6407">
                  <c:v>0.99476630488974638</c:v>
                </c:pt>
                <c:pt idx="6408">
                  <c:v>0.99136344226235007</c:v>
                </c:pt>
                <c:pt idx="6409">
                  <c:v>0.99517929856282683</c:v>
                </c:pt>
                <c:pt idx="6410">
                  <c:v>0.98107032584145359</c:v>
                </c:pt>
                <c:pt idx="6411">
                  <c:v>0.98608004707727459</c:v>
                </c:pt>
                <c:pt idx="6412">
                  <c:v>0.97677115067676046</c:v>
                </c:pt>
                <c:pt idx="6413">
                  <c:v>0.97162221586787523</c:v>
                </c:pt>
                <c:pt idx="6414">
                  <c:v>0.99447599374947215</c:v>
                </c:pt>
                <c:pt idx="6415">
                  <c:v>1.0069748844311868</c:v>
                </c:pt>
                <c:pt idx="6416">
                  <c:v>1.0145684308433809</c:v>
                </c:pt>
                <c:pt idx="6417">
                  <c:v>1.0054777879402728</c:v>
                </c:pt>
                <c:pt idx="6418">
                  <c:v>0.99882840698118347</c:v>
                </c:pt>
                <c:pt idx="6419">
                  <c:v>1.0014751252980305</c:v>
                </c:pt>
                <c:pt idx="6420">
                  <c:v>0.98888910493104742</c:v>
                </c:pt>
                <c:pt idx="6421">
                  <c:v>1.0053072423493228</c:v>
                </c:pt>
                <c:pt idx="6422">
                  <c:v>1.0346274444431096</c:v>
                </c:pt>
                <c:pt idx="6423">
                  <c:v>1.0291188783886924</c:v>
                </c:pt>
                <c:pt idx="6424">
                  <c:v>1.0149257752653253</c:v>
                </c:pt>
                <c:pt idx="6425">
                  <c:v>1.0371058632128931</c:v>
                </c:pt>
                <c:pt idx="6426">
                  <c:v>1.0098231370883921</c:v>
                </c:pt>
                <c:pt idx="6427">
                  <c:v>0.95834353972217712</c:v>
                </c:pt>
                <c:pt idx="6428">
                  <c:v>0.98993707872597236</c:v>
                </c:pt>
                <c:pt idx="6429">
                  <c:v>1.0010688125318858</c:v>
                </c:pt>
                <c:pt idx="6430">
                  <c:v>0.96981873346080583</c:v>
                </c:pt>
                <c:pt idx="6431">
                  <c:v>0.95220817900812427</c:v>
                </c:pt>
                <c:pt idx="6432">
                  <c:v>0.93636735006726934</c:v>
                </c:pt>
                <c:pt idx="6433">
                  <c:v>0.91282118615203045</c:v>
                </c:pt>
                <c:pt idx="6434">
                  <c:v>0.89374398918706022</c:v>
                </c:pt>
                <c:pt idx="6435">
                  <c:v>0.8851440658640839</c:v>
                </c:pt>
                <c:pt idx="6436">
                  <c:v>0.87034851484145148</c:v>
                </c:pt>
                <c:pt idx="6437">
                  <c:v>0.85446695805045614</c:v>
                </c:pt>
                <c:pt idx="6438">
                  <c:v>0.85943727602659847</c:v>
                </c:pt>
                <c:pt idx="6439">
                  <c:v>0.89035944367654118</c:v>
                </c:pt>
                <c:pt idx="6440">
                  <c:v>0.94564453140494509</c:v>
                </c:pt>
                <c:pt idx="6441">
                  <c:v>0.97187473020438564</c:v>
                </c:pt>
                <c:pt idx="6442">
                  <c:v>1.0029327868218505</c:v>
                </c:pt>
                <c:pt idx="6443">
                  <c:v>0.99902623123191003</c:v>
                </c:pt>
                <c:pt idx="6444">
                  <c:v>0.98484231484923601</c:v>
                </c:pt>
                <c:pt idx="6445">
                  <c:v>0.9902455549823751</c:v>
                </c:pt>
                <c:pt idx="6446">
                  <c:v>1.0181187635241775</c:v>
                </c:pt>
                <c:pt idx="6447">
                  <c:v>1.006048659521277</c:v>
                </c:pt>
                <c:pt idx="6448">
                  <c:v>0.99287482697783003</c:v>
                </c:pt>
                <c:pt idx="6449">
                  <c:v>0.99909583284087411</c:v>
                </c:pt>
                <c:pt idx="6450">
                  <c:v>0.98586073368574334</c:v>
                </c:pt>
                <c:pt idx="6451">
                  <c:v>0.97096230681626772</c:v>
                </c:pt>
                <c:pt idx="6452">
                  <c:v>0.97031731785827713</c:v>
                </c:pt>
                <c:pt idx="6453">
                  <c:v>0.96563609614904522</c:v>
                </c:pt>
                <c:pt idx="6454">
                  <c:v>0.92600508196860432</c:v>
                </c:pt>
                <c:pt idx="6455">
                  <c:v>0.9051168735671653</c:v>
                </c:pt>
                <c:pt idx="6456">
                  <c:v>0.91758863368339605</c:v>
                </c:pt>
                <c:pt idx="6457">
                  <c:v>0.92795968457255729</c:v>
                </c:pt>
                <c:pt idx="6458">
                  <c:v>0.91659092840362766</c:v>
                </c:pt>
                <c:pt idx="6459">
                  <c:v>0.90613909161855366</c:v>
                </c:pt>
                <c:pt idx="6460">
                  <c:v>0.91019902258116736</c:v>
                </c:pt>
                <c:pt idx="6461">
                  <c:v>0.94123612765341724</c:v>
                </c:pt>
                <c:pt idx="6462">
                  <c:v>0.95364518136833321</c:v>
                </c:pt>
                <c:pt idx="6463">
                  <c:v>0.95403538208601046</c:v>
                </c:pt>
                <c:pt idx="6464">
                  <c:v>0.96522279790730181</c:v>
                </c:pt>
                <c:pt idx="6465">
                  <c:v>1.007878439844806</c:v>
                </c:pt>
                <c:pt idx="6466">
                  <c:v>1.0256810422270659</c:v>
                </c:pt>
                <c:pt idx="6467">
                  <c:v>1.0108139931331384</c:v>
                </c:pt>
                <c:pt idx="6468">
                  <c:v>1.025054425559931</c:v>
                </c:pt>
                <c:pt idx="6469">
                  <c:v>1.024194352462461</c:v>
                </c:pt>
                <c:pt idx="6470">
                  <c:v>1.0146167829244694</c:v>
                </c:pt>
                <c:pt idx="6471">
                  <c:v>0.9904080337086133</c:v>
                </c:pt>
                <c:pt idx="6472">
                  <c:v>0.99955587997069983</c:v>
                </c:pt>
                <c:pt idx="6473">
                  <c:v>0.99590343797008085</c:v>
                </c:pt>
                <c:pt idx="6474">
                  <c:v>0.98752998686589855</c:v>
                </c:pt>
                <c:pt idx="6475">
                  <c:v>0.97833440363751378</c:v>
                </c:pt>
                <c:pt idx="6476">
                  <c:v>0.99044694473555728</c:v>
                </c:pt>
                <c:pt idx="6477">
                  <c:v>0.99238480436642729</c:v>
                </c:pt>
                <c:pt idx="6478">
                  <c:v>0.96715616953697825</c:v>
                </c:pt>
                <c:pt idx="6479">
                  <c:v>0.96789716462930087</c:v>
                </c:pt>
                <c:pt idx="6480">
                  <c:v>0.92861993301016843</c:v>
                </c:pt>
                <c:pt idx="6481">
                  <c:v>0.93889442093917896</c:v>
                </c:pt>
                <c:pt idx="6482">
                  <c:v>0.97903503303201567</c:v>
                </c:pt>
                <c:pt idx="6483">
                  <c:v>0.97356616428875675</c:v>
                </c:pt>
                <c:pt idx="6484">
                  <c:v>0.97007256678159914</c:v>
                </c:pt>
                <c:pt idx="6485">
                  <c:v>0.97206096724022406</c:v>
                </c:pt>
                <c:pt idx="6486">
                  <c:v>0.95787654413031831</c:v>
                </c:pt>
                <c:pt idx="6487">
                  <c:v>0.97439135561518653</c:v>
                </c:pt>
                <c:pt idx="6488">
                  <c:v>0.96760990646933831</c:v>
                </c:pt>
                <c:pt idx="6489">
                  <c:v>0.97193160460521288</c:v>
                </c:pt>
                <c:pt idx="6490">
                  <c:v>0.98144176759250668</c:v>
                </c:pt>
                <c:pt idx="6491">
                  <c:v>0.97896312252346718</c:v>
                </c:pt>
                <c:pt idx="6492">
                  <c:v>1.0058538284843896</c:v>
                </c:pt>
                <c:pt idx="6493">
                  <c:v>1.028472127567879</c:v>
                </c:pt>
                <c:pt idx="6494">
                  <c:v>1.035239524036087</c:v>
                </c:pt>
                <c:pt idx="6495">
                  <c:v>1.0242222542866368</c:v>
                </c:pt>
                <c:pt idx="6496">
                  <c:v>1.0332061802644272</c:v>
                </c:pt>
                <c:pt idx="6497">
                  <c:v>1.0413303693103357</c:v>
                </c:pt>
                <c:pt idx="6498">
                  <c:v>1.0223447426346008</c:v>
                </c:pt>
                <c:pt idx="6499">
                  <c:v>1.0240394835505435</c:v>
                </c:pt>
                <c:pt idx="6500">
                  <c:v>1.0303075191168944</c:v>
                </c:pt>
                <c:pt idx="6501">
                  <c:v>1.025935017192547</c:v>
                </c:pt>
                <c:pt idx="6502">
                  <c:v>1.0263613401292939</c:v>
                </c:pt>
                <c:pt idx="6503">
                  <c:v>1.0342576029884083</c:v>
                </c:pt>
                <c:pt idx="6504">
                  <c:v>1.0293759225470285</c:v>
                </c:pt>
                <c:pt idx="6505">
                  <c:v>1.0275276594946454</c:v>
                </c:pt>
                <c:pt idx="6506">
                  <c:v>1.0260575731241595</c:v>
                </c:pt>
                <c:pt idx="6507">
                  <c:v>1.0241177330215896</c:v>
                </c:pt>
                <c:pt idx="6508">
                  <c:v>0.99913385232089091</c:v>
                </c:pt>
                <c:pt idx="6509">
                  <c:v>0.996825859215139</c:v>
                </c:pt>
                <c:pt idx="6510">
                  <c:v>0.98915593647319089</c:v>
                </c:pt>
                <c:pt idx="6511">
                  <c:v>0.97435173020013666</c:v>
                </c:pt>
                <c:pt idx="6512">
                  <c:v>0.97516284483787008</c:v>
                </c:pt>
                <c:pt idx="6513">
                  <c:v>0.96706505970070078</c:v>
                </c:pt>
                <c:pt idx="6514">
                  <c:v>0.99170885571151457</c:v>
                </c:pt>
                <c:pt idx="6515">
                  <c:v>0.99392578626776751</c:v>
                </c:pt>
                <c:pt idx="6516">
                  <c:v>0.99118702536205627</c:v>
                </c:pt>
                <c:pt idx="6517">
                  <c:v>0.97694699257636275</c:v>
                </c:pt>
                <c:pt idx="6518">
                  <c:v>0.97813388548112379</c:v>
                </c:pt>
                <c:pt idx="6519">
                  <c:v>0.97556665239603224</c:v>
                </c:pt>
                <c:pt idx="6520">
                  <c:v>0.96586862964276876</c:v>
                </c:pt>
                <c:pt idx="6521">
                  <c:v>0.96846970493627871</c:v>
                </c:pt>
                <c:pt idx="6522">
                  <c:v>0.96085713127551275</c:v>
                </c:pt>
                <c:pt idx="6523">
                  <c:v>0.93782453032672586</c:v>
                </c:pt>
                <c:pt idx="6524">
                  <c:v>0.92850153281941328</c:v>
                </c:pt>
                <c:pt idx="6525">
                  <c:v>0.91977178102146895</c:v>
                </c:pt>
                <c:pt idx="6526">
                  <c:v>0.90643307752439217</c:v>
                </c:pt>
                <c:pt idx="6527">
                  <c:v>0.89043700645666879</c:v>
                </c:pt>
                <c:pt idx="6528">
                  <c:v>0.93201280176615597</c:v>
                </c:pt>
                <c:pt idx="6529">
                  <c:v>0.93823504910021249</c:v>
                </c:pt>
                <c:pt idx="6530">
                  <c:v>0.92971748758662809</c:v>
                </c:pt>
                <c:pt idx="6531">
                  <c:v>0.94776447529655716</c:v>
                </c:pt>
                <c:pt idx="6532">
                  <c:v>0.93901218176549761</c:v>
                </c:pt>
                <c:pt idx="6533">
                  <c:v>0.94887217240519806</c:v>
                </c:pt>
                <c:pt idx="6534">
                  <c:v>0.94758153348064955</c:v>
                </c:pt>
                <c:pt idx="6535">
                  <c:v>0.94507106475887859</c:v>
                </c:pt>
                <c:pt idx="6536">
                  <c:v>0.94784701169037189</c:v>
                </c:pt>
                <c:pt idx="6537">
                  <c:v>0.97906993786552343</c:v>
                </c:pt>
                <c:pt idx="6538">
                  <c:v>0.96440517891268096</c:v>
                </c:pt>
                <c:pt idx="6539">
                  <c:v>0.97150027127530947</c:v>
                </c:pt>
                <c:pt idx="6540">
                  <c:v>0.98547807984585556</c:v>
                </c:pt>
                <c:pt idx="6541">
                  <c:v>1.0129757197269442</c:v>
                </c:pt>
                <c:pt idx="6542">
                  <c:v>1.0112830723155608</c:v>
                </c:pt>
                <c:pt idx="6543">
                  <c:v>1.0203319540864735</c:v>
                </c:pt>
                <c:pt idx="6544">
                  <c:v>1.0146853168780949</c:v>
                </c:pt>
                <c:pt idx="6545">
                  <c:v>1.0136389657861422</c:v>
                </c:pt>
                <c:pt idx="6546">
                  <c:v>1.0136170477244364</c:v>
                </c:pt>
                <c:pt idx="6547">
                  <c:v>0.99894660863932061</c:v>
                </c:pt>
                <c:pt idx="6548">
                  <c:v>0.98154906071053349</c:v>
                </c:pt>
                <c:pt idx="6549">
                  <c:v>0.98033527959367051</c:v>
                </c:pt>
                <c:pt idx="6550">
                  <c:v>0.98326792914240824</c:v>
                </c:pt>
                <c:pt idx="6551">
                  <c:v>0.96477698735407247</c:v>
                </c:pt>
                <c:pt idx="6552">
                  <c:v>0.96245304538210075</c:v>
                </c:pt>
                <c:pt idx="6553">
                  <c:v>0.94605606205656123</c:v>
                </c:pt>
                <c:pt idx="6554">
                  <c:v>0.94701790986357171</c:v>
                </c:pt>
                <c:pt idx="6555">
                  <c:v>0.94384145479321691</c:v>
                </c:pt>
                <c:pt idx="6556">
                  <c:v>0.95078055796606198</c:v>
                </c:pt>
                <c:pt idx="6557">
                  <c:v>0.94349193575356016</c:v>
                </c:pt>
                <c:pt idx="6558">
                  <c:v>0.9386250893747855</c:v>
                </c:pt>
                <c:pt idx="6559">
                  <c:v>0.96257922686914443</c:v>
                </c:pt>
                <c:pt idx="6560">
                  <c:v>0.98777854322782288</c:v>
                </c:pt>
                <c:pt idx="6561">
                  <c:v>0.98960472380174191</c:v>
                </c:pt>
                <c:pt idx="6562">
                  <c:v>0.98373077871539627</c:v>
                </c:pt>
                <c:pt idx="6563">
                  <c:v>1.0084298036753976</c:v>
                </c:pt>
                <c:pt idx="6564">
                  <c:v>1.0034571935158578</c:v>
                </c:pt>
                <c:pt idx="6565">
                  <c:v>1.008953898337164</c:v>
                </c:pt>
                <c:pt idx="6566">
                  <c:v>1.0239887836790402</c:v>
                </c:pt>
                <c:pt idx="6567">
                  <c:v>1.0308879587462452</c:v>
                </c:pt>
                <c:pt idx="6568">
                  <c:v>1.0314096579585563</c:v>
                </c:pt>
                <c:pt idx="6569">
                  <c:v>1.0363376011474255</c:v>
                </c:pt>
                <c:pt idx="6570">
                  <c:v>1.031744512076517</c:v>
                </c:pt>
                <c:pt idx="6571">
                  <c:v>1.0318385829111063</c:v>
                </c:pt>
                <c:pt idx="6572">
                  <c:v>1.037546877005765</c:v>
                </c:pt>
                <c:pt idx="6573">
                  <c:v>1.0260063946398774</c:v>
                </c:pt>
                <c:pt idx="6574">
                  <c:v>1.0127252751046922</c:v>
                </c:pt>
                <c:pt idx="6575">
                  <c:v>1.0081275689117921</c:v>
                </c:pt>
                <c:pt idx="6576">
                  <c:v>1.0140207883151273</c:v>
                </c:pt>
                <c:pt idx="6577">
                  <c:v>1.0150911449018634</c:v>
                </c:pt>
                <c:pt idx="6578">
                  <c:v>1.0114368355818015</c:v>
                </c:pt>
                <c:pt idx="6579">
                  <c:v>1.0073980812833028</c:v>
                </c:pt>
                <c:pt idx="6580">
                  <c:v>1.0056080435636938</c:v>
                </c:pt>
                <c:pt idx="6581">
                  <c:v>1.0077414161453131</c:v>
                </c:pt>
                <c:pt idx="6582">
                  <c:v>0.98835506342028323</c:v>
                </c:pt>
                <c:pt idx="6583">
                  <c:v>1.0093460439574784</c:v>
                </c:pt>
                <c:pt idx="6584">
                  <c:v>1.0031880719740642</c:v>
                </c:pt>
                <c:pt idx="6585">
                  <c:v>0.998436195402847</c:v>
                </c:pt>
                <c:pt idx="6586">
                  <c:v>0.9996229450427796</c:v>
                </c:pt>
                <c:pt idx="6587">
                  <c:v>0.99314203643039234</c:v>
                </c:pt>
                <c:pt idx="6588">
                  <c:v>0.99953241208877264</c:v>
                </c:pt>
                <c:pt idx="6589">
                  <c:v>1.007852684741813</c:v>
                </c:pt>
                <c:pt idx="6590">
                  <c:v>1.0140231387195857</c:v>
                </c:pt>
                <c:pt idx="6591">
                  <c:v>1.0086966395014918</c:v>
                </c:pt>
                <c:pt idx="6592">
                  <c:v>1.0114394828442894</c:v>
                </c:pt>
                <c:pt idx="6593">
                  <c:v>1.0037967256827269</c:v>
                </c:pt>
                <c:pt idx="6594">
                  <c:v>1.006356103653175</c:v>
                </c:pt>
                <c:pt idx="6595">
                  <c:v>0.9937162855347248</c:v>
                </c:pt>
                <c:pt idx="6596">
                  <c:v>0.98670965339880767</c:v>
                </c:pt>
                <c:pt idx="6597">
                  <c:v>0.98633552705078209</c:v>
                </c:pt>
                <c:pt idx="6598">
                  <c:v>1.0034692157639755</c:v>
                </c:pt>
                <c:pt idx="6599">
                  <c:v>0.97503047248202046</c:v>
                </c:pt>
                <c:pt idx="6600">
                  <c:v>0.98123695209455297</c:v>
                </c:pt>
                <c:pt idx="6601">
                  <c:v>0.95882326436646703</c:v>
                </c:pt>
                <c:pt idx="6602">
                  <c:v>0.94687557054209825</c:v>
                </c:pt>
                <c:pt idx="6603">
                  <c:v>0.92095112454097228</c:v>
                </c:pt>
                <c:pt idx="6604">
                  <c:v>0.9667014260103276</c:v>
                </c:pt>
                <c:pt idx="6605">
                  <c:v>0.91732597074531652</c:v>
                </c:pt>
                <c:pt idx="6606">
                  <c:v>0.96000813174645971</c:v>
                </c:pt>
                <c:pt idx="6607">
                  <c:v>0.94491179434645656</c:v>
                </c:pt>
                <c:pt idx="6608">
                  <c:v>0.92534966108169081</c:v>
                </c:pt>
                <c:pt idx="6609">
                  <c:v>0.94429361850644744</c:v>
                </c:pt>
                <c:pt idx="6610">
                  <c:v>0.9641738961195081</c:v>
                </c:pt>
                <c:pt idx="6611">
                  <c:v>0.96063268065915808</c:v>
                </c:pt>
                <c:pt idx="6612">
                  <c:v>0.97275746571486155</c:v>
                </c:pt>
                <c:pt idx="6613">
                  <c:v>0.97240572776819445</c:v>
                </c:pt>
                <c:pt idx="6614">
                  <c:v>0.97586652133946772</c:v>
                </c:pt>
                <c:pt idx="6615">
                  <c:v>0.9770566403427724</c:v>
                </c:pt>
                <c:pt idx="6616">
                  <c:v>0.99142866097493876</c:v>
                </c:pt>
                <c:pt idx="6617">
                  <c:v>1.0048504208669626</c:v>
                </c:pt>
                <c:pt idx="6618">
                  <c:v>0.98086822481439584</c:v>
                </c:pt>
                <c:pt idx="6619">
                  <c:v>1.0206012213129907</c:v>
                </c:pt>
                <c:pt idx="6620">
                  <c:v>1.0288615230437961</c:v>
                </c:pt>
                <c:pt idx="6621">
                  <c:v>1.0030546512174499</c:v>
                </c:pt>
                <c:pt idx="6622">
                  <c:v>0.97783875992532843</c:v>
                </c:pt>
                <c:pt idx="6623">
                  <c:v>0.98484904840567722</c:v>
                </c:pt>
                <c:pt idx="6624">
                  <c:v>0.99445084943110995</c:v>
                </c:pt>
                <c:pt idx="6625">
                  <c:v>0.98142332434209456</c:v>
                </c:pt>
                <c:pt idx="6626">
                  <c:v>0.99764555438805824</c:v>
                </c:pt>
                <c:pt idx="6627">
                  <c:v>1.0028838139222072</c:v>
                </c:pt>
                <c:pt idx="6628">
                  <c:v>0.98315303159603851</c:v>
                </c:pt>
                <c:pt idx="6629">
                  <c:v>0.98401336943763118</c:v>
                </c:pt>
                <c:pt idx="6630">
                  <c:v>0.98868824086867746</c:v>
                </c:pt>
                <c:pt idx="6631">
                  <c:v>0.98523876519033493</c:v>
                </c:pt>
                <c:pt idx="6632">
                  <c:v>0.98011711229349729</c:v>
                </c:pt>
                <c:pt idx="6633">
                  <c:v>0.99335166016561116</c:v>
                </c:pt>
                <c:pt idx="6634">
                  <c:v>1.0025242344721648</c:v>
                </c:pt>
                <c:pt idx="6635">
                  <c:v>1.0130525041951184</c:v>
                </c:pt>
                <c:pt idx="6636">
                  <c:v>1.0044985722792448</c:v>
                </c:pt>
                <c:pt idx="6637">
                  <c:v>1.0211351124948753</c:v>
                </c:pt>
                <c:pt idx="6638">
                  <c:v>1.0174659567376199</c:v>
                </c:pt>
                <c:pt idx="6639">
                  <c:v>1.0271097038591193</c:v>
                </c:pt>
                <c:pt idx="6640">
                  <c:v>1.0133855516791228</c:v>
                </c:pt>
                <c:pt idx="6641">
                  <c:v>1.0095926683323972</c:v>
                </c:pt>
                <c:pt idx="6642">
                  <c:v>1.0125747159301184</c:v>
                </c:pt>
                <c:pt idx="6643">
                  <c:v>1.0106042887698428</c:v>
                </c:pt>
                <c:pt idx="6644">
                  <c:v>0.99860135283705675</c:v>
                </c:pt>
                <c:pt idx="6645">
                  <c:v>0.9933384744860414</c:v>
                </c:pt>
                <c:pt idx="6646">
                  <c:v>0.96534812576002449</c:v>
                </c:pt>
                <c:pt idx="6647">
                  <c:v>0.99476319272478109</c:v>
                </c:pt>
                <c:pt idx="6648">
                  <c:v>0.99646608774106593</c:v>
                </c:pt>
                <c:pt idx="6649">
                  <c:v>0.98214972874894113</c:v>
                </c:pt>
                <c:pt idx="6650">
                  <c:v>0.97797854248711202</c:v>
                </c:pt>
                <c:pt idx="6651">
                  <c:v>0.98508115638687954</c:v>
                </c:pt>
                <c:pt idx="6652">
                  <c:v>1.0016937917120021</c:v>
                </c:pt>
                <c:pt idx="6653">
                  <c:v>1.0115487254869355</c:v>
                </c:pt>
                <c:pt idx="6654">
                  <c:v>1.0358868774333692</c:v>
                </c:pt>
                <c:pt idx="6655">
                  <c:v>1.040184334433085</c:v>
                </c:pt>
                <c:pt idx="6656">
                  <c:v>1.0372175677798907</c:v>
                </c:pt>
                <c:pt idx="6657">
                  <c:v>1.0388365835375648</c:v>
                </c:pt>
                <c:pt idx="6658">
                  <c:v>1.048767504705203</c:v>
                </c:pt>
                <c:pt idx="6659">
                  <c:v>1.0231958969563473</c:v>
                </c:pt>
                <c:pt idx="6660">
                  <c:v>1.0352146815389358</c:v>
                </c:pt>
                <c:pt idx="6661">
                  <c:v>1.0284305650734424</c:v>
                </c:pt>
                <c:pt idx="6662">
                  <c:v>1.0158989449467741</c:v>
                </c:pt>
                <c:pt idx="6663">
                  <c:v>1.0081952448651044</c:v>
                </c:pt>
                <c:pt idx="6664">
                  <c:v>1.0087130377661238</c:v>
                </c:pt>
                <c:pt idx="6665">
                  <c:v>0.9916810805646501</c:v>
                </c:pt>
                <c:pt idx="6666">
                  <c:v>0.95793095021167374</c:v>
                </c:pt>
                <c:pt idx="6667">
                  <c:v>0.94070867344418641</c:v>
                </c:pt>
                <c:pt idx="6668">
                  <c:v>0.94953840879981255</c:v>
                </c:pt>
                <c:pt idx="6669">
                  <c:v>0.94572300356001537</c:v>
                </c:pt>
                <c:pt idx="6670">
                  <c:v>0.94504145218396007</c:v>
                </c:pt>
                <c:pt idx="6671">
                  <c:v>0.96556769630968986</c:v>
                </c:pt>
                <c:pt idx="6672">
                  <c:v>0.96781441499633936</c:v>
                </c:pt>
                <c:pt idx="6673">
                  <c:v>0.95855436491325618</c:v>
                </c:pt>
                <c:pt idx="6674">
                  <c:v>0.95955083984031608</c:v>
                </c:pt>
                <c:pt idx="6675">
                  <c:v>0.97681211114833477</c:v>
                </c:pt>
                <c:pt idx="6676">
                  <c:v>0.97218856848411916</c:v>
                </c:pt>
                <c:pt idx="6677">
                  <c:v>0.97842542594981297</c:v>
                </c:pt>
                <c:pt idx="6678">
                  <c:v>0.98035799416981961</c:v>
                </c:pt>
                <c:pt idx="6679">
                  <c:v>0.96544667432230558</c:v>
                </c:pt>
                <c:pt idx="6680">
                  <c:v>0.95702934188916078</c:v>
                </c:pt>
                <c:pt idx="6681">
                  <c:v>0.96136879212172477</c:v>
                </c:pt>
                <c:pt idx="6682">
                  <c:v>0.97255054874736502</c:v>
                </c:pt>
                <c:pt idx="6683">
                  <c:v>0.97532474040598394</c:v>
                </c:pt>
                <c:pt idx="6684">
                  <c:v>0.95711224843484399</c:v>
                </c:pt>
                <c:pt idx="6685">
                  <c:v>0.95455868840698532</c:v>
                </c:pt>
                <c:pt idx="6686">
                  <c:v>0.94181114708385449</c:v>
                </c:pt>
                <c:pt idx="6687">
                  <c:v>0.95904317173316034</c:v>
                </c:pt>
                <c:pt idx="6688">
                  <c:v>0.95749807489101602</c:v>
                </c:pt>
                <c:pt idx="6689">
                  <c:v>0.94804183589417623</c:v>
                </c:pt>
                <c:pt idx="6690">
                  <c:v>0.9624597636419393</c:v>
                </c:pt>
                <c:pt idx="6691">
                  <c:v>0.98636404632958963</c:v>
                </c:pt>
                <c:pt idx="6692">
                  <c:v>0.9799527650415818</c:v>
                </c:pt>
                <c:pt idx="6693">
                  <c:v>0.98172622999286319</c:v>
                </c:pt>
                <c:pt idx="6694">
                  <c:v>0.99730032573543259</c:v>
                </c:pt>
                <c:pt idx="6695">
                  <c:v>1.0065827399494598</c:v>
                </c:pt>
                <c:pt idx="6696">
                  <c:v>1.0084298017445541</c:v>
                </c:pt>
                <c:pt idx="6697">
                  <c:v>1.022755215257297</c:v>
                </c:pt>
                <c:pt idx="6698">
                  <c:v>1.0121930554751462</c:v>
                </c:pt>
                <c:pt idx="6699">
                  <c:v>1.0091528505831016</c:v>
                </c:pt>
                <c:pt idx="6700">
                  <c:v>1.0146420161701959</c:v>
                </c:pt>
                <c:pt idx="6701">
                  <c:v>1.0048352532011444</c:v>
                </c:pt>
                <c:pt idx="6702">
                  <c:v>1.0091327917375392</c:v>
                </c:pt>
                <c:pt idx="6703">
                  <c:v>0.98554073799107866</c:v>
                </c:pt>
                <c:pt idx="6704">
                  <c:v>0.98979706026607295</c:v>
                </c:pt>
                <c:pt idx="6705">
                  <c:v>0.97423443440256252</c:v>
                </c:pt>
                <c:pt idx="6706">
                  <c:v>0.97561004941966523</c:v>
                </c:pt>
                <c:pt idx="6707">
                  <c:v>0.97326904216532573</c:v>
                </c:pt>
                <c:pt idx="6708">
                  <c:v>0.97222999478107031</c:v>
                </c:pt>
                <c:pt idx="6709">
                  <c:v>0.93213378244833511</c:v>
                </c:pt>
                <c:pt idx="6710">
                  <c:v>0.94701686450740763</c:v>
                </c:pt>
                <c:pt idx="6711">
                  <c:v>0.9496047410496643</c:v>
                </c:pt>
                <c:pt idx="6712">
                  <c:v>0.93724706672723224</c:v>
                </c:pt>
                <c:pt idx="6713">
                  <c:v>0.92471673582489899</c:v>
                </c:pt>
                <c:pt idx="6714">
                  <c:v>0.92288154545640355</c:v>
                </c:pt>
                <c:pt idx="6715">
                  <c:v>0.96684057093194009</c:v>
                </c:pt>
                <c:pt idx="6716">
                  <c:v>0.98411214512948764</c:v>
                </c:pt>
                <c:pt idx="6717">
                  <c:v>0.98578331274116415</c:v>
                </c:pt>
                <c:pt idx="6718">
                  <c:v>0.99222741376316437</c:v>
                </c:pt>
                <c:pt idx="6719">
                  <c:v>1.0184892048348477</c:v>
                </c:pt>
                <c:pt idx="6720">
                  <c:v>1.0184046733592693</c:v>
                </c:pt>
                <c:pt idx="6721">
                  <c:v>1.0231368943166892</c:v>
                </c:pt>
                <c:pt idx="6722">
                  <c:v>1.0406918940012937</c:v>
                </c:pt>
                <c:pt idx="6723">
                  <c:v>1.0516047862879361</c:v>
                </c:pt>
                <c:pt idx="6724">
                  <c:v>1.0357941110935127</c:v>
                </c:pt>
                <c:pt idx="6725">
                  <c:v>1.0297920489821313</c:v>
                </c:pt>
                <c:pt idx="6726">
                  <c:v>1.035213297502052</c:v>
                </c:pt>
                <c:pt idx="6727">
                  <c:v>1.0396946223348469</c:v>
                </c:pt>
                <c:pt idx="6728">
                  <c:v>1.0279061607427529</c:v>
                </c:pt>
                <c:pt idx="6729">
                  <c:v>1.0285715757365259</c:v>
                </c:pt>
                <c:pt idx="6730">
                  <c:v>1.028409705057284</c:v>
                </c:pt>
                <c:pt idx="6731">
                  <c:v>1.0229712731059459</c:v>
                </c:pt>
                <c:pt idx="6732">
                  <c:v>1.0195451733637309</c:v>
                </c:pt>
                <c:pt idx="6733">
                  <c:v>1.0206951164691687</c:v>
                </c:pt>
                <c:pt idx="6734">
                  <c:v>1.0251654717837506</c:v>
                </c:pt>
                <c:pt idx="6735">
                  <c:v>1.0109609433646793</c:v>
                </c:pt>
                <c:pt idx="6736">
                  <c:v>1.0206975476473341</c:v>
                </c:pt>
                <c:pt idx="6737">
                  <c:v>1.0138318346697937</c:v>
                </c:pt>
                <c:pt idx="6738">
                  <c:v>1.0342424059687363</c:v>
                </c:pt>
                <c:pt idx="6739">
                  <c:v>0.96604059119107422</c:v>
                </c:pt>
                <c:pt idx="6740">
                  <c:v>0.98323977209390157</c:v>
                </c:pt>
                <c:pt idx="6741">
                  <c:v>0.96856043886026366</c:v>
                </c:pt>
                <c:pt idx="6742">
                  <c:v>1.0032423115160165</c:v>
                </c:pt>
                <c:pt idx="6743">
                  <c:v>0.99119095056611572</c:v>
                </c:pt>
                <c:pt idx="6744">
                  <c:v>0.99598803507672728</c:v>
                </c:pt>
                <c:pt idx="6745">
                  <c:v>1.0086464196813469</c:v>
                </c:pt>
                <c:pt idx="6746">
                  <c:v>1.0251540873995482</c:v>
                </c:pt>
                <c:pt idx="6747">
                  <c:v>1.0126401562148577</c:v>
                </c:pt>
                <c:pt idx="6748">
                  <c:v>1.017980047867344</c:v>
                </c:pt>
                <c:pt idx="6749">
                  <c:v>1.0180668372344126</c:v>
                </c:pt>
                <c:pt idx="6750">
                  <c:v>0.98648617608966016</c:v>
                </c:pt>
                <c:pt idx="6751">
                  <c:v>0.97597197897175791</c:v>
                </c:pt>
                <c:pt idx="6752">
                  <c:v>0.9940896587330541</c:v>
                </c:pt>
                <c:pt idx="6753">
                  <c:v>0.98266782541406128</c:v>
                </c:pt>
                <c:pt idx="6754">
                  <c:v>0.95770158522161797</c:v>
                </c:pt>
                <c:pt idx="6755">
                  <c:v>0.94994602188023347</c:v>
                </c:pt>
                <c:pt idx="6756">
                  <c:v>0.95422132908707502</c:v>
                </c:pt>
                <c:pt idx="6757">
                  <c:v>0.95154256646373103</c:v>
                </c:pt>
                <c:pt idx="6758">
                  <c:v>0.91897034472445094</c:v>
                </c:pt>
                <c:pt idx="6759">
                  <c:v>0.92867528319524906</c:v>
                </c:pt>
                <c:pt idx="6760">
                  <c:v>0.93518283334116004</c:v>
                </c:pt>
                <c:pt idx="6761">
                  <c:v>0.9432681208831013</c:v>
                </c:pt>
                <c:pt idx="6762">
                  <c:v>0.94967922045288544</c:v>
                </c:pt>
                <c:pt idx="6763">
                  <c:v>0.94960561878708361</c:v>
                </c:pt>
                <c:pt idx="6764">
                  <c:v>0.99140583993438325</c:v>
                </c:pt>
                <c:pt idx="6765">
                  <c:v>0.96658461946718766</c:v>
                </c:pt>
                <c:pt idx="6766">
                  <c:v>0.96326420221843678</c:v>
                </c:pt>
                <c:pt idx="6767">
                  <c:v>0.96254953817452948</c:v>
                </c:pt>
                <c:pt idx="6768">
                  <c:v>0.95167929052739286</c:v>
                </c:pt>
                <c:pt idx="6769">
                  <c:v>0.93658099047158594</c:v>
                </c:pt>
                <c:pt idx="6770">
                  <c:v>0.92358109551895873</c:v>
                </c:pt>
                <c:pt idx="6771">
                  <c:v>0.97098916304560268</c:v>
                </c:pt>
                <c:pt idx="6772">
                  <c:v>0.98874990322002054</c:v>
                </c:pt>
                <c:pt idx="6773">
                  <c:v>0.98688236870889556</c:v>
                </c:pt>
                <c:pt idx="6774">
                  <c:v>0.94225534054416482</c:v>
                </c:pt>
                <c:pt idx="6775">
                  <c:v>0.93898022621139365</c:v>
                </c:pt>
                <c:pt idx="6776">
                  <c:v>0.96271961725104571</c:v>
                </c:pt>
                <c:pt idx="6777">
                  <c:v>0.97252070422234205</c:v>
                </c:pt>
                <c:pt idx="6778">
                  <c:v>0.96220272929623307</c:v>
                </c:pt>
                <c:pt idx="6779">
                  <c:v>0.99470992730427699</c:v>
                </c:pt>
                <c:pt idx="6780">
                  <c:v>1.0205575284129376</c:v>
                </c:pt>
                <c:pt idx="6781">
                  <c:v>1.0361513365076283</c:v>
                </c:pt>
                <c:pt idx="6782">
                  <c:v>1.0601703129591962</c:v>
                </c:pt>
                <c:pt idx="6783">
                  <c:v>1.0475245953549577</c:v>
                </c:pt>
                <c:pt idx="6784">
                  <c:v>1.0093099465661528</c:v>
                </c:pt>
                <c:pt idx="6785">
                  <c:v>0.97523781431894863</c:v>
                </c:pt>
                <c:pt idx="6786">
                  <c:v>0.98846589410459684</c:v>
                </c:pt>
                <c:pt idx="6787">
                  <c:v>0.96831300858107239</c:v>
                </c:pt>
                <c:pt idx="6788">
                  <c:v>0.9789535725573103</c:v>
                </c:pt>
                <c:pt idx="6789">
                  <c:v>1.0067824974500756</c:v>
                </c:pt>
                <c:pt idx="6790">
                  <c:v>0.9816893594309517</c:v>
                </c:pt>
                <c:pt idx="6791">
                  <c:v>0.94017591644117326</c:v>
                </c:pt>
                <c:pt idx="6792">
                  <c:v>0.93096357431641763</c:v>
                </c:pt>
                <c:pt idx="6793">
                  <c:v>0.93042475642555633</c:v>
                </c:pt>
                <c:pt idx="6794">
                  <c:v>0.94811379876819435</c:v>
                </c:pt>
                <c:pt idx="6795">
                  <c:v>0.94665830248444105</c:v>
                </c:pt>
                <c:pt idx="6796">
                  <c:v>0.97923568843460762</c:v>
                </c:pt>
                <c:pt idx="6797">
                  <c:v>1.048177069712942</c:v>
                </c:pt>
                <c:pt idx="6798">
                  <c:v>1.064544219944672</c:v>
                </c:pt>
                <c:pt idx="6799">
                  <c:v>1.0397743137023583</c:v>
                </c:pt>
                <c:pt idx="6800">
                  <c:v>1.0558685928565212</c:v>
                </c:pt>
                <c:pt idx="6801">
                  <c:v>1.0722559386713604</c:v>
                </c:pt>
                <c:pt idx="6802">
                  <c:v>1.0271752017567402</c:v>
                </c:pt>
                <c:pt idx="6803">
                  <c:v>1.0203511701343613</c:v>
                </c:pt>
                <c:pt idx="6804">
                  <c:v>1.0289230905213471</c:v>
                </c:pt>
                <c:pt idx="6805">
                  <c:v>1.014745633936466</c:v>
                </c:pt>
                <c:pt idx="6806">
                  <c:v>0.99466862796660072</c:v>
                </c:pt>
                <c:pt idx="6807">
                  <c:v>0.97933673194921067</c:v>
                </c:pt>
                <c:pt idx="6808">
                  <c:v>0.93321299269363445</c:v>
                </c:pt>
                <c:pt idx="6809">
                  <c:v>0.90551427103752902</c:v>
                </c:pt>
                <c:pt idx="6810">
                  <c:v>0.90864984101269286</c:v>
                </c:pt>
                <c:pt idx="6811">
                  <c:v>0.92865181732944457</c:v>
                </c:pt>
                <c:pt idx="6812">
                  <c:v>0.93036416276059142</c:v>
                </c:pt>
                <c:pt idx="6813">
                  <c:v>0.97435368553234514</c:v>
                </c:pt>
                <c:pt idx="6814">
                  <c:v>1.0008781275427294</c:v>
                </c:pt>
                <c:pt idx="6815">
                  <c:v>0.97203634555915652</c:v>
                </c:pt>
                <c:pt idx="6816">
                  <c:v>0.99714116039806522</c:v>
                </c:pt>
                <c:pt idx="6817">
                  <c:v>1.013371099173447</c:v>
                </c:pt>
                <c:pt idx="6818">
                  <c:v>0.99480137784480382</c:v>
                </c:pt>
                <c:pt idx="6819">
                  <c:v>0.97828863798811527</c:v>
                </c:pt>
                <c:pt idx="6820">
                  <c:v>0.96676778325914858</c:v>
                </c:pt>
                <c:pt idx="6821">
                  <c:v>0.9748058968725215</c:v>
                </c:pt>
                <c:pt idx="6822">
                  <c:v>0.96507450519146964</c:v>
                </c:pt>
                <c:pt idx="6823">
                  <c:v>0.98061545092876445</c:v>
                </c:pt>
                <c:pt idx="6824">
                  <c:v>0.98073965961207055</c:v>
                </c:pt>
                <c:pt idx="6825">
                  <c:v>1.001493593506203</c:v>
                </c:pt>
                <c:pt idx="6826">
                  <c:v>0.97711883074511663</c:v>
                </c:pt>
                <c:pt idx="6827">
                  <c:v>0.97256327985956825</c:v>
                </c:pt>
                <c:pt idx="6828">
                  <c:v>0.99405072952554685</c:v>
                </c:pt>
                <c:pt idx="6829">
                  <c:v>0.98428015257445878</c:v>
                </c:pt>
                <c:pt idx="6830">
                  <c:v>0.97680499004968635</c:v>
                </c:pt>
                <c:pt idx="6831">
                  <c:v>1.008354082363595</c:v>
                </c:pt>
                <c:pt idx="6832">
                  <c:v>0.99253609675416843</c:v>
                </c:pt>
                <c:pt idx="6833">
                  <c:v>0.98192160803664985</c:v>
                </c:pt>
                <c:pt idx="6834">
                  <c:v>0.98981490352029844</c:v>
                </c:pt>
                <c:pt idx="6835">
                  <c:v>0.99901454893910324</c:v>
                </c:pt>
                <c:pt idx="6836">
                  <c:v>0.98877591317779989</c:v>
                </c:pt>
                <c:pt idx="6837">
                  <c:v>0.96983772243377708</c:v>
                </c:pt>
                <c:pt idx="6838">
                  <c:v>0.97219962098326285</c:v>
                </c:pt>
                <c:pt idx="6839">
                  <c:v>0.95396873371673985</c:v>
                </c:pt>
                <c:pt idx="6840">
                  <c:v>0.94577195005138526</c:v>
                </c:pt>
                <c:pt idx="6841">
                  <c:v>0.96828411053781105</c:v>
                </c:pt>
                <c:pt idx="6842">
                  <c:v>0.97667296573582707</c:v>
                </c:pt>
                <c:pt idx="6843">
                  <c:v>0.96987848482903882</c:v>
                </c:pt>
                <c:pt idx="6844">
                  <c:v>0.9804975356487543</c:v>
                </c:pt>
                <c:pt idx="6845">
                  <c:v>0.97854927669075509</c:v>
                </c:pt>
                <c:pt idx="6846">
                  <c:v>0.9626668047247916</c:v>
                </c:pt>
                <c:pt idx="6847">
                  <c:v>0.92494037703169607</c:v>
                </c:pt>
                <c:pt idx="6848">
                  <c:v>0.91657703005327384</c:v>
                </c:pt>
                <c:pt idx="6849">
                  <c:v>0.91811114390245374</c:v>
                </c:pt>
                <c:pt idx="6850">
                  <c:v>0.91526439273468951</c:v>
                </c:pt>
                <c:pt idx="6851">
                  <c:v>0.92642315155552191</c:v>
                </c:pt>
                <c:pt idx="6852">
                  <c:v>0.90654928712343052</c:v>
                </c:pt>
                <c:pt idx="6853">
                  <c:v>0.93096532577388802</c:v>
                </c:pt>
                <c:pt idx="6854">
                  <c:v>0.96798253584166694</c:v>
                </c:pt>
                <c:pt idx="6855">
                  <c:v>0.96945422337797471</c:v>
                </c:pt>
                <c:pt idx="6856">
                  <c:v>0.96558097525583009</c:v>
                </c:pt>
                <c:pt idx="6857">
                  <c:v>1.0163869227104423</c:v>
                </c:pt>
                <c:pt idx="6858">
                  <c:v>1.0225392302542216</c:v>
                </c:pt>
                <c:pt idx="6859">
                  <c:v>1.0316133034573529</c:v>
                </c:pt>
                <c:pt idx="6860">
                  <c:v>1.0344354604285373</c:v>
                </c:pt>
                <c:pt idx="6861">
                  <c:v>1.0442340263676528</c:v>
                </c:pt>
                <c:pt idx="6862">
                  <c:v>1.0397027536445214</c:v>
                </c:pt>
                <c:pt idx="6863">
                  <c:v>1.0378747012159029</c:v>
                </c:pt>
                <c:pt idx="6864">
                  <c:v>1.0385229363999469</c:v>
                </c:pt>
                <c:pt idx="6865">
                  <c:v>1.0329081151824495</c:v>
                </c:pt>
                <c:pt idx="6866">
                  <c:v>1.0381765053836425</c:v>
                </c:pt>
                <c:pt idx="6867">
                  <c:v>1.026113156769759</c:v>
                </c:pt>
                <c:pt idx="6868">
                  <c:v>1.0290079133877716</c:v>
                </c:pt>
                <c:pt idx="6869">
                  <c:v>1.0240023905597095</c:v>
                </c:pt>
                <c:pt idx="6870">
                  <c:v>1.034512813772976</c:v>
                </c:pt>
                <c:pt idx="6871">
                  <c:v>1.0137968326065336</c:v>
                </c:pt>
                <c:pt idx="6872">
                  <c:v>1.0093561286330608</c:v>
                </c:pt>
                <c:pt idx="6873">
                  <c:v>0.99114529982833899</c:v>
                </c:pt>
                <c:pt idx="6874">
                  <c:v>1.0057329562327686</c:v>
                </c:pt>
                <c:pt idx="6875">
                  <c:v>1.0222388663617286</c:v>
                </c:pt>
                <c:pt idx="6876">
                  <c:v>0.9844452678092368</c:v>
                </c:pt>
                <c:pt idx="6877">
                  <c:v>0.98064504929987428</c:v>
                </c:pt>
                <c:pt idx="6878">
                  <c:v>0.99680157111176426</c:v>
                </c:pt>
                <c:pt idx="6879">
                  <c:v>0.96906786391288657</c:v>
                </c:pt>
                <c:pt idx="6880">
                  <c:v>1.0000440537496336</c:v>
                </c:pt>
                <c:pt idx="6881">
                  <c:v>0.99779771969561049</c:v>
                </c:pt>
                <c:pt idx="6882">
                  <c:v>0.99241840173185014</c:v>
                </c:pt>
                <c:pt idx="6883">
                  <c:v>0.99465102858841903</c:v>
                </c:pt>
                <c:pt idx="6884">
                  <c:v>0.99949814195693309</c:v>
                </c:pt>
                <c:pt idx="6885">
                  <c:v>1.0057274708767587</c:v>
                </c:pt>
                <c:pt idx="6886">
                  <c:v>0.9966453540606468</c:v>
                </c:pt>
                <c:pt idx="6887">
                  <c:v>1.02219518480572</c:v>
                </c:pt>
                <c:pt idx="6888">
                  <c:v>1.0299969199487928</c:v>
                </c:pt>
                <c:pt idx="6889">
                  <c:v>1.010430724845796</c:v>
                </c:pt>
                <c:pt idx="6890">
                  <c:v>1.0057277190041451</c:v>
                </c:pt>
                <c:pt idx="6891">
                  <c:v>1.012133529191946</c:v>
                </c:pt>
                <c:pt idx="6892">
                  <c:v>1.0111003196407367</c:v>
                </c:pt>
                <c:pt idx="6893">
                  <c:v>1.0085592940744734</c:v>
                </c:pt>
                <c:pt idx="6894">
                  <c:v>1.017524469052411</c:v>
                </c:pt>
                <c:pt idx="6895">
                  <c:v>1.0076075450154518</c:v>
                </c:pt>
                <c:pt idx="6896">
                  <c:v>0.99636945131813426</c:v>
                </c:pt>
                <c:pt idx="6897">
                  <c:v>1.0205093990747955</c:v>
                </c:pt>
                <c:pt idx="6898">
                  <c:v>1.0010226608583843</c:v>
                </c:pt>
                <c:pt idx="6899">
                  <c:v>0.99817104828036363</c:v>
                </c:pt>
                <c:pt idx="6900">
                  <c:v>1.0046545258208435</c:v>
                </c:pt>
                <c:pt idx="6901">
                  <c:v>1.0003599372470782</c:v>
                </c:pt>
                <c:pt idx="6902">
                  <c:v>0.99788470916131788</c:v>
                </c:pt>
                <c:pt idx="6903">
                  <c:v>1.0179507659327349</c:v>
                </c:pt>
                <c:pt idx="6904">
                  <c:v>1.0190601525798957</c:v>
                </c:pt>
                <c:pt idx="6905">
                  <c:v>0.99242680042527676</c:v>
                </c:pt>
                <c:pt idx="6906">
                  <c:v>0.98662473541680074</c:v>
                </c:pt>
                <c:pt idx="6907">
                  <c:v>0.99426392329838864</c:v>
                </c:pt>
                <c:pt idx="6908">
                  <c:v>0.99622519731126657</c:v>
                </c:pt>
                <c:pt idx="6909">
                  <c:v>0.98693469040621007</c:v>
                </c:pt>
                <c:pt idx="6910">
                  <c:v>0.99057244884464668</c:v>
                </c:pt>
                <c:pt idx="6911">
                  <c:v>0.99675944038324515</c:v>
                </c:pt>
                <c:pt idx="6912">
                  <c:v>0.99021561353070975</c:v>
                </c:pt>
                <c:pt idx="6913">
                  <c:v>0.98875091413893457</c:v>
                </c:pt>
                <c:pt idx="6914">
                  <c:v>0.96177619620367993</c:v>
                </c:pt>
                <c:pt idx="6915">
                  <c:v>0.95006377303286416</c:v>
                </c:pt>
                <c:pt idx="6916">
                  <c:v>0.96963303843875293</c:v>
                </c:pt>
                <c:pt idx="6917">
                  <c:v>0.96427923278403127</c:v>
                </c:pt>
                <c:pt idx="6918">
                  <c:v>0.90726375354751254</c:v>
                </c:pt>
                <c:pt idx="6919">
                  <c:v>0.95761740943238904</c:v>
                </c:pt>
                <c:pt idx="6920">
                  <c:v>0.94281738925518765</c:v>
                </c:pt>
                <c:pt idx="6921">
                  <c:v>0.96161585817098505</c:v>
                </c:pt>
                <c:pt idx="6922">
                  <c:v>0.89791217608330498</c:v>
                </c:pt>
                <c:pt idx="6923">
                  <c:v>0.90192262447728855</c:v>
                </c:pt>
                <c:pt idx="6924">
                  <c:v>0.92437376842054542</c:v>
                </c:pt>
                <c:pt idx="6925">
                  <c:v>0.90028874607698228</c:v>
                </c:pt>
                <c:pt idx="6926">
                  <c:v>0.93051376418291432</c:v>
                </c:pt>
                <c:pt idx="6927">
                  <c:v>0.92416059660195515</c:v>
                </c:pt>
                <c:pt idx="6928">
                  <c:v>0.95949115000816965</c:v>
                </c:pt>
                <c:pt idx="6929">
                  <c:v>1.0031942434237549</c:v>
                </c:pt>
                <c:pt idx="6930">
                  <c:v>0.97933940648538798</c:v>
                </c:pt>
                <c:pt idx="6931">
                  <c:v>1.0210077300236655</c:v>
                </c:pt>
                <c:pt idx="6932">
                  <c:v>1.0037600991236026</c:v>
                </c:pt>
                <c:pt idx="6933">
                  <c:v>0.96541978583619259</c:v>
                </c:pt>
                <c:pt idx="6934">
                  <c:v>0.94750688741580769</c:v>
                </c:pt>
                <c:pt idx="6935">
                  <c:v>0.93417871993078161</c:v>
                </c:pt>
                <c:pt idx="6936">
                  <c:v>0.93178813679663897</c:v>
                </c:pt>
                <c:pt idx="6937">
                  <c:v>0.89016078585603942</c:v>
                </c:pt>
                <c:pt idx="6938">
                  <c:v>0.91019906783997229</c:v>
                </c:pt>
                <c:pt idx="6939">
                  <c:v>0.9090971109921403</c:v>
                </c:pt>
                <c:pt idx="6940">
                  <c:v>0.93234184803643783</c:v>
                </c:pt>
                <c:pt idx="6941">
                  <c:v>0.91730558959659436</c:v>
                </c:pt>
                <c:pt idx="6942">
                  <c:v>0.98113622724586824</c:v>
                </c:pt>
                <c:pt idx="6943">
                  <c:v>0.96588724472465004</c:v>
                </c:pt>
                <c:pt idx="6944">
                  <c:v>1.0173532036342159</c:v>
                </c:pt>
                <c:pt idx="6945">
                  <c:v>1.0387617336348118</c:v>
                </c:pt>
                <c:pt idx="6946">
                  <c:v>1.038434990196305</c:v>
                </c:pt>
                <c:pt idx="6947">
                  <c:v>0.98205547277941485</c:v>
                </c:pt>
                <c:pt idx="6948">
                  <c:v>0.98299009056246334</c:v>
                </c:pt>
                <c:pt idx="6949">
                  <c:v>0.97898375650088221</c:v>
                </c:pt>
                <c:pt idx="6950">
                  <c:v>0.94998385016495945</c:v>
                </c:pt>
                <c:pt idx="6951">
                  <c:v>0.94118001436163301</c:v>
                </c:pt>
                <c:pt idx="6952">
                  <c:v>0.93038246258580781</c:v>
                </c:pt>
                <c:pt idx="6953">
                  <c:v>0.93798055877507402</c:v>
                </c:pt>
                <c:pt idx="6954">
                  <c:v>0.94832928377436498</c:v>
                </c:pt>
                <c:pt idx="6955">
                  <c:v>0.93613753896094576</c:v>
                </c:pt>
                <c:pt idx="6956">
                  <c:v>0.93632229369302189</c:v>
                </c:pt>
                <c:pt idx="6957">
                  <c:v>0.93594753146889698</c:v>
                </c:pt>
                <c:pt idx="6958">
                  <c:v>0.92977678571578892</c:v>
                </c:pt>
                <c:pt idx="6959">
                  <c:v>0.94315872898985609</c:v>
                </c:pt>
                <c:pt idx="6960">
                  <c:v>0.94132227429997639</c:v>
                </c:pt>
                <c:pt idx="6961">
                  <c:v>0.92261391704153262</c:v>
                </c:pt>
                <c:pt idx="6962">
                  <c:v>0.92359012017236308</c:v>
                </c:pt>
                <c:pt idx="6963">
                  <c:v>0.91358957122785944</c:v>
                </c:pt>
                <c:pt idx="6964">
                  <c:v>0.90164230400582257</c:v>
                </c:pt>
                <c:pt idx="6965">
                  <c:v>0.91553851045946644</c:v>
                </c:pt>
                <c:pt idx="6966">
                  <c:v>0.92391456443409314</c:v>
                </c:pt>
                <c:pt idx="6967">
                  <c:v>0.94226633462448184</c:v>
                </c:pt>
                <c:pt idx="6968">
                  <c:v>0.9366252417402392</c:v>
                </c:pt>
                <c:pt idx="6969">
                  <c:v>0.99140175638335437</c:v>
                </c:pt>
                <c:pt idx="6970">
                  <c:v>1.0172346831365906</c:v>
                </c:pt>
                <c:pt idx="6971">
                  <c:v>1.0127872452130524</c:v>
                </c:pt>
                <c:pt idx="6972">
                  <c:v>0.99944270490308751</c:v>
                </c:pt>
                <c:pt idx="6973">
                  <c:v>1.0068854071140696</c:v>
                </c:pt>
                <c:pt idx="6974">
                  <c:v>1.0058112601167131</c:v>
                </c:pt>
                <c:pt idx="6975">
                  <c:v>1.0217841375789702</c:v>
                </c:pt>
                <c:pt idx="6976">
                  <c:v>1.0155083698487188</c:v>
                </c:pt>
                <c:pt idx="6977">
                  <c:v>1.0018017204217609</c:v>
                </c:pt>
                <c:pt idx="6978">
                  <c:v>0.99564940541787106</c:v>
                </c:pt>
                <c:pt idx="6979">
                  <c:v>0.99149891829369541</c:v>
                </c:pt>
                <c:pt idx="6980">
                  <c:v>0.96893863239014344</c:v>
                </c:pt>
                <c:pt idx="6981">
                  <c:v>0.96010503726279528</c:v>
                </c:pt>
                <c:pt idx="6982">
                  <c:v>0.94756997102272078</c:v>
                </c:pt>
                <c:pt idx="6983">
                  <c:v>0.95366750348561236</c:v>
                </c:pt>
                <c:pt idx="6984">
                  <c:v>0.95574909011936815</c:v>
                </c:pt>
                <c:pt idx="6985">
                  <c:v>0.96289461271730037</c:v>
                </c:pt>
                <c:pt idx="6986">
                  <c:v>0.97763647804283571</c:v>
                </c:pt>
                <c:pt idx="6987">
                  <c:v>0.98262774601733738</c:v>
                </c:pt>
                <c:pt idx="6988">
                  <c:v>0.99287090852368198</c:v>
                </c:pt>
                <c:pt idx="6989">
                  <c:v>0.98545652358522895</c:v>
                </c:pt>
                <c:pt idx="6990">
                  <c:v>0.98186812905430854</c:v>
                </c:pt>
                <c:pt idx="6991">
                  <c:v>0.99066896706653973</c:v>
                </c:pt>
                <c:pt idx="6992">
                  <c:v>0.9740701280903743</c:v>
                </c:pt>
                <c:pt idx="6993">
                  <c:v>0.97569016539096109</c:v>
                </c:pt>
                <c:pt idx="6994">
                  <c:v>0.99656702588652135</c:v>
                </c:pt>
                <c:pt idx="6995">
                  <c:v>0.89456327540645308</c:v>
                </c:pt>
                <c:pt idx="6996">
                  <c:v>1.024362333221186</c:v>
                </c:pt>
                <c:pt idx="6997">
                  <c:v>1.035507023157255</c:v>
                </c:pt>
                <c:pt idx="6998">
                  <c:v>0.99899312421015318</c:v>
                </c:pt>
                <c:pt idx="6999">
                  <c:v>1.0097262470067181</c:v>
                </c:pt>
                <c:pt idx="7000">
                  <c:v>1.0003751235931448</c:v>
                </c:pt>
                <c:pt idx="7001">
                  <c:v>0.97478485716937568</c:v>
                </c:pt>
                <c:pt idx="7002">
                  <c:v>0.96585765768667997</c:v>
                </c:pt>
                <c:pt idx="7003">
                  <c:v>0.96814332841977124</c:v>
                </c:pt>
                <c:pt idx="7004">
                  <c:v>0.97918315894962171</c:v>
                </c:pt>
                <c:pt idx="7005">
                  <c:v>0.97079453038426211</c:v>
                </c:pt>
                <c:pt idx="7006">
                  <c:v>0.96188365233112882</c:v>
                </c:pt>
                <c:pt idx="7007">
                  <c:v>0.95139001339555795</c:v>
                </c:pt>
                <c:pt idx="7008">
                  <c:v>0.95052216086948749</c:v>
                </c:pt>
                <c:pt idx="7009">
                  <c:v>0.96828364823742885</c:v>
                </c:pt>
                <c:pt idx="7010">
                  <c:v>0.96065387472188757</c:v>
                </c:pt>
                <c:pt idx="7011">
                  <c:v>0.96947605436503725</c:v>
                </c:pt>
                <c:pt idx="7012">
                  <c:v>0.99529762421813905</c:v>
                </c:pt>
                <c:pt idx="7013">
                  <c:v>1.0015073851430152</c:v>
                </c:pt>
                <c:pt idx="7014">
                  <c:v>1.0101536347625544</c:v>
                </c:pt>
                <c:pt idx="7015">
                  <c:v>1.0074308230011388</c:v>
                </c:pt>
                <c:pt idx="7016">
                  <c:v>0.99381065358317844</c:v>
                </c:pt>
                <c:pt idx="7017">
                  <c:v>0.99558626053998955</c:v>
                </c:pt>
                <c:pt idx="7018">
                  <c:v>0.98285792606668843</c:v>
                </c:pt>
                <c:pt idx="7019">
                  <c:v>0.97770760419258274</c:v>
                </c:pt>
                <c:pt idx="7020">
                  <c:v>0.97602464372087661</c:v>
                </c:pt>
                <c:pt idx="7021">
                  <c:v>0.96074150410973713</c:v>
                </c:pt>
                <c:pt idx="7022">
                  <c:v>0.96776126393858242</c:v>
                </c:pt>
                <c:pt idx="7023">
                  <c:v>0.97620425595179749</c:v>
                </c:pt>
                <c:pt idx="7024">
                  <c:v>0.96115846375856262</c:v>
                </c:pt>
                <c:pt idx="7025">
                  <c:v>0.96063007786516452</c:v>
                </c:pt>
                <c:pt idx="7026">
                  <c:v>0.97217561514636641</c:v>
                </c:pt>
                <c:pt idx="7027">
                  <c:v>0.97896607104434419</c:v>
                </c:pt>
                <c:pt idx="7028">
                  <c:v>0.97225326450186211</c:v>
                </c:pt>
                <c:pt idx="7029">
                  <c:v>0.97000468416188579</c:v>
                </c:pt>
                <c:pt idx="7030">
                  <c:v>0.96685929042855034</c:v>
                </c:pt>
                <c:pt idx="7031">
                  <c:v>0.99548519365329791</c:v>
                </c:pt>
                <c:pt idx="7032">
                  <c:v>0.99741386485185779</c:v>
                </c:pt>
                <c:pt idx="7033">
                  <c:v>1.0042601313140018</c:v>
                </c:pt>
                <c:pt idx="7034">
                  <c:v>1.0043730005451164</c:v>
                </c:pt>
                <c:pt idx="7035">
                  <c:v>1.0079922527650231</c:v>
                </c:pt>
                <c:pt idx="7036">
                  <c:v>1.0040893803069606</c:v>
                </c:pt>
                <c:pt idx="7037">
                  <c:v>0.99186885358902166</c:v>
                </c:pt>
                <c:pt idx="7038">
                  <c:v>0.97163652444768922</c:v>
                </c:pt>
                <c:pt idx="7039">
                  <c:v>0.97202859866734415</c:v>
                </c:pt>
                <c:pt idx="7040">
                  <c:v>0.9886519894725343</c:v>
                </c:pt>
                <c:pt idx="7041">
                  <c:v>0.97498553077263661</c:v>
                </c:pt>
                <c:pt idx="7042">
                  <c:v>0.97184281976080977</c:v>
                </c:pt>
                <c:pt idx="7043">
                  <c:v>0.9777331791117656</c:v>
                </c:pt>
                <c:pt idx="7044">
                  <c:v>0.93450738581564996</c:v>
                </c:pt>
                <c:pt idx="7045">
                  <c:v>0.9504218142585743</c:v>
                </c:pt>
                <c:pt idx="7046">
                  <c:v>0.93805967163331405</c:v>
                </c:pt>
                <c:pt idx="7047">
                  <c:v>0.99752667169153919</c:v>
                </c:pt>
                <c:pt idx="7048">
                  <c:v>0.97823687077401045</c:v>
                </c:pt>
                <c:pt idx="7049">
                  <c:v>0.99749539698587086</c:v>
                </c:pt>
                <c:pt idx="7050">
                  <c:v>0.94911850464565317</c:v>
                </c:pt>
                <c:pt idx="7051">
                  <c:v>0.87656401459334388</c:v>
                </c:pt>
                <c:pt idx="7052">
                  <c:v>0.95209425523829316</c:v>
                </c:pt>
                <c:pt idx="7053">
                  <c:v>0.93615422881104426</c:v>
                </c:pt>
                <c:pt idx="7054">
                  <c:v>0.99919010126273777</c:v>
                </c:pt>
                <c:pt idx="7055">
                  <c:v>0.84444789740222626</c:v>
                </c:pt>
                <c:pt idx="7056">
                  <c:v>0.95718808484017393</c:v>
                </c:pt>
                <c:pt idx="7057">
                  <c:v>0.98665164819476181</c:v>
                </c:pt>
                <c:pt idx="7058">
                  <c:v>0.98605046215698311</c:v>
                </c:pt>
                <c:pt idx="7059">
                  <c:v>1.0010081488099885</c:v>
                </c:pt>
                <c:pt idx="7060">
                  <c:v>0.98526378207370235</c:v>
                </c:pt>
                <c:pt idx="7061">
                  <c:v>1.00903966044477</c:v>
                </c:pt>
                <c:pt idx="7062">
                  <c:v>0.96243225889217998</c:v>
                </c:pt>
                <c:pt idx="7063">
                  <c:v>0.92176793005087354</c:v>
                </c:pt>
                <c:pt idx="7064">
                  <c:v>0.99323442140916562</c:v>
                </c:pt>
                <c:pt idx="7065">
                  <c:v>0.97644105234468714</c:v>
                </c:pt>
                <c:pt idx="7066">
                  <c:v>1.009226474957212</c:v>
                </c:pt>
                <c:pt idx="7067">
                  <c:v>0.95574709675729597</c:v>
                </c:pt>
                <c:pt idx="7068">
                  <c:v>0.97133454917775475</c:v>
                </c:pt>
                <c:pt idx="7069">
                  <c:v>0.89817775276621059</c:v>
                </c:pt>
                <c:pt idx="7070">
                  <c:v>0.96123047545068685</c:v>
                </c:pt>
                <c:pt idx="7071">
                  <c:v>0.9996684778617364</c:v>
                </c:pt>
                <c:pt idx="7072">
                  <c:v>0.95414682985204335</c:v>
                </c:pt>
                <c:pt idx="7073">
                  <c:v>0.87317506038594572</c:v>
                </c:pt>
                <c:pt idx="7074">
                  <c:v>0.99815339336298814</c:v>
                </c:pt>
                <c:pt idx="7075">
                  <c:v>1.0469584818443949</c:v>
                </c:pt>
                <c:pt idx="7076">
                  <c:v>0.89350694459080726</c:v>
                </c:pt>
                <c:pt idx="7077">
                  <c:v>1.0096050127609313</c:v>
                </c:pt>
                <c:pt idx="7078">
                  <c:v>0.94433737489259639</c:v>
                </c:pt>
                <c:pt idx="7079">
                  <c:v>0.97899818284309403</c:v>
                </c:pt>
                <c:pt idx="7080">
                  <c:v>0.99507472017464893</c:v>
                </c:pt>
                <c:pt idx="7081">
                  <c:v>0.94635531340994328</c:v>
                </c:pt>
                <c:pt idx="7082">
                  <c:v>0.97705460822617285</c:v>
                </c:pt>
                <c:pt idx="7083">
                  <c:v>0.94827441257053857</c:v>
                </c:pt>
                <c:pt idx="7084">
                  <c:v>0.97054722808245864</c:v>
                </c:pt>
                <c:pt idx="7085">
                  <c:v>0.91579714927322287</c:v>
                </c:pt>
                <c:pt idx="7086">
                  <c:v>1.0157477346849466</c:v>
                </c:pt>
                <c:pt idx="7087">
                  <c:v>0.97083424168603416</c:v>
                </c:pt>
                <c:pt idx="7088">
                  <c:v>0.93205474655266118</c:v>
                </c:pt>
                <c:pt idx="7089">
                  <c:v>0.99409864218798727</c:v>
                </c:pt>
                <c:pt idx="7090">
                  <c:v>1.0282254959219792</c:v>
                </c:pt>
                <c:pt idx="7091">
                  <c:v>0.94992744296476028</c:v>
                </c:pt>
                <c:pt idx="7092">
                  <c:v>1.0111654888798385</c:v>
                </c:pt>
                <c:pt idx="7093">
                  <c:v>0.88362584803253463</c:v>
                </c:pt>
                <c:pt idx="7094">
                  <c:v>0.97043327612756602</c:v>
                </c:pt>
                <c:pt idx="7095">
                  <c:v>0.9701188369624002</c:v>
                </c:pt>
                <c:pt idx="7096">
                  <c:v>0.88473121446911773</c:v>
                </c:pt>
                <c:pt idx="7097">
                  <c:v>0.97551847116012735</c:v>
                </c:pt>
                <c:pt idx="7098">
                  <c:v>0.99018759890663166</c:v>
                </c:pt>
                <c:pt idx="7099">
                  <c:v>0.98673805145632443</c:v>
                </c:pt>
                <c:pt idx="7100">
                  <c:v>0.96790478817989545</c:v>
                </c:pt>
                <c:pt idx="7101">
                  <c:v>0.94635204189561506</c:v>
                </c:pt>
                <c:pt idx="7102">
                  <c:v>0.95006381235788584</c:v>
                </c:pt>
                <c:pt idx="7103">
                  <c:v>0.94612377497180356</c:v>
                </c:pt>
                <c:pt idx="7104">
                  <c:v>0.95771240198390251</c:v>
                </c:pt>
                <c:pt idx="7105">
                  <c:v>0.91485322740057551</c:v>
                </c:pt>
                <c:pt idx="7106">
                  <c:v>0.98795729562770074</c:v>
                </c:pt>
                <c:pt idx="7107">
                  <c:v>0.92964657160931952</c:v>
                </c:pt>
                <c:pt idx="7108">
                  <c:v>0.94948165794960115</c:v>
                </c:pt>
                <c:pt idx="7109">
                  <c:v>0.95808631242595688</c:v>
                </c:pt>
                <c:pt idx="7110">
                  <c:v>0.99025637695295854</c:v>
                </c:pt>
                <c:pt idx="7111">
                  <c:v>0.98241321151712535</c:v>
                </c:pt>
                <c:pt idx="7112">
                  <c:v>1.0227560320657982</c:v>
                </c:pt>
                <c:pt idx="7113">
                  <c:v>0.90481970286063262</c:v>
                </c:pt>
                <c:pt idx="7114">
                  <c:v>1.0052019406858783</c:v>
                </c:pt>
                <c:pt idx="7115">
                  <c:v>0.96052363495306126</c:v>
                </c:pt>
                <c:pt idx="7116">
                  <c:v>0.95917712786742371</c:v>
                </c:pt>
                <c:pt idx="7117">
                  <c:v>0.95988421548434688</c:v>
                </c:pt>
                <c:pt idx="7118">
                  <c:v>0.91991067747254673</c:v>
                </c:pt>
                <c:pt idx="7119">
                  <c:v>0.95472669713272806</c:v>
                </c:pt>
                <c:pt idx="7120">
                  <c:v>0.91616577259498189</c:v>
                </c:pt>
                <c:pt idx="7121">
                  <c:v>0.99738473395174843</c:v>
                </c:pt>
                <c:pt idx="7122">
                  <c:v>1.0282772587352109</c:v>
                </c:pt>
                <c:pt idx="7123">
                  <c:v>0.91993837692749836</c:v>
                </c:pt>
                <c:pt idx="7124">
                  <c:v>0.93101319892684664</c:v>
                </c:pt>
                <c:pt idx="7125">
                  <c:v>1.0052096384939413</c:v>
                </c:pt>
                <c:pt idx="7126">
                  <c:v>0.93009949297815753</c:v>
                </c:pt>
                <c:pt idx="7127">
                  <c:v>0.89494436953028988</c:v>
                </c:pt>
                <c:pt idx="7128">
                  <c:v>0.8990619629636214</c:v>
                </c:pt>
                <c:pt idx="7129">
                  <c:v>1.0273370158463093</c:v>
                </c:pt>
                <c:pt idx="7130">
                  <c:v>0.84905566156366497</c:v>
                </c:pt>
                <c:pt idx="7131">
                  <c:v>1.0050272324876142</c:v>
                </c:pt>
                <c:pt idx="7132">
                  <c:v>0.9773720254381747</c:v>
                </c:pt>
                <c:pt idx="7133">
                  <c:v>0.9712906918732831</c:v>
                </c:pt>
                <c:pt idx="7134">
                  <c:v>1.0158066681837918</c:v>
                </c:pt>
                <c:pt idx="7135">
                  <c:v>1.0245577160500039</c:v>
                </c:pt>
                <c:pt idx="7136">
                  <c:v>1.0041480774666334</c:v>
                </c:pt>
                <c:pt idx="7137">
                  <c:v>0.98980720445177683</c:v>
                </c:pt>
                <c:pt idx="7138">
                  <c:v>0.91114628521597174</c:v>
                </c:pt>
                <c:pt idx="7139">
                  <c:v>0.97926244131833018</c:v>
                </c:pt>
                <c:pt idx="7140">
                  <c:v>1.0009121794251485</c:v>
                </c:pt>
                <c:pt idx="7141">
                  <c:v>0.95786966601405232</c:v>
                </c:pt>
                <c:pt idx="7142">
                  <c:v>0.97038401485729397</c:v>
                </c:pt>
                <c:pt idx="7143">
                  <c:v>1.0295446925529363</c:v>
                </c:pt>
                <c:pt idx="7144">
                  <c:v>1.0427007035835203</c:v>
                </c:pt>
                <c:pt idx="7145">
                  <c:v>0.90270899004622307</c:v>
                </c:pt>
                <c:pt idx="7146">
                  <c:v>0.99028042715765729</c:v>
                </c:pt>
                <c:pt idx="7147">
                  <c:v>0.96218874735469651</c:v>
                </c:pt>
                <c:pt idx="7148">
                  <c:v>0.93744279228121441</c:v>
                </c:pt>
                <c:pt idx="7149">
                  <c:v>0.98471789835635759</c:v>
                </c:pt>
                <c:pt idx="7150">
                  <c:v>1.0005337744977207</c:v>
                </c:pt>
                <c:pt idx="7151">
                  <c:v>0.93182868444365885</c:v>
                </c:pt>
                <c:pt idx="7152">
                  <c:v>0.93434019812340308</c:v>
                </c:pt>
                <c:pt idx="7153">
                  <c:v>0.87428274631951874</c:v>
                </c:pt>
                <c:pt idx="7154">
                  <c:v>1.0096826630181279</c:v>
                </c:pt>
                <c:pt idx="7155">
                  <c:v>1.0273318002021352</c:v>
                </c:pt>
                <c:pt idx="7156">
                  <c:v>1.0224851771099717</c:v>
                </c:pt>
                <c:pt idx="7157">
                  <c:v>0.9191387698241088</c:v>
                </c:pt>
                <c:pt idx="7158">
                  <c:v>0.94207183467928812</c:v>
                </c:pt>
                <c:pt idx="7159">
                  <c:v>0.95867373326278216</c:v>
                </c:pt>
                <c:pt idx="7160">
                  <c:v>1.0182862263862751</c:v>
                </c:pt>
                <c:pt idx="7161">
                  <c:v>1.0147701564393781</c:v>
                </c:pt>
                <c:pt idx="7162">
                  <c:v>1.0471662464767053</c:v>
                </c:pt>
                <c:pt idx="7163">
                  <c:v>1.0090506625502607</c:v>
                </c:pt>
                <c:pt idx="7164">
                  <c:v>1.0049365646615591</c:v>
                </c:pt>
                <c:pt idx="7165">
                  <c:v>0.93103046460145433</c:v>
                </c:pt>
                <c:pt idx="7166">
                  <c:v>0.91294483866437415</c:v>
                </c:pt>
                <c:pt idx="7167">
                  <c:v>1.0095040536193443</c:v>
                </c:pt>
                <c:pt idx="7168">
                  <c:v>0.97415801382732559</c:v>
                </c:pt>
                <c:pt idx="7169">
                  <c:v>0.93926566146409551</c:v>
                </c:pt>
                <c:pt idx="7170">
                  <c:v>0.93138504532926236</c:v>
                </c:pt>
                <c:pt idx="7171">
                  <c:v>0.9073473906723929</c:v>
                </c:pt>
                <c:pt idx="7172">
                  <c:v>0.94953389242512032</c:v>
                </c:pt>
                <c:pt idx="7173">
                  <c:v>1.0247548009080025</c:v>
                </c:pt>
                <c:pt idx="7174">
                  <c:v>0.97473355033260245</c:v>
                </c:pt>
                <c:pt idx="7175">
                  <c:v>0.99969965339195754</c:v>
                </c:pt>
                <c:pt idx="7176">
                  <c:v>0.97354826041944531</c:v>
                </c:pt>
                <c:pt idx="7177">
                  <c:v>0.99819609728379921</c:v>
                </c:pt>
                <c:pt idx="7178">
                  <c:v>0.90542097600285809</c:v>
                </c:pt>
                <c:pt idx="7179">
                  <c:v>0.9331536204476516</c:v>
                </c:pt>
                <c:pt idx="7180">
                  <c:v>0.97853494762257764</c:v>
                </c:pt>
                <c:pt idx="7181">
                  <c:v>0.99874943644267455</c:v>
                </c:pt>
                <c:pt idx="7182">
                  <c:v>0.98451001508738434</c:v>
                </c:pt>
                <c:pt idx="7183">
                  <c:v>0.99269548127252072</c:v>
                </c:pt>
                <c:pt idx="7184">
                  <c:v>1.0036812393743344</c:v>
                </c:pt>
                <c:pt idx="7185">
                  <c:v>0.9508188794086917</c:v>
                </c:pt>
                <c:pt idx="7186">
                  <c:v>0.98703486449931666</c:v>
                </c:pt>
                <c:pt idx="7187">
                  <c:v>0.98977673108639208</c:v>
                </c:pt>
                <c:pt idx="7188">
                  <c:v>0.95307998984640951</c:v>
                </c:pt>
                <c:pt idx="7189">
                  <c:v>1.0273496667626938</c:v>
                </c:pt>
                <c:pt idx="7190">
                  <c:v>0.99959483308077179</c:v>
                </c:pt>
                <c:pt idx="7191">
                  <c:v>1.025954747545025</c:v>
                </c:pt>
                <c:pt idx="7192">
                  <c:v>0.97006019692371714</c:v>
                </c:pt>
                <c:pt idx="7193">
                  <c:v>0.92350747683816836</c:v>
                </c:pt>
                <c:pt idx="7194">
                  <c:v>0.92910910770746491</c:v>
                </c:pt>
                <c:pt idx="7195">
                  <c:v>0.99017328694219986</c:v>
                </c:pt>
                <c:pt idx="7196">
                  <c:v>0.96016588786243395</c:v>
                </c:pt>
                <c:pt idx="7197">
                  <c:v>0.95098329349784061</c:v>
                </c:pt>
                <c:pt idx="7198">
                  <c:v>1.0369255917116522</c:v>
                </c:pt>
                <c:pt idx="7199">
                  <c:v>1.0347945356794266</c:v>
                </c:pt>
                <c:pt idx="7200">
                  <c:v>1.0310418991732557</c:v>
                </c:pt>
                <c:pt idx="7201">
                  <c:v>0.98765248599801836</c:v>
                </c:pt>
                <c:pt idx="7202">
                  <c:v>0.93941764805240968</c:v>
                </c:pt>
                <c:pt idx="7203">
                  <c:v>0.97407391739868288</c:v>
                </c:pt>
                <c:pt idx="7204">
                  <c:v>1.0298558766761883</c:v>
                </c:pt>
                <c:pt idx="7205">
                  <c:v>0.97302097342139549</c:v>
                </c:pt>
                <c:pt idx="7206">
                  <c:v>0.88123966625430616</c:v>
                </c:pt>
                <c:pt idx="7207">
                  <c:v>0.89563383310815137</c:v>
                </c:pt>
                <c:pt idx="7208">
                  <c:v>0.97890440262087286</c:v>
                </c:pt>
                <c:pt idx="7209">
                  <c:v>1.0051571633689926</c:v>
                </c:pt>
                <c:pt idx="7210">
                  <c:v>1.0251724389896559</c:v>
                </c:pt>
                <c:pt idx="7211">
                  <c:v>0.97292013057598925</c:v>
                </c:pt>
                <c:pt idx="7212">
                  <c:v>0.89329143129768795</c:v>
                </c:pt>
                <c:pt idx="7213">
                  <c:v>0.94114368662439718</c:v>
                </c:pt>
                <c:pt idx="7214">
                  <c:v>1.0373029750347775</c:v>
                </c:pt>
                <c:pt idx="7215">
                  <c:v>0.99188842127152188</c:v>
                </c:pt>
                <c:pt idx="7216">
                  <c:v>0.92224634949800088</c:v>
                </c:pt>
                <c:pt idx="7217">
                  <c:v>0.95310660224855026</c:v>
                </c:pt>
                <c:pt idx="7218">
                  <c:v>0.95003507190705416</c:v>
                </c:pt>
                <c:pt idx="7219">
                  <c:v>0.93250786167684407</c:v>
                </c:pt>
                <c:pt idx="7220">
                  <c:v>0.90794062093359396</c:v>
                </c:pt>
                <c:pt idx="7221">
                  <c:v>0.93897819725060716</c:v>
                </c:pt>
                <c:pt idx="7222">
                  <c:v>0.90383428051828307</c:v>
                </c:pt>
                <c:pt idx="7223">
                  <c:v>0.95283808897246758</c:v>
                </c:pt>
                <c:pt idx="7224">
                  <c:v>0.97554138674596524</c:v>
                </c:pt>
                <c:pt idx="7225">
                  <c:v>1.0110025702990948</c:v>
                </c:pt>
                <c:pt idx="7226">
                  <c:v>0.97008341551773913</c:v>
                </c:pt>
                <c:pt idx="7227">
                  <c:v>0.95171438979651923</c:v>
                </c:pt>
                <c:pt idx="7228">
                  <c:v>0.98824397929494312</c:v>
                </c:pt>
                <c:pt idx="7229">
                  <c:v>0.98108124900642146</c:v>
                </c:pt>
                <c:pt idx="7230">
                  <c:v>0.99169068797024418</c:v>
                </c:pt>
                <c:pt idx="7231">
                  <c:v>0.93482022987233304</c:v>
                </c:pt>
                <c:pt idx="7232">
                  <c:v>0.98981474397409941</c:v>
                </c:pt>
                <c:pt idx="7233">
                  <c:v>0.95593735886724374</c:v>
                </c:pt>
                <c:pt idx="7234">
                  <c:v>0.96665951498963687</c:v>
                </c:pt>
                <c:pt idx="7235">
                  <c:v>0.93218653631985049</c:v>
                </c:pt>
                <c:pt idx="7236">
                  <c:v>0.91826827826763657</c:v>
                </c:pt>
                <c:pt idx="7237">
                  <c:v>0.85515132220677759</c:v>
                </c:pt>
                <c:pt idx="7238">
                  <c:v>0.87696855755700664</c:v>
                </c:pt>
                <c:pt idx="7239">
                  <c:v>0.92014017309626084</c:v>
                </c:pt>
                <c:pt idx="7240">
                  <c:v>0.96005935572430934</c:v>
                </c:pt>
                <c:pt idx="7241">
                  <c:v>0.95300207086557887</c:v>
                </c:pt>
                <c:pt idx="7242">
                  <c:v>0.87286558954197757</c:v>
                </c:pt>
                <c:pt idx="7243">
                  <c:v>0.94113871483712763</c:v>
                </c:pt>
                <c:pt idx="7244">
                  <c:v>0.96272645911394872</c:v>
                </c:pt>
                <c:pt idx="7245">
                  <c:v>0.97965219078033206</c:v>
                </c:pt>
                <c:pt idx="7246">
                  <c:v>1.0156917269064525</c:v>
                </c:pt>
                <c:pt idx="7247">
                  <c:v>0.92317592851179564</c:v>
                </c:pt>
                <c:pt idx="7248">
                  <c:v>0.94719907468489428</c:v>
                </c:pt>
                <c:pt idx="7249">
                  <c:v>0.92321255651266798</c:v>
                </c:pt>
                <c:pt idx="7250">
                  <c:v>0.8797275768092393</c:v>
                </c:pt>
                <c:pt idx="7251">
                  <c:v>0.92924862102668726</c:v>
                </c:pt>
                <c:pt idx="7252">
                  <c:v>0.9129010143580738</c:v>
                </c:pt>
                <c:pt idx="7253">
                  <c:v>0.93480498244173271</c:v>
                </c:pt>
                <c:pt idx="7254">
                  <c:v>1.0040366095744517</c:v>
                </c:pt>
                <c:pt idx="7255">
                  <c:v>0.98559776463488391</c:v>
                </c:pt>
                <c:pt idx="7256">
                  <c:v>0.9752855898218622</c:v>
                </c:pt>
                <c:pt idx="7257">
                  <c:v>1.0014165469656511</c:v>
                </c:pt>
                <c:pt idx="7258">
                  <c:v>0.98503373278589479</c:v>
                </c:pt>
                <c:pt idx="7259">
                  <c:v>0.97057691752202713</c:v>
                </c:pt>
                <c:pt idx="7260">
                  <c:v>0.98226751219908326</c:v>
                </c:pt>
                <c:pt idx="7261">
                  <c:v>0.84721255235960713</c:v>
                </c:pt>
                <c:pt idx="7262">
                  <c:v>0.99988568063946193</c:v>
                </c:pt>
                <c:pt idx="7263">
                  <c:v>0.97574938160096003</c:v>
                </c:pt>
                <c:pt idx="7264">
                  <c:v>0.920568637754826</c:v>
                </c:pt>
                <c:pt idx="7265">
                  <c:v>0.94024050505276158</c:v>
                </c:pt>
                <c:pt idx="7266">
                  <c:v>0.97075332146765292</c:v>
                </c:pt>
                <c:pt idx="7267">
                  <c:v>1.0204864129541911</c:v>
                </c:pt>
                <c:pt idx="7268">
                  <c:v>0.96684155617763967</c:v>
                </c:pt>
                <c:pt idx="7269">
                  <c:v>0.94811068854929004</c:v>
                </c:pt>
                <c:pt idx="7270">
                  <c:v>0.97483408163266838</c:v>
                </c:pt>
                <c:pt idx="7271">
                  <c:v>0.97706542497329263</c:v>
                </c:pt>
                <c:pt idx="7272">
                  <c:v>0.9678959816624938</c:v>
                </c:pt>
                <c:pt idx="7273">
                  <c:v>0.94863321525656052</c:v>
                </c:pt>
                <c:pt idx="7274">
                  <c:v>0.94799460797973734</c:v>
                </c:pt>
                <c:pt idx="7275">
                  <c:v>0.92840748810491691</c:v>
                </c:pt>
                <c:pt idx="7276">
                  <c:v>0.91465651368903278</c:v>
                </c:pt>
                <c:pt idx="7277">
                  <c:v>0.95846397724965049</c:v>
                </c:pt>
                <c:pt idx="7278">
                  <c:v>0.91102800861837008</c:v>
                </c:pt>
                <c:pt idx="7279">
                  <c:v>0.85262650006201435</c:v>
                </c:pt>
                <c:pt idx="7280">
                  <c:v>0.90191826780035889</c:v>
                </c:pt>
                <c:pt idx="7281">
                  <c:v>0.91060577706052359</c:v>
                </c:pt>
                <c:pt idx="7282">
                  <c:v>0.91547408307598965</c:v>
                </c:pt>
                <c:pt idx="7283">
                  <c:v>0.92799903746277757</c:v>
                </c:pt>
                <c:pt idx="7284">
                  <c:v>0.97177722706679648</c:v>
                </c:pt>
                <c:pt idx="7285">
                  <c:v>0.94558799335472099</c:v>
                </c:pt>
                <c:pt idx="7286">
                  <c:v>0.9493262359825525</c:v>
                </c:pt>
                <c:pt idx="7287">
                  <c:v>0.9573973498652284</c:v>
                </c:pt>
                <c:pt idx="7288">
                  <c:v>0.94970944070514551</c:v>
                </c:pt>
                <c:pt idx="7289">
                  <c:v>0.94638852960081887</c:v>
                </c:pt>
                <c:pt idx="7290">
                  <c:v>0.94810086494524415</c:v>
                </c:pt>
                <c:pt idx="7291">
                  <c:v>0.988886335381429</c:v>
                </c:pt>
                <c:pt idx="7292">
                  <c:v>1.0213236102548495</c:v>
                </c:pt>
                <c:pt idx="7293">
                  <c:v>0.9183325923868767</c:v>
                </c:pt>
                <c:pt idx="7294">
                  <c:v>0.92142015693723645</c:v>
                </c:pt>
                <c:pt idx="7295">
                  <c:v>0.92094085013959548</c:v>
                </c:pt>
                <c:pt idx="7296">
                  <c:v>0.87711742506152601</c:v>
                </c:pt>
                <c:pt idx="7297">
                  <c:v>0.95667443319036805</c:v>
                </c:pt>
                <c:pt idx="7298">
                  <c:v>0.94787967324128231</c:v>
                </c:pt>
                <c:pt idx="7299">
                  <c:v>0.93942487279279596</c:v>
                </c:pt>
                <c:pt idx="7300">
                  <c:v>0.9580216821060118</c:v>
                </c:pt>
                <c:pt idx="7301">
                  <c:v>0.95861324348728671</c:v>
                </c:pt>
                <c:pt idx="7302">
                  <c:v>0.98749715054576237</c:v>
                </c:pt>
                <c:pt idx="7303">
                  <c:v>0.9712396943140581</c:v>
                </c:pt>
                <c:pt idx="7304">
                  <c:v>0.99047772254505961</c:v>
                </c:pt>
                <c:pt idx="7305">
                  <c:v>0.94142893244990133</c:v>
                </c:pt>
                <c:pt idx="7306">
                  <c:v>0.87133530642118251</c:v>
                </c:pt>
                <c:pt idx="7307">
                  <c:v>0.90409438239957229</c:v>
                </c:pt>
                <c:pt idx="7308">
                  <c:v>0.91266398769019041</c:v>
                </c:pt>
                <c:pt idx="7309">
                  <c:v>0.88462690455129167</c:v>
                </c:pt>
                <c:pt idx="7310">
                  <c:v>0.86416533101399517</c:v>
                </c:pt>
                <c:pt idx="7311">
                  <c:v>0.84267904311418651</c:v>
                </c:pt>
                <c:pt idx="7312">
                  <c:v>0.88263727954280302</c:v>
                </c:pt>
                <c:pt idx="7313">
                  <c:v>0.90831598423060733</c:v>
                </c:pt>
                <c:pt idx="7314">
                  <c:v>0.90413576748627811</c:v>
                </c:pt>
                <c:pt idx="7315">
                  <c:v>0.94697679581151306</c:v>
                </c:pt>
                <c:pt idx="7316">
                  <c:v>0.99548184436683729</c:v>
                </c:pt>
                <c:pt idx="7317">
                  <c:v>0.97388018319889924</c:v>
                </c:pt>
                <c:pt idx="7318">
                  <c:v>0.98868776090816468</c:v>
                </c:pt>
                <c:pt idx="7319">
                  <c:v>1.0123051580388198</c:v>
                </c:pt>
                <c:pt idx="7320">
                  <c:v>1.0091710192912755</c:v>
                </c:pt>
                <c:pt idx="7321">
                  <c:v>1.0347769301132761</c:v>
                </c:pt>
                <c:pt idx="7322">
                  <c:v>1.0471625095403874</c:v>
                </c:pt>
                <c:pt idx="7323">
                  <c:v>0.97200645574229805</c:v>
                </c:pt>
                <c:pt idx="7324">
                  <c:v>0.97223060717186638</c:v>
                </c:pt>
                <c:pt idx="7325">
                  <c:v>0.94744053199343337</c:v>
                </c:pt>
                <c:pt idx="7326">
                  <c:v>0.93523137235274612</c:v>
                </c:pt>
                <c:pt idx="7327">
                  <c:v>0.91142946227560584</c:v>
                </c:pt>
                <c:pt idx="7328">
                  <c:v>0.94583942965389212</c:v>
                </c:pt>
                <c:pt idx="7329">
                  <c:v>0.96602641656078947</c:v>
                </c:pt>
                <c:pt idx="7330">
                  <c:v>0.97815292681720201</c:v>
                </c:pt>
                <c:pt idx="7331">
                  <c:v>0.98327483174573727</c:v>
                </c:pt>
                <c:pt idx="7332">
                  <c:v>0.97058697733691024</c:v>
                </c:pt>
                <c:pt idx="7333">
                  <c:v>0.99771668448692596</c:v>
                </c:pt>
                <c:pt idx="7334">
                  <c:v>1.0074150227427194</c:v>
                </c:pt>
                <c:pt idx="7335">
                  <c:v>1.0040030452862183</c:v>
                </c:pt>
                <c:pt idx="7336">
                  <c:v>0.97719986448868479</c:v>
                </c:pt>
                <c:pt idx="7337">
                  <c:v>0.96159001768570873</c:v>
                </c:pt>
                <c:pt idx="7338">
                  <c:v>0.90965883436813832</c:v>
                </c:pt>
                <c:pt idx="7339">
                  <c:v>0.96694537262556046</c:v>
                </c:pt>
                <c:pt idx="7340">
                  <c:v>0.99127431892383855</c:v>
                </c:pt>
                <c:pt idx="7341">
                  <c:v>0.96704437226013573</c:v>
                </c:pt>
                <c:pt idx="7342">
                  <c:v>0.98498985192417166</c:v>
                </c:pt>
                <c:pt idx="7343">
                  <c:v>0.94839206343030946</c:v>
                </c:pt>
                <c:pt idx="7344">
                  <c:v>0.96981346368670429</c:v>
                </c:pt>
                <c:pt idx="7345">
                  <c:v>0.96767409941803861</c:v>
                </c:pt>
                <c:pt idx="7346">
                  <c:v>0.96028418792864434</c:v>
                </c:pt>
                <c:pt idx="7347">
                  <c:v>0.97358009732339212</c:v>
                </c:pt>
                <c:pt idx="7348">
                  <c:v>0.96228972305567106</c:v>
                </c:pt>
                <c:pt idx="7349">
                  <c:v>0.98461043693513717</c:v>
                </c:pt>
                <c:pt idx="7350">
                  <c:v>0.98183477713544454</c:v>
                </c:pt>
                <c:pt idx="7351">
                  <c:v>0.97223722066582074</c:v>
                </c:pt>
                <c:pt idx="7352">
                  <c:v>0.95160400409414003</c:v>
                </c:pt>
                <c:pt idx="7353">
                  <c:v>0.97369322301814221</c:v>
                </c:pt>
                <c:pt idx="7354">
                  <c:v>0.9838066292917047</c:v>
                </c:pt>
                <c:pt idx="7355">
                  <c:v>1.0087217336103034</c:v>
                </c:pt>
                <c:pt idx="7356">
                  <c:v>0.99519245987125926</c:v>
                </c:pt>
                <c:pt idx="7357">
                  <c:v>1.0266441232925196</c:v>
                </c:pt>
                <c:pt idx="7358">
                  <c:v>0.8369308721906078</c:v>
                </c:pt>
                <c:pt idx="7359">
                  <c:v>1.1572722195231335</c:v>
                </c:pt>
                <c:pt idx="7360">
                  <c:v>1.0741943233154838</c:v>
                </c:pt>
                <c:pt idx="7361">
                  <c:v>1.058436338726142</c:v>
                </c:pt>
                <c:pt idx="7362">
                  <c:v>0.86860751209583265</c:v>
                </c:pt>
                <c:pt idx="7363">
                  <c:v>0.81862336908517064</c:v>
                </c:pt>
                <c:pt idx="7364">
                  <c:v>0.93360165007566265</c:v>
                </c:pt>
                <c:pt idx="7365">
                  <c:v>1.0705680113584564</c:v>
                </c:pt>
                <c:pt idx="7366">
                  <c:v>1.1560926991984033</c:v>
                </c:pt>
                <c:pt idx="7367">
                  <c:v>1.1348946507724846</c:v>
                </c:pt>
                <c:pt idx="7368">
                  <c:v>0.92500924571553989</c:v>
                </c:pt>
                <c:pt idx="7369">
                  <c:v>1.0054954890304002</c:v>
                </c:pt>
                <c:pt idx="7370">
                  <c:v>1.1230826741286681</c:v>
                </c:pt>
                <c:pt idx="7371">
                  <c:v>0.99654642568301854</c:v>
                </c:pt>
                <c:pt idx="7372">
                  <c:v>1.1308554259639028</c:v>
                </c:pt>
                <c:pt idx="7373">
                  <c:v>1.1798434242152642</c:v>
                </c:pt>
                <c:pt idx="7374">
                  <c:v>1.0763552173218653</c:v>
                </c:pt>
                <c:pt idx="7375">
                  <c:v>1.2038475320199025</c:v>
                </c:pt>
                <c:pt idx="7376">
                  <c:v>1.3515153731094449</c:v>
                </c:pt>
                <c:pt idx="7377">
                  <c:v>1.1739511223112893</c:v>
                </c:pt>
                <c:pt idx="7378">
                  <c:v>0.86181034880767127</c:v>
                </c:pt>
                <c:pt idx="7379">
                  <c:v>1.0556174394054696</c:v>
                </c:pt>
                <c:pt idx="7380">
                  <c:v>1.0210662726072193</c:v>
                </c:pt>
                <c:pt idx="7381">
                  <c:v>1.2340436473001171</c:v>
                </c:pt>
                <c:pt idx="7382">
                  <c:v>1.2199129376935061</c:v>
                </c:pt>
                <c:pt idx="7383">
                  <c:v>1.0123498567613076</c:v>
                </c:pt>
                <c:pt idx="7384">
                  <c:v>1.0725043279374122</c:v>
                </c:pt>
                <c:pt idx="7385">
                  <c:v>0.99432392309380735</c:v>
                </c:pt>
                <c:pt idx="7386">
                  <c:v>1.0872050791934336</c:v>
                </c:pt>
                <c:pt idx="7387">
                  <c:v>0.97612824328962067</c:v>
                </c:pt>
                <c:pt idx="7388">
                  <c:v>1.2063204478406897</c:v>
                </c:pt>
                <c:pt idx="7389">
                  <c:v>1.181501210284615</c:v>
                </c:pt>
                <c:pt idx="7390">
                  <c:v>1.1046205274663778</c:v>
                </c:pt>
                <c:pt idx="7391">
                  <c:v>1.1022944604329716</c:v>
                </c:pt>
                <c:pt idx="7392">
                  <c:v>1.1007599017358773</c:v>
                </c:pt>
                <c:pt idx="7393">
                  <c:v>1.1651593505302182</c:v>
                </c:pt>
                <c:pt idx="7394">
                  <c:v>1.0030120032493335</c:v>
                </c:pt>
                <c:pt idx="7395">
                  <c:v>1.0497155644916389</c:v>
                </c:pt>
                <c:pt idx="7396">
                  <c:v>1.1914587708183613</c:v>
                </c:pt>
                <c:pt idx="7397">
                  <c:v>0.96300008896107592</c:v>
                </c:pt>
                <c:pt idx="7398">
                  <c:v>0.96726610364676791</c:v>
                </c:pt>
                <c:pt idx="7399">
                  <c:v>0.992981315981323</c:v>
                </c:pt>
                <c:pt idx="7400">
                  <c:v>1.0069167840225686</c:v>
                </c:pt>
                <c:pt idx="7401">
                  <c:v>0.98686538171253368</c:v>
                </c:pt>
                <c:pt idx="7402">
                  <c:v>1.0580860744117182</c:v>
                </c:pt>
                <c:pt idx="7403">
                  <c:v>1.0320769674565786</c:v>
                </c:pt>
                <c:pt idx="7404">
                  <c:v>1.0012991822387554</c:v>
                </c:pt>
                <c:pt idx="7405">
                  <c:v>0.98568558417530305</c:v>
                </c:pt>
                <c:pt idx="7406">
                  <c:v>1.0191404252817766</c:v>
                </c:pt>
                <c:pt idx="7407">
                  <c:v>0.98026385825381523</c:v>
                </c:pt>
                <c:pt idx="7408">
                  <c:v>0.99837728317505314</c:v>
                </c:pt>
                <c:pt idx="7409">
                  <c:v>1.0709285494821819</c:v>
                </c:pt>
                <c:pt idx="7410">
                  <c:v>1.0537772106778551</c:v>
                </c:pt>
                <c:pt idx="7411">
                  <c:v>0.99279032611167417</c:v>
                </c:pt>
                <c:pt idx="7412">
                  <c:v>0.94943594960376343</c:v>
                </c:pt>
                <c:pt idx="7413">
                  <c:v>1.0077449314368712</c:v>
                </c:pt>
                <c:pt idx="7414">
                  <c:v>1.0661058915276063</c:v>
                </c:pt>
                <c:pt idx="7415">
                  <c:v>0.94011487244663039</c:v>
                </c:pt>
                <c:pt idx="7416">
                  <c:v>1.0010132637445879</c:v>
                </c:pt>
                <c:pt idx="7417">
                  <c:v>0.96550780714761864</c:v>
                </c:pt>
                <c:pt idx="7418">
                  <c:v>0.92819319019044744</c:v>
                </c:pt>
                <c:pt idx="7419">
                  <c:v>0.93865202874897258</c:v>
                </c:pt>
                <c:pt idx="7420">
                  <c:v>0.97933612472698262</c:v>
                </c:pt>
                <c:pt idx="7421">
                  <c:v>0.96467380557384264</c:v>
                </c:pt>
                <c:pt idx="7422">
                  <c:v>0.98285102069131924</c:v>
                </c:pt>
                <c:pt idx="7423">
                  <c:v>0.95657224249086381</c:v>
                </c:pt>
                <c:pt idx="7424">
                  <c:v>0.95806158015025322</c:v>
                </c:pt>
                <c:pt idx="7425">
                  <c:v>0.93510210591143472</c:v>
                </c:pt>
                <c:pt idx="7426">
                  <c:v>0.99188902146963998</c:v>
                </c:pt>
                <c:pt idx="7427">
                  <c:v>1.0006106509926826</c:v>
                </c:pt>
                <c:pt idx="7428">
                  <c:v>0.98667306573782765</c:v>
                </c:pt>
                <c:pt idx="7429">
                  <c:v>1.0217392712272542</c:v>
                </c:pt>
                <c:pt idx="7430">
                  <c:v>1.0432738105483141</c:v>
                </c:pt>
                <c:pt idx="7431">
                  <c:v>0.98888094634070123</c:v>
                </c:pt>
                <c:pt idx="7432">
                  <c:v>0.98980487721675736</c:v>
                </c:pt>
                <c:pt idx="7433">
                  <c:v>0.95948333174800693</c:v>
                </c:pt>
                <c:pt idx="7434">
                  <c:v>1.0125351670232901</c:v>
                </c:pt>
                <c:pt idx="7435">
                  <c:v>0.99781514239133495</c:v>
                </c:pt>
                <c:pt idx="7436">
                  <c:v>0.95347598876162654</c:v>
                </c:pt>
                <c:pt idx="7437">
                  <c:v>0.98068587335530433</c:v>
                </c:pt>
                <c:pt idx="7438">
                  <c:v>0.96129509644159528</c:v>
                </c:pt>
                <c:pt idx="7439">
                  <c:v>0.9628136117027013</c:v>
                </c:pt>
                <c:pt idx="7440">
                  <c:v>0.92625974034310699</c:v>
                </c:pt>
                <c:pt idx="7441">
                  <c:v>0.98626779991455871</c:v>
                </c:pt>
                <c:pt idx="7442">
                  <c:v>0.9859939464966303</c:v>
                </c:pt>
                <c:pt idx="7443">
                  <c:v>0.96188625190299915</c:v>
                </c:pt>
                <c:pt idx="7444">
                  <c:v>0.95407394923739541</c:v>
                </c:pt>
                <c:pt idx="7445">
                  <c:v>0.91185855361173251</c:v>
                </c:pt>
                <c:pt idx="7446">
                  <c:v>0.9925397766989501</c:v>
                </c:pt>
                <c:pt idx="7447">
                  <c:v>0.96933200425034971</c:v>
                </c:pt>
                <c:pt idx="7448">
                  <c:v>0.97941555288480164</c:v>
                </c:pt>
                <c:pt idx="7449">
                  <c:v>1.0575924927273641</c:v>
                </c:pt>
                <c:pt idx="7450">
                  <c:v>0.99255057511887113</c:v>
                </c:pt>
                <c:pt idx="7451">
                  <c:v>1.0206973516101625</c:v>
                </c:pt>
                <c:pt idx="7452">
                  <c:v>0.93246172828289375</c:v>
                </c:pt>
                <c:pt idx="7453">
                  <c:v>0.86331448171335567</c:v>
                </c:pt>
                <c:pt idx="7454">
                  <c:v>0.85836661474686915</c:v>
                </c:pt>
                <c:pt idx="7455">
                  <c:v>0.9886298284983539</c:v>
                </c:pt>
                <c:pt idx="7456">
                  <c:v>0.99685512484717664</c:v>
                </c:pt>
                <c:pt idx="7457">
                  <c:v>0.92626166625203699</c:v>
                </c:pt>
                <c:pt idx="7458">
                  <c:v>0.97601881715360428</c:v>
                </c:pt>
                <c:pt idx="7459">
                  <c:v>0.99876159754071459</c:v>
                </c:pt>
                <c:pt idx="7460">
                  <c:v>0.9370913949535552</c:v>
                </c:pt>
                <c:pt idx="7461">
                  <c:v>0.9606342905559847</c:v>
                </c:pt>
                <c:pt idx="7462">
                  <c:v>0.96462529336722658</c:v>
                </c:pt>
                <c:pt idx="7463">
                  <c:v>0.92418825808598104</c:v>
                </c:pt>
                <c:pt idx="7464">
                  <c:v>0.90654718560255876</c:v>
                </c:pt>
                <c:pt idx="7465">
                  <c:v>1.040979496560859</c:v>
                </c:pt>
                <c:pt idx="7466">
                  <c:v>1.0020382196303692</c:v>
                </c:pt>
                <c:pt idx="7467">
                  <c:v>0.95084088120220067</c:v>
                </c:pt>
                <c:pt idx="7468">
                  <c:v>0.95244411369789039</c:v>
                </c:pt>
                <c:pt idx="7469">
                  <c:v>0.93191659510065594</c:v>
                </c:pt>
                <c:pt idx="7470">
                  <c:v>1.0190287187003122</c:v>
                </c:pt>
                <c:pt idx="7471">
                  <c:v>0.96417179665776165</c:v>
                </c:pt>
                <c:pt idx="7472">
                  <c:v>0.96360861087061689</c:v>
                </c:pt>
                <c:pt idx="7473">
                  <c:v>0.98695198031920484</c:v>
                </c:pt>
                <c:pt idx="7474">
                  <c:v>0.98345963886625509</c:v>
                </c:pt>
                <c:pt idx="7475">
                  <c:v>1.095900677543362</c:v>
                </c:pt>
                <c:pt idx="7476">
                  <c:v>1.0211957079800758</c:v>
                </c:pt>
                <c:pt idx="7477">
                  <c:v>1.1199115183963992</c:v>
                </c:pt>
                <c:pt idx="7478">
                  <c:v>1.0322714650112113</c:v>
                </c:pt>
                <c:pt idx="7479">
                  <c:v>0.97139657569089666</c:v>
                </c:pt>
                <c:pt idx="7480">
                  <c:v>0.93231674719230939</c:v>
                </c:pt>
                <c:pt idx="7481">
                  <c:v>0.96723533352019375</c:v>
                </c:pt>
                <c:pt idx="7482">
                  <c:v>0.96649608055060499</c:v>
                </c:pt>
                <c:pt idx="7483">
                  <c:v>1.0164807652505392</c:v>
                </c:pt>
                <c:pt idx="7484">
                  <c:v>0.94614390925693748</c:v>
                </c:pt>
                <c:pt idx="7485">
                  <c:v>1.0353087631421576</c:v>
                </c:pt>
                <c:pt idx="7486">
                  <c:v>0.96769267974115014</c:v>
                </c:pt>
                <c:pt idx="7487">
                  <c:v>0.89703758597731009</c:v>
                </c:pt>
                <c:pt idx="7488">
                  <c:v>0.93997224336891994</c:v>
                </c:pt>
                <c:pt idx="7489">
                  <c:v>0.89421607484536891</c:v>
                </c:pt>
                <c:pt idx="7490">
                  <c:v>0.90973907095166573</c:v>
                </c:pt>
                <c:pt idx="7491">
                  <c:v>0.95275560806746229</c:v>
                </c:pt>
                <c:pt idx="7492">
                  <c:v>0.99243855844480366</c:v>
                </c:pt>
                <c:pt idx="7493">
                  <c:v>0.99403048568218555</c:v>
                </c:pt>
                <c:pt idx="7494">
                  <c:v>0.93860631614324874</c:v>
                </c:pt>
                <c:pt idx="7495">
                  <c:v>1.0079450708123334</c:v>
                </c:pt>
                <c:pt idx="7496">
                  <c:v>0.97310410849733986</c:v>
                </c:pt>
                <c:pt idx="7497">
                  <c:v>1.0000036235571963</c:v>
                </c:pt>
                <c:pt idx="7498">
                  <c:v>0.9974882347015428</c:v>
                </c:pt>
                <c:pt idx="7499">
                  <c:v>0.99803170598132795</c:v>
                </c:pt>
                <c:pt idx="7500">
                  <c:v>0.96644047819200951</c:v>
                </c:pt>
                <c:pt idx="7501">
                  <c:v>0.92654198842828506</c:v>
                </c:pt>
                <c:pt idx="7502">
                  <c:v>0.95789527609862668</c:v>
                </c:pt>
                <c:pt idx="7503">
                  <c:v>1.0100027449433591</c:v>
                </c:pt>
                <c:pt idx="7504">
                  <c:v>0.93109620097886781</c:v>
                </c:pt>
                <c:pt idx="7505">
                  <c:v>1.0615752185733771</c:v>
                </c:pt>
                <c:pt idx="7506">
                  <c:v>1.0276546565519762</c:v>
                </c:pt>
                <c:pt idx="7507">
                  <c:v>1.0045184552371349</c:v>
                </c:pt>
                <c:pt idx="7508">
                  <c:v>0.97336881731849212</c:v>
                </c:pt>
                <c:pt idx="7509">
                  <c:v>1.0252703860543178</c:v>
                </c:pt>
                <c:pt idx="7510">
                  <c:v>1.0356193613956632</c:v>
                </c:pt>
                <c:pt idx="7511">
                  <c:v>1.0101780346216205</c:v>
                </c:pt>
                <c:pt idx="7512">
                  <c:v>0.99204119002798752</c:v>
                </c:pt>
                <c:pt idx="7513">
                  <c:v>1.001005650813221</c:v>
                </c:pt>
                <c:pt idx="7514">
                  <c:v>0.8675122071948036</c:v>
                </c:pt>
                <c:pt idx="7515">
                  <c:v>0.99983983341333216</c:v>
                </c:pt>
                <c:pt idx="7516">
                  <c:v>0.94438657618202138</c:v>
                </c:pt>
                <c:pt idx="7517">
                  <c:v>0.94367119498825691</c:v>
                </c:pt>
                <c:pt idx="7518">
                  <c:v>0.96339568074232096</c:v>
                </c:pt>
                <c:pt idx="7519">
                  <c:v>1.0074517439027242</c:v>
                </c:pt>
                <c:pt idx="7520">
                  <c:v>0.95619138910994173</c:v>
                </c:pt>
                <c:pt idx="7521">
                  <c:v>0.95159174447188233</c:v>
                </c:pt>
                <c:pt idx="7522">
                  <c:v>0.94303597847802179</c:v>
                </c:pt>
                <c:pt idx="7523">
                  <c:v>1.0211574617383941</c:v>
                </c:pt>
                <c:pt idx="7524">
                  <c:v>0.9260455465602111</c:v>
                </c:pt>
                <c:pt idx="7525">
                  <c:v>0.94887840928680511</c:v>
                </c:pt>
                <c:pt idx="7526">
                  <c:v>0.95212517464944335</c:v>
                </c:pt>
                <c:pt idx="7527">
                  <c:v>0.94120285752180954</c:v>
                </c:pt>
                <c:pt idx="7528">
                  <c:v>0.9772114786944337</c:v>
                </c:pt>
                <c:pt idx="7529">
                  <c:v>0.95741698893563487</c:v>
                </c:pt>
                <c:pt idx="7530">
                  <c:v>1.0145647043937616</c:v>
                </c:pt>
                <c:pt idx="7531">
                  <c:v>0.93262430599250412</c:v>
                </c:pt>
                <c:pt idx="7532">
                  <c:v>0.96377380811043833</c:v>
                </c:pt>
                <c:pt idx="7533">
                  <c:v>1.005638239392596</c:v>
                </c:pt>
                <c:pt idx="7534">
                  <c:v>0.98688936295817886</c:v>
                </c:pt>
                <c:pt idx="7535">
                  <c:v>0.93518668208643818</c:v>
                </c:pt>
                <c:pt idx="7536">
                  <c:v>0.97764925848993534</c:v>
                </c:pt>
                <c:pt idx="7537">
                  <c:v>0.97942463175070293</c:v>
                </c:pt>
                <c:pt idx="7538">
                  <c:v>0.97745436835993538</c:v>
                </c:pt>
                <c:pt idx="7539">
                  <c:v>0.97642217824035982</c:v>
                </c:pt>
                <c:pt idx="7540">
                  <c:v>0.98037281005957733</c:v>
                </c:pt>
                <c:pt idx="7541">
                  <c:v>0.98091508209402101</c:v>
                </c:pt>
                <c:pt idx="7542">
                  <c:v>0.9785113111170457</c:v>
                </c:pt>
                <c:pt idx="7543">
                  <c:v>0.97573583425023391</c:v>
                </c:pt>
                <c:pt idx="7544">
                  <c:v>0.9814112391767289</c:v>
                </c:pt>
                <c:pt idx="7545">
                  <c:v>0.97947362461273046</c:v>
                </c:pt>
                <c:pt idx="7546">
                  <c:v>0.98433531503040173</c:v>
                </c:pt>
                <c:pt idx="7547">
                  <c:v>0.98256033981430368</c:v>
                </c:pt>
                <c:pt idx="7548">
                  <c:v>0.97903354617451221</c:v>
                </c:pt>
                <c:pt idx="7549">
                  <c:v>0.98540927820271718</c:v>
                </c:pt>
                <c:pt idx="7550">
                  <c:v>0.97578256373944317</c:v>
                </c:pt>
                <c:pt idx="7551">
                  <c:v>0.98438943036991311</c:v>
                </c:pt>
                <c:pt idx="7552">
                  <c:v>0.97550077848473316</c:v>
                </c:pt>
                <c:pt idx="7553">
                  <c:v>0.97618273889267271</c:v>
                </c:pt>
                <c:pt idx="7554">
                  <c:v>0.97868397763151327</c:v>
                </c:pt>
                <c:pt idx="7555">
                  <c:v>0.98087283778479673</c:v>
                </c:pt>
                <c:pt idx="7556">
                  <c:v>0.98447019576086747</c:v>
                </c:pt>
                <c:pt idx="7557">
                  <c:v>0.98028354429871378</c:v>
                </c:pt>
                <c:pt idx="7558">
                  <c:v>0.98246222047106246</c:v>
                </c:pt>
                <c:pt idx="7559">
                  <c:v>0.98109581307433991</c:v>
                </c:pt>
                <c:pt idx="7560">
                  <c:v>0.97779727181161713</c:v>
                </c:pt>
                <c:pt idx="7561">
                  <c:v>0.97647147102452692</c:v>
                </c:pt>
                <c:pt idx="7562">
                  <c:v>0.98174515080034908</c:v>
                </c:pt>
                <c:pt idx="7563">
                  <c:v>0.98159669346256473</c:v>
                </c:pt>
                <c:pt idx="7564">
                  <c:v>0.97678749120410191</c:v>
                </c:pt>
                <c:pt idx="7565">
                  <c:v>0.97849220608853082</c:v>
                </c:pt>
                <c:pt idx="7566">
                  <c:v>0.98672900096429716</c:v>
                </c:pt>
                <c:pt idx="7567">
                  <c:v>0.98614384713777026</c:v>
                </c:pt>
                <c:pt idx="7568">
                  <c:v>0.97947439980348772</c:v>
                </c:pt>
                <c:pt idx="7569">
                  <c:v>0.98464956448001795</c:v>
                </c:pt>
                <c:pt idx="7570">
                  <c:v>0.97927655221531795</c:v>
                </c:pt>
                <c:pt idx="7571">
                  <c:v>0.98063293418679753</c:v>
                </c:pt>
                <c:pt idx="7572">
                  <c:v>0.98236472718222534</c:v>
                </c:pt>
                <c:pt idx="7573">
                  <c:v>0.98416692273146456</c:v>
                </c:pt>
                <c:pt idx="7574">
                  <c:v>0.9821946633334151</c:v>
                </c:pt>
                <c:pt idx="7575">
                  <c:v>0.98142393276707907</c:v>
                </c:pt>
                <c:pt idx="7576">
                  <c:v>0.98071659136368239</c:v>
                </c:pt>
                <c:pt idx="7577">
                  <c:v>0.98383922569493021</c:v>
                </c:pt>
                <c:pt idx="7578">
                  <c:v>0.97935604268895038</c:v>
                </c:pt>
                <c:pt idx="7579">
                  <c:v>0.97465869977694308</c:v>
                </c:pt>
                <c:pt idx="7580">
                  <c:v>0.98372024807055791</c:v>
                </c:pt>
                <c:pt idx="7581">
                  <c:v>0.98026520251221827</c:v>
                </c:pt>
                <c:pt idx="7582">
                  <c:v>0.98502110692658817</c:v>
                </c:pt>
                <c:pt idx="7583">
                  <c:v>0.97898408016833471</c:v>
                </c:pt>
                <c:pt idx="7584">
                  <c:v>0.984461112576825</c:v>
                </c:pt>
                <c:pt idx="7585">
                  <c:v>0.98115638112194958</c:v>
                </c:pt>
                <c:pt idx="7586">
                  <c:v>0.98280079735971093</c:v>
                </c:pt>
                <c:pt idx="7587">
                  <c:v>0.97828876631718631</c:v>
                </c:pt>
                <c:pt idx="7588">
                  <c:v>0.98058059908199291</c:v>
                </c:pt>
                <c:pt idx="7589">
                  <c:v>0.98015161413324214</c:v>
                </c:pt>
                <c:pt idx="7590">
                  <c:v>0.97679578048065074</c:v>
                </c:pt>
                <c:pt idx="7591">
                  <c:v>0.97906130298771388</c:v>
                </c:pt>
                <c:pt idx="7592">
                  <c:v>0.97941417638096295</c:v>
                </c:pt>
                <c:pt idx="7593">
                  <c:v>0.97780429822741111</c:v>
                </c:pt>
                <c:pt idx="7594">
                  <c:v>0.98472571879077075</c:v>
                </c:pt>
                <c:pt idx="7595">
                  <c:v>0.97735786395313817</c:v>
                </c:pt>
                <c:pt idx="7596">
                  <c:v>0.9795483856716829</c:v>
                </c:pt>
                <c:pt idx="7597">
                  <c:v>0.97769933459598957</c:v>
                </c:pt>
                <c:pt idx="7598">
                  <c:v>0.97883616119552919</c:v>
                </c:pt>
                <c:pt idx="7599">
                  <c:v>0.97722252833630474</c:v>
                </c:pt>
                <c:pt idx="7600">
                  <c:v>0.98384345368657122</c:v>
                </c:pt>
                <c:pt idx="7601">
                  <c:v>0.98127967381732739</c:v>
                </c:pt>
                <c:pt idx="7602">
                  <c:v>0.97927301810436507</c:v>
                </c:pt>
                <c:pt idx="7603">
                  <c:v>0.97702617712704565</c:v>
                </c:pt>
                <c:pt idx="7604">
                  <c:v>0.97986174999554043</c:v>
                </c:pt>
                <c:pt idx="7605">
                  <c:v>0.979086842546666</c:v>
                </c:pt>
                <c:pt idx="7606">
                  <c:v>0.97857008412070301</c:v>
                </c:pt>
                <c:pt idx="7607">
                  <c:v>0.97984741863537228</c:v>
                </c:pt>
                <c:pt idx="7608">
                  <c:v>0.97852176811449654</c:v>
                </c:pt>
                <c:pt idx="7609">
                  <c:v>0.97933673022510492</c:v>
                </c:pt>
                <c:pt idx="7610">
                  <c:v>0.97793276228583326</c:v>
                </c:pt>
                <c:pt idx="7611">
                  <c:v>0.98140439102443011</c:v>
                </c:pt>
                <c:pt idx="7612">
                  <c:v>0.979701901470034</c:v>
                </c:pt>
                <c:pt idx="7613">
                  <c:v>0.97499870082292994</c:v>
                </c:pt>
                <c:pt idx="7614">
                  <c:v>0.97531205147448086</c:v>
                </c:pt>
                <c:pt idx="7615">
                  <c:v>0.97735301816283349</c:v>
                </c:pt>
                <c:pt idx="7616">
                  <c:v>0.97825305745292723</c:v>
                </c:pt>
                <c:pt idx="7617">
                  <c:v>0.98025401916033994</c:v>
                </c:pt>
                <c:pt idx="7618">
                  <c:v>0.97533371958805803</c:v>
                </c:pt>
                <c:pt idx="7619">
                  <c:v>0.97708349071909306</c:v>
                </c:pt>
                <c:pt idx="7620">
                  <c:v>0.98169760551404017</c:v>
                </c:pt>
                <c:pt idx="7621">
                  <c:v>0.98213307623307367</c:v>
                </c:pt>
                <c:pt idx="7622">
                  <c:v>0.97733950273554404</c:v>
                </c:pt>
                <c:pt idx="7623">
                  <c:v>0.98190390929833882</c:v>
                </c:pt>
                <c:pt idx="7624">
                  <c:v>0.98044203754837034</c:v>
                </c:pt>
                <c:pt idx="7625">
                  <c:v>0.97892865411643271</c:v>
                </c:pt>
                <c:pt idx="7626">
                  <c:v>0.98014918446530364</c:v>
                </c:pt>
                <c:pt idx="7627">
                  <c:v>0.97826633667802398</c:v>
                </c:pt>
                <c:pt idx="7628">
                  <c:v>0.98388194747931834</c:v>
                </c:pt>
                <c:pt idx="7629">
                  <c:v>0.9824928492076962</c:v>
                </c:pt>
                <c:pt idx="7630">
                  <c:v>0.97898809379857132</c:v>
                </c:pt>
                <c:pt idx="7631">
                  <c:v>0.97574351425870132</c:v>
                </c:pt>
                <c:pt idx="7632">
                  <c:v>0.97628336486493505</c:v>
                </c:pt>
                <c:pt idx="7633">
                  <c:v>0.97649531631442044</c:v>
                </c:pt>
                <c:pt idx="7634">
                  <c:v>0.97857239603005353</c:v>
                </c:pt>
                <c:pt idx="7635">
                  <c:v>0.97493537196792768</c:v>
                </c:pt>
                <c:pt idx="7636">
                  <c:v>0.98186970368170545</c:v>
                </c:pt>
                <c:pt idx="7637">
                  <c:v>0.97774840978632149</c:v>
                </c:pt>
                <c:pt idx="7638">
                  <c:v>0.9759330118911238</c:v>
                </c:pt>
                <c:pt idx="7639">
                  <c:v>0.97831476718258736</c:v>
                </c:pt>
                <c:pt idx="7640">
                  <c:v>0.97762490737501151</c:v>
                </c:pt>
                <c:pt idx="7641">
                  <c:v>0.97673270111491206</c:v>
                </c:pt>
                <c:pt idx="7642">
                  <c:v>0.97675574140518884</c:v>
                </c:pt>
                <c:pt idx="7643">
                  <c:v>0.97798767793202801</c:v>
                </c:pt>
                <c:pt idx="7644">
                  <c:v>0.97781306597938245</c:v>
                </c:pt>
                <c:pt idx="7645">
                  <c:v>0.97441087629397893</c:v>
                </c:pt>
                <c:pt idx="7646">
                  <c:v>0.97282150980528848</c:v>
                </c:pt>
                <c:pt idx="7647">
                  <c:v>0.98064568345554859</c:v>
                </c:pt>
                <c:pt idx="7648">
                  <c:v>0.97940979968142039</c:v>
                </c:pt>
                <c:pt idx="7649">
                  <c:v>0.97602793760014883</c:v>
                </c:pt>
                <c:pt idx="7650">
                  <c:v>0.98101898517816666</c:v>
                </c:pt>
                <c:pt idx="7651">
                  <c:v>0.9805440479407338</c:v>
                </c:pt>
                <c:pt idx="7652">
                  <c:v>0.97854469858785831</c:v>
                </c:pt>
                <c:pt idx="7653">
                  <c:v>0.97654860965324219</c:v>
                </c:pt>
                <c:pt idx="7654">
                  <c:v>0.97243536044304768</c:v>
                </c:pt>
                <c:pt idx="7655">
                  <c:v>0.97433920565881982</c:v>
                </c:pt>
                <c:pt idx="7656">
                  <c:v>0.97865525612239979</c:v>
                </c:pt>
                <c:pt idx="7657">
                  <c:v>0.97683826790728878</c:v>
                </c:pt>
                <c:pt idx="7658">
                  <c:v>0.97928920152804755</c:v>
                </c:pt>
                <c:pt idx="7659">
                  <c:v>0.97755097366428934</c:v>
                </c:pt>
                <c:pt idx="7660">
                  <c:v>0.97377340802862355</c:v>
                </c:pt>
                <c:pt idx="7661">
                  <c:v>0.97662992671738258</c:v>
                </c:pt>
                <c:pt idx="7662">
                  <c:v>0.9764850773969258</c:v>
                </c:pt>
                <c:pt idx="7663">
                  <c:v>0.97940931338026394</c:v>
                </c:pt>
                <c:pt idx="7664">
                  <c:v>0.97671453644143125</c:v>
                </c:pt>
                <c:pt idx="7665">
                  <c:v>0.98028268579221578</c:v>
                </c:pt>
                <c:pt idx="7666">
                  <c:v>0.97855256210384522</c:v>
                </c:pt>
                <c:pt idx="7667">
                  <c:v>0.97539689359915438</c:v>
                </c:pt>
                <c:pt idx="7668">
                  <c:v>0.97110801140338698</c:v>
                </c:pt>
                <c:pt idx="7669">
                  <c:v>0.97693310592050697</c:v>
                </c:pt>
                <c:pt idx="7670">
                  <c:v>0.98157108987581743</c:v>
                </c:pt>
                <c:pt idx="7671">
                  <c:v>0.97851459665760732</c:v>
                </c:pt>
                <c:pt idx="7672">
                  <c:v>0.97469042742401035</c:v>
                </c:pt>
                <c:pt idx="7673">
                  <c:v>0.97349841111956814</c:v>
                </c:pt>
                <c:pt idx="7674">
                  <c:v>0.97691084287220531</c:v>
                </c:pt>
                <c:pt idx="7675">
                  <c:v>0.97795516566353902</c:v>
                </c:pt>
                <c:pt idx="7676">
                  <c:v>0.98256761104150392</c:v>
                </c:pt>
                <c:pt idx="7677">
                  <c:v>0.97858115704674387</c:v>
                </c:pt>
                <c:pt idx="7678">
                  <c:v>0.97739919106166651</c:v>
                </c:pt>
                <c:pt idx="7679">
                  <c:v>0.97646373383142093</c:v>
                </c:pt>
                <c:pt idx="7680">
                  <c:v>0.97767788773194619</c:v>
                </c:pt>
                <c:pt idx="7681">
                  <c:v>0.97219523933201857</c:v>
                </c:pt>
                <c:pt idx="7682">
                  <c:v>0.98325475693730613</c:v>
                </c:pt>
                <c:pt idx="7683">
                  <c:v>0.97680296771308528</c:v>
                </c:pt>
                <c:pt idx="7684">
                  <c:v>0.97917963067049152</c:v>
                </c:pt>
                <c:pt idx="7685">
                  <c:v>0.97783729866271718</c:v>
                </c:pt>
                <c:pt idx="7686">
                  <c:v>0.98061987398534955</c:v>
                </c:pt>
                <c:pt idx="7687">
                  <c:v>0.97629768055363242</c:v>
                </c:pt>
                <c:pt idx="7688">
                  <c:v>0.97645531979297451</c:v>
                </c:pt>
                <c:pt idx="7689">
                  <c:v>0.97469336329887879</c:v>
                </c:pt>
                <c:pt idx="7690">
                  <c:v>0.97730026386980984</c:v>
                </c:pt>
                <c:pt idx="7691">
                  <c:v>0.97472301712796383</c:v>
                </c:pt>
                <c:pt idx="7692">
                  <c:v>0.97702109386440572</c:v>
                </c:pt>
                <c:pt idx="7693">
                  <c:v>0.9738161694604176</c:v>
                </c:pt>
                <c:pt idx="7694">
                  <c:v>0.97459271885020815</c:v>
                </c:pt>
                <c:pt idx="7695">
                  <c:v>0.98242984204666794</c:v>
                </c:pt>
                <c:pt idx="7696">
                  <c:v>0.97420620807400815</c:v>
                </c:pt>
                <c:pt idx="7697">
                  <c:v>0.97165444590142236</c:v>
                </c:pt>
                <c:pt idx="7698">
                  <c:v>0.97908843145007096</c:v>
                </c:pt>
                <c:pt idx="7699">
                  <c:v>0.97449848901268188</c:v>
                </c:pt>
                <c:pt idx="7700">
                  <c:v>0.97434953048277284</c:v>
                </c:pt>
                <c:pt idx="7701">
                  <c:v>0.97556924494368935</c:v>
                </c:pt>
                <c:pt idx="7702">
                  <c:v>0.97587433190959583</c:v>
                </c:pt>
                <c:pt idx="7703">
                  <c:v>0.97838901619886987</c:v>
                </c:pt>
                <c:pt idx="7704">
                  <c:v>0.97822543878874924</c:v>
                </c:pt>
                <c:pt idx="7705">
                  <c:v>0.97667784061685359</c:v>
                </c:pt>
                <c:pt idx="7706">
                  <c:v>0.97874894476113761</c:v>
                </c:pt>
                <c:pt idx="7707">
                  <c:v>0.97292446915719188</c:v>
                </c:pt>
                <c:pt idx="7708">
                  <c:v>0.97410606440161329</c:v>
                </c:pt>
                <c:pt idx="7709">
                  <c:v>0.97471229465495102</c:v>
                </c:pt>
                <c:pt idx="7710">
                  <c:v>0.97190544206563823</c:v>
                </c:pt>
                <c:pt idx="7711">
                  <c:v>0.97541080628615562</c:v>
                </c:pt>
                <c:pt idx="7712">
                  <c:v>0.97923799888613805</c:v>
                </c:pt>
                <c:pt idx="7713">
                  <c:v>0.97618607821173242</c:v>
                </c:pt>
                <c:pt idx="7714">
                  <c:v>0.98160484033183182</c:v>
                </c:pt>
                <c:pt idx="7715">
                  <c:v>0.97325284177134563</c:v>
                </c:pt>
                <c:pt idx="7716">
                  <c:v>0.98026470861247683</c:v>
                </c:pt>
                <c:pt idx="7717">
                  <c:v>0.97695662924353011</c:v>
                </c:pt>
                <c:pt idx="7718">
                  <c:v>0.9769975721894093</c:v>
                </c:pt>
                <c:pt idx="7719">
                  <c:v>0.97492751874998373</c:v>
                </c:pt>
                <c:pt idx="7720">
                  <c:v>0.97659250399318576</c:v>
                </c:pt>
                <c:pt idx="7721">
                  <c:v>0.9767154183753638</c:v>
                </c:pt>
                <c:pt idx="7722">
                  <c:v>0.97486682414928472</c:v>
                </c:pt>
                <c:pt idx="7723">
                  <c:v>0.98237908475846714</c:v>
                </c:pt>
                <c:pt idx="7724">
                  <c:v>0.98193555144927913</c:v>
                </c:pt>
                <c:pt idx="7725">
                  <c:v>0.97513854382236376</c:v>
                </c:pt>
                <c:pt idx="7726">
                  <c:v>0.98009087062782096</c:v>
                </c:pt>
                <c:pt idx="7727">
                  <c:v>0.97627263192204672</c:v>
                </c:pt>
                <c:pt idx="7728">
                  <c:v>0.98126801692668653</c:v>
                </c:pt>
                <c:pt idx="7729">
                  <c:v>0.97947727162604448</c:v>
                </c:pt>
                <c:pt idx="7730">
                  <c:v>0.97312159414239785</c:v>
                </c:pt>
                <c:pt idx="7731">
                  <c:v>0.97571948168723166</c:v>
                </c:pt>
                <c:pt idx="7732">
                  <c:v>0.98048627081208684</c:v>
                </c:pt>
                <c:pt idx="7733">
                  <c:v>0.97623348007328647</c:v>
                </c:pt>
                <c:pt idx="7734">
                  <c:v>0.97228219839238084</c:v>
                </c:pt>
                <c:pt idx="7735">
                  <c:v>0.97633593018796561</c:v>
                </c:pt>
                <c:pt idx="7736">
                  <c:v>0.97919434462419153</c:v>
                </c:pt>
                <c:pt idx="7737">
                  <c:v>0.98043438634107494</c:v>
                </c:pt>
                <c:pt idx="7738">
                  <c:v>0.97838881058115268</c:v>
                </c:pt>
                <c:pt idx="7739">
                  <c:v>0.97433920565881982</c:v>
                </c:pt>
                <c:pt idx="7740">
                  <c:v>0.97798061221667165</c:v>
                </c:pt>
                <c:pt idx="7741">
                  <c:v>0.97868591622849066</c:v>
                </c:pt>
                <c:pt idx="7742">
                  <c:v>0.97768021370049263</c:v>
                </c:pt>
                <c:pt idx="7743">
                  <c:v>0.97743086513983179</c:v>
                </c:pt>
                <c:pt idx="7744">
                  <c:v>0.97892865411643271</c:v>
                </c:pt>
                <c:pt idx="7745">
                  <c:v>0.97170462091152143</c:v>
                </c:pt>
                <c:pt idx="7746">
                  <c:v>0.97251776404059986</c:v>
                </c:pt>
                <c:pt idx="7747">
                  <c:v>0.98468327532460909</c:v>
                </c:pt>
                <c:pt idx="7748">
                  <c:v>0.98003826371014724</c:v>
                </c:pt>
                <c:pt idx="7749">
                  <c:v>0.97631458730063025</c:v>
                </c:pt>
                <c:pt idx="7750">
                  <c:v>0.98060148497109678</c:v>
                </c:pt>
                <c:pt idx="7751">
                  <c:v>0.97703759241413146</c:v>
                </c:pt>
                <c:pt idx="7752">
                  <c:v>0.97378810101779378</c:v>
                </c:pt>
                <c:pt idx="7753">
                  <c:v>0.97560976598638049</c:v>
                </c:pt>
                <c:pt idx="7754">
                  <c:v>0.97628336486493505</c:v>
                </c:pt>
                <c:pt idx="7755">
                  <c:v>0.98023130390331847</c:v>
                </c:pt>
                <c:pt idx="7756">
                  <c:v>0.97676804598987588</c:v>
                </c:pt>
                <c:pt idx="7757">
                  <c:v>0.97218039191911299</c:v>
                </c:pt>
                <c:pt idx="7758">
                  <c:v>0.97155701736054989</c:v>
                </c:pt>
                <c:pt idx="7759">
                  <c:v>0.97729185703350663</c:v>
                </c:pt>
                <c:pt idx="7760">
                  <c:v>0.97723886770299961</c:v>
                </c:pt>
                <c:pt idx="7761">
                  <c:v>0.97523114311141768</c:v>
                </c:pt>
                <c:pt idx="7762">
                  <c:v>0.97150363568069242</c:v>
                </c:pt>
                <c:pt idx="7763">
                  <c:v>0.97792387384703938</c:v>
                </c:pt>
                <c:pt idx="7764">
                  <c:v>0.97787188094964661</c:v>
                </c:pt>
                <c:pt idx="7765">
                  <c:v>0.97288530495881353</c:v>
                </c:pt>
                <c:pt idx="7766">
                  <c:v>0.97392415845999014</c:v>
                </c:pt>
                <c:pt idx="7767">
                  <c:v>0.9741835963935348</c:v>
                </c:pt>
                <c:pt idx="7768">
                  <c:v>0.97430199093299608</c:v>
                </c:pt>
                <c:pt idx="7769">
                  <c:v>0.9744246768564927</c:v>
                </c:pt>
                <c:pt idx="7770">
                  <c:v>0.97980001407521589</c:v>
                </c:pt>
                <c:pt idx="7771">
                  <c:v>0.97422609393918425</c:v>
                </c:pt>
                <c:pt idx="7772">
                  <c:v>0.97580648881630216</c:v>
                </c:pt>
                <c:pt idx="7773">
                  <c:v>0.97631921398837607</c:v>
                </c:pt>
                <c:pt idx="7774">
                  <c:v>0.97917623370029183</c:v>
                </c:pt>
                <c:pt idx="7775">
                  <c:v>0.97356064837572476</c:v>
                </c:pt>
                <c:pt idx="7776">
                  <c:v>0.9711732126124567</c:v>
                </c:pt>
                <c:pt idx="7777">
                  <c:v>0.97613541074152199</c:v>
                </c:pt>
                <c:pt idx="7778">
                  <c:v>0.97550662944094435</c:v>
                </c:pt>
                <c:pt idx="7779">
                  <c:v>0.97672757300020985</c:v>
                </c:pt>
                <c:pt idx="7780">
                  <c:v>0.97422071615009298</c:v>
                </c:pt>
                <c:pt idx="7781">
                  <c:v>0.97839850490963454</c:v>
                </c:pt>
                <c:pt idx="7782">
                  <c:v>0.97860476218747272</c:v>
                </c:pt>
                <c:pt idx="7783">
                  <c:v>0.97375983505963126</c:v>
                </c:pt>
                <c:pt idx="7784">
                  <c:v>0.98314073905375821</c:v>
                </c:pt>
                <c:pt idx="7785">
                  <c:v>0.97844924883409257</c:v>
                </c:pt>
                <c:pt idx="7786">
                  <c:v>0.97954352333727368</c:v>
                </c:pt>
                <c:pt idx="7787">
                  <c:v>0.9767188033083013</c:v>
                </c:pt>
                <c:pt idx="7788">
                  <c:v>0.98267198986453363</c:v>
                </c:pt>
                <c:pt idx="7789">
                  <c:v>0.97999457114300592</c:v>
                </c:pt>
                <c:pt idx="7790">
                  <c:v>0.97786153074553461</c:v>
                </c:pt>
                <c:pt idx="7791">
                  <c:v>0.97591387212979019</c:v>
                </c:pt>
                <c:pt idx="7792">
                  <c:v>0.97541007371464028</c:v>
                </c:pt>
                <c:pt idx="7793">
                  <c:v>0.98252588565579158</c:v>
                </c:pt>
                <c:pt idx="7794">
                  <c:v>0.97944765464541417</c:v>
                </c:pt>
                <c:pt idx="7795">
                  <c:v>0.98002805774513213</c:v>
                </c:pt>
                <c:pt idx="7796">
                  <c:v>0.98353927296231136</c:v>
                </c:pt>
                <c:pt idx="7797">
                  <c:v>0.98011553294496878</c:v>
                </c:pt>
                <c:pt idx="7798">
                  <c:v>0.9807722247447106</c:v>
                </c:pt>
                <c:pt idx="7799">
                  <c:v>0.98114570541621027</c:v>
                </c:pt>
                <c:pt idx="7800">
                  <c:v>0.98063002002754951</c:v>
                </c:pt>
                <c:pt idx="7801">
                  <c:v>0.97919993830065177</c:v>
                </c:pt>
                <c:pt idx="7802">
                  <c:v>0.97974772060566695</c:v>
                </c:pt>
                <c:pt idx="7803">
                  <c:v>0.97603977911935558</c:v>
                </c:pt>
                <c:pt idx="7804">
                  <c:v>0.97719438118728452</c:v>
                </c:pt>
                <c:pt idx="7805">
                  <c:v>0.97900669474319735</c:v>
                </c:pt>
                <c:pt idx="7806">
                  <c:v>0.98030248471377446</c:v>
                </c:pt>
                <c:pt idx="7807">
                  <c:v>0.98220754241502417</c:v>
                </c:pt>
                <c:pt idx="7808">
                  <c:v>0.97630178927182165</c:v>
                </c:pt>
                <c:pt idx="7809">
                  <c:v>0.98101073158656116</c:v>
                </c:pt>
                <c:pt idx="7810">
                  <c:v>0.97602993560491291</c:v>
                </c:pt>
                <c:pt idx="7811">
                  <c:v>0.97791795344926691</c:v>
                </c:pt>
                <c:pt idx="7812">
                  <c:v>0.97574308013452105</c:v>
                </c:pt>
                <c:pt idx="7813">
                  <c:v>0.97385596259358242</c:v>
                </c:pt>
                <c:pt idx="7814">
                  <c:v>0.97232404955549667</c:v>
                </c:pt>
                <c:pt idx="7815">
                  <c:v>0.98075537660054846</c:v>
                </c:pt>
                <c:pt idx="7816">
                  <c:v>0.97991809551615072</c:v>
                </c:pt>
                <c:pt idx="7817">
                  <c:v>0.97489280450675231</c:v>
                </c:pt>
                <c:pt idx="7818">
                  <c:v>0.98543356575265895</c:v>
                </c:pt>
                <c:pt idx="7819">
                  <c:v>0.97506800910789526</c:v>
                </c:pt>
                <c:pt idx="7820">
                  <c:v>0.97732182890182084</c:v>
                </c:pt>
                <c:pt idx="7821">
                  <c:v>0.9765668913658706</c:v>
                </c:pt>
                <c:pt idx="7822">
                  <c:v>0.97414786862775615</c:v>
                </c:pt>
                <c:pt idx="7823">
                  <c:v>0.9799635479217379</c:v>
                </c:pt>
                <c:pt idx="7824">
                  <c:v>0.97953525731338531</c:v>
                </c:pt>
                <c:pt idx="7825">
                  <c:v>0.97575572543131917</c:v>
                </c:pt>
                <c:pt idx="7826">
                  <c:v>0.9806908515547762</c:v>
                </c:pt>
                <c:pt idx="7827">
                  <c:v>0.97902008125251461</c:v>
                </c:pt>
                <c:pt idx="7828">
                  <c:v>0.98077686566256428</c:v>
                </c:pt>
                <c:pt idx="7829">
                  <c:v>0.97994689348351938</c:v>
                </c:pt>
                <c:pt idx="7830">
                  <c:v>0.9766320452977173</c:v>
                </c:pt>
                <c:pt idx="7831">
                  <c:v>0.98409038949169914</c:v>
                </c:pt>
                <c:pt idx="7832">
                  <c:v>0.97382854642077532</c:v>
                </c:pt>
                <c:pt idx="7833">
                  <c:v>0.97771673816908755</c:v>
                </c:pt>
                <c:pt idx="7834">
                  <c:v>0.97875879095924345</c:v>
                </c:pt>
                <c:pt idx="7835">
                  <c:v>0.97653714034575057</c:v>
                </c:pt>
                <c:pt idx="7836">
                  <c:v>0.97493191557154391</c:v>
                </c:pt>
                <c:pt idx="7837">
                  <c:v>0.97736305428926185</c:v>
                </c:pt>
                <c:pt idx="7838">
                  <c:v>0.97228146103333779</c:v>
                </c:pt>
                <c:pt idx="7839">
                  <c:v>0.97843136724421109</c:v>
                </c:pt>
                <c:pt idx="7840">
                  <c:v>0.97456580457077824</c:v>
                </c:pt>
                <c:pt idx="7841">
                  <c:v>0.97932128902802873</c:v>
                </c:pt>
                <c:pt idx="7842">
                  <c:v>0.97655933951300689</c:v>
                </c:pt>
                <c:pt idx="7843">
                  <c:v>0.97766047151759183</c:v>
                </c:pt>
                <c:pt idx="7844">
                  <c:v>0.97508230443193411</c:v>
                </c:pt>
                <c:pt idx="7845">
                  <c:v>0.97751808537336027</c:v>
                </c:pt>
                <c:pt idx="7846">
                  <c:v>0.97823358221643575</c:v>
                </c:pt>
                <c:pt idx="7847">
                  <c:v>0.97557123596038997</c:v>
                </c:pt>
                <c:pt idx="7848">
                  <c:v>0.97593204349467699</c:v>
                </c:pt>
                <c:pt idx="7849">
                  <c:v>0.97862594127464264</c:v>
                </c:pt>
                <c:pt idx="7850">
                  <c:v>0.9727094457081833</c:v>
                </c:pt>
                <c:pt idx="7851">
                  <c:v>0.97544914433817631</c:v>
                </c:pt>
                <c:pt idx="7852">
                  <c:v>0.98062239917913463</c:v>
                </c:pt>
                <c:pt idx="7853">
                  <c:v>0.97078569924365909</c:v>
                </c:pt>
                <c:pt idx="7854">
                  <c:v>0.97488599223498951</c:v>
                </c:pt>
                <c:pt idx="7855">
                  <c:v>0.97214050742488967</c:v>
                </c:pt>
                <c:pt idx="7856">
                  <c:v>0.9717209780522803</c:v>
                </c:pt>
                <c:pt idx="7857">
                  <c:v>0.97495829608450435</c:v>
                </c:pt>
                <c:pt idx="7858">
                  <c:v>0.97390252605056959</c:v>
                </c:pt>
                <c:pt idx="7859">
                  <c:v>0.97068443605171062</c:v>
                </c:pt>
                <c:pt idx="7860">
                  <c:v>0.97921088235782994</c:v>
                </c:pt>
                <c:pt idx="7861">
                  <c:v>0.97406499183576045</c:v>
                </c:pt>
                <c:pt idx="7862">
                  <c:v>0.97680206443680284</c:v>
                </c:pt>
                <c:pt idx="7863">
                  <c:v>0.96909845873368305</c:v>
                </c:pt>
                <c:pt idx="7864">
                  <c:v>0.97317548950178601</c:v>
                </c:pt>
                <c:pt idx="7865">
                  <c:v>0.97490980898937307</c:v>
                </c:pt>
                <c:pt idx="7866">
                  <c:v>0.97322004522650907</c:v>
                </c:pt>
                <c:pt idx="7867">
                  <c:v>0.97858918762880276</c:v>
                </c:pt>
                <c:pt idx="7868">
                  <c:v>0.97714929925517524</c:v>
                </c:pt>
                <c:pt idx="7869">
                  <c:v>0.98043147157973265</c:v>
                </c:pt>
                <c:pt idx="7870">
                  <c:v>0.97753818390485381</c:v>
                </c:pt>
                <c:pt idx="7871">
                  <c:v>0.97320524879145198</c:v>
                </c:pt>
                <c:pt idx="7872">
                  <c:v>0.97952008995956841</c:v>
                </c:pt>
                <c:pt idx="7873">
                  <c:v>0.97867606129914109</c:v>
                </c:pt>
                <c:pt idx="7874">
                  <c:v>0.96993827998018123</c:v>
                </c:pt>
                <c:pt idx="7875">
                  <c:v>0.97588743345859441</c:v>
                </c:pt>
                <c:pt idx="7876">
                  <c:v>0.97743244867750123</c:v>
                </c:pt>
                <c:pt idx="7877">
                  <c:v>0.9759202087383988</c:v>
                </c:pt>
                <c:pt idx="7878">
                  <c:v>0.97182525948649834</c:v>
                </c:pt>
                <c:pt idx="7879">
                  <c:v>0.98081760199539647</c:v>
                </c:pt>
                <c:pt idx="7880">
                  <c:v>0.97804506352106424</c:v>
                </c:pt>
                <c:pt idx="7881">
                  <c:v>0.97899419486066463</c:v>
                </c:pt>
                <c:pt idx="7882">
                  <c:v>0.97154059434693718</c:v>
                </c:pt>
                <c:pt idx="7883">
                  <c:v>0.97648459366622287</c:v>
                </c:pt>
                <c:pt idx="7884">
                  <c:v>0.97391331790314972</c:v>
                </c:pt>
                <c:pt idx="7885">
                  <c:v>0.97365380414356317</c:v>
                </c:pt>
                <c:pt idx="7886">
                  <c:v>0.97505050014037731</c:v>
                </c:pt>
                <c:pt idx="7887">
                  <c:v>0.97577488403832158</c:v>
                </c:pt>
                <c:pt idx="7888">
                  <c:v>0.97684448478942643</c:v>
                </c:pt>
                <c:pt idx="7889">
                  <c:v>0.97386043135915568</c:v>
                </c:pt>
                <c:pt idx="7890">
                  <c:v>0.97634227198457402</c:v>
                </c:pt>
                <c:pt idx="7891">
                  <c:v>0.97661151642605559</c:v>
                </c:pt>
                <c:pt idx="7892">
                  <c:v>0.97685635426218242</c:v>
                </c:pt>
                <c:pt idx="7893">
                  <c:v>0.9755102989379868</c:v>
                </c:pt>
                <c:pt idx="7894">
                  <c:v>0.97906118136917264</c:v>
                </c:pt>
                <c:pt idx="7895">
                  <c:v>0.97554618433351503</c:v>
                </c:pt>
                <c:pt idx="7896">
                  <c:v>0.97705364120160387</c:v>
                </c:pt>
                <c:pt idx="7897">
                  <c:v>0.97516198823374978</c:v>
                </c:pt>
                <c:pt idx="7898">
                  <c:v>0.97824482636935151</c:v>
                </c:pt>
                <c:pt idx="7899">
                  <c:v>0.97070008995965396</c:v>
                </c:pt>
                <c:pt idx="7900">
                  <c:v>0.9751844552657718</c:v>
                </c:pt>
                <c:pt idx="7901">
                  <c:v>0.97627581072891512</c:v>
                </c:pt>
                <c:pt idx="7902">
                  <c:v>0.97342741165215196</c:v>
                </c:pt>
                <c:pt idx="7903">
                  <c:v>0.97365850619444783</c:v>
                </c:pt>
                <c:pt idx="7904">
                  <c:v>0.97190857229268235</c:v>
                </c:pt>
                <c:pt idx="7905">
                  <c:v>0.9732736677292122</c:v>
                </c:pt>
                <c:pt idx="7906">
                  <c:v>0.97292120448422792</c:v>
                </c:pt>
                <c:pt idx="7907">
                  <c:v>0.97582161969901038</c:v>
                </c:pt>
                <c:pt idx="7908">
                  <c:v>0.97157662644977216</c:v>
                </c:pt>
                <c:pt idx="7909">
                  <c:v>0.97129973412124437</c:v>
                </c:pt>
                <c:pt idx="7910">
                  <c:v>0.96950678872094553</c:v>
                </c:pt>
                <c:pt idx="7911">
                  <c:v>0.97699635343434121</c:v>
                </c:pt>
                <c:pt idx="7912">
                  <c:v>0.97445645557691285</c:v>
                </c:pt>
                <c:pt idx="7913">
                  <c:v>0.97044302590781784</c:v>
                </c:pt>
                <c:pt idx="7914">
                  <c:v>0.97549483521667224</c:v>
                </c:pt>
                <c:pt idx="7915">
                  <c:v>0.97373329184535939</c:v>
                </c:pt>
                <c:pt idx="7916">
                  <c:v>0.97199579804853065</c:v>
                </c:pt>
                <c:pt idx="7917">
                  <c:v>0.96903751387446291</c:v>
                </c:pt>
                <c:pt idx="7918">
                  <c:v>0.9707447590813153</c:v>
                </c:pt>
                <c:pt idx="7919">
                  <c:v>0.97768178502414582</c:v>
                </c:pt>
                <c:pt idx="7920">
                  <c:v>0.97609149585232635</c:v>
                </c:pt>
                <c:pt idx="7921">
                  <c:v>0.97835225356869504</c:v>
                </c:pt>
                <c:pt idx="7922">
                  <c:v>0.97541727604138728</c:v>
                </c:pt>
                <c:pt idx="7923">
                  <c:v>0.97376053325190837</c:v>
                </c:pt>
                <c:pt idx="7924">
                  <c:v>0.97503560139294199</c:v>
                </c:pt>
                <c:pt idx="7925">
                  <c:v>0.96863993429534812</c:v>
                </c:pt>
                <c:pt idx="7926">
                  <c:v>0.97285943294089527</c:v>
                </c:pt>
                <c:pt idx="7927">
                  <c:v>0.97479903294560177</c:v>
                </c:pt>
                <c:pt idx="7928">
                  <c:v>0.97815615665326583</c:v>
                </c:pt>
                <c:pt idx="7929">
                  <c:v>0.97226100889685063</c:v>
                </c:pt>
                <c:pt idx="7930">
                  <c:v>0.97264300874678578</c:v>
                </c:pt>
                <c:pt idx="7931">
                  <c:v>0.97640305871742272</c:v>
                </c:pt>
                <c:pt idx="7932">
                  <c:v>0.97136408408942132</c:v>
                </c:pt>
                <c:pt idx="7933">
                  <c:v>0.97166884674466947</c:v>
                </c:pt>
                <c:pt idx="7934">
                  <c:v>0.97309228516469126</c:v>
                </c:pt>
                <c:pt idx="7935">
                  <c:v>0.97151182774659062</c:v>
                </c:pt>
                <c:pt idx="7936">
                  <c:v>0.97319912328098623</c:v>
                </c:pt>
                <c:pt idx="7937">
                  <c:v>0.97277839702986824</c:v>
                </c:pt>
                <c:pt idx="7938">
                  <c:v>0.97870331812397582</c:v>
                </c:pt>
                <c:pt idx="7939">
                  <c:v>0.97249599744360948</c:v>
                </c:pt>
                <c:pt idx="7940">
                  <c:v>0.97438558078001136</c:v>
                </c:pt>
                <c:pt idx="7941">
                  <c:v>0.97384025692463594</c:v>
                </c:pt>
                <c:pt idx="7942">
                  <c:v>0.97577097131800372</c:v>
                </c:pt>
                <c:pt idx="7943">
                  <c:v>0.977490921246842</c:v>
                </c:pt>
                <c:pt idx="7944">
                  <c:v>0.97706252963461859</c:v>
                </c:pt>
                <c:pt idx="7945">
                  <c:v>0.97678650718856397</c:v>
                </c:pt>
                <c:pt idx="7946">
                  <c:v>0.97349841111956814</c:v>
                </c:pt>
                <c:pt idx="7947">
                  <c:v>0.97763075373810127</c:v>
                </c:pt>
                <c:pt idx="7948">
                  <c:v>0.9752162012764144</c:v>
                </c:pt>
                <c:pt idx="7949">
                  <c:v>0.97696905292235336</c:v>
                </c:pt>
                <c:pt idx="7950">
                  <c:v>0.97352012750430594</c:v>
                </c:pt>
                <c:pt idx="7951">
                  <c:v>0.97304054331301137</c:v>
                </c:pt>
                <c:pt idx="7952">
                  <c:v>0.97374698755682942</c:v>
                </c:pt>
                <c:pt idx="7953">
                  <c:v>0.97856083642868108</c:v>
                </c:pt>
                <c:pt idx="7954">
                  <c:v>0.97100081278647754</c:v>
                </c:pt>
                <c:pt idx="7955">
                  <c:v>0.9753558714479551</c:v>
                </c:pt>
                <c:pt idx="7956">
                  <c:v>0.97151988148879376</c:v>
                </c:pt>
                <c:pt idx="7957">
                  <c:v>0.97407953842778983</c:v>
                </c:pt>
                <c:pt idx="7958">
                  <c:v>0.9764570268556092</c:v>
                </c:pt>
                <c:pt idx="7959">
                  <c:v>0.9723021576676264</c:v>
                </c:pt>
                <c:pt idx="7960">
                  <c:v>0.97358177018265901</c:v>
                </c:pt>
                <c:pt idx="7961">
                  <c:v>0.9694914364634688</c:v>
                </c:pt>
                <c:pt idx="7962">
                  <c:v>0.97263299779035717</c:v>
                </c:pt>
                <c:pt idx="7963">
                  <c:v>0.97727431209870652</c:v>
                </c:pt>
                <c:pt idx="7964">
                  <c:v>0.9742061715263356</c:v>
                </c:pt>
                <c:pt idx="7965">
                  <c:v>0.97110541694477659</c:v>
                </c:pt>
                <c:pt idx="7966">
                  <c:v>0.97882850136419708</c:v>
                </c:pt>
                <c:pt idx="7967">
                  <c:v>0.97568994875216386</c:v>
                </c:pt>
                <c:pt idx="7968">
                  <c:v>0.97638276094572662</c:v>
                </c:pt>
                <c:pt idx="7969">
                  <c:v>0.97691761877613414</c:v>
                </c:pt>
                <c:pt idx="7970">
                  <c:v>0.9755721743731891</c:v>
                </c:pt>
                <c:pt idx="7971">
                  <c:v>0.97894992181336893</c:v>
                </c:pt>
                <c:pt idx="7972">
                  <c:v>0.97864381931080124</c:v>
                </c:pt>
                <c:pt idx="7973">
                  <c:v>0.97694212507705924</c:v>
                </c:pt>
                <c:pt idx="7974">
                  <c:v>0.97843598796184938</c:v>
                </c:pt>
                <c:pt idx="7975">
                  <c:v>0.97947459715094187</c:v>
                </c:pt>
                <c:pt idx="7976">
                  <c:v>0.97805548753841154</c:v>
                </c:pt>
                <c:pt idx="7977">
                  <c:v>0.97875756647015322</c:v>
                </c:pt>
                <c:pt idx="7978">
                  <c:v>0.97519060633621901</c:v>
                </c:pt>
                <c:pt idx="7979">
                  <c:v>0.97303987593915375</c:v>
                </c:pt>
                <c:pt idx="7980">
                  <c:v>0.97470410983382227</c:v>
                </c:pt>
                <c:pt idx="7981">
                  <c:v>0.97048833741757035</c:v>
                </c:pt>
                <c:pt idx="7982">
                  <c:v>0.97472333497377739</c:v>
                </c:pt>
                <c:pt idx="7983">
                  <c:v>0.96761594102619175</c:v>
                </c:pt>
                <c:pt idx="7984">
                  <c:v>0.97105551148591307</c:v>
                </c:pt>
                <c:pt idx="7985">
                  <c:v>0.97120914343670395</c:v>
                </c:pt>
                <c:pt idx="7986">
                  <c:v>0.97398803918050869</c:v>
                </c:pt>
                <c:pt idx="7987">
                  <c:v>0.97397140470385657</c:v>
                </c:pt>
                <c:pt idx="7988">
                  <c:v>0.97033753602754136</c:v>
                </c:pt>
                <c:pt idx="7989">
                  <c:v>0.97019382984805247</c:v>
                </c:pt>
                <c:pt idx="7990">
                  <c:v>0.97207174668539775</c:v>
                </c:pt>
                <c:pt idx="7991">
                  <c:v>0.97554373535172678</c:v>
                </c:pt>
                <c:pt idx="7992">
                  <c:v>0.97657193623311667</c:v>
                </c:pt>
                <c:pt idx="7993">
                  <c:v>0.9710691694234781</c:v>
                </c:pt>
                <c:pt idx="7994">
                  <c:v>0.97503560139294199</c:v>
                </c:pt>
                <c:pt idx="7995">
                  <c:v>0.9743131122180384</c:v>
                </c:pt>
                <c:pt idx="7996">
                  <c:v>0.96727400967816823</c:v>
                </c:pt>
                <c:pt idx="7997">
                  <c:v>0.97256245248684781</c:v>
                </c:pt>
                <c:pt idx="7998">
                  <c:v>0.96763128505421958</c:v>
                </c:pt>
                <c:pt idx="7999">
                  <c:v>0.97689530568347005</c:v>
                </c:pt>
                <c:pt idx="8000">
                  <c:v>0.96877346198995484</c:v>
                </c:pt>
                <c:pt idx="8001">
                  <c:v>0.96417858893464337</c:v>
                </c:pt>
                <c:pt idx="8002">
                  <c:v>0.96756966271897693</c:v>
                </c:pt>
                <c:pt idx="8003">
                  <c:v>0.97061592947983288</c:v>
                </c:pt>
                <c:pt idx="8004">
                  <c:v>0.97057372776312056</c:v>
                </c:pt>
                <c:pt idx="8005">
                  <c:v>0.97265010927250095</c:v>
                </c:pt>
                <c:pt idx="8006">
                  <c:v>0.97360830957834377</c:v>
                </c:pt>
                <c:pt idx="8007">
                  <c:v>0.96131516240616954</c:v>
                </c:pt>
                <c:pt idx="8008">
                  <c:v>0.97070817800614007</c:v>
                </c:pt>
                <c:pt idx="8009">
                  <c:v>0.96656011254856178</c:v>
                </c:pt>
                <c:pt idx="8010">
                  <c:v>0.97414786862775615</c:v>
                </c:pt>
                <c:pt idx="8011">
                  <c:v>0.96466244767769416</c:v>
                </c:pt>
                <c:pt idx="8012">
                  <c:v>0.96556852021593997</c:v>
                </c:pt>
                <c:pt idx="8013">
                  <c:v>0.96904591527130568</c:v>
                </c:pt>
                <c:pt idx="8014">
                  <c:v>0.96857043366247841</c:v>
                </c:pt>
                <c:pt idx="8015">
                  <c:v>0.97097763579600538</c:v>
                </c:pt>
                <c:pt idx="8016">
                  <c:v>0.96517776979348213</c:v>
                </c:pt>
                <c:pt idx="8017">
                  <c:v>0.96764838165937117</c:v>
                </c:pt>
                <c:pt idx="8018">
                  <c:v>0.96792102861338858</c:v>
                </c:pt>
                <c:pt idx="8019">
                  <c:v>0.96517197134603949</c:v>
                </c:pt>
                <c:pt idx="8020">
                  <c:v>0.96569927839923464</c:v>
                </c:pt>
                <c:pt idx="8021">
                  <c:v>0.9672061592233997</c:v>
                </c:pt>
                <c:pt idx="8022">
                  <c:v>0.96869486556855466</c:v>
                </c:pt>
                <c:pt idx="8023">
                  <c:v>0.96512558346346622</c:v>
                </c:pt>
                <c:pt idx="8024">
                  <c:v>0.97149745227458018</c:v>
                </c:pt>
                <c:pt idx="8025">
                  <c:v>0.96972145706593516</c:v>
                </c:pt>
                <c:pt idx="8026">
                  <c:v>0.96872683211728994</c:v>
                </c:pt>
                <c:pt idx="8027">
                  <c:v>0.97138407277426575</c:v>
                </c:pt>
                <c:pt idx="8028">
                  <c:v>0.96198069897461869</c:v>
                </c:pt>
                <c:pt idx="8029">
                  <c:v>0.96894277141222329</c:v>
                </c:pt>
                <c:pt idx="8030">
                  <c:v>0.93594036394633606</c:v>
                </c:pt>
                <c:pt idx="8031">
                  <c:v>0.92541142438593227</c:v>
                </c:pt>
                <c:pt idx="8032">
                  <c:v>0.96614436698456208</c:v>
                </c:pt>
                <c:pt idx="8033">
                  <c:v>0.9269332230210332</c:v>
                </c:pt>
                <c:pt idx="8034">
                  <c:v>0.93498227537367995</c:v>
                </c:pt>
                <c:pt idx="8035">
                  <c:v>0.92405528627470335</c:v>
                </c:pt>
                <c:pt idx="8036">
                  <c:v>0.92592467253417543</c:v>
                </c:pt>
                <c:pt idx="8037">
                  <c:v>0.94402093147446731</c:v>
                </c:pt>
                <c:pt idx="8038">
                  <c:v>0.92379640115289507</c:v>
                </c:pt>
                <c:pt idx="8039">
                  <c:v>0.92757671100273753</c:v>
                </c:pt>
                <c:pt idx="8040">
                  <c:v>0.92644637583402523</c:v>
                </c:pt>
                <c:pt idx="8041">
                  <c:v>0.94279958163758226</c:v>
                </c:pt>
                <c:pt idx="8042">
                  <c:v>0.95323539693123871</c:v>
                </c:pt>
                <c:pt idx="8043">
                  <c:v>0.95419487438573047</c:v>
                </c:pt>
                <c:pt idx="8044">
                  <c:v>0.9563622333112074</c:v>
                </c:pt>
                <c:pt idx="8045">
                  <c:v>0.95699600359842696</c:v>
                </c:pt>
                <c:pt idx="8046">
                  <c:v>0.95402327555673405</c:v>
                </c:pt>
                <c:pt idx="8047">
                  <c:v>0.9398918006153687</c:v>
                </c:pt>
                <c:pt idx="8048">
                  <c:v>0.94719995477366448</c:v>
                </c:pt>
                <c:pt idx="8049">
                  <c:v>0.9412825623337725</c:v>
                </c:pt>
                <c:pt idx="8050">
                  <c:v>0.93334308972424496</c:v>
                </c:pt>
                <c:pt idx="8051">
                  <c:v>0.93796672166127515</c:v>
                </c:pt>
                <c:pt idx="8052">
                  <c:v>0.95303613886567806</c:v>
                </c:pt>
                <c:pt idx="8053">
                  <c:v>0.95458525595150479</c:v>
                </c:pt>
                <c:pt idx="8054">
                  <c:v>0.95596372612911207</c:v>
                </c:pt>
                <c:pt idx="8055">
                  <c:v>0.93646340767918679</c:v>
                </c:pt>
                <c:pt idx="8056">
                  <c:v>0.93243277512537059</c:v>
                </c:pt>
                <c:pt idx="8057">
                  <c:v>0.95436057836438315</c:v>
                </c:pt>
                <c:pt idx="8058">
                  <c:v>0.96117976990779408</c:v>
                </c:pt>
                <c:pt idx="8059">
                  <c:v>0.96071263254315575</c:v>
                </c:pt>
                <c:pt idx="8060">
                  <c:v>0.95990604773592292</c:v>
                </c:pt>
                <c:pt idx="8061">
                  <c:v>0.96095725384614272</c:v>
                </c:pt>
                <c:pt idx="8062">
                  <c:v>0.93836969161626271</c:v>
                </c:pt>
                <c:pt idx="8063">
                  <c:v>0.93337217640965497</c:v>
                </c:pt>
                <c:pt idx="8064">
                  <c:v>0.93734180762409181</c:v>
                </c:pt>
                <c:pt idx="8065">
                  <c:v>0.93416929590716069</c:v>
                </c:pt>
                <c:pt idx="8066">
                  <c:v>0.92815316480848142</c:v>
                </c:pt>
                <c:pt idx="8067">
                  <c:v>0.9373067464147774</c:v>
                </c:pt>
                <c:pt idx="8068">
                  <c:v>0.92596325112968492</c:v>
                </c:pt>
                <c:pt idx="8069">
                  <c:v>0.92262978924376815</c:v>
                </c:pt>
                <c:pt idx="8070">
                  <c:v>0.95292556101862236</c:v>
                </c:pt>
                <c:pt idx="8071">
                  <c:v>0.9581566530833755</c:v>
                </c:pt>
                <c:pt idx="8072">
                  <c:v>0.95606137382691503</c:v>
                </c:pt>
                <c:pt idx="8073">
                  <c:v>0.962470240130052</c:v>
                </c:pt>
                <c:pt idx="8074">
                  <c:v>0.96224653742375199</c:v>
                </c:pt>
                <c:pt idx="8075">
                  <c:v>0.96521748542122887</c:v>
                </c:pt>
                <c:pt idx="8076">
                  <c:v>0.96720439883052745</c:v>
                </c:pt>
                <c:pt idx="8077">
                  <c:v>0.96125459117551171</c:v>
                </c:pt>
                <c:pt idx="8078">
                  <c:v>0.96789436991332978</c:v>
                </c:pt>
                <c:pt idx="8079">
                  <c:v>0.96590401012921356</c:v>
                </c:pt>
                <c:pt idx="8080">
                  <c:v>0.96138241801272817</c:v>
                </c:pt>
                <c:pt idx="8081">
                  <c:v>0.96288831000634756</c:v>
                </c:pt>
                <c:pt idx="8082">
                  <c:v>0.96799092802715925</c:v>
                </c:pt>
                <c:pt idx="8083">
                  <c:v>0.95946633387257529</c:v>
                </c:pt>
                <c:pt idx="8084">
                  <c:v>0.9659437042141451</c:v>
                </c:pt>
                <c:pt idx="8085">
                  <c:v>0.96378875755164528</c:v>
                </c:pt>
                <c:pt idx="8086">
                  <c:v>0.96272468823854307</c:v>
                </c:pt>
                <c:pt idx="8087">
                  <c:v>0.96469614439366347</c:v>
                </c:pt>
                <c:pt idx="8088">
                  <c:v>0.95980122372474597</c:v>
                </c:pt>
                <c:pt idx="8089">
                  <c:v>0.96407287472829573</c:v>
                </c:pt>
                <c:pt idx="8090">
                  <c:v>0.9621303350211966</c:v>
                </c:pt>
                <c:pt idx="8091">
                  <c:v>0.96219556159841046</c:v>
                </c:pt>
                <c:pt idx="8092">
                  <c:v>0.96349447123784271</c:v>
                </c:pt>
                <c:pt idx="8093">
                  <c:v>0.95693627870934039</c:v>
                </c:pt>
                <c:pt idx="8094">
                  <c:v>0.96143121563635525</c:v>
                </c:pt>
                <c:pt idx="8095">
                  <c:v>0.95778276992645883</c:v>
                </c:pt>
                <c:pt idx="8096">
                  <c:v>0.96352572927888214</c:v>
                </c:pt>
                <c:pt idx="8097">
                  <c:v>0.96287470317585977</c:v>
                </c:pt>
                <c:pt idx="8098">
                  <c:v>0.96453628989686024</c:v>
                </c:pt>
                <c:pt idx="8099">
                  <c:v>0.96451098231590915</c:v>
                </c:pt>
                <c:pt idx="8100">
                  <c:v>0.96581512490513421</c:v>
                </c:pt>
                <c:pt idx="8101">
                  <c:v>0.96091314081554735</c:v>
                </c:pt>
                <c:pt idx="8102">
                  <c:v>0.96429948373728791</c:v>
                </c:pt>
                <c:pt idx="8103">
                  <c:v>0.96190902901261932</c:v>
                </c:pt>
                <c:pt idx="8104">
                  <c:v>0.96498467964186874</c:v>
                </c:pt>
                <c:pt idx="8105">
                  <c:v>0.96976451084844384</c:v>
                </c:pt>
                <c:pt idx="8106">
                  <c:v>0.96512558346346622</c:v>
                </c:pt>
                <c:pt idx="8107">
                  <c:v>0.95959332396260577</c:v>
                </c:pt>
                <c:pt idx="8108">
                  <c:v>0.96721772351006885</c:v>
                </c:pt>
                <c:pt idx="8109">
                  <c:v>0.96660038733698006</c:v>
                </c:pt>
                <c:pt idx="8110">
                  <c:v>0.9665867135523849</c:v>
                </c:pt>
                <c:pt idx="8111">
                  <c:v>0.9642367536990073</c:v>
                </c:pt>
                <c:pt idx="8112">
                  <c:v>0.9737977740317143</c:v>
                </c:pt>
                <c:pt idx="8113">
                  <c:v>0.97227201015694387</c:v>
                </c:pt>
                <c:pt idx="8114">
                  <c:v>0.97280336713233062</c:v>
                </c:pt>
                <c:pt idx="8115">
                  <c:v>0.96237859966564188</c:v>
                </c:pt>
                <c:pt idx="8116">
                  <c:v>0.96500628081272122</c:v>
                </c:pt>
                <c:pt idx="8117">
                  <c:v>0.96872289865765848</c:v>
                </c:pt>
                <c:pt idx="8118">
                  <c:v>0.96538697902136628</c:v>
                </c:pt>
                <c:pt idx="8119">
                  <c:v>0.96743551202804279</c:v>
                </c:pt>
                <c:pt idx="8120">
                  <c:v>0.97080924892723186</c:v>
                </c:pt>
                <c:pt idx="8121">
                  <c:v>0.96616524374448631</c:v>
                </c:pt>
                <c:pt idx="8122">
                  <c:v>0.97124517987169445</c:v>
                </c:pt>
                <c:pt idx="8123">
                  <c:v>0.97019870224048521</c:v>
                </c:pt>
                <c:pt idx="8124">
                  <c:v>0.97057372776312056</c:v>
                </c:pt>
                <c:pt idx="8125">
                  <c:v>0.96576297315645721</c:v>
                </c:pt>
                <c:pt idx="8126">
                  <c:v>0.967071496975483</c:v>
                </c:pt>
                <c:pt idx="8127">
                  <c:v>0.96071919353784119</c:v>
                </c:pt>
                <c:pt idx="8128">
                  <c:v>0.957877373128732</c:v>
                </c:pt>
                <c:pt idx="8129">
                  <c:v>0.93148309473441337</c:v>
                </c:pt>
                <c:pt idx="8130">
                  <c:v>0.9634787680782767</c:v>
                </c:pt>
                <c:pt idx="8131">
                  <c:v>0.96163504897856134</c:v>
                </c:pt>
                <c:pt idx="8132">
                  <c:v>0.92694851747440643</c:v>
                </c:pt>
                <c:pt idx="8133">
                  <c:v>0.9298639919127959</c:v>
                </c:pt>
                <c:pt idx="8134">
                  <c:v>0.93122740690264494</c:v>
                </c:pt>
                <c:pt idx="8135">
                  <c:v>0.95218316900058686</c:v>
                </c:pt>
                <c:pt idx="8136">
                  <c:v>0.95642746386330835</c:v>
                </c:pt>
                <c:pt idx="8137">
                  <c:v>0.95107845598210905</c:v>
                </c:pt>
                <c:pt idx="8138">
                  <c:v>0.95694908715732208</c:v>
                </c:pt>
                <c:pt idx="8139">
                  <c:v>0.94249882257695372</c:v>
                </c:pt>
                <c:pt idx="8140">
                  <c:v>0.95585860201500528</c:v>
                </c:pt>
                <c:pt idx="8141">
                  <c:v>0.9515060514957121</c:v>
                </c:pt>
                <c:pt idx="8142">
                  <c:v>0.94982465160681107</c:v>
                </c:pt>
                <c:pt idx="8143">
                  <c:v>0.95066053757298752</c:v>
                </c:pt>
                <c:pt idx="8144">
                  <c:v>0.95091418362875224</c:v>
                </c:pt>
                <c:pt idx="8145">
                  <c:v>0.9642876295545848</c:v>
                </c:pt>
                <c:pt idx="8146">
                  <c:v>0.96299527107191973</c:v>
                </c:pt>
                <c:pt idx="8147">
                  <c:v>0.96051917723515434</c:v>
                </c:pt>
                <c:pt idx="8148">
                  <c:v>0.96137733994514352</c:v>
                </c:pt>
                <c:pt idx="8149">
                  <c:v>0.96360218926011165</c:v>
                </c:pt>
                <c:pt idx="8150">
                  <c:v>0.96472272738302711</c:v>
                </c:pt>
                <c:pt idx="8151">
                  <c:v>0.96775187181338185</c:v>
                </c:pt>
                <c:pt idx="8152">
                  <c:v>0.96369671159147574</c:v>
                </c:pt>
                <c:pt idx="8153">
                  <c:v>0.9674032292397623</c:v>
                </c:pt>
                <c:pt idx="8154">
                  <c:v>0.96288484349064307</c:v>
                </c:pt>
                <c:pt idx="8155">
                  <c:v>0.96232276055801569</c:v>
                </c:pt>
                <c:pt idx="8156">
                  <c:v>0.96315034530150156</c:v>
                </c:pt>
                <c:pt idx="8157">
                  <c:v>0.96328406443789982</c:v>
                </c:pt>
                <c:pt idx="8158">
                  <c:v>0.961836734586489</c:v>
                </c:pt>
                <c:pt idx="8159">
                  <c:v>0.95819571024145245</c:v>
                </c:pt>
                <c:pt idx="8160">
                  <c:v>0.96132742482881439</c:v>
                </c:pt>
                <c:pt idx="8161">
                  <c:v>0.96454342157669715</c:v>
                </c:pt>
                <c:pt idx="8162">
                  <c:v>0.96305189613189168</c:v>
                </c:pt>
                <c:pt idx="8163">
                  <c:v>0.96535606449732425</c:v>
                </c:pt>
                <c:pt idx="8164">
                  <c:v>0.96400024451449184</c:v>
                </c:pt>
                <c:pt idx="8165">
                  <c:v>0.96388017691827232</c:v>
                </c:pt>
                <c:pt idx="8166">
                  <c:v>0.96379444063308017</c:v>
                </c:pt>
                <c:pt idx="8167">
                  <c:v>0.96189677400436269</c:v>
                </c:pt>
                <c:pt idx="8168">
                  <c:v>0.96214456730952447</c:v>
                </c:pt>
                <c:pt idx="8169">
                  <c:v>0.96190667705344468</c:v>
                </c:pt>
                <c:pt idx="8170">
                  <c:v>0.96736162562699179</c:v>
                </c:pt>
                <c:pt idx="8171">
                  <c:v>0.96481981286455765</c:v>
                </c:pt>
                <c:pt idx="8172">
                  <c:v>0.9610603124359689</c:v>
                </c:pt>
                <c:pt idx="8173">
                  <c:v>0.96267311133946198</c:v>
                </c:pt>
                <c:pt idx="8174">
                  <c:v>0.95708201365692924</c:v>
                </c:pt>
                <c:pt idx="8175">
                  <c:v>0.96206767461512899</c:v>
                </c:pt>
                <c:pt idx="8176">
                  <c:v>0.96021267583651571</c:v>
                </c:pt>
                <c:pt idx="8177">
                  <c:v>0.96029596736823597</c:v>
                </c:pt>
                <c:pt idx="8178">
                  <c:v>0.95868081291741725</c:v>
                </c:pt>
                <c:pt idx="8179">
                  <c:v>0.95901635342886615</c:v>
                </c:pt>
                <c:pt idx="8180">
                  <c:v>0.9657506517676292</c:v>
                </c:pt>
                <c:pt idx="8181">
                  <c:v>0.9673232668319327</c:v>
                </c:pt>
                <c:pt idx="8182">
                  <c:v>0.95427461053933527</c:v>
                </c:pt>
                <c:pt idx="8183">
                  <c:v>0.96614559942898881</c:v>
                </c:pt>
                <c:pt idx="8184">
                  <c:v>0.96521577424423</c:v>
                </c:pt>
                <c:pt idx="8185">
                  <c:v>0.95973605383738803</c:v>
                </c:pt>
                <c:pt idx="8186">
                  <c:v>0.95956374524259724</c:v>
                </c:pt>
                <c:pt idx="8187">
                  <c:v>0.96285021758526912</c:v>
                </c:pt>
                <c:pt idx="8188">
                  <c:v>0.9666207128755312</c:v>
                </c:pt>
                <c:pt idx="8189">
                  <c:v>0.96694437792392607</c:v>
                </c:pt>
                <c:pt idx="8190">
                  <c:v>0.96289721753034485</c:v>
                </c:pt>
                <c:pt idx="8191">
                  <c:v>0.9638410604316886</c:v>
                </c:pt>
                <c:pt idx="8192">
                  <c:v>0.96064990830999408</c:v>
                </c:pt>
                <c:pt idx="8193">
                  <c:v>0.95834527917238677</c:v>
                </c:pt>
                <c:pt idx="8194">
                  <c:v>0.96078968439691426</c:v>
                </c:pt>
                <c:pt idx="8195">
                  <c:v>0.96166316421899012</c:v>
                </c:pt>
                <c:pt idx="8196">
                  <c:v>0.96581858484458682</c:v>
                </c:pt>
                <c:pt idx="8197">
                  <c:v>0.95708955678766039</c:v>
                </c:pt>
                <c:pt idx="8198">
                  <c:v>0.96148756514060019</c:v>
                </c:pt>
                <c:pt idx="8199">
                  <c:v>0.96303112419900527</c:v>
                </c:pt>
                <c:pt idx="8200">
                  <c:v>0.9633422833608748</c:v>
                </c:pt>
                <c:pt idx="8201">
                  <c:v>0.95935665368246525</c:v>
                </c:pt>
                <c:pt idx="8202">
                  <c:v>0.96483770768767119</c:v>
                </c:pt>
                <c:pt idx="8203">
                  <c:v>0.95981924878718794</c:v>
                </c:pt>
                <c:pt idx="8204">
                  <c:v>0.95778352393080579</c:v>
                </c:pt>
                <c:pt idx="8205">
                  <c:v>0.96233166936145254</c:v>
                </c:pt>
                <c:pt idx="8206">
                  <c:v>0.96746095384568365</c:v>
                </c:pt>
                <c:pt idx="8207">
                  <c:v>0.96400790263980729</c:v>
                </c:pt>
                <c:pt idx="8208">
                  <c:v>0.96146568556137335</c:v>
                </c:pt>
                <c:pt idx="8209">
                  <c:v>0.95460845688216278</c:v>
                </c:pt>
                <c:pt idx="8210">
                  <c:v>0.95941246807606584</c:v>
                </c:pt>
                <c:pt idx="8211">
                  <c:v>0.96114612340709282</c:v>
                </c:pt>
                <c:pt idx="8212">
                  <c:v>0.96075861371630722</c:v>
                </c:pt>
                <c:pt idx="8213">
                  <c:v>0.96012257016453983</c:v>
                </c:pt>
                <c:pt idx="8214">
                  <c:v>0.96616276681230151</c:v>
                </c:pt>
                <c:pt idx="8215">
                  <c:v>0.96327850195050024</c:v>
                </c:pt>
                <c:pt idx="8216">
                  <c:v>0.96101913245287818</c:v>
                </c:pt>
                <c:pt idx="8217">
                  <c:v>0.96410724237006007</c:v>
                </c:pt>
                <c:pt idx="8218">
                  <c:v>0.9638455907596819</c:v>
                </c:pt>
                <c:pt idx="8219">
                  <c:v>0.96307526371722374</c:v>
                </c:pt>
                <c:pt idx="8220">
                  <c:v>0.95854257181936398</c:v>
                </c:pt>
                <c:pt idx="8221">
                  <c:v>0.96548725021928694</c:v>
                </c:pt>
                <c:pt idx="8222">
                  <c:v>0.95888042468971157</c:v>
                </c:pt>
                <c:pt idx="8223">
                  <c:v>0.96468330763624177</c:v>
                </c:pt>
                <c:pt idx="8224">
                  <c:v>0.96420406537537562</c:v>
                </c:pt>
                <c:pt idx="8225">
                  <c:v>0.95557029407100347</c:v>
                </c:pt>
                <c:pt idx="8226">
                  <c:v>0.95844907413203073</c:v>
                </c:pt>
                <c:pt idx="8227">
                  <c:v>0.96102527762785506</c:v>
                </c:pt>
                <c:pt idx="8228">
                  <c:v>0.95777419177591117</c:v>
                </c:pt>
                <c:pt idx="8229">
                  <c:v>0.95779210181333219</c:v>
                </c:pt>
                <c:pt idx="8230">
                  <c:v>0.96121148308747961</c:v>
                </c:pt>
                <c:pt idx="8231">
                  <c:v>0.96205839207544241</c:v>
                </c:pt>
                <c:pt idx="8232">
                  <c:v>0.96366211469373431</c:v>
                </c:pt>
                <c:pt idx="8233">
                  <c:v>0.96026030087513348</c:v>
                </c:pt>
                <c:pt idx="8234">
                  <c:v>0.95763269554584463</c:v>
                </c:pt>
                <c:pt idx="8235">
                  <c:v>0.95934035773754456</c:v>
                </c:pt>
                <c:pt idx="8236">
                  <c:v>0.95728896606197234</c:v>
                </c:pt>
                <c:pt idx="8237">
                  <c:v>0.96373291310819098</c:v>
                </c:pt>
                <c:pt idx="8238">
                  <c:v>0.95568916285578964</c:v>
                </c:pt>
                <c:pt idx="8239">
                  <c:v>0.95997290591766182</c:v>
                </c:pt>
                <c:pt idx="8240">
                  <c:v>0.95793119706166785</c:v>
                </c:pt>
                <c:pt idx="8241">
                  <c:v>0.96093271925978252</c:v>
                </c:pt>
                <c:pt idx="8242">
                  <c:v>0.91908448785081776</c:v>
                </c:pt>
                <c:pt idx="8243">
                  <c:v>0.96007623091919136</c:v>
                </c:pt>
                <c:pt idx="8244">
                  <c:v>0.95776101359785992</c:v>
                </c:pt>
                <c:pt idx="8245">
                  <c:v>0.95746147994354347</c:v>
                </c:pt>
                <c:pt idx="8246">
                  <c:v>0.96039768389641722</c:v>
                </c:pt>
                <c:pt idx="8247">
                  <c:v>0.95782081109135231</c:v>
                </c:pt>
                <c:pt idx="8248">
                  <c:v>0.95496238568003078</c:v>
                </c:pt>
                <c:pt idx="8249">
                  <c:v>0.95938999595518004</c:v>
                </c:pt>
                <c:pt idx="8250">
                  <c:v>0.96354957982161027</c:v>
                </c:pt>
                <c:pt idx="8251">
                  <c:v>0.96184754155240304</c:v>
                </c:pt>
                <c:pt idx="8252">
                  <c:v>0.95991411065782339</c:v>
                </c:pt>
                <c:pt idx="8253">
                  <c:v>0.95929356387708564</c:v>
                </c:pt>
                <c:pt idx="8254">
                  <c:v>0.9587780677047637</c:v>
                </c:pt>
                <c:pt idx="8255">
                  <c:v>0.96406213325441659</c:v>
                </c:pt>
                <c:pt idx="8256">
                  <c:v>0.95236222601277076</c:v>
                </c:pt>
                <c:pt idx="8257">
                  <c:v>0.95937945430575078</c:v>
                </c:pt>
                <c:pt idx="8258">
                  <c:v>0.9564797589698677</c:v>
                </c:pt>
                <c:pt idx="8259">
                  <c:v>0.94738246718841068</c:v>
                </c:pt>
                <c:pt idx="8260">
                  <c:v>0.84288013003491802</c:v>
                </c:pt>
                <c:pt idx="8261">
                  <c:v>0.94959671598421191</c:v>
                </c:pt>
                <c:pt idx="8262">
                  <c:v>0.94239873140862029</c:v>
                </c:pt>
                <c:pt idx="8263">
                  <c:v>0.93529805521876286</c:v>
                </c:pt>
                <c:pt idx="8264">
                  <c:v>0.92809457114947158</c:v>
                </c:pt>
                <c:pt idx="8265">
                  <c:v>0.92674506657699696</c:v>
                </c:pt>
                <c:pt idx="8266">
                  <c:v>0.92063897123491467</c:v>
                </c:pt>
                <c:pt idx="8267">
                  <c:v>0.92678869647762119</c:v>
                </c:pt>
                <c:pt idx="8268">
                  <c:v>0.95631204851972884</c:v>
                </c:pt>
                <c:pt idx="8269">
                  <c:v>0.95844219133074482</c:v>
                </c:pt>
                <c:pt idx="8270">
                  <c:v>0.96622226230183728</c:v>
                </c:pt>
                <c:pt idx="8271">
                  <c:v>0.95949152245496361</c:v>
                </c:pt>
                <c:pt idx="8272">
                  <c:v>0.96086518433336943</c:v>
                </c:pt>
                <c:pt idx="8273">
                  <c:v>0.95724469220236486</c:v>
                </c:pt>
                <c:pt idx="8274">
                  <c:v>0.96057978701465585</c:v>
                </c:pt>
                <c:pt idx="8275">
                  <c:v>0.9542795136371155</c:v>
                </c:pt>
                <c:pt idx="8276">
                  <c:v>0.96178623216180448</c:v>
                </c:pt>
                <c:pt idx="8277">
                  <c:v>0.95579169723951884</c:v>
                </c:pt>
                <c:pt idx="8278">
                  <c:v>0.9575464075563126</c:v>
                </c:pt>
                <c:pt idx="8279">
                  <c:v>0.9624504456704418</c:v>
                </c:pt>
                <c:pt idx="8280">
                  <c:v>0.96127898547017887</c:v>
                </c:pt>
                <c:pt idx="8281">
                  <c:v>0.96065387468328056</c:v>
                </c:pt>
                <c:pt idx="8282">
                  <c:v>0.9563492767812396</c:v>
                </c:pt>
                <c:pt idx="8283">
                  <c:v>0.95740787048755771</c:v>
                </c:pt>
                <c:pt idx="8284">
                  <c:v>0.95331396414822334</c:v>
                </c:pt>
                <c:pt idx="8285">
                  <c:v>0.95323705720161844</c:v>
                </c:pt>
                <c:pt idx="8286">
                  <c:v>0.95722739370747223</c:v>
                </c:pt>
                <c:pt idx="8287">
                  <c:v>0.9522590721351496</c:v>
                </c:pt>
                <c:pt idx="8288">
                  <c:v>0.94500155620358761</c:v>
                </c:pt>
                <c:pt idx="8289">
                  <c:v>0.94478174555083372</c:v>
                </c:pt>
                <c:pt idx="8290">
                  <c:v>0.95338404026398538</c:v>
                </c:pt>
                <c:pt idx="8291">
                  <c:v>0.96244364089732348</c:v>
                </c:pt>
                <c:pt idx="8292">
                  <c:v>0.95974018861506472</c:v>
                </c:pt>
                <c:pt idx="8293">
                  <c:v>0.9593556620922622</c:v>
                </c:pt>
                <c:pt idx="8294">
                  <c:v>0.95872838187257192</c:v>
                </c:pt>
                <c:pt idx="8295">
                  <c:v>0.95966226742536875</c:v>
                </c:pt>
                <c:pt idx="8296">
                  <c:v>0.95406596776935737</c:v>
                </c:pt>
                <c:pt idx="8297">
                  <c:v>0.95880786519927974</c:v>
                </c:pt>
                <c:pt idx="8298">
                  <c:v>0.96085172639912475</c:v>
                </c:pt>
                <c:pt idx="8299">
                  <c:v>0.95445917541344516</c:v>
                </c:pt>
                <c:pt idx="8300">
                  <c:v>0.95809028939030583</c:v>
                </c:pt>
                <c:pt idx="8301">
                  <c:v>0.9621356198891805</c:v>
                </c:pt>
                <c:pt idx="8302">
                  <c:v>0.95953520833271788</c:v>
                </c:pt>
                <c:pt idx="8303">
                  <c:v>0.96177026153634027</c:v>
                </c:pt>
                <c:pt idx="8304">
                  <c:v>0.96188909907119746</c:v>
                </c:pt>
                <c:pt idx="8305">
                  <c:v>0.95835521905790233</c:v>
                </c:pt>
                <c:pt idx="8306">
                  <c:v>0.96728506123676272</c:v>
                </c:pt>
                <c:pt idx="8307">
                  <c:v>0.96370807880340192</c:v>
                </c:pt>
                <c:pt idx="8308">
                  <c:v>0.9581117191943761</c:v>
                </c:pt>
                <c:pt idx="8309">
                  <c:v>0.96388190639310167</c:v>
                </c:pt>
                <c:pt idx="8310">
                  <c:v>0.96085476706842243</c:v>
                </c:pt>
                <c:pt idx="8311">
                  <c:v>0.96355102606971466</c:v>
                </c:pt>
                <c:pt idx="8312">
                  <c:v>0.96321904328904129</c:v>
                </c:pt>
                <c:pt idx="8313">
                  <c:v>0.95724630133901911</c:v>
                </c:pt>
                <c:pt idx="8314">
                  <c:v>0.96538981984837613</c:v>
                </c:pt>
                <c:pt idx="8315">
                  <c:v>0.95847150631408962</c:v>
                </c:pt>
                <c:pt idx="8316">
                  <c:v>0.96275477912349083</c:v>
                </c:pt>
                <c:pt idx="8317">
                  <c:v>0.96258405133849578</c:v>
                </c:pt>
                <c:pt idx="8318">
                  <c:v>0.96287049876061737</c:v>
                </c:pt>
                <c:pt idx="8319">
                  <c:v>0.96458468108093021</c:v>
                </c:pt>
                <c:pt idx="8320">
                  <c:v>0.96142535810318719</c:v>
                </c:pt>
                <c:pt idx="8321">
                  <c:v>0.96415290146739685</c:v>
                </c:pt>
                <c:pt idx="8322">
                  <c:v>0.96106876603914249</c:v>
                </c:pt>
                <c:pt idx="8323">
                  <c:v>0.96149549095978604</c:v>
                </c:pt>
                <c:pt idx="8324">
                  <c:v>0.96130117367226819</c:v>
                </c:pt>
                <c:pt idx="8325">
                  <c:v>0.9568241523707478</c:v>
                </c:pt>
                <c:pt idx="8326">
                  <c:v>0.96365593657487525</c:v>
                </c:pt>
                <c:pt idx="8327">
                  <c:v>0.96603356394859907</c:v>
                </c:pt>
                <c:pt idx="8328">
                  <c:v>0.96626637908486523</c:v>
                </c:pt>
                <c:pt idx="8329">
                  <c:v>0.96410597081001426</c:v>
                </c:pt>
                <c:pt idx="8330">
                  <c:v>0.96365099405126964</c:v>
                </c:pt>
                <c:pt idx="8331">
                  <c:v>0.96455410449247636</c:v>
                </c:pt>
                <c:pt idx="8332">
                  <c:v>0.97109658073067884</c:v>
                </c:pt>
                <c:pt idx="8333">
                  <c:v>0.96078392492231135</c:v>
                </c:pt>
                <c:pt idx="8334">
                  <c:v>0.96353964922161472</c:v>
                </c:pt>
                <c:pt idx="8335">
                  <c:v>0.96433677407013774</c:v>
                </c:pt>
                <c:pt idx="8336">
                  <c:v>0.96216016040574037</c:v>
                </c:pt>
                <c:pt idx="8337">
                  <c:v>0.98038264819133558</c:v>
                </c:pt>
                <c:pt idx="8338">
                  <c:v>0.9657506517676292</c:v>
                </c:pt>
                <c:pt idx="8339">
                  <c:v>0.96551130294102727</c:v>
                </c:pt>
                <c:pt idx="8340">
                  <c:v>0.96465384508915053</c:v>
                </c:pt>
                <c:pt idx="8341">
                  <c:v>0.96807555480700003</c:v>
                </c:pt>
                <c:pt idx="8342">
                  <c:v>0.97196541693210459</c:v>
                </c:pt>
                <c:pt idx="8343">
                  <c:v>0.96940542250021355</c:v>
                </c:pt>
                <c:pt idx="8344">
                  <c:v>0.96638207658680431</c:v>
                </c:pt>
                <c:pt idx="8345">
                  <c:v>0.9692154307930515</c:v>
                </c:pt>
                <c:pt idx="8346">
                  <c:v>0.96754296542117568</c:v>
                </c:pt>
                <c:pt idx="8347">
                  <c:v>0.97189583093226606</c:v>
                </c:pt>
                <c:pt idx="8348">
                  <c:v>0.97313967075930885</c:v>
                </c:pt>
                <c:pt idx="8349">
                  <c:v>0.96572159554463866</c:v>
                </c:pt>
                <c:pt idx="8350">
                  <c:v>0.96681901858551378</c:v>
                </c:pt>
                <c:pt idx="8351">
                  <c:v>0.95984665684056114</c:v>
                </c:pt>
                <c:pt idx="8352">
                  <c:v>0.96624923449122613</c:v>
                </c:pt>
                <c:pt idx="8353">
                  <c:v>0.9632336300441342</c:v>
                </c:pt>
                <c:pt idx="8354">
                  <c:v>0.97327296109406203</c:v>
                </c:pt>
                <c:pt idx="8355">
                  <c:v>0.97333444218878029</c:v>
                </c:pt>
                <c:pt idx="8356">
                  <c:v>0.96552720779478818</c:v>
                </c:pt>
                <c:pt idx="8357">
                  <c:v>0.97183202596094809</c:v>
                </c:pt>
                <c:pt idx="8358">
                  <c:v>0.96198570401893335</c:v>
                </c:pt>
                <c:pt idx="8359">
                  <c:v>0.96605685941149444</c:v>
                </c:pt>
                <c:pt idx="8360">
                  <c:v>0.96990413567621425</c:v>
                </c:pt>
                <c:pt idx="8361">
                  <c:v>0.96895063624933953</c:v>
                </c:pt>
                <c:pt idx="8362">
                  <c:v>0.96925227830941929</c:v>
                </c:pt>
                <c:pt idx="8363">
                  <c:v>0.96559581907008818</c:v>
                </c:pt>
                <c:pt idx="8364">
                  <c:v>0.96895187311205522</c:v>
                </c:pt>
                <c:pt idx="8365">
                  <c:v>0.96650023954041542</c:v>
                </c:pt>
                <c:pt idx="8366">
                  <c:v>0.96750793142400315</c:v>
                </c:pt>
                <c:pt idx="8367">
                  <c:v>0.96971588713605472</c:v>
                </c:pt>
                <c:pt idx="8368">
                  <c:v>0.96454691418826088</c:v>
                </c:pt>
                <c:pt idx="8369">
                  <c:v>0.96740864493911982</c:v>
                </c:pt>
                <c:pt idx="8370">
                  <c:v>0.96863132183484546</c:v>
                </c:pt>
                <c:pt idx="8371">
                  <c:v>0.96828979477369326</c:v>
                </c:pt>
                <c:pt idx="8372">
                  <c:v>0.96877943085662188</c:v>
                </c:pt>
                <c:pt idx="8373">
                  <c:v>0.96329445546333359</c:v>
                </c:pt>
                <c:pt idx="8374">
                  <c:v>0.96839367269253884</c:v>
                </c:pt>
                <c:pt idx="8375">
                  <c:v>0.97190612201796522</c:v>
                </c:pt>
                <c:pt idx="8376">
                  <c:v>0.96807902500141108</c:v>
                </c:pt>
                <c:pt idx="8377">
                  <c:v>0.97001708237113426</c:v>
                </c:pt>
                <c:pt idx="8378">
                  <c:v>0.96479489081151359</c:v>
                </c:pt>
                <c:pt idx="8379">
                  <c:v>0.97582161969901038</c:v>
                </c:pt>
                <c:pt idx="8380">
                  <c:v>0.97032366962124139</c:v>
                </c:pt>
                <c:pt idx="8381">
                  <c:v>0.96712464957108812</c:v>
                </c:pt>
                <c:pt idx="8382">
                  <c:v>0.96831180654910998</c:v>
                </c:pt>
                <c:pt idx="8383">
                  <c:v>0.97057496246692887</c:v>
                </c:pt>
                <c:pt idx="8384">
                  <c:v>0.97174775378634326</c:v>
                </c:pt>
                <c:pt idx="8385">
                  <c:v>0.96788749782176797</c:v>
                </c:pt>
                <c:pt idx="8386">
                  <c:v>0.96488608375496843</c:v>
                </c:pt>
                <c:pt idx="8387">
                  <c:v>0.97227445149196423</c:v>
                </c:pt>
                <c:pt idx="8388">
                  <c:v>0.97120914343670395</c:v>
                </c:pt>
                <c:pt idx="8389">
                  <c:v>0.96607633361344691</c:v>
                </c:pt>
                <c:pt idx="8390">
                  <c:v>0.96814501902142747</c:v>
                </c:pt>
                <c:pt idx="8391">
                  <c:v>0.97075037387785745</c:v>
                </c:pt>
                <c:pt idx="8392">
                  <c:v>0.97185221441122416</c:v>
                </c:pt>
                <c:pt idx="8393">
                  <c:v>0.96574415890197474</c:v>
                </c:pt>
                <c:pt idx="8394">
                  <c:v>0.97034686209004672</c:v>
                </c:pt>
                <c:pt idx="8395">
                  <c:v>0.96505784869898859</c:v>
                </c:pt>
                <c:pt idx="8396">
                  <c:v>0.96692455952261347</c:v>
                </c:pt>
                <c:pt idx="8397">
                  <c:v>0.96099297595883071</c:v>
                </c:pt>
                <c:pt idx="8398">
                  <c:v>0.97010791468150392</c:v>
                </c:pt>
                <c:pt idx="8399">
                  <c:v>0.96888025585514825</c:v>
                </c:pt>
                <c:pt idx="8400">
                  <c:v>0.9703929635880103</c:v>
                </c:pt>
                <c:pt idx="8401">
                  <c:v>0.9648315370965026</c:v>
                </c:pt>
                <c:pt idx="8402">
                  <c:v>0.96644429759402062</c:v>
                </c:pt>
                <c:pt idx="8403">
                  <c:v>0.9672002880953926</c:v>
                </c:pt>
                <c:pt idx="8404">
                  <c:v>0.96952271827537162</c:v>
                </c:pt>
                <c:pt idx="8405">
                  <c:v>0.96889044711484329</c:v>
                </c:pt>
                <c:pt idx="8406">
                  <c:v>0.9644204868500047</c:v>
                </c:pt>
                <c:pt idx="8407">
                  <c:v>0.97244983662698037</c:v>
                </c:pt>
                <c:pt idx="8408">
                  <c:v>0.96782670453321207</c:v>
                </c:pt>
                <c:pt idx="8409">
                  <c:v>0.96251692565566582</c:v>
                </c:pt>
                <c:pt idx="8410">
                  <c:v>0.96914305122973488</c:v>
                </c:pt>
                <c:pt idx="8411">
                  <c:v>0.96829043586296093</c:v>
                </c:pt>
                <c:pt idx="8412">
                  <c:v>0.96737233448967308</c:v>
                </c:pt>
                <c:pt idx="8413">
                  <c:v>0.97335003734919723</c:v>
                </c:pt>
                <c:pt idx="8414">
                  <c:v>0.9647766170964136</c:v>
                </c:pt>
                <c:pt idx="8415">
                  <c:v>0.97055569319008983</c:v>
                </c:pt>
                <c:pt idx="8416">
                  <c:v>0.97140625931687308</c:v>
                </c:pt>
                <c:pt idx="8417">
                  <c:v>0.96594851927817371</c:v>
                </c:pt>
                <c:pt idx="8418">
                  <c:v>0.96952104338844769</c:v>
                </c:pt>
                <c:pt idx="8419">
                  <c:v>0.96551573865991436</c:v>
                </c:pt>
                <c:pt idx="8420">
                  <c:v>0.96556077875961854</c:v>
                </c:pt>
                <c:pt idx="8421">
                  <c:v>0.96453628989686024</c:v>
                </c:pt>
                <c:pt idx="8422">
                  <c:v>0.96706813602351727</c:v>
                </c:pt>
                <c:pt idx="8423">
                  <c:v>0.96737866588050148</c:v>
                </c:pt>
                <c:pt idx="8424">
                  <c:v>0.96288941104722947</c:v>
                </c:pt>
                <c:pt idx="8425">
                  <c:v>0.96658951008022098</c:v>
                </c:pt>
                <c:pt idx="8426">
                  <c:v>0.96352572927888214</c:v>
                </c:pt>
                <c:pt idx="8427">
                  <c:v>0.97305709846212873</c:v>
                </c:pt>
                <c:pt idx="8428">
                  <c:v>0.95531306789708681</c:v>
                </c:pt>
                <c:pt idx="8429">
                  <c:v>0.96914305122973488</c:v>
                </c:pt>
                <c:pt idx="8430">
                  <c:v>0.96292589830786046</c:v>
                </c:pt>
                <c:pt idx="8431">
                  <c:v>0.96515568654181383</c:v>
                </c:pt>
                <c:pt idx="8432">
                  <c:v>0.97123855959697147</c:v>
                </c:pt>
                <c:pt idx="8433">
                  <c:v>0.97147140847010216</c:v>
                </c:pt>
                <c:pt idx="8434">
                  <c:v>0.97013234011202409</c:v>
                </c:pt>
                <c:pt idx="8435">
                  <c:v>0.96062458563782438</c:v>
                </c:pt>
                <c:pt idx="8436">
                  <c:v>0.96439829956216827</c:v>
                </c:pt>
                <c:pt idx="8437">
                  <c:v>0.96190902901261932</c:v>
                </c:pt>
                <c:pt idx="8438">
                  <c:v>0.97298744065892229</c:v>
                </c:pt>
                <c:pt idx="8439">
                  <c:v>0.96648471632389543</c:v>
                </c:pt>
                <c:pt idx="8440">
                  <c:v>0.9622577903513384</c:v>
                </c:pt>
                <c:pt idx="8441">
                  <c:v>0.9703208104071156</c:v>
                </c:pt>
                <c:pt idx="8442">
                  <c:v>0.96425935180116351</c:v>
                </c:pt>
                <c:pt idx="8443">
                  <c:v>0.96951612277465504</c:v>
                </c:pt>
                <c:pt idx="8444">
                  <c:v>0.96733885395346342</c:v>
                </c:pt>
                <c:pt idx="8445">
                  <c:v>0.9691826123671845</c:v>
                </c:pt>
                <c:pt idx="8446">
                  <c:v>0.96755350317385547</c:v>
                </c:pt>
                <c:pt idx="8447">
                  <c:v>0.9655124167601784</c:v>
                </c:pt>
                <c:pt idx="8448">
                  <c:v>0.97076018660841257</c:v>
                </c:pt>
                <c:pt idx="8449">
                  <c:v>0.96833207634885277</c:v>
                </c:pt>
                <c:pt idx="8450">
                  <c:v>0.96636565991075751</c:v>
                </c:pt>
                <c:pt idx="8451">
                  <c:v>0.96728695363864103</c:v>
                </c:pt>
                <c:pt idx="8452">
                  <c:v>0.97019432459012045</c:v>
                </c:pt>
                <c:pt idx="8453">
                  <c:v>0.9589335714663042</c:v>
                </c:pt>
                <c:pt idx="8454">
                  <c:v>0.96161808529750104</c:v>
                </c:pt>
                <c:pt idx="8455">
                  <c:v>0.97277983830620218</c:v>
                </c:pt>
                <c:pt idx="8456">
                  <c:v>0.97022524824868994</c:v>
                </c:pt>
                <c:pt idx="8457">
                  <c:v>0.96774731118407142</c:v>
                </c:pt>
                <c:pt idx="8458">
                  <c:v>0.96325625181647279</c:v>
                </c:pt>
                <c:pt idx="8459">
                  <c:v>0.96987014428514118</c:v>
                </c:pt>
                <c:pt idx="8460">
                  <c:v>0.96689123238263075</c:v>
                </c:pt>
                <c:pt idx="8461">
                  <c:v>0.97364340895833112</c:v>
                </c:pt>
                <c:pt idx="8462">
                  <c:v>0.96036974191346947</c:v>
                </c:pt>
                <c:pt idx="8463">
                  <c:v>0.96835310345033143</c:v>
                </c:pt>
                <c:pt idx="8464">
                  <c:v>0.97211131098434189</c:v>
                </c:pt>
                <c:pt idx="8465">
                  <c:v>0.9639636821621943</c:v>
                </c:pt>
                <c:pt idx="8466">
                  <c:v>0.97226825290126795</c:v>
                </c:pt>
                <c:pt idx="8467">
                  <c:v>0.96746787367792264</c:v>
                </c:pt>
                <c:pt idx="8468">
                  <c:v>0.97184244013726473</c:v>
                </c:pt>
                <c:pt idx="8469">
                  <c:v>0.96405253768429167</c:v>
                </c:pt>
                <c:pt idx="8470">
                  <c:v>0.97170705182746164</c:v>
                </c:pt>
                <c:pt idx="8471">
                  <c:v>0.96090599962041789</c:v>
                </c:pt>
                <c:pt idx="8472">
                  <c:v>0.97209525752782922</c:v>
                </c:pt>
                <c:pt idx="8473">
                  <c:v>0.9719282111950952</c:v>
                </c:pt>
                <c:pt idx="8474">
                  <c:v>0.96391587759098563</c:v>
                </c:pt>
                <c:pt idx="8475">
                  <c:v>0.96285528801570586</c:v>
                </c:pt>
                <c:pt idx="8476">
                  <c:v>0.96653927707614673</c:v>
                </c:pt>
                <c:pt idx="8477">
                  <c:v>0.96175935867554729</c:v>
                </c:pt>
                <c:pt idx="8478">
                  <c:v>0.96515543980024276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9BE-4714-8255-FED5F38361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32411616"/>
        <c:axId val="1732415776"/>
      </c:lineChart>
      <c:catAx>
        <c:axId val="17324116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Номер пакета</a:t>
                </a:r>
              </a:p>
            </c:rich>
          </c:tx>
          <c:layout>
            <c:manualLayout>
              <c:xMode val="edge"/>
              <c:yMode val="edge"/>
              <c:x val="0.46653489116585511"/>
              <c:y val="0.8927421085100525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732415776"/>
        <c:crosses val="autoZero"/>
        <c:auto val="1"/>
        <c:lblAlgn val="ctr"/>
        <c:lblOffset val="100"/>
        <c:noMultiLvlLbl val="0"/>
      </c:catAx>
      <c:valAx>
        <c:axId val="1732415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Показания акселерометра</a:t>
                </a:r>
              </a:p>
            </c:rich>
          </c:tx>
          <c:layout>
            <c:manualLayout>
              <c:xMode val="edge"/>
              <c:yMode val="edge"/>
              <c:x val="1.4075567296088637E-2"/>
              <c:y val="0.4685138048176293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732411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'График разности тиков'!$B$1</c:f>
              <c:strCache>
                <c:ptCount val="1"/>
                <c:pt idx="0">
                  <c:v>разность тиков между пакетами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'График разности тиков'!$B$2:$B$8824</c:f>
              <c:numCache>
                <c:formatCode>General</c:formatCode>
                <c:ptCount val="8473"/>
                <c:pt idx="0">
                  <c:v>1837760</c:v>
                </c:pt>
                <c:pt idx="1">
                  <c:v>30257</c:v>
                </c:pt>
                <c:pt idx="2">
                  <c:v>30001</c:v>
                </c:pt>
                <c:pt idx="3">
                  <c:v>29997</c:v>
                </c:pt>
                <c:pt idx="4">
                  <c:v>33003</c:v>
                </c:pt>
                <c:pt idx="5">
                  <c:v>29999</c:v>
                </c:pt>
                <c:pt idx="6">
                  <c:v>30000</c:v>
                </c:pt>
                <c:pt idx="7">
                  <c:v>29997</c:v>
                </c:pt>
                <c:pt idx="8">
                  <c:v>23003</c:v>
                </c:pt>
                <c:pt idx="9">
                  <c:v>29997</c:v>
                </c:pt>
                <c:pt idx="10">
                  <c:v>30000</c:v>
                </c:pt>
                <c:pt idx="11">
                  <c:v>30002</c:v>
                </c:pt>
                <c:pt idx="12">
                  <c:v>33001</c:v>
                </c:pt>
                <c:pt idx="13">
                  <c:v>29997</c:v>
                </c:pt>
                <c:pt idx="14">
                  <c:v>30000</c:v>
                </c:pt>
                <c:pt idx="15">
                  <c:v>30002</c:v>
                </c:pt>
                <c:pt idx="16">
                  <c:v>33001</c:v>
                </c:pt>
                <c:pt idx="17">
                  <c:v>33754</c:v>
                </c:pt>
                <c:pt idx="18">
                  <c:v>37243</c:v>
                </c:pt>
                <c:pt idx="19">
                  <c:v>33000</c:v>
                </c:pt>
                <c:pt idx="20">
                  <c:v>30000</c:v>
                </c:pt>
                <c:pt idx="21">
                  <c:v>30004</c:v>
                </c:pt>
                <c:pt idx="22">
                  <c:v>29996</c:v>
                </c:pt>
                <c:pt idx="23">
                  <c:v>34004</c:v>
                </c:pt>
                <c:pt idx="24">
                  <c:v>29997</c:v>
                </c:pt>
                <c:pt idx="25">
                  <c:v>30999</c:v>
                </c:pt>
                <c:pt idx="26">
                  <c:v>42003</c:v>
                </c:pt>
                <c:pt idx="27">
                  <c:v>29997</c:v>
                </c:pt>
                <c:pt idx="28">
                  <c:v>31004</c:v>
                </c:pt>
                <c:pt idx="29">
                  <c:v>37999</c:v>
                </c:pt>
                <c:pt idx="30">
                  <c:v>33997</c:v>
                </c:pt>
                <c:pt idx="31">
                  <c:v>30003</c:v>
                </c:pt>
                <c:pt idx="32">
                  <c:v>30997</c:v>
                </c:pt>
                <c:pt idx="33">
                  <c:v>33746</c:v>
                </c:pt>
                <c:pt idx="34">
                  <c:v>33254</c:v>
                </c:pt>
                <c:pt idx="35">
                  <c:v>30000</c:v>
                </c:pt>
                <c:pt idx="36">
                  <c:v>30003</c:v>
                </c:pt>
                <c:pt idx="37">
                  <c:v>30001</c:v>
                </c:pt>
                <c:pt idx="38">
                  <c:v>32996</c:v>
                </c:pt>
                <c:pt idx="39">
                  <c:v>30000</c:v>
                </c:pt>
                <c:pt idx="40">
                  <c:v>20002</c:v>
                </c:pt>
                <c:pt idx="41">
                  <c:v>30998</c:v>
                </c:pt>
                <c:pt idx="42">
                  <c:v>33000</c:v>
                </c:pt>
                <c:pt idx="43">
                  <c:v>30000</c:v>
                </c:pt>
                <c:pt idx="44">
                  <c:v>30002</c:v>
                </c:pt>
                <c:pt idx="45">
                  <c:v>29998</c:v>
                </c:pt>
                <c:pt idx="46">
                  <c:v>33000</c:v>
                </c:pt>
                <c:pt idx="47">
                  <c:v>30000</c:v>
                </c:pt>
                <c:pt idx="48">
                  <c:v>30002</c:v>
                </c:pt>
                <c:pt idx="49">
                  <c:v>29998</c:v>
                </c:pt>
                <c:pt idx="50">
                  <c:v>43750</c:v>
                </c:pt>
                <c:pt idx="51">
                  <c:v>30250</c:v>
                </c:pt>
                <c:pt idx="52">
                  <c:v>38000</c:v>
                </c:pt>
                <c:pt idx="53">
                  <c:v>34004</c:v>
                </c:pt>
                <c:pt idx="54">
                  <c:v>30997</c:v>
                </c:pt>
                <c:pt idx="55">
                  <c:v>30003</c:v>
                </c:pt>
                <c:pt idx="56">
                  <c:v>29997</c:v>
                </c:pt>
                <c:pt idx="57">
                  <c:v>32999</c:v>
                </c:pt>
                <c:pt idx="58">
                  <c:v>31000</c:v>
                </c:pt>
                <c:pt idx="59">
                  <c:v>31000</c:v>
                </c:pt>
                <c:pt idx="60">
                  <c:v>30000</c:v>
                </c:pt>
                <c:pt idx="61">
                  <c:v>40000</c:v>
                </c:pt>
                <c:pt idx="62">
                  <c:v>30000</c:v>
                </c:pt>
                <c:pt idx="63">
                  <c:v>30002</c:v>
                </c:pt>
                <c:pt idx="64">
                  <c:v>29998</c:v>
                </c:pt>
                <c:pt idx="65">
                  <c:v>33000</c:v>
                </c:pt>
                <c:pt idx="66">
                  <c:v>33753</c:v>
                </c:pt>
                <c:pt idx="67">
                  <c:v>31247</c:v>
                </c:pt>
                <c:pt idx="68">
                  <c:v>30004</c:v>
                </c:pt>
                <c:pt idx="69">
                  <c:v>32996</c:v>
                </c:pt>
                <c:pt idx="70">
                  <c:v>30000</c:v>
                </c:pt>
                <c:pt idx="71">
                  <c:v>30000</c:v>
                </c:pt>
                <c:pt idx="72">
                  <c:v>20003</c:v>
                </c:pt>
                <c:pt idx="73">
                  <c:v>32998</c:v>
                </c:pt>
                <c:pt idx="74">
                  <c:v>30003</c:v>
                </c:pt>
                <c:pt idx="75">
                  <c:v>30001</c:v>
                </c:pt>
                <c:pt idx="76">
                  <c:v>30999</c:v>
                </c:pt>
                <c:pt idx="77">
                  <c:v>32996</c:v>
                </c:pt>
                <c:pt idx="78">
                  <c:v>38003</c:v>
                </c:pt>
                <c:pt idx="79">
                  <c:v>30001</c:v>
                </c:pt>
                <c:pt idx="80">
                  <c:v>29999</c:v>
                </c:pt>
                <c:pt idx="81">
                  <c:v>32997</c:v>
                </c:pt>
                <c:pt idx="82">
                  <c:v>40743</c:v>
                </c:pt>
                <c:pt idx="83">
                  <c:v>30257</c:v>
                </c:pt>
                <c:pt idx="84">
                  <c:v>33004</c:v>
                </c:pt>
                <c:pt idx="85">
                  <c:v>29999</c:v>
                </c:pt>
                <c:pt idx="86">
                  <c:v>30000</c:v>
                </c:pt>
                <c:pt idx="87">
                  <c:v>29997</c:v>
                </c:pt>
                <c:pt idx="88">
                  <c:v>33004</c:v>
                </c:pt>
                <c:pt idx="89">
                  <c:v>30999</c:v>
                </c:pt>
                <c:pt idx="90">
                  <c:v>29997</c:v>
                </c:pt>
                <c:pt idx="91">
                  <c:v>30003</c:v>
                </c:pt>
                <c:pt idx="92">
                  <c:v>33997</c:v>
                </c:pt>
                <c:pt idx="93">
                  <c:v>38003</c:v>
                </c:pt>
                <c:pt idx="94">
                  <c:v>30001</c:v>
                </c:pt>
                <c:pt idx="95">
                  <c:v>29999</c:v>
                </c:pt>
                <c:pt idx="96">
                  <c:v>32997</c:v>
                </c:pt>
                <c:pt idx="97">
                  <c:v>30003</c:v>
                </c:pt>
                <c:pt idx="98">
                  <c:v>33732</c:v>
                </c:pt>
                <c:pt idx="99">
                  <c:v>1089251</c:v>
                </c:pt>
                <c:pt idx="100">
                  <c:v>272017</c:v>
                </c:pt>
                <c:pt idx="101">
                  <c:v>290983</c:v>
                </c:pt>
                <c:pt idx="102">
                  <c:v>264018</c:v>
                </c:pt>
                <c:pt idx="103">
                  <c:v>297984</c:v>
                </c:pt>
                <c:pt idx="104">
                  <c:v>254016</c:v>
                </c:pt>
                <c:pt idx="105">
                  <c:v>29997</c:v>
                </c:pt>
                <c:pt idx="106">
                  <c:v>289986</c:v>
                </c:pt>
                <c:pt idx="107">
                  <c:v>272013</c:v>
                </c:pt>
                <c:pt idx="108">
                  <c:v>289986</c:v>
                </c:pt>
                <c:pt idx="109">
                  <c:v>264014</c:v>
                </c:pt>
                <c:pt idx="110">
                  <c:v>298986</c:v>
                </c:pt>
                <c:pt idx="111">
                  <c:v>264017</c:v>
                </c:pt>
                <c:pt idx="112">
                  <c:v>289983</c:v>
                </c:pt>
                <c:pt idx="113">
                  <c:v>272017</c:v>
                </c:pt>
                <c:pt idx="114">
                  <c:v>296983</c:v>
                </c:pt>
                <c:pt idx="115">
                  <c:v>291014</c:v>
                </c:pt>
                <c:pt idx="116">
                  <c:v>297986</c:v>
                </c:pt>
                <c:pt idx="117">
                  <c:v>264014</c:v>
                </c:pt>
                <c:pt idx="118">
                  <c:v>289986</c:v>
                </c:pt>
                <c:pt idx="119">
                  <c:v>272014</c:v>
                </c:pt>
                <c:pt idx="120">
                  <c:v>289986</c:v>
                </c:pt>
                <c:pt idx="121">
                  <c:v>264014</c:v>
                </c:pt>
                <c:pt idx="122">
                  <c:v>297986</c:v>
                </c:pt>
                <c:pt idx="123">
                  <c:v>265018</c:v>
                </c:pt>
                <c:pt idx="124">
                  <c:v>289983</c:v>
                </c:pt>
                <c:pt idx="125">
                  <c:v>279016</c:v>
                </c:pt>
                <c:pt idx="126">
                  <c:v>289985</c:v>
                </c:pt>
                <c:pt idx="127">
                  <c:v>265012</c:v>
                </c:pt>
                <c:pt idx="128">
                  <c:v>297986</c:v>
                </c:pt>
                <c:pt idx="129">
                  <c:v>264014</c:v>
                </c:pt>
                <c:pt idx="130">
                  <c:v>289986</c:v>
                </c:pt>
                <c:pt idx="131">
                  <c:v>272014</c:v>
                </c:pt>
                <c:pt idx="132">
                  <c:v>289986</c:v>
                </c:pt>
                <c:pt idx="133">
                  <c:v>290014</c:v>
                </c:pt>
                <c:pt idx="134">
                  <c:v>297986</c:v>
                </c:pt>
                <c:pt idx="135">
                  <c:v>264015</c:v>
                </c:pt>
                <c:pt idx="136">
                  <c:v>280985</c:v>
                </c:pt>
                <c:pt idx="137">
                  <c:v>272014</c:v>
                </c:pt>
                <c:pt idx="138">
                  <c:v>289986</c:v>
                </c:pt>
                <c:pt idx="139">
                  <c:v>264014</c:v>
                </c:pt>
                <c:pt idx="140">
                  <c:v>297988</c:v>
                </c:pt>
                <c:pt idx="141">
                  <c:v>264012</c:v>
                </c:pt>
                <c:pt idx="142">
                  <c:v>289986</c:v>
                </c:pt>
                <c:pt idx="143">
                  <c:v>272014</c:v>
                </c:pt>
                <c:pt idx="144">
                  <c:v>289986</c:v>
                </c:pt>
                <c:pt idx="145">
                  <c:v>265014</c:v>
                </c:pt>
                <c:pt idx="146">
                  <c:v>323987</c:v>
                </c:pt>
                <c:pt idx="147">
                  <c:v>265016</c:v>
                </c:pt>
                <c:pt idx="148">
                  <c:v>290983</c:v>
                </c:pt>
                <c:pt idx="149">
                  <c:v>273018</c:v>
                </c:pt>
                <c:pt idx="150">
                  <c:v>290982</c:v>
                </c:pt>
                <c:pt idx="151">
                  <c:v>291014</c:v>
                </c:pt>
                <c:pt idx="152">
                  <c:v>298987</c:v>
                </c:pt>
                <c:pt idx="153">
                  <c:v>264016</c:v>
                </c:pt>
                <c:pt idx="154">
                  <c:v>290983</c:v>
                </c:pt>
                <c:pt idx="155">
                  <c:v>273016</c:v>
                </c:pt>
                <c:pt idx="156">
                  <c:v>289984</c:v>
                </c:pt>
                <c:pt idx="157">
                  <c:v>271017</c:v>
                </c:pt>
                <c:pt idx="158">
                  <c:v>297983</c:v>
                </c:pt>
                <c:pt idx="159">
                  <c:v>265018</c:v>
                </c:pt>
                <c:pt idx="160">
                  <c:v>289982</c:v>
                </c:pt>
                <c:pt idx="161">
                  <c:v>272014</c:v>
                </c:pt>
                <c:pt idx="162">
                  <c:v>289986</c:v>
                </c:pt>
                <c:pt idx="163">
                  <c:v>264018</c:v>
                </c:pt>
                <c:pt idx="164">
                  <c:v>297985</c:v>
                </c:pt>
                <c:pt idx="165">
                  <c:v>264016</c:v>
                </c:pt>
                <c:pt idx="166">
                  <c:v>289982</c:v>
                </c:pt>
                <c:pt idx="167">
                  <c:v>272013</c:v>
                </c:pt>
                <c:pt idx="168">
                  <c:v>280989</c:v>
                </c:pt>
                <c:pt idx="169">
                  <c:v>290013</c:v>
                </c:pt>
                <c:pt idx="170">
                  <c:v>297984</c:v>
                </c:pt>
                <c:pt idx="171">
                  <c:v>264017</c:v>
                </c:pt>
                <c:pt idx="172">
                  <c:v>289986</c:v>
                </c:pt>
                <c:pt idx="173">
                  <c:v>272014</c:v>
                </c:pt>
                <c:pt idx="174">
                  <c:v>289983</c:v>
                </c:pt>
                <c:pt idx="175">
                  <c:v>264017</c:v>
                </c:pt>
                <c:pt idx="176">
                  <c:v>297983</c:v>
                </c:pt>
                <c:pt idx="177">
                  <c:v>265018</c:v>
                </c:pt>
                <c:pt idx="178">
                  <c:v>296982</c:v>
                </c:pt>
                <c:pt idx="179">
                  <c:v>272014</c:v>
                </c:pt>
                <c:pt idx="180">
                  <c:v>289986</c:v>
                </c:pt>
                <c:pt idx="181">
                  <c:v>265014</c:v>
                </c:pt>
                <c:pt idx="182">
                  <c:v>297986</c:v>
                </c:pt>
                <c:pt idx="183">
                  <c:v>264017</c:v>
                </c:pt>
                <c:pt idx="184">
                  <c:v>289987</c:v>
                </c:pt>
                <c:pt idx="185">
                  <c:v>5836996</c:v>
                </c:pt>
                <c:pt idx="186">
                  <c:v>299017</c:v>
                </c:pt>
                <c:pt idx="187">
                  <c:v>289983</c:v>
                </c:pt>
                <c:pt idx="188">
                  <c:v>265018</c:v>
                </c:pt>
                <c:pt idx="189">
                  <c:v>304982</c:v>
                </c:pt>
                <c:pt idx="190">
                  <c:v>264015</c:v>
                </c:pt>
                <c:pt idx="191">
                  <c:v>289986</c:v>
                </c:pt>
                <c:pt idx="192">
                  <c:v>273016</c:v>
                </c:pt>
                <c:pt idx="193">
                  <c:v>289983</c:v>
                </c:pt>
                <c:pt idx="194">
                  <c:v>264017</c:v>
                </c:pt>
                <c:pt idx="195">
                  <c:v>297983</c:v>
                </c:pt>
                <c:pt idx="196">
                  <c:v>264017</c:v>
                </c:pt>
                <c:pt idx="197">
                  <c:v>289983</c:v>
                </c:pt>
                <c:pt idx="198">
                  <c:v>272017</c:v>
                </c:pt>
                <c:pt idx="199">
                  <c:v>289983</c:v>
                </c:pt>
                <c:pt idx="200">
                  <c:v>254014</c:v>
                </c:pt>
                <c:pt idx="201">
                  <c:v>298986</c:v>
                </c:pt>
                <c:pt idx="202">
                  <c:v>264017</c:v>
                </c:pt>
                <c:pt idx="203">
                  <c:v>289983</c:v>
                </c:pt>
                <c:pt idx="204">
                  <c:v>298014</c:v>
                </c:pt>
                <c:pt idx="205">
                  <c:v>289986</c:v>
                </c:pt>
                <c:pt idx="206">
                  <c:v>264018</c:v>
                </c:pt>
                <c:pt idx="207">
                  <c:v>297982</c:v>
                </c:pt>
                <c:pt idx="208">
                  <c:v>264014</c:v>
                </c:pt>
                <c:pt idx="209">
                  <c:v>289986</c:v>
                </c:pt>
                <c:pt idx="210">
                  <c:v>279016</c:v>
                </c:pt>
                <c:pt idx="211">
                  <c:v>289984</c:v>
                </c:pt>
                <c:pt idx="212">
                  <c:v>265014</c:v>
                </c:pt>
                <c:pt idx="213">
                  <c:v>297986</c:v>
                </c:pt>
                <c:pt idx="214">
                  <c:v>265017</c:v>
                </c:pt>
                <c:pt idx="215">
                  <c:v>289983</c:v>
                </c:pt>
                <c:pt idx="216">
                  <c:v>272014</c:v>
                </c:pt>
                <c:pt idx="217">
                  <c:v>289986</c:v>
                </c:pt>
                <c:pt idx="218">
                  <c:v>264017</c:v>
                </c:pt>
                <c:pt idx="219">
                  <c:v>297983</c:v>
                </c:pt>
                <c:pt idx="220">
                  <c:v>264014</c:v>
                </c:pt>
                <c:pt idx="221">
                  <c:v>296989</c:v>
                </c:pt>
                <c:pt idx="222">
                  <c:v>298015</c:v>
                </c:pt>
                <c:pt idx="223">
                  <c:v>289982</c:v>
                </c:pt>
                <c:pt idx="224">
                  <c:v>264017</c:v>
                </c:pt>
                <c:pt idx="225">
                  <c:v>297983</c:v>
                </c:pt>
                <c:pt idx="226">
                  <c:v>264017</c:v>
                </c:pt>
                <c:pt idx="227">
                  <c:v>290983</c:v>
                </c:pt>
                <c:pt idx="228">
                  <c:v>272014</c:v>
                </c:pt>
                <c:pt idx="229">
                  <c:v>289986</c:v>
                </c:pt>
                <c:pt idx="230">
                  <c:v>264014</c:v>
                </c:pt>
                <c:pt idx="231">
                  <c:v>297989</c:v>
                </c:pt>
                <c:pt idx="232">
                  <c:v>254015</c:v>
                </c:pt>
                <c:pt idx="233">
                  <c:v>29999</c:v>
                </c:pt>
                <c:pt idx="234">
                  <c:v>289985</c:v>
                </c:pt>
                <c:pt idx="235">
                  <c:v>272012</c:v>
                </c:pt>
                <c:pt idx="236">
                  <c:v>290987</c:v>
                </c:pt>
                <c:pt idx="237">
                  <c:v>264016</c:v>
                </c:pt>
                <c:pt idx="238">
                  <c:v>297983</c:v>
                </c:pt>
                <c:pt idx="239">
                  <c:v>264018</c:v>
                </c:pt>
                <c:pt idx="240">
                  <c:v>289982</c:v>
                </c:pt>
                <c:pt idx="241">
                  <c:v>298014</c:v>
                </c:pt>
                <c:pt idx="242">
                  <c:v>296986</c:v>
                </c:pt>
                <c:pt idx="243">
                  <c:v>264017</c:v>
                </c:pt>
                <c:pt idx="244">
                  <c:v>297983</c:v>
                </c:pt>
                <c:pt idx="245">
                  <c:v>264014</c:v>
                </c:pt>
                <c:pt idx="246">
                  <c:v>289986</c:v>
                </c:pt>
                <c:pt idx="247">
                  <c:v>272014</c:v>
                </c:pt>
                <c:pt idx="248">
                  <c:v>289986</c:v>
                </c:pt>
                <c:pt idx="249">
                  <c:v>265017</c:v>
                </c:pt>
                <c:pt idx="250">
                  <c:v>297983</c:v>
                </c:pt>
                <c:pt idx="251">
                  <c:v>264015</c:v>
                </c:pt>
                <c:pt idx="252">
                  <c:v>289985</c:v>
                </c:pt>
                <c:pt idx="253">
                  <c:v>280014</c:v>
                </c:pt>
                <c:pt idx="254">
                  <c:v>289986</c:v>
                </c:pt>
                <c:pt idx="255">
                  <c:v>264018</c:v>
                </c:pt>
                <c:pt idx="256">
                  <c:v>297982</c:v>
                </c:pt>
                <c:pt idx="257">
                  <c:v>264014</c:v>
                </c:pt>
                <c:pt idx="258">
                  <c:v>289986</c:v>
                </c:pt>
                <c:pt idx="259">
                  <c:v>298015</c:v>
                </c:pt>
                <c:pt idx="260">
                  <c:v>289986</c:v>
                </c:pt>
                <c:pt idx="261">
                  <c:v>264013</c:v>
                </c:pt>
                <c:pt idx="262">
                  <c:v>298986</c:v>
                </c:pt>
                <c:pt idx="263">
                  <c:v>264017</c:v>
                </c:pt>
                <c:pt idx="264">
                  <c:v>279983</c:v>
                </c:pt>
                <c:pt idx="265">
                  <c:v>272014</c:v>
                </c:pt>
                <c:pt idx="266">
                  <c:v>289986</c:v>
                </c:pt>
                <c:pt idx="267">
                  <c:v>264014</c:v>
                </c:pt>
                <c:pt idx="268">
                  <c:v>297986</c:v>
                </c:pt>
                <c:pt idx="269">
                  <c:v>264014</c:v>
                </c:pt>
                <c:pt idx="270">
                  <c:v>289986</c:v>
                </c:pt>
                <c:pt idx="271">
                  <c:v>273014</c:v>
                </c:pt>
                <c:pt idx="272">
                  <c:v>289986</c:v>
                </c:pt>
                <c:pt idx="273">
                  <c:v>264017</c:v>
                </c:pt>
                <c:pt idx="274">
                  <c:v>304983</c:v>
                </c:pt>
                <c:pt idx="275">
                  <c:v>265014</c:v>
                </c:pt>
                <c:pt idx="276">
                  <c:v>289986</c:v>
                </c:pt>
                <c:pt idx="277">
                  <c:v>299014</c:v>
                </c:pt>
                <c:pt idx="278">
                  <c:v>289986</c:v>
                </c:pt>
                <c:pt idx="279">
                  <c:v>264017</c:v>
                </c:pt>
                <c:pt idx="280">
                  <c:v>297983</c:v>
                </c:pt>
                <c:pt idx="281">
                  <c:v>264014</c:v>
                </c:pt>
                <c:pt idx="282">
                  <c:v>289986</c:v>
                </c:pt>
                <c:pt idx="283">
                  <c:v>272014</c:v>
                </c:pt>
                <c:pt idx="284">
                  <c:v>290987</c:v>
                </c:pt>
                <c:pt idx="285">
                  <c:v>271013</c:v>
                </c:pt>
                <c:pt idx="286">
                  <c:v>297986</c:v>
                </c:pt>
                <c:pt idx="287">
                  <c:v>264014</c:v>
                </c:pt>
                <c:pt idx="288">
                  <c:v>290986</c:v>
                </c:pt>
                <c:pt idx="289">
                  <c:v>272014</c:v>
                </c:pt>
                <c:pt idx="290">
                  <c:v>289986</c:v>
                </c:pt>
                <c:pt idx="291">
                  <c:v>264018</c:v>
                </c:pt>
                <c:pt idx="292">
                  <c:v>297982</c:v>
                </c:pt>
                <c:pt idx="293">
                  <c:v>5944000</c:v>
                </c:pt>
                <c:pt idx="294">
                  <c:v>298015</c:v>
                </c:pt>
                <c:pt idx="295">
                  <c:v>289986</c:v>
                </c:pt>
                <c:pt idx="296">
                  <c:v>254013</c:v>
                </c:pt>
                <c:pt idx="297">
                  <c:v>298986</c:v>
                </c:pt>
                <c:pt idx="298">
                  <c:v>264014</c:v>
                </c:pt>
                <c:pt idx="299">
                  <c:v>289986</c:v>
                </c:pt>
                <c:pt idx="300">
                  <c:v>272014</c:v>
                </c:pt>
                <c:pt idx="301">
                  <c:v>289986</c:v>
                </c:pt>
                <c:pt idx="302">
                  <c:v>264014</c:v>
                </c:pt>
                <c:pt idx="303">
                  <c:v>297986</c:v>
                </c:pt>
                <c:pt idx="304">
                  <c:v>264014</c:v>
                </c:pt>
                <c:pt idx="305">
                  <c:v>289986</c:v>
                </c:pt>
                <c:pt idx="306">
                  <c:v>279018</c:v>
                </c:pt>
                <c:pt idx="307">
                  <c:v>289982</c:v>
                </c:pt>
                <c:pt idx="308">
                  <c:v>264018</c:v>
                </c:pt>
                <c:pt idx="309">
                  <c:v>297982</c:v>
                </c:pt>
                <c:pt idx="310">
                  <c:v>265015</c:v>
                </c:pt>
                <c:pt idx="311">
                  <c:v>289985</c:v>
                </c:pt>
                <c:pt idx="312">
                  <c:v>298017</c:v>
                </c:pt>
                <c:pt idx="313">
                  <c:v>289983</c:v>
                </c:pt>
                <c:pt idx="314">
                  <c:v>264017</c:v>
                </c:pt>
                <c:pt idx="315">
                  <c:v>297983</c:v>
                </c:pt>
                <c:pt idx="316">
                  <c:v>264017</c:v>
                </c:pt>
                <c:pt idx="317">
                  <c:v>296983</c:v>
                </c:pt>
                <c:pt idx="318">
                  <c:v>272017</c:v>
                </c:pt>
                <c:pt idx="319">
                  <c:v>289983</c:v>
                </c:pt>
                <c:pt idx="320">
                  <c:v>264015</c:v>
                </c:pt>
                <c:pt idx="321">
                  <c:v>297985</c:v>
                </c:pt>
                <c:pt idx="322">
                  <c:v>264018</c:v>
                </c:pt>
                <c:pt idx="323">
                  <c:v>290982</c:v>
                </c:pt>
                <c:pt idx="324">
                  <c:v>272016</c:v>
                </c:pt>
                <c:pt idx="325">
                  <c:v>289985</c:v>
                </c:pt>
                <c:pt idx="326">
                  <c:v>264017</c:v>
                </c:pt>
                <c:pt idx="327">
                  <c:v>297985</c:v>
                </c:pt>
                <c:pt idx="328">
                  <c:v>254014</c:v>
                </c:pt>
                <c:pt idx="329">
                  <c:v>29997</c:v>
                </c:pt>
                <c:pt idx="330">
                  <c:v>289986</c:v>
                </c:pt>
                <c:pt idx="331">
                  <c:v>298014</c:v>
                </c:pt>
                <c:pt idx="332">
                  <c:v>290986</c:v>
                </c:pt>
                <c:pt idx="333">
                  <c:v>264017</c:v>
                </c:pt>
                <c:pt idx="334">
                  <c:v>297984</c:v>
                </c:pt>
                <c:pt idx="335">
                  <c:v>264013</c:v>
                </c:pt>
                <c:pt idx="336">
                  <c:v>289986</c:v>
                </c:pt>
                <c:pt idx="337">
                  <c:v>272014</c:v>
                </c:pt>
                <c:pt idx="338">
                  <c:v>329986</c:v>
                </c:pt>
                <c:pt idx="339">
                  <c:v>266016</c:v>
                </c:pt>
                <c:pt idx="340">
                  <c:v>300984</c:v>
                </c:pt>
                <c:pt idx="341">
                  <c:v>267015</c:v>
                </c:pt>
                <c:pt idx="342">
                  <c:v>291985</c:v>
                </c:pt>
                <c:pt idx="343">
                  <c:v>275014</c:v>
                </c:pt>
                <c:pt idx="344">
                  <c:v>291986</c:v>
                </c:pt>
                <c:pt idx="345">
                  <c:v>267017</c:v>
                </c:pt>
                <c:pt idx="346">
                  <c:v>299983</c:v>
                </c:pt>
                <c:pt idx="347">
                  <c:v>266017</c:v>
                </c:pt>
                <c:pt idx="348">
                  <c:v>290983</c:v>
                </c:pt>
                <c:pt idx="349">
                  <c:v>307017</c:v>
                </c:pt>
                <c:pt idx="350">
                  <c:v>289987</c:v>
                </c:pt>
                <c:pt idx="351">
                  <c:v>264010</c:v>
                </c:pt>
                <c:pt idx="352">
                  <c:v>297986</c:v>
                </c:pt>
                <c:pt idx="353">
                  <c:v>264017</c:v>
                </c:pt>
                <c:pt idx="354">
                  <c:v>289985</c:v>
                </c:pt>
                <c:pt idx="355">
                  <c:v>273016</c:v>
                </c:pt>
                <c:pt idx="356">
                  <c:v>289982</c:v>
                </c:pt>
                <c:pt idx="357">
                  <c:v>265014</c:v>
                </c:pt>
                <c:pt idx="358">
                  <c:v>298986</c:v>
                </c:pt>
                <c:pt idx="359">
                  <c:v>264014</c:v>
                </c:pt>
                <c:pt idx="360">
                  <c:v>279986</c:v>
                </c:pt>
                <c:pt idx="361">
                  <c:v>272017</c:v>
                </c:pt>
                <c:pt idx="362">
                  <c:v>290983</c:v>
                </c:pt>
                <c:pt idx="363">
                  <c:v>264014</c:v>
                </c:pt>
                <c:pt idx="364">
                  <c:v>298986</c:v>
                </c:pt>
                <c:pt idx="365">
                  <c:v>264017</c:v>
                </c:pt>
                <c:pt idx="366">
                  <c:v>289983</c:v>
                </c:pt>
                <c:pt idx="367">
                  <c:v>298014</c:v>
                </c:pt>
                <c:pt idx="368">
                  <c:v>289986</c:v>
                </c:pt>
                <c:pt idx="369">
                  <c:v>264017</c:v>
                </c:pt>
                <c:pt idx="370">
                  <c:v>304983</c:v>
                </c:pt>
                <c:pt idx="371">
                  <c:v>264017</c:v>
                </c:pt>
                <c:pt idx="372">
                  <c:v>289986</c:v>
                </c:pt>
                <c:pt idx="373">
                  <c:v>272015</c:v>
                </c:pt>
                <c:pt idx="374">
                  <c:v>289986</c:v>
                </c:pt>
                <c:pt idx="375">
                  <c:v>264010</c:v>
                </c:pt>
                <c:pt idx="376">
                  <c:v>297986</c:v>
                </c:pt>
                <c:pt idx="377">
                  <c:v>265014</c:v>
                </c:pt>
                <c:pt idx="378">
                  <c:v>289986</c:v>
                </c:pt>
                <c:pt idx="379">
                  <c:v>272014</c:v>
                </c:pt>
                <c:pt idx="380">
                  <c:v>289986</c:v>
                </c:pt>
                <c:pt idx="381">
                  <c:v>271018</c:v>
                </c:pt>
                <c:pt idx="382">
                  <c:v>297984</c:v>
                </c:pt>
                <c:pt idx="383">
                  <c:v>264016</c:v>
                </c:pt>
                <c:pt idx="384">
                  <c:v>289982</c:v>
                </c:pt>
                <c:pt idx="385">
                  <c:v>298017</c:v>
                </c:pt>
                <c:pt idx="386">
                  <c:v>289987</c:v>
                </c:pt>
                <c:pt idx="387">
                  <c:v>265013</c:v>
                </c:pt>
                <c:pt idx="388">
                  <c:v>297983</c:v>
                </c:pt>
                <c:pt idx="389">
                  <c:v>264016</c:v>
                </c:pt>
                <c:pt idx="390">
                  <c:v>290984</c:v>
                </c:pt>
                <c:pt idx="391">
                  <c:v>273014</c:v>
                </c:pt>
                <c:pt idx="392">
                  <c:v>279987</c:v>
                </c:pt>
                <c:pt idx="393">
                  <c:v>264013</c:v>
                </c:pt>
                <c:pt idx="394">
                  <c:v>298986</c:v>
                </c:pt>
                <c:pt idx="395">
                  <c:v>264014</c:v>
                </c:pt>
                <c:pt idx="396">
                  <c:v>289986</c:v>
                </c:pt>
                <c:pt idx="397">
                  <c:v>272015</c:v>
                </c:pt>
                <c:pt idx="398">
                  <c:v>289986</c:v>
                </c:pt>
                <c:pt idx="399">
                  <c:v>265014</c:v>
                </c:pt>
                <c:pt idx="400">
                  <c:v>297985</c:v>
                </c:pt>
                <c:pt idx="401">
                  <c:v>7728003</c:v>
                </c:pt>
                <c:pt idx="402">
                  <c:v>305011</c:v>
                </c:pt>
                <c:pt idx="403">
                  <c:v>289986</c:v>
                </c:pt>
                <c:pt idx="404">
                  <c:v>265014</c:v>
                </c:pt>
                <c:pt idx="405">
                  <c:v>297986</c:v>
                </c:pt>
                <c:pt idx="406">
                  <c:v>264014</c:v>
                </c:pt>
                <c:pt idx="407">
                  <c:v>289986</c:v>
                </c:pt>
                <c:pt idx="408">
                  <c:v>272014</c:v>
                </c:pt>
                <c:pt idx="409">
                  <c:v>289986</c:v>
                </c:pt>
                <c:pt idx="410">
                  <c:v>264014</c:v>
                </c:pt>
                <c:pt idx="411">
                  <c:v>297986</c:v>
                </c:pt>
                <c:pt idx="412">
                  <c:v>264014</c:v>
                </c:pt>
                <c:pt idx="413">
                  <c:v>296986</c:v>
                </c:pt>
                <c:pt idx="414">
                  <c:v>272018</c:v>
                </c:pt>
                <c:pt idx="415">
                  <c:v>289983</c:v>
                </c:pt>
                <c:pt idx="416">
                  <c:v>264016</c:v>
                </c:pt>
                <c:pt idx="417">
                  <c:v>298984</c:v>
                </c:pt>
                <c:pt idx="418">
                  <c:v>264013</c:v>
                </c:pt>
                <c:pt idx="419">
                  <c:v>289986</c:v>
                </c:pt>
                <c:pt idx="420">
                  <c:v>298017</c:v>
                </c:pt>
                <c:pt idx="421">
                  <c:v>289987</c:v>
                </c:pt>
                <c:pt idx="422">
                  <c:v>264010</c:v>
                </c:pt>
                <c:pt idx="423">
                  <c:v>297986</c:v>
                </c:pt>
                <c:pt idx="424">
                  <c:v>255017</c:v>
                </c:pt>
                <c:pt idx="425">
                  <c:v>30001</c:v>
                </c:pt>
                <c:pt idx="426">
                  <c:v>290982</c:v>
                </c:pt>
                <c:pt idx="427">
                  <c:v>272017</c:v>
                </c:pt>
                <c:pt idx="428">
                  <c:v>289987</c:v>
                </c:pt>
                <c:pt idx="429">
                  <c:v>264010</c:v>
                </c:pt>
                <c:pt idx="430">
                  <c:v>297986</c:v>
                </c:pt>
                <c:pt idx="431">
                  <c:v>264016</c:v>
                </c:pt>
                <c:pt idx="432">
                  <c:v>289985</c:v>
                </c:pt>
                <c:pt idx="433">
                  <c:v>272016</c:v>
                </c:pt>
                <c:pt idx="434">
                  <c:v>296984</c:v>
                </c:pt>
                <c:pt idx="435">
                  <c:v>264016</c:v>
                </c:pt>
                <c:pt idx="436">
                  <c:v>297983</c:v>
                </c:pt>
                <c:pt idx="437">
                  <c:v>264017</c:v>
                </c:pt>
                <c:pt idx="438">
                  <c:v>289986</c:v>
                </c:pt>
                <c:pt idx="439">
                  <c:v>299013</c:v>
                </c:pt>
                <c:pt idx="440">
                  <c:v>289985</c:v>
                </c:pt>
                <c:pt idx="441">
                  <c:v>264017</c:v>
                </c:pt>
                <c:pt idx="442">
                  <c:v>297985</c:v>
                </c:pt>
                <c:pt idx="443">
                  <c:v>264011</c:v>
                </c:pt>
                <c:pt idx="444">
                  <c:v>289986</c:v>
                </c:pt>
                <c:pt idx="445">
                  <c:v>279015</c:v>
                </c:pt>
                <c:pt idx="446">
                  <c:v>289985</c:v>
                </c:pt>
                <c:pt idx="447">
                  <c:v>264014</c:v>
                </c:pt>
                <c:pt idx="448">
                  <c:v>297986</c:v>
                </c:pt>
                <c:pt idx="449">
                  <c:v>264014</c:v>
                </c:pt>
                <c:pt idx="450">
                  <c:v>289986</c:v>
                </c:pt>
                <c:pt idx="451">
                  <c:v>272014</c:v>
                </c:pt>
                <c:pt idx="452">
                  <c:v>290986</c:v>
                </c:pt>
                <c:pt idx="453">
                  <c:v>264014</c:v>
                </c:pt>
                <c:pt idx="454">
                  <c:v>297986</c:v>
                </c:pt>
                <c:pt idx="455">
                  <c:v>264017</c:v>
                </c:pt>
                <c:pt idx="456">
                  <c:v>279983</c:v>
                </c:pt>
                <c:pt idx="457">
                  <c:v>298014</c:v>
                </c:pt>
                <c:pt idx="458">
                  <c:v>289986</c:v>
                </c:pt>
                <c:pt idx="459">
                  <c:v>264014</c:v>
                </c:pt>
                <c:pt idx="460">
                  <c:v>297986</c:v>
                </c:pt>
                <c:pt idx="461">
                  <c:v>265015</c:v>
                </c:pt>
                <c:pt idx="462">
                  <c:v>289985</c:v>
                </c:pt>
                <c:pt idx="463">
                  <c:v>272014</c:v>
                </c:pt>
                <c:pt idx="464">
                  <c:v>289986</c:v>
                </c:pt>
                <c:pt idx="465">
                  <c:v>264017</c:v>
                </c:pt>
                <c:pt idx="466">
                  <c:v>304983</c:v>
                </c:pt>
                <c:pt idx="467">
                  <c:v>264017</c:v>
                </c:pt>
                <c:pt idx="468">
                  <c:v>289986</c:v>
                </c:pt>
                <c:pt idx="469">
                  <c:v>272014</c:v>
                </c:pt>
                <c:pt idx="470">
                  <c:v>289983</c:v>
                </c:pt>
                <c:pt idx="471">
                  <c:v>264017</c:v>
                </c:pt>
                <c:pt idx="472">
                  <c:v>297983</c:v>
                </c:pt>
                <c:pt idx="473">
                  <c:v>264017</c:v>
                </c:pt>
                <c:pt idx="474">
                  <c:v>290983</c:v>
                </c:pt>
                <c:pt idx="475">
                  <c:v>298016</c:v>
                </c:pt>
                <c:pt idx="476">
                  <c:v>289985</c:v>
                </c:pt>
                <c:pt idx="477">
                  <c:v>271013</c:v>
                </c:pt>
                <c:pt idx="478">
                  <c:v>298986</c:v>
                </c:pt>
                <c:pt idx="479">
                  <c:v>264017</c:v>
                </c:pt>
                <c:pt idx="480">
                  <c:v>289983</c:v>
                </c:pt>
                <c:pt idx="481">
                  <c:v>272018</c:v>
                </c:pt>
                <c:pt idx="482">
                  <c:v>289982</c:v>
                </c:pt>
                <c:pt idx="483">
                  <c:v>264017</c:v>
                </c:pt>
                <c:pt idx="484">
                  <c:v>297984</c:v>
                </c:pt>
                <c:pt idx="485">
                  <c:v>264017</c:v>
                </c:pt>
                <c:pt idx="486">
                  <c:v>289982</c:v>
                </c:pt>
                <c:pt idx="487">
                  <c:v>273015</c:v>
                </c:pt>
                <c:pt idx="488">
                  <c:v>279985</c:v>
                </c:pt>
                <c:pt idx="489">
                  <c:v>264018</c:v>
                </c:pt>
                <c:pt idx="490">
                  <c:v>297982</c:v>
                </c:pt>
                <c:pt idx="491">
                  <c:v>265015</c:v>
                </c:pt>
                <c:pt idx="492">
                  <c:v>289985</c:v>
                </c:pt>
                <c:pt idx="493">
                  <c:v>299014</c:v>
                </c:pt>
                <c:pt idx="494">
                  <c:v>290986</c:v>
                </c:pt>
                <c:pt idx="495">
                  <c:v>264017</c:v>
                </c:pt>
                <c:pt idx="496">
                  <c:v>298983</c:v>
                </c:pt>
                <c:pt idx="497">
                  <c:v>264017</c:v>
                </c:pt>
                <c:pt idx="498">
                  <c:v>297983</c:v>
                </c:pt>
                <c:pt idx="499">
                  <c:v>272014</c:v>
                </c:pt>
                <c:pt idx="500">
                  <c:v>289986</c:v>
                </c:pt>
                <c:pt idx="501">
                  <c:v>264017</c:v>
                </c:pt>
                <c:pt idx="502">
                  <c:v>297983</c:v>
                </c:pt>
                <c:pt idx="503">
                  <c:v>264017</c:v>
                </c:pt>
                <c:pt idx="504">
                  <c:v>289983</c:v>
                </c:pt>
                <c:pt idx="505">
                  <c:v>272014</c:v>
                </c:pt>
                <c:pt idx="506">
                  <c:v>289986</c:v>
                </c:pt>
                <c:pt idx="507">
                  <c:v>264017</c:v>
                </c:pt>
                <c:pt idx="508">
                  <c:v>297983</c:v>
                </c:pt>
                <c:pt idx="509">
                  <c:v>5097000</c:v>
                </c:pt>
                <c:pt idx="510">
                  <c:v>298017</c:v>
                </c:pt>
                <c:pt idx="511">
                  <c:v>289983</c:v>
                </c:pt>
                <c:pt idx="512">
                  <c:v>264017</c:v>
                </c:pt>
                <c:pt idx="513">
                  <c:v>297983</c:v>
                </c:pt>
                <c:pt idx="514">
                  <c:v>264017</c:v>
                </c:pt>
                <c:pt idx="515">
                  <c:v>289983</c:v>
                </c:pt>
                <c:pt idx="516">
                  <c:v>272017</c:v>
                </c:pt>
                <c:pt idx="517">
                  <c:v>289983</c:v>
                </c:pt>
                <c:pt idx="518">
                  <c:v>265018</c:v>
                </c:pt>
                <c:pt idx="519">
                  <c:v>297982</c:v>
                </c:pt>
                <c:pt idx="520">
                  <c:v>254017</c:v>
                </c:pt>
                <c:pt idx="521">
                  <c:v>29997</c:v>
                </c:pt>
                <c:pt idx="522">
                  <c:v>289986</c:v>
                </c:pt>
                <c:pt idx="523">
                  <c:v>272014</c:v>
                </c:pt>
                <c:pt idx="524">
                  <c:v>289986</c:v>
                </c:pt>
                <c:pt idx="525">
                  <c:v>264014</c:v>
                </c:pt>
                <c:pt idx="526">
                  <c:v>297986</c:v>
                </c:pt>
                <c:pt idx="527">
                  <c:v>265018</c:v>
                </c:pt>
                <c:pt idx="528">
                  <c:v>289983</c:v>
                </c:pt>
                <c:pt idx="529">
                  <c:v>298013</c:v>
                </c:pt>
                <c:pt idx="530">
                  <c:v>296986</c:v>
                </c:pt>
                <c:pt idx="531">
                  <c:v>265015</c:v>
                </c:pt>
                <c:pt idx="532">
                  <c:v>297985</c:v>
                </c:pt>
                <c:pt idx="533">
                  <c:v>264014</c:v>
                </c:pt>
                <c:pt idx="534">
                  <c:v>289986</c:v>
                </c:pt>
                <c:pt idx="535">
                  <c:v>272014</c:v>
                </c:pt>
                <c:pt idx="536">
                  <c:v>289986</c:v>
                </c:pt>
                <c:pt idx="537">
                  <c:v>264014</c:v>
                </c:pt>
                <c:pt idx="538">
                  <c:v>297986</c:v>
                </c:pt>
                <c:pt idx="539">
                  <c:v>264015</c:v>
                </c:pt>
                <c:pt idx="540">
                  <c:v>290985</c:v>
                </c:pt>
                <c:pt idx="541">
                  <c:v>279018</c:v>
                </c:pt>
                <c:pt idx="542">
                  <c:v>289986</c:v>
                </c:pt>
                <c:pt idx="543">
                  <c:v>264010</c:v>
                </c:pt>
                <c:pt idx="544">
                  <c:v>297986</c:v>
                </c:pt>
                <c:pt idx="545">
                  <c:v>264017</c:v>
                </c:pt>
                <c:pt idx="546">
                  <c:v>289986</c:v>
                </c:pt>
                <c:pt idx="547">
                  <c:v>298015</c:v>
                </c:pt>
                <c:pt idx="548">
                  <c:v>289982</c:v>
                </c:pt>
                <c:pt idx="549">
                  <c:v>264017</c:v>
                </c:pt>
                <c:pt idx="550">
                  <c:v>297983</c:v>
                </c:pt>
                <c:pt idx="551">
                  <c:v>264018</c:v>
                </c:pt>
                <c:pt idx="552">
                  <c:v>279985</c:v>
                </c:pt>
                <c:pt idx="553">
                  <c:v>272014</c:v>
                </c:pt>
                <c:pt idx="554">
                  <c:v>290983</c:v>
                </c:pt>
                <c:pt idx="555">
                  <c:v>284017</c:v>
                </c:pt>
                <c:pt idx="556">
                  <c:v>297983</c:v>
                </c:pt>
                <c:pt idx="557">
                  <c:v>265018</c:v>
                </c:pt>
                <c:pt idx="558">
                  <c:v>290982</c:v>
                </c:pt>
                <c:pt idx="559">
                  <c:v>273017</c:v>
                </c:pt>
                <c:pt idx="560">
                  <c:v>290983</c:v>
                </c:pt>
                <c:pt idx="561">
                  <c:v>265017</c:v>
                </c:pt>
                <c:pt idx="562">
                  <c:v>304986</c:v>
                </c:pt>
                <c:pt idx="563">
                  <c:v>265012</c:v>
                </c:pt>
                <c:pt idx="564">
                  <c:v>289986</c:v>
                </c:pt>
                <c:pt idx="565">
                  <c:v>298013</c:v>
                </c:pt>
                <c:pt idx="566">
                  <c:v>289986</c:v>
                </c:pt>
                <c:pt idx="567">
                  <c:v>264014</c:v>
                </c:pt>
                <c:pt idx="568">
                  <c:v>297986</c:v>
                </c:pt>
                <c:pt idx="569">
                  <c:v>264014</c:v>
                </c:pt>
                <c:pt idx="570">
                  <c:v>289986</c:v>
                </c:pt>
                <c:pt idx="571">
                  <c:v>272014</c:v>
                </c:pt>
                <c:pt idx="572">
                  <c:v>290986</c:v>
                </c:pt>
                <c:pt idx="573">
                  <c:v>271014</c:v>
                </c:pt>
                <c:pt idx="574">
                  <c:v>297986</c:v>
                </c:pt>
                <c:pt idx="575">
                  <c:v>264017</c:v>
                </c:pt>
                <c:pt idx="576">
                  <c:v>289985</c:v>
                </c:pt>
                <c:pt idx="577">
                  <c:v>272015</c:v>
                </c:pt>
                <c:pt idx="578">
                  <c:v>289986</c:v>
                </c:pt>
                <c:pt idx="579">
                  <c:v>264011</c:v>
                </c:pt>
                <c:pt idx="580">
                  <c:v>297986</c:v>
                </c:pt>
                <c:pt idx="581">
                  <c:v>264017</c:v>
                </c:pt>
                <c:pt idx="582">
                  <c:v>289986</c:v>
                </c:pt>
                <c:pt idx="583">
                  <c:v>298015</c:v>
                </c:pt>
                <c:pt idx="584">
                  <c:v>279982</c:v>
                </c:pt>
                <c:pt idx="585">
                  <c:v>264016</c:v>
                </c:pt>
                <c:pt idx="586">
                  <c:v>297984</c:v>
                </c:pt>
                <c:pt idx="587">
                  <c:v>264017</c:v>
                </c:pt>
                <c:pt idx="588">
                  <c:v>289986</c:v>
                </c:pt>
                <c:pt idx="589">
                  <c:v>272013</c:v>
                </c:pt>
                <c:pt idx="590">
                  <c:v>289984</c:v>
                </c:pt>
                <c:pt idx="591">
                  <c:v>264016</c:v>
                </c:pt>
                <c:pt idx="592">
                  <c:v>297984</c:v>
                </c:pt>
                <c:pt idx="593">
                  <c:v>264017</c:v>
                </c:pt>
                <c:pt idx="594">
                  <c:v>296983</c:v>
                </c:pt>
                <c:pt idx="595">
                  <c:v>272014</c:v>
                </c:pt>
                <c:pt idx="596">
                  <c:v>289986</c:v>
                </c:pt>
                <c:pt idx="597">
                  <c:v>264014</c:v>
                </c:pt>
                <c:pt idx="598">
                  <c:v>298986</c:v>
                </c:pt>
                <c:pt idx="599">
                  <c:v>264017</c:v>
                </c:pt>
                <c:pt idx="600">
                  <c:v>289983</c:v>
                </c:pt>
                <c:pt idx="601">
                  <c:v>298014</c:v>
                </c:pt>
                <c:pt idx="602">
                  <c:v>289986</c:v>
                </c:pt>
                <c:pt idx="603">
                  <c:v>264014</c:v>
                </c:pt>
                <c:pt idx="604">
                  <c:v>297986</c:v>
                </c:pt>
                <c:pt idx="605">
                  <c:v>271016</c:v>
                </c:pt>
                <c:pt idx="606">
                  <c:v>289984</c:v>
                </c:pt>
                <c:pt idx="607">
                  <c:v>272018</c:v>
                </c:pt>
                <c:pt idx="608">
                  <c:v>289982</c:v>
                </c:pt>
                <c:pt idx="609">
                  <c:v>264017</c:v>
                </c:pt>
                <c:pt idx="610">
                  <c:v>297983</c:v>
                </c:pt>
                <c:pt idx="611">
                  <c:v>265014</c:v>
                </c:pt>
                <c:pt idx="612">
                  <c:v>289986</c:v>
                </c:pt>
                <c:pt idx="613">
                  <c:v>272014</c:v>
                </c:pt>
                <c:pt idx="614">
                  <c:v>289986</c:v>
                </c:pt>
                <c:pt idx="615">
                  <c:v>264014</c:v>
                </c:pt>
                <c:pt idx="616">
                  <c:v>287987</c:v>
                </c:pt>
                <c:pt idx="617">
                  <c:v>6303999</c:v>
                </c:pt>
                <c:pt idx="618">
                  <c:v>298017</c:v>
                </c:pt>
                <c:pt idx="619">
                  <c:v>289986</c:v>
                </c:pt>
                <c:pt idx="620">
                  <c:v>264011</c:v>
                </c:pt>
                <c:pt idx="621">
                  <c:v>297986</c:v>
                </c:pt>
                <c:pt idx="622">
                  <c:v>264016</c:v>
                </c:pt>
                <c:pt idx="623">
                  <c:v>289985</c:v>
                </c:pt>
                <c:pt idx="624">
                  <c:v>272016</c:v>
                </c:pt>
                <c:pt idx="625">
                  <c:v>289986</c:v>
                </c:pt>
                <c:pt idx="626">
                  <c:v>271011</c:v>
                </c:pt>
                <c:pt idx="627">
                  <c:v>297986</c:v>
                </c:pt>
                <c:pt idx="628">
                  <c:v>264014</c:v>
                </c:pt>
                <c:pt idx="629">
                  <c:v>289986</c:v>
                </c:pt>
                <c:pt idx="630">
                  <c:v>272014</c:v>
                </c:pt>
                <c:pt idx="631">
                  <c:v>289986</c:v>
                </c:pt>
                <c:pt idx="632">
                  <c:v>264014</c:v>
                </c:pt>
                <c:pt idx="633">
                  <c:v>297986</c:v>
                </c:pt>
                <c:pt idx="634">
                  <c:v>264014</c:v>
                </c:pt>
                <c:pt idx="635">
                  <c:v>290986</c:v>
                </c:pt>
                <c:pt idx="636">
                  <c:v>298015</c:v>
                </c:pt>
                <c:pt idx="637">
                  <c:v>296985</c:v>
                </c:pt>
                <c:pt idx="638">
                  <c:v>264016</c:v>
                </c:pt>
                <c:pt idx="639">
                  <c:v>298984</c:v>
                </c:pt>
                <c:pt idx="640">
                  <c:v>264014</c:v>
                </c:pt>
                <c:pt idx="641">
                  <c:v>289986</c:v>
                </c:pt>
                <c:pt idx="642">
                  <c:v>272014</c:v>
                </c:pt>
                <c:pt idx="643">
                  <c:v>289986</c:v>
                </c:pt>
                <c:pt idx="644">
                  <c:v>264015</c:v>
                </c:pt>
                <c:pt idx="645">
                  <c:v>297985</c:v>
                </c:pt>
                <c:pt idx="646">
                  <c:v>264014</c:v>
                </c:pt>
                <c:pt idx="647">
                  <c:v>289986</c:v>
                </c:pt>
                <c:pt idx="648">
                  <c:v>263014</c:v>
                </c:pt>
                <c:pt idx="649">
                  <c:v>30003</c:v>
                </c:pt>
                <c:pt idx="650">
                  <c:v>289983</c:v>
                </c:pt>
                <c:pt idx="651">
                  <c:v>264017</c:v>
                </c:pt>
                <c:pt idx="652">
                  <c:v>297983</c:v>
                </c:pt>
                <c:pt idx="653">
                  <c:v>264017</c:v>
                </c:pt>
                <c:pt idx="654">
                  <c:v>289987</c:v>
                </c:pt>
                <c:pt idx="655">
                  <c:v>298014</c:v>
                </c:pt>
                <c:pt idx="656">
                  <c:v>289982</c:v>
                </c:pt>
                <c:pt idx="657">
                  <c:v>265014</c:v>
                </c:pt>
                <c:pt idx="658">
                  <c:v>304986</c:v>
                </c:pt>
                <c:pt idx="659">
                  <c:v>264017</c:v>
                </c:pt>
                <c:pt idx="660">
                  <c:v>289985</c:v>
                </c:pt>
                <c:pt idx="661">
                  <c:v>273016</c:v>
                </c:pt>
                <c:pt idx="662">
                  <c:v>289982</c:v>
                </c:pt>
                <c:pt idx="663">
                  <c:v>264018</c:v>
                </c:pt>
                <c:pt idx="664">
                  <c:v>297982</c:v>
                </c:pt>
                <c:pt idx="665">
                  <c:v>264018</c:v>
                </c:pt>
                <c:pt idx="666">
                  <c:v>289982</c:v>
                </c:pt>
                <c:pt idx="667">
                  <c:v>272018</c:v>
                </c:pt>
                <c:pt idx="668">
                  <c:v>289982</c:v>
                </c:pt>
                <c:pt idx="669">
                  <c:v>271017</c:v>
                </c:pt>
                <c:pt idx="670">
                  <c:v>297983</c:v>
                </c:pt>
                <c:pt idx="671">
                  <c:v>264017</c:v>
                </c:pt>
                <c:pt idx="672">
                  <c:v>289983</c:v>
                </c:pt>
                <c:pt idx="673">
                  <c:v>298014</c:v>
                </c:pt>
                <c:pt idx="674">
                  <c:v>289986</c:v>
                </c:pt>
                <c:pt idx="675">
                  <c:v>264017</c:v>
                </c:pt>
                <c:pt idx="676">
                  <c:v>297983</c:v>
                </c:pt>
                <c:pt idx="677">
                  <c:v>264014</c:v>
                </c:pt>
                <c:pt idx="678">
                  <c:v>289986</c:v>
                </c:pt>
                <c:pt idx="679">
                  <c:v>272014</c:v>
                </c:pt>
                <c:pt idx="680">
                  <c:v>279988</c:v>
                </c:pt>
                <c:pt idx="681">
                  <c:v>264012</c:v>
                </c:pt>
                <c:pt idx="682">
                  <c:v>297990</c:v>
                </c:pt>
                <c:pt idx="683">
                  <c:v>265011</c:v>
                </c:pt>
                <c:pt idx="684">
                  <c:v>289986</c:v>
                </c:pt>
                <c:pt idx="685">
                  <c:v>272013</c:v>
                </c:pt>
                <c:pt idx="686">
                  <c:v>289986</c:v>
                </c:pt>
                <c:pt idx="687">
                  <c:v>264014</c:v>
                </c:pt>
                <c:pt idx="688">
                  <c:v>297986</c:v>
                </c:pt>
                <c:pt idx="689">
                  <c:v>264014</c:v>
                </c:pt>
                <c:pt idx="690">
                  <c:v>296986</c:v>
                </c:pt>
                <c:pt idx="691">
                  <c:v>298014</c:v>
                </c:pt>
                <c:pt idx="692">
                  <c:v>289986</c:v>
                </c:pt>
                <c:pt idx="693">
                  <c:v>264018</c:v>
                </c:pt>
                <c:pt idx="694">
                  <c:v>297985</c:v>
                </c:pt>
                <c:pt idx="695">
                  <c:v>264015</c:v>
                </c:pt>
                <c:pt idx="696">
                  <c:v>290986</c:v>
                </c:pt>
                <c:pt idx="697">
                  <c:v>272011</c:v>
                </c:pt>
                <c:pt idx="698">
                  <c:v>289985</c:v>
                </c:pt>
                <c:pt idx="699">
                  <c:v>264014</c:v>
                </c:pt>
                <c:pt idx="700">
                  <c:v>297986</c:v>
                </c:pt>
                <c:pt idx="701">
                  <c:v>271016</c:v>
                </c:pt>
                <c:pt idx="702">
                  <c:v>289984</c:v>
                </c:pt>
                <c:pt idx="703">
                  <c:v>272017</c:v>
                </c:pt>
                <c:pt idx="704">
                  <c:v>289983</c:v>
                </c:pt>
                <c:pt idx="705">
                  <c:v>264017</c:v>
                </c:pt>
                <c:pt idx="706">
                  <c:v>297983</c:v>
                </c:pt>
                <c:pt idx="707">
                  <c:v>264017</c:v>
                </c:pt>
                <c:pt idx="708">
                  <c:v>289983</c:v>
                </c:pt>
                <c:pt idx="709">
                  <c:v>298014</c:v>
                </c:pt>
                <c:pt idx="710">
                  <c:v>289986</c:v>
                </c:pt>
                <c:pt idx="711">
                  <c:v>264017</c:v>
                </c:pt>
                <c:pt idx="712">
                  <c:v>287983</c:v>
                </c:pt>
                <c:pt idx="713">
                  <c:v>264014</c:v>
                </c:pt>
                <c:pt idx="714">
                  <c:v>289986</c:v>
                </c:pt>
                <c:pt idx="715">
                  <c:v>272014</c:v>
                </c:pt>
                <c:pt idx="716">
                  <c:v>289986</c:v>
                </c:pt>
                <c:pt idx="717">
                  <c:v>264014</c:v>
                </c:pt>
                <c:pt idx="718">
                  <c:v>298986</c:v>
                </c:pt>
                <c:pt idx="719">
                  <c:v>264014</c:v>
                </c:pt>
                <c:pt idx="720">
                  <c:v>289986</c:v>
                </c:pt>
                <c:pt idx="721">
                  <c:v>272014</c:v>
                </c:pt>
                <c:pt idx="722">
                  <c:v>296986</c:v>
                </c:pt>
                <c:pt idx="723">
                  <c:v>264015</c:v>
                </c:pt>
                <c:pt idx="724">
                  <c:v>297985</c:v>
                </c:pt>
                <c:pt idx="725">
                  <c:v>4902000</c:v>
                </c:pt>
                <c:pt idx="726">
                  <c:v>298017</c:v>
                </c:pt>
                <c:pt idx="727">
                  <c:v>289986</c:v>
                </c:pt>
                <c:pt idx="728">
                  <c:v>264011</c:v>
                </c:pt>
                <c:pt idx="729">
                  <c:v>297986</c:v>
                </c:pt>
                <c:pt idx="730">
                  <c:v>264017</c:v>
                </c:pt>
                <c:pt idx="731">
                  <c:v>289985</c:v>
                </c:pt>
                <c:pt idx="732">
                  <c:v>272012</c:v>
                </c:pt>
                <c:pt idx="733">
                  <c:v>296986</c:v>
                </c:pt>
                <c:pt idx="734">
                  <c:v>264014</c:v>
                </c:pt>
                <c:pt idx="735">
                  <c:v>297986</c:v>
                </c:pt>
                <c:pt idx="736">
                  <c:v>264014</c:v>
                </c:pt>
                <c:pt idx="737">
                  <c:v>289986</c:v>
                </c:pt>
                <c:pt idx="738">
                  <c:v>273014</c:v>
                </c:pt>
                <c:pt idx="739">
                  <c:v>289986</c:v>
                </c:pt>
                <c:pt idx="740">
                  <c:v>264017</c:v>
                </c:pt>
                <c:pt idx="741">
                  <c:v>297983</c:v>
                </c:pt>
                <c:pt idx="742">
                  <c:v>264017</c:v>
                </c:pt>
                <c:pt idx="743">
                  <c:v>289983</c:v>
                </c:pt>
                <c:pt idx="744">
                  <c:v>288016</c:v>
                </c:pt>
                <c:pt idx="745">
                  <c:v>289984</c:v>
                </c:pt>
                <c:pt idx="746">
                  <c:v>264014</c:v>
                </c:pt>
                <c:pt idx="747">
                  <c:v>298986</c:v>
                </c:pt>
                <c:pt idx="748">
                  <c:v>264014</c:v>
                </c:pt>
                <c:pt idx="749">
                  <c:v>289986</c:v>
                </c:pt>
                <c:pt idx="750">
                  <c:v>272014</c:v>
                </c:pt>
                <c:pt idx="751">
                  <c:v>289986</c:v>
                </c:pt>
                <c:pt idx="752">
                  <c:v>264014</c:v>
                </c:pt>
                <c:pt idx="753">
                  <c:v>297986</c:v>
                </c:pt>
                <c:pt idx="754">
                  <c:v>271018</c:v>
                </c:pt>
                <c:pt idx="755">
                  <c:v>289982</c:v>
                </c:pt>
                <c:pt idx="756">
                  <c:v>272018</c:v>
                </c:pt>
                <c:pt idx="757">
                  <c:v>289982</c:v>
                </c:pt>
                <c:pt idx="758">
                  <c:v>264015</c:v>
                </c:pt>
                <c:pt idx="759">
                  <c:v>297985</c:v>
                </c:pt>
                <c:pt idx="760">
                  <c:v>265014</c:v>
                </c:pt>
                <c:pt idx="761">
                  <c:v>289986</c:v>
                </c:pt>
                <c:pt idx="762">
                  <c:v>298017</c:v>
                </c:pt>
                <c:pt idx="763">
                  <c:v>289986</c:v>
                </c:pt>
                <c:pt idx="764">
                  <c:v>264011</c:v>
                </c:pt>
                <c:pt idx="765">
                  <c:v>304986</c:v>
                </c:pt>
                <c:pt idx="766">
                  <c:v>264014</c:v>
                </c:pt>
                <c:pt idx="767">
                  <c:v>289986</c:v>
                </c:pt>
                <c:pt idx="768">
                  <c:v>272017</c:v>
                </c:pt>
                <c:pt idx="769">
                  <c:v>289983</c:v>
                </c:pt>
                <c:pt idx="770">
                  <c:v>264017</c:v>
                </c:pt>
                <c:pt idx="771">
                  <c:v>297983</c:v>
                </c:pt>
                <c:pt idx="772">
                  <c:v>264016</c:v>
                </c:pt>
                <c:pt idx="773">
                  <c:v>290984</c:v>
                </c:pt>
                <c:pt idx="774">
                  <c:v>272014</c:v>
                </c:pt>
                <c:pt idx="775">
                  <c:v>289986</c:v>
                </c:pt>
                <c:pt idx="776">
                  <c:v>254016</c:v>
                </c:pt>
                <c:pt idx="777">
                  <c:v>297985</c:v>
                </c:pt>
                <c:pt idx="778">
                  <c:v>264016</c:v>
                </c:pt>
                <c:pt idx="779">
                  <c:v>289983</c:v>
                </c:pt>
                <c:pt idx="780">
                  <c:v>298014</c:v>
                </c:pt>
                <c:pt idx="781">
                  <c:v>289986</c:v>
                </c:pt>
                <c:pt idx="782">
                  <c:v>265014</c:v>
                </c:pt>
                <c:pt idx="783">
                  <c:v>297986</c:v>
                </c:pt>
                <c:pt idx="784">
                  <c:v>264017</c:v>
                </c:pt>
                <c:pt idx="785">
                  <c:v>289986</c:v>
                </c:pt>
                <c:pt idx="786">
                  <c:v>279011</c:v>
                </c:pt>
                <c:pt idx="787">
                  <c:v>289986</c:v>
                </c:pt>
                <c:pt idx="788">
                  <c:v>264014</c:v>
                </c:pt>
                <c:pt idx="789">
                  <c:v>297986</c:v>
                </c:pt>
                <c:pt idx="790">
                  <c:v>264014</c:v>
                </c:pt>
                <c:pt idx="791">
                  <c:v>289986</c:v>
                </c:pt>
                <c:pt idx="792">
                  <c:v>291017</c:v>
                </c:pt>
                <c:pt idx="793">
                  <c:v>289983</c:v>
                </c:pt>
                <c:pt idx="794">
                  <c:v>265018</c:v>
                </c:pt>
                <c:pt idx="795">
                  <c:v>298982</c:v>
                </c:pt>
                <c:pt idx="796">
                  <c:v>265014</c:v>
                </c:pt>
                <c:pt idx="797">
                  <c:v>297986</c:v>
                </c:pt>
                <c:pt idx="798">
                  <c:v>299014</c:v>
                </c:pt>
                <c:pt idx="799">
                  <c:v>289986</c:v>
                </c:pt>
                <c:pt idx="800">
                  <c:v>265017</c:v>
                </c:pt>
                <c:pt idx="801">
                  <c:v>297983</c:v>
                </c:pt>
                <c:pt idx="802">
                  <c:v>264014</c:v>
                </c:pt>
                <c:pt idx="803">
                  <c:v>289986</c:v>
                </c:pt>
                <c:pt idx="804">
                  <c:v>272015</c:v>
                </c:pt>
                <c:pt idx="805">
                  <c:v>289986</c:v>
                </c:pt>
                <c:pt idx="806">
                  <c:v>264016</c:v>
                </c:pt>
                <c:pt idx="807">
                  <c:v>297983</c:v>
                </c:pt>
                <c:pt idx="808">
                  <c:v>254014</c:v>
                </c:pt>
                <c:pt idx="809">
                  <c:v>30002</c:v>
                </c:pt>
                <c:pt idx="810">
                  <c:v>289984</c:v>
                </c:pt>
                <c:pt idx="811">
                  <c:v>272018</c:v>
                </c:pt>
                <c:pt idx="812">
                  <c:v>289982</c:v>
                </c:pt>
                <c:pt idx="813">
                  <c:v>264017</c:v>
                </c:pt>
                <c:pt idx="814">
                  <c:v>298984</c:v>
                </c:pt>
                <c:pt idx="815">
                  <c:v>264013</c:v>
                </c:pt>
                <c:pt idx="816">
                  <c:v>289986</c:v>
                </c:pt>
                <c:pt idx="817">
                  <c:v>298017</c:v>
                </c:pt>
                <c:pt idx="818">
                  <c:v>296984</c:v>
                </c:pt>
                <c:pt idx="819">
                  <c:v>264014</c:v>
                </c:pt>
                <c:pt idx="820">
                  <c:v>297985</c:v>
                </c:pt>
                <c:pt idx="821">
                  <c:v>264017</c:v>
                </c:pt>
                <c:pt idx="822">
                  <c:v>289986</c:v>
                </c:pt>
                <c:pt idx="823">
                  <c:v>272013</c:v>
                </c:pt>
                <c:pt idx="824">
                  <c:v>289984</c:v>
                </c:pt>
                <c:pt idx="825">
                  <c:v>264016</c:v>
                </c:pt>
                <c:pt idx="826">
                  <c:v>297985</c:v>
                </c:pt>
                <c:pt idx="827">
                  <c:v>265017</c:v>
                </c:pt>
                <c:pt idx="828">
                  <c:v>289982</c:v>
                </c:pt>
                <c:pt idx="829">
                  <c:v>279014</c:v>
                </c:pt>
                <c:pt idx="830">
                  <c:v>289986</c:v>
                </c:pt>
                <c:pt idx="831">
                  <c:v>265014</c:v>
                </c:pt>
                <c:pt idx="832">
                  <c:v>297986</c:v>
                </c:pt>
                <c:pt idx="833">
                  <c:v>6243001</c:v>
                </c:pt>
                <c:pt idx="834">
                  <c:v>298016</c:v>
                </c:pt>
                <c:pt idx="835">
                  <c:v>289983</c:v>
                </c:pt>
                <c:pt idx="836">
                  <c:v>264017</c:v>
                </c:pt>
                <c:pt idx="837">
                  <c:v>297984</c:v>
                </c:pt>
                <c:pt idx="838">
                  <c:v>264016</c:v>
                </c:pt>
                <c:pt idx="839">
                  <c:v>289986</c:v>
                </c:pt>
                <c:pt idx="840">
                  <c:v>263014</c:v>
                </c:pt>
                <c:pt idx="841">
                  <c:v>31000</c:v>
                </c:pt>
                <c:pt idx="842">
                  <c:v>289983</c:v>
                </c:pt>
                <c:pt idx="843">
                  <c:v>265017</c:v>
                </c:pt>
                <c:pt idx="844">
                  <c:v>298986</c:v>
                </c:pt>
                <c:pt idx="845">
                  <c:v>264011</c:v>
                </c:pt>
                <c:pt idx="846">
                  <c:v>290986</c:v>
                </c:pt>
                <c:pt idx="847">
                  <c:v>272014</c:v>
                </c:pt>
                <c:pt idx="848">
                  <c:v>290987</c:v>
                </c:pt>
                <c:pt idx="849">
                  <c:v>264016</c:v>
                </c:pt>
                <c:pt idx="850">
                  <c:v>304986</c:v>
                </c:pt>
                <c:pt idx="851">
                  <c:v>264011</c:v>
                </c:pt>
                <c:pt idx="852">
                  <c:v>289986</c:v>
                </c:pt>
                <c:pt idx="853">
                  <c:v>298017</c:v>
                </c:pt>
                <c:pt idx="854">
                  <c:v>289987</c:v>
                </c:pt>
                <c:pt idx="855">
                  <c:v>264010</c:v>
                </c:pt>
                <c:pt idx="856">
                  <c:v>298986</c:v>
                </c:pt>
                <c:pt idx="857">
                  <c:v>264014</c:v>
                </c:pt>
                <c:pt idx="858">
                  <c:v>289986</c:v>
                </c:pt>
                <c:pt idx="859">
                  <c:v>272015</c:v>
                </c:pt>
                <c:pt idx="860">
                  <c:v>289985</c:v>
                </c:pt>
                <c:pt idx="861">
                  <c:v>271018</c:v>
                </c:pt>
                <c:pt idx="862">
                  <c:v>297983</c:v>
                </c:pt>
                <c:pt idx="863">
                  <c:v>264017</c:v>
                </c:pt>
                <c:pt idx="864">
                  <c:v>289982</c:v>
                </c:pt>
                <c:pt idx="865">
                  <c:v>272014</c:v>
                </c:pt>
                <c:pt idx="866">
                  <c:v>289986</c:v>
                </c:pt>
                <c:pt idx="867">
                  <c:v>264018</c:v>
                </c:pt>
                <c:pt idx="868">
                  <c:v>297984</c:v>
                </c:pt>
                <c:pt idx="869">
                  <c:v>265015</c:v>
                </c:pt>
                <c:pt idx="870">
                  <c:v>289985</c:v>
                </c:pt>
                <c:pt idx="871">
                  <c:v>298016</c:v>
                </c:pt>
                <c:pt idx="872">
                  <c:v>279983</c:v>
                </c:pt>
                <c:pt idx="873">
                  <c:v>264014</c:v>
                </c:pt>
                <c:pt idx="874">
                  <c:v>297985</c:v>
                </c:pt>
                <c:pt idx="875">
                  <c:v>264017</c:v>
                </c:pt>
                <c:pt idx="876">
                  <c:v>289986</c:v>
                </c:pt>
                <c:pt idx="877">
                  <c:v>272013</c:v>
                </c:pt>
                <c:pt idx="878">
                  <c:v>289984</c:v>
                </c:pt>
                <c:pt idx="879">
                  <c:v>264016</c:v>
                </c:pt>
                <c:pt idx="880">
                  <c:v>297985</c:v>
                </c:pt>
                <c:pt idx="881">
                  <c:v>264016</c:v>
                </c:pt>
                <c:pt idx="882">
                  <c:v>296983</c:v>
                </c:pt>
                <c:pt idx="883">
                  <c:v>272014</c:v>
                </c:pt>
                <c:pt idx="884">
                  <c:v>289986</c:v>
                </c:pt>
                <c:pt idx="885">
                  <c:v>264014</c:v>
                </c:pt>
                <c:pt idx="886">
                  <c:v>297986</c:v>
                </c:pt>
                <c:pt idx="887">
                  <c:v>264014</c:v>
                </c:pt>
                <c:pt idx="888">
                  <c:v>289986</c:v>
                </c:pt>
                <c:pt idx="889">
                  <c:v>298014</c:v>
                </c:pt>
                <c:pt idx="890">
                  <c:v>289986</c:v>
                </c:pt>
                <c:pt idx="891">
                  <c:v>265014</c:v>
                </c:pt>
                <c:pt idx="892">
                  <c:v>297987</c:v>
                </c:pt>
                <c:pt idx="893">
                  <c:v>271015</c:v>
                </c:pt>
                <c:pt idx="894">
                  <c:v>289984</c:v>
                </c:pt>
                <c:pt idx="895">
                  <c:v>272018</c:v>
                </c:pt>
                <c:pt idx="896">
                  <c:v>289982</c:v>
                </c:pt>
                <c:pt idx="897">
                  <c:v>264017</c:v>
                </c:pt>
                <c:pt idx="898">
                  <c:v>297983</c:v>
                </c:pt>
                <c:pt idx="899">
                  <c:v>264017</c:v>
                </c:pt>
                <c:pt idx="900">
                  <c:v>289983</c:v>
                </c:pt>
                <c:pt idx="901">
                  <c:v>272018</c:v>
                </c:pt>
                <c:pt idx="902">
                  <c:v>289982</c:v>
                </c:pt>
                <c:pt idx="903">
                  <c:v>264017</c:v>
                </c:pt>
                <c:pt idx="904">
                  <c:v>288983</c:v>
                </c:pt>
                <c:pt idx="905">
                  <c:v>264018</c:v>
                </c:pt>
                <c:pt idx="906">
                  <c:v>289982</c:v>
                </c:pt>
                <c:pt idx="907">
                  <c:v>298016</c:v>
                </c:pt>
                <c:pt idx="908">
                  <c:v>289984</c:v>
                </c:pt>
                <c:pt idx="909">
                  <c:v>264018</c:v>
                </c:pt>
                <c:pt idx="910">
                  <c:v>297985</c:v>
                </c:pt>
                <c:pt idx="911">
                  <c:v>264011</c:v>
                </c:pt>
                <c:pt idx="912">
                  <c:v>289986</c:v>
                </c:pt>
                <c:pt idx="913">
                  <c:v>273017</c:v>
                </c:pt>
                <c:pt idx="914">
                  <c:v>296983</c:v>
                </c:pt>
                <c:pt idx="915">
                  <c:v>264017</c:v>
                </c:pt>
                <c:pt idx="916">
                  <c:v>297983</c:v>
                </c:pt>
                <c:pt idx="917">
                  <c:v>265018</c:v>
                </c:pt>
                <c:pt idx="918">
                  <c:v>289982</c:v>
                </c:pt>
                <c:pt idx="919">
                  <c:v>272014</c:v>
                </c:pt>
                <c:pt idx="920">
                  <c:v>289986</c:v>
                </c:pt>
                <c:pt idx="921">
                  <c:v>264018</c:v>
                </c:pt>
                <c:pt idx="922">
                  <c:v>297985</c:v>
                </c:pt>
                <c:pt idx="923">
                  <c:v>264015</c:v>
                </c:pt>
                <c:pt idx="924">
                  <c:v>289982</c:v>
                </c:pt>
                <c:pt idx="925">
                  <c:v>305014</c:v>
                </c:pt>
                <c:pt idx="926">
                  <c:v>289986</c:v>
                </c:pt>
                <c:pt idx="927">
                  <c:v>264014</c:v>
                </c:pt>
                <c:pt idx="928">
                  <c:v>297986</c:v>
                </c:pt>
                <c:pt idx="929">
                  <c:v>264014</c:v>
                </c:pt>
                <c:pt idx="930">
                  <c:v>290986</c:v>
                </c:pt>
                <c:pt idx="931">
                  <c:v>272014</c:v>
                </c:pt>
                <c:pt idx="932">
                  <c:v>289986</c:v>
                </c:pt>
                <c:pt idx="933">
                  <c:v>264017</c:v>
                </c:pt>
                <c:pt idx="934">
                  <c:v>297983</c:v>
                </c:pt>
                <c:pt idx="935">
                  <c:v>264017</c:v>
                </c:pt>
                <c:pt idx="936">
                  <c:v>279983</c:v>
                </c:pt>
                <c:pt idx="937">
                  <c:v>272014</c:v>
                </c:pt>
                <c:pt idx="938">
                  <c:v>289986</c:v>
                </c:pt>
                <c:pt idx="939">
                  <c:v>265017</c:v>
                </c:pt>
                <c:pt idx="940">
                  <c:v>297983</c:v>
                </c:pt>
                <c:pt idx="941">
                  <c:v>5712000</c:v>
                </c:pt>
                <c:pt idx="942">
                  <c:v>298017</c:v>
                </c:pt>
                <c:pt idx="943">
                  <c:v>289983</c:v>
                </c:pt>
                <c:pt idx="944">
                  <c:v>264017</c:v>
                </c:pt>
                <c:pt idx="945">
                  <c:v>298983</c:v>
                </c:pt>
                <c:pt idx="946">
                  <c:v>271014</c:v>
                </c:pt>
                <c:pt idx="947">
                  <c:v>289986</c:v>
                </c:pt>
                <c:pt idx="948">
                  <c:v>272014</c:v>
                </c:pt>
                <c:pt idx="949">
                  <c:v>290986</c:v>
                </c:pt>
                <c:pt idx="950">
                  <c:v>264016</c:v>
                </c:pt>
                <c:pt idx="951">
                  <c:v>297984</c:v>
                </c:pt>
                <c:pt idx="952">
                  <c:v>264017</c:v>
                </c:pt>
                <c:pt idx="953">
                  <c:v>289983</c:v>
                </c:pt>
                <c:pt idx="954">
                  <c:v>272017</c:v>
                </c:pt>
                <c:pt idx="955">
                  <c:v>289983</c:v>
                </c:pt>
                <c:pt idx="956">
                  <c:v>264017</c:v>
                </c:pt>
                <c:pt idx="957">
                  <c:v>304986</c:v>
                </c:pt>
                <c:pt idx="958">
                  <c:v>264012</c:v>
                </c:pt>
                <c:pt idx="959">
                  <c:v>289985</c:v>
                </c:pt>
                <c:pt idx="960">
                  <c:v>298017</c:v>
                </c:pt>
                <c:pt idx="961">
                  <c:v>289986</c:v>
                </c:pt>
                <c:pt idx="962">
                  <c:v>265011</c:v>
                </c:pt>
                <c:pt idx="963">
                  <c:v>297986</c:v>
                </c:pt>
                <c:pt idx="964">
                  <c:v>264014</c:v>
                </c:pt>
                <c:pt idx="965">
                  <c:v>289986</c:v>
                </c:pt>
                <c:pt idx="966">
                  <c:v>272014</c:v>
                </c:pt>
                <c:pt idx="967">
                  <c:v>289986</c:v>
                </c:pt>
                <c:pt idx="968">
                  <c:v>254017</c:v>
                </c:pt>
                <c:pt idx="969">
                  <c:v>297983</c:v>
                </c:pt>
                <c:pt idx="970">
                  <c:v>264016</c:v>
                </c:pt>
                <c:pt idx="971">
                  <c:v>290984</c:v>
                </c:pt>
                <c:pt idx="972">
                  <c:v>272014</c:v>
                </c:pt>
                <c:pt idx="973">
                  <c:v>289986</c:v>
                </c:pt>
                <c:pt idx="974">
                  <c:v>264015</c:v>
                </c:pt>
                <c:pt idx="975">
                  <c:v>297986</c:v>
                </c:pt>
                <c:pt idx="976">
                  <c:v>264013</c:v>
                </c:pt>
                <c:pt idx="977">
                  <c:v>289986</c:v>
                </c:pt>
                <c:pt idx="978">
                  <c:v>305015</c:v>
                </c:pt>
                <c:pt idx="979">
                  <c:v>289985</c:v>
                </c:pt>
                <c:pt idx="980">
                  <c:v>264015</c:v>
                </c:pt>
                <c:pt idx="981">
                  <c:v>297985</c:v>
                </c:pt>
                <c:pt idx="982">
                  <c:v>264017</c:v>
                </c:pt>
                <c:pt idx="983">
                  <c:v>289986</c:v>
                </c:pt>
                <c:pt idx="984">
                  <c:v>272013</c:v>
                </c:pt>
                <c:pt idx="985">
                  <c:v>289984</c:v>
                </c:pt>
                <c:pt idx="986">
                  <c:v>264016</c:v>
                </c:pt>
                <c:pt idx="987">
                  <c:v>297984</c:v>
                </c:pt>
                <c:pt idx="988">
                  <c:v>264017</c:v>
                </c:pt>
                <c:pt idx="989">
                  <c:v>296983</c:v>
                </c:pt>
                <c:pt idx="990">
                  <c:v>272015</c:v>
                </c:pt>
                <c:pt idx="991">
                  <c:v>289986</c:v>
                </c:pt>
                <c:pt idx="992">
                  <c:v>264013</c:v>
                </c:pt>
                <c:pt idx="993">
                  <c:v>297986</c:v>
                </c:pt>
                <c:pt idx="994">
                  <c:v>264014</c:v>
                </c:pt>
                <c:pt idx="995">
                  <c:v>289986</c:v>
                </c:pt>
                <c:pt idx="996">
                  <c:v>298014</c:v>
                </c:pt>
                <c:pt idx="997">
                  <c:v>290986</c:v>
                </c:pt>
                <c:pt idx="998">
                  <c:v>264014</c:v>
                </c:pt>
                <c:pt idx="999">
                  <c:v>297986</c:v>
                </c:pt>
                <c:pt idx="1000">
                  <c:v>255014</c:v>
                </c:pt>
                <c:pt idx="1001">
                  <c:v>30000</c:v>
                </c:pt>
                <c:pt idx="1002">
                  <c:v>289986</c:v>
                </c:pt>
                <c:pt idx="1003">
                  <c:v>272015</c:v>
                </c:pt>
                <c:pt idx="1004">
                  <c:v>289985</c:v>
                </c:pt>
                <c:pt idx="1005">
                  <c:v>264014</c:v>
                </c:pt>
                <c:pt idx="1006">
                  <c:v>298986</c:v>
                </c:pt>
                <c:pt idx="1007">
                  <c:v>264014</c:v>
                </c:pt>
                <c:pt idx="1008">
                  <c:v>289986</c:v>
                </c:pt>
                <c:pt idx="1009">
                  <c:v>272014</c:v>
                </c:pt>
                <c:pt idx="1010">
                  <c:v>296987</c:v>
                </c:pt>
                <c:pt idx="1011">
                  <c:v>264016</c:v>
                </c:pt>
                <c:pt idx="1012">
                  <c:v>297983</c:v>
                </c:pt>
                <c:pt idx="1013">
                  <c:v>264017</c:v>
                </c:pt>
                <c:pt idx="1014">
                  <c:v>289983</c:v>
                </c:pt>
                <c:pt idx="1015">
                  <c:v>298014</c:v>
                </c:pt>
                <c:pt idx="1016">
                  <c:v>289986</c:v>
                </c:pt>
                <c:pt idx="1017">
                  <c:v>264018</c:v>
                </c:pt>
                <c:pt idx="1018">
                  <c:v>297983</c:v>
                </c:pt>
                <c:pt idx="1019">
                  <c:v>264017</c:v>
                </c:pt>
                <c:pt idx="1020">
                  <c:v>289983</c:v>
                </c:pt>
                <c:pt idx="1021">
                  <c:v>342016</c:v>
                </c:pt>
                <c:pt idx="1022">
                  <c:v>320983</c:v>
                </c:pt>
                <c:pt idx="1023">
                  <c:v>285017</c:v>
                </c:pt>
                <c:pt idx="1024">
                  <c:v>319983</c:v>
                </c:pt>
                <c:pt idx="1025">
                  <c:v>285014</c:v>
                </c:pt>
                <c:pt idx="1026">
                  <c:v>311986</c:v>
                </c:pt>
                <c:pt idx="1027">
                  <c:v>293014</c:v>
                </c:pt>
                <c:pt idx="1028">
                  <c:v>311987</c:v>
                </c:pt>
                <c:pt idx="1029">
                  <c:v>285016</c:v>
                </c:pt>
                <c:pt idx="1030">
                  <c:v>318983</c:v>
                </c:pt>
                <c:pt idx="1031">
                  <c:v>285017</c:v>
                </c:pt>
                <c:pt idx="1032">
                  <c:v>326983</c:v>
                </c:pt>
                <c:pt idx="1033">
                  <c:v>292014</c:v>
                </c:pt>
                <c:pt idx="1034">
                  <c:v>309986</c:v>
                </c:pt>
                <c:pt idx="1035">
                  <c:v>284014</c:v>
                </c:pt>
                <c:pt idx="1036">
                  <c:v>317990</c:v>
                </c:pt>
                <c:pt idx="1037">
                  <c:v>284013</c:v>
                </c:pt>
                <c:pt idx="1038">
                  <c:v>309983</c:v>
                </c:pt>
                <c:pt idx="1039">
                  <c:v>292017</c:v>
                </c:pt>
                <c:pt idx="1040">
                  <c:v>309983</c:v>
                </c:pt>
                <c:pt idx="1041">
                  <c:v>285014</c:v>
                </c:pt>
                <c:pt idx="1042">
                  <c:v>324986</c:v>
                </c:pt>
                <c:pt idx="1043">
                  <c:v>284019</c:v>
                </c:pt>
                <c:pt idx="1044">
                  <c:v>309982</c:v>
                </c:pt>
                <c:pt idx="1045">
                  <c:v>293015</c:v>
                </c:pt>
                <c:pt idx="1046">
                  <c:v>309984</c:v>
                </c:pt>
                <c:pt idx="1047">
                  <c:v>6082000</c:v>
                </c:pt>
                <c:pt idx="1048">
                  <c:v>318017</c:v>
                </c:pt>
                <c:pt idx="1049">
                  <c:v>309983</c:v>
                </c:pt>
                <c:pt idx="1050">
                  <c:v>284014</c:v>
                </c:pt>
                <c:pt idx="1051">
                  <c:v>317986</c:v>
                </c:pt>
                <c:pt idx="1052">
                  <c:v>284018</c:v>
                </c:pt>
                <c:pt idx="1053">
                  <c:v>316982</c:v>
                </c:pt>
                <c:pt idx="1054">
                  <c:v>292014</c:v>
                </c:pt>
                <c:pt idx="1055">
                  <c:v>309989</c:v>
                </c:pt>
                <c:pt idx="1056">
                  <c:v>284014</c:v>
                </c:pt>
                <c:pt idx="1057">
                  <c:v>317987</c:v>
                </c:pt>
                <c:pt idx="1058">
                  <c:v>284013</c:v>
                </c:pt>
                <c:pt idx="1059">
                  <c:v>310983</c:v>
                </c:pt>
                <c:pt idx="1060">
                  <c:v>292016</c:v>
                </c:pt>
                <c:pt idx="1061">
                  <c:v>309984</c:v>
                </c:pt>
                <c:pt idx="1062">
                  <c:v>284014</c:v>
                </c:pt>
                <c:pt idx="1063">
                  <c:v>317986</c:v>
                </c:pt>
                <c:pt idx="1064">
                  <c:v>274017</c:v>
                </c:pt>
                <c:pt idx="1065">
                  <c:v>335983</c:v>
                </c:pt>
                <c:pt idx="1066">
                  <c:v>292018</c:v>
                </c:pt>
                <c:pt idx="1067">
                  <c:v>309982</c:v>
                </c:pt>
                <c:pt idx="1068">
                  <c:v>285014</c:v>
                </c:pt>
                <c:pt idx="1069">
                  <c:v>317987</c:v>
                </c:pt>
                <c:pt idx="1070">
                  <c:v>285014</c:v>
                </c:pt>
                <c:pt idx="1071">
                  <c:v>309985</c:v>
                </c:pt>
                <c:pt idx="1072">
                  <c:v>293018</c:v>
                </c:pt>
                <c:pt idx="1073">
                  <c:v>310985</c:v>
                </c:pt>
                <c:pt idx="1074">
                  <c:v>291014</c:v>
                </c:pt>
                <c:pt idx="1075">
                  <c:v>317983</c:v>
                </c:pt>
                <c:pt idx="1076">
                  <c:v>284015</c:v>
                </c:pt>
                <c:pt idx="1077">
                  <c:v>309985</c:v>
                </c:pt>
                <c:pt idx="1078">
                  <c:v>292017</c:v>
                </c:pt>
                <c:pt idx="1079">
                  <c:v>309983</c:v>
                </c:pt>
                <c:pt idx="1080">
                  <c:v>284014</c:v>
                </c:pt>
                <c:pt idx="1081">
                  <c:v>318986</c:v>
                </c:pt>
                <c:pt idx="1082">
                  <c:v>310014</c:v>
                </c:pt>
                <c:pt idx="1083">
                  <c:v>309986</c:v>
                </c:pt>
                <c:pt idx="1084">
                  <c:v>292017</c:v>
                </c:pt>
                <c:pt idx="1085">
                  <c:v>316984</c:v>
                </c:pt>
                <c:pt idx="1086">
                  <c:v>284013</c:v>
                </c:pt>
                <c:pt idx="1087">
                  <c:v>317989</c:v>
                </c:pt>
                <c:pt idx="1088">
                  <c:v>284011</c:v>
                </c:pt>
                <c:pt idx="1089">
                  <c:v>309986</c:v>
                </c:pt>
                <c:pt idx="1090">
                  <c:v>292014</c:v>
                </c:pt>
                <c:pt idx="1091">
                  <c:v>309986</c:v>
                </c:pt>
                <c:pt idx="1092">
                  <c:v>284017</c:v>
                </c:pt>
                <c:pt idx="1093">
                  <c:v>317984</c:v>
                </c:pt>
                <c:pt idx="1094">
                  <c:v>285017</c:v>
                </c:pt>
                <c:pt idx="1095">
                  <c:v>309982</c:v>
                </c:pt>
                <c:pt idx="1096">
                  <c:v>282016</c:v>
                </c:pt>
                <c:pt idx="1097">
                  <c:v>309984</c:v>
                </c:pt>
                <c:pt idx="1098">
                  <c:v>284018</c:v>
                </c:pt>
                <c:pt idx="1099">
                  <c:v>343982</c:v>
                </c:pt>
                <c:pt idx="1100">
                  <c:v>284014</c:v>
                </c:pt>
                <c:pt idx="1101">
                  <c:v>309986</c:v>
                </c:pt>
                <c:pt idx="1102">
                  <c:v>292018</c:v>
                </c:pt>
                <c:pt idx="1103">
                  <c:v>310982</c:v>
                </c:pt>
                <c:pt idx="1104">
                  <c:v>284014</c:v>
                </c:pt>
                <c:pt idx="1105">
                  <c:v>317989</c:v>
                </c:pt>
                <c:pt idx="1106">
                  <c:v>291015</c:v>
                </c:pt>
                <c:pt idx="1107">
                  <c:v>310985</c:v>
                </c:pt>
                <c:pt idx="1108">
                  <c:v>292011</c:v>
                </c:pt>
                <c:pt idx="1109">
                  <c:v>309987</c:v>
                </c:pt>
                <c:pt idx="1110">
                  <c:v>284013</c:v>
                </c:pt>
                <c:pt idx="1111">
                  <c:v>317987</c:v>
                </c:pt>
                <c:pt idx="1112">
                  <c:v>284013</c:v>
                </c:pt>
                <c:pt idx="1113">
                  <c:v>309989</c:v>
                </c:pt>
                <c:pt idx="1114">
                  <c:v>292014</c:v>
                </c:pt>
                <c:pt idx="1115">
                  <c:v>309986</c:v>
                </c:pt>
                <c:pt idx="1116">
                  <c:v>311015</c:v>
                </c:pt>
                <c:pt idx="1117">
                  <c:v>324982</c:v>
                </c:pt>
                <c:pt idx="1118">
                  <c:v>284017</c:v>
                </c:pt>
                <c:pt idx="1119">
                  <c:v>309986</c:v>
                </c:pt>
                <c:pt idx="1120">
                  <c:v>293011</c:v>
                </c:pt>
                <c:pt idx="1121">
                  <c:v>309986</c:v>
                </c:pt>
                <c:pt idx="1122">
                  <c:v>284016</c:v>
                </c:pt>
                <c:pt idx="1123">
                  <c:v>317984</c:v>
                </c:pt>
                <c:pt idx="1124">
                  <c:v>284017</c:v>
                </c:pt>
                <c:pt idx="1125">
                  <c:v>309983</c:v>
                </c:pt>
                <c:pt idx="1126">
                  <c:v>292017</c:v>
                </c:pt>
                <c:pt idx="1127">
                  <c:v>309983</c:v>
                </c:pt>
                <c:pt idx="1128">
                  <c:v>274017</c:v>
                </c:pt>
                <c:pt idx="1129">
                  <c:v>318984</c:v>
                </c:pt>
                <c:pt idx="1130">
                  <c:v>284013</c:v>
                </c:pt>
                <c:pt idx="1131">
                  <c:v>309986</c:v>
                </c:pt>
                <c:pt idx="1132">
                  <c:v>292014</c:v>
                </c:pt>
                <c:pt idx="1133">
                  <c:v>335986</c:v>
                </c:pt>
                <c:pt idx="1134">
                  <c:v>284014</c:v>
                </c:pt>
                <c:pt idx="1135">
                  <c:v>317986</c:v>
                </c:pt>
                <c:pt idx="1136">
                  <c:v>284017</c:v>
                </c:pt>
                <c:pt idx="1137">
                  <c:v>309986</c:v>
                </c:pt>
                <c:pt idx="1138">
                  <c:v>299011</c:v>
                </c:pt>
                <c:pt idx="1139">
                  <c:v>309989</c:v>
                </c:pt>
                <c:pt idx="1140">
                  <c:v>284011</c:v>
                </c:pt>
                <c:pt idx="1141">
                  <c:v>317988</c:v>
                </c:pt>
                <c:pt idx="1142">
                  <c:v>285015</c:v>
                </c:pt>
                <c:pt idx="1143">
                  <c:v>309983</c:v>
                </c:pt>
                <c:pt idx="1144">
                  <c:v>292014</c:v>
                </c:pt>
                <c:pt idx="1145">
                  <c:v>309986</c:v>
                </c:pt>
                <c:pt idx="1146">
                  <c:v>284018</c:v>
                </c:pt>
                <c:pt idx="1147">
                  <c:v>5783982</c:v>
                </c:pt>
                <c:pt idx="1148">
                  <c:v>318017</c:v>
                </c:pt>
                <c:pt idx="1149">
                  <c:v>316983</c:v>
                </c:pt>
                <c:pt idx="1150">
                  <c:v>284014</c:v>
                </c:pt>
                <c:pt idx="1151">
                  <c:v>317986</c:v>
                </c:pt>
                <c:pt idx="1152">
                  <c:v>284014</c:v>
                </c:pt>
                <c:pt idx="1153">
                  <c:v>309986</c:v>
                </c:pt>
                <c:pt idx="1154">
                  <c:v>292018</c:v>
                </c:pt>
                <c:pt idx="1155">
                  <c:v>310982</c:v>
                </c:pt>
                <c:pt idx="1156">
                  <c:v>284014</c:v>
                </c:pt>
                <c:pt idx="1157">
                  <c:v>317989</c:v>
                </c:pt>
                <c:pt idx="1158">
                  <c:v>284011</c:v>
                </c:pt>
                <c:pt idx="1159">
                  <c:v>309986</c:v>
                </c:pt>
                <c:pt idx="1160">
                  <c:v>282015</c:v>
                </c:pt>
                <c:pt idx="1161">
                  <c:v>309985</c:v>
                </c:pt>
                <c:pt idx="1162">
                  <c:v>284015</c:v>
                </c:pt>
                <c:pt idx="1163">
                  <c:v>317988</c:v>
                </c:pt>
                <c:pt idx="1164">
                  <c:v>285014</c:v>
                </c:pt>
                <c:pt idx="1165">
                  <c:v>335986</c:v>
                </c:pt>
                <c:pt idx="1166">
                  <c:v>292014</c:v>
                </c:pt>
                <c:pt idx="1167">
                  <c:v>309983</c:v>
                </c:pt>
                <c:pt idx="1168">
                  <c:v>284014</c:v>
                </c:pt>
                <c:pt idx="1169">
                  <c:v>317986</c:v>
                </c:pt>
                <c:pt idx="1170">
                  <c:v>291014</c:v>
                </c:pt>
                <c:pt idx="1171">
                  <c:v>309986</c:v>
                </c:pt>
                <c:pt idx="1172">
                  <c:v>292014</c:v>
                </c:pt>
                <c:pt idx="1173">
                  <c:v>309990</c:v>
                </c:pt>
                <c:pt idx="1174">
                  <c:v>284014</c:v>
                </c:pt>
                <c:pt idx="1175">
                  <c:v>317985</c:v>
                </c:pt>
                <c:pt idx="1176">
                  <c:v>284014</c:v>
                </c:pt>
                <c:pt idx="1177">
                  <c:v>309983</c:v>
                </c:pt>
                <c:pt idx="1178">
                  <c:v>292016</c:v>
                </c:pt>
                <c:pt idx="1179">
                  <c:v>309984</c:v>
                </c:pt>
                <c:pt idx="1180">
                  <c:v>284017</c:v>
                </c:pt>
                <c:pt idx="1181">
                  <c:v>324983</c:v>
                </c:pt>
                <c:pt idx="1182">
                  <c:v>310017</c:v>
                </c:pt>
                <c:pt idx="1183">
                  <c:v>309986</c:v>
                </c:pt>
                <c:pt idx="1184">
                  <c:v>292014</c:v>
                </c:pt>
                <c:pt idx="1185">
                  <c:v>309983</c:v>
                </c:pt>
                <c:pt idx="1186">
                  <c:v>284014</c:v>
                </c:pt>
                <c:pt idx="1187">
                  <c:v>317986</c:v>
                </c:pt>
                <c:pt idx="1188">
                  <c:v>284018</c:v>
                </c:pt>
                <c:pt idx="1189">
                  <c:v>309982</c:v>
                </c:pt>
                <c:pt idx="1190">
                  <c:v>293016</c:v>
                </c:pt>
                <c:pt idx="1191">
                  <c:v>309984</c:v>
                </c:pt>
                <c:pt idx="1192">
                  <c:v>274017</c:v>
                </c:pt>
                <c:pt idx="1193">
                  <c:v>317983</c:v>
                </c:pt>
                <c:pt idx="1194">
                  <c:v>284018</c:v>
                </c:pt>
                <c:pt idx="1195">
                  <c:v>309983</c:v>
                </c:pt>
                <c:pt idx="1196">
                  <c:v>292013</c:v>
                </c:pt>
                <c:pt idx="1197">
                  <c:v>309989</c:v>
                </c:pt>
                <c:pt idx="1198">
                  <c:v>284011</c:v>
                </c:pt>
                <c:pt idx="1199">
                  <c:v>344986</c:v>
                </c:pt>
                <c:pt idx="1200">
                  <c:v>284017</c:v>
                </c:pt>
                <c:pt idx="1201">
                  <c:v>309985</c:v>
                </c:pt>
                <c:pt idx="1202">
                  <c:v>299012</c:v>
                </c:pt>
                <c:pt idx="1203">
                  <c:v>309989</c:v>
                </c:pt>
                <c:pt idx="1204">
                  <c:v>284011</c:v>
                </c:pt>
                <c:pt idx="1205">
                  <c:v>317987</c:v>
                </c:pt>
                <c:pt idx="1206">
                  <c:v>284014</c:v>
                </c:pt>
                <c:pt idx="1207">
                  <c:v>309986</c:v>
                </c:pt>
                <c:pt idx="1208">
                  <c:v>292013</c:v>
                </c:pt>
                <c:pt idx="1209">
                  <c:v>309989</c:v>
                </c:pt>
                <c:pt idx="1210">
                  <c:v>284014</c:v>
                </c:pt>
                <c:pt idx="1211">
                  <c:v>317987</c:v>
                </c:pt>
                <c:pt idx="1212">
                  <c:v>285014</c:v>
                </c:pt>
                <c:pt idx="1213">
                  <c:v>316983</c:v>
                </c:pt>
                <c:pt idx="1214">
                  <c:v>292016</c:v>
                </c:pt>
                <c:pt idx="1215">
                  <c:v>309983</c:v>
                </c:pt>
                <c:pt idx="1216">
                  <c:v>311018</c:v>
                </c:pt>
                <c:pt idx="1217">
                  <c:v>317982</c:v>
                </c:pt>
                <c:pt idx="1218">
                  <c:v>284016</c:v>
                </c:pt>
                <c:pt idx="1219">
                  <c:v>309984</c:v>
                </c:pt>
                <c:pt idx="1220">
                  <c:v>292017</c:v>
                </c:pt>
                <c:pt idx="1221">
                  <c:v>309983</c:v>
                </c:pt>
                <c:pt idx="1222">
                  <c:v>284014</c:v>
                </c:pt>
                <c:pt idx="1223">
                  <c:v>317986</c:v>
                </c:pt>
                <c:pt idx="1224">
                  <c:v>274017</c:v>
                </c:pt>
                <c:pt idx="1225">
                  <c:v>310984</c:v>
                </c:pt>
                <c:pt idx="1226">
                  <c:v>292013</c:v>
                </c:pt>
                <c:pt idx="1227">
                  <c:v>309986</c:v>
                </c:pt>
                <c:pt idx="1228">
                  <c:v>284017</c:v>
                </c:pt>
                <c:pt idx="1229">
                  <c:v>317983</c:v>
                </c:pt>
                <c:pt idx="1230">
                  <c:v>284017</c:v>
                </c:pt>
                <c:pt idx="1231">
                  <c:v>309984</c:v>
                </c:pt>
                <c:pt idx="1232">
                  <c:v>292017</c:v>
                </c:pt>
                <c:pt idx="1233">
                  <c:v>335985</c:v>
                </c:pt>
                <c:pt idx="1234">
                  <c:v>291011</c:v>
                </c:pt>
                <c:pt idx="1235">
                  <c:v>317989</c:v>
                </c:pt>
                <c:pt idx="1236">
                  <c:v>284011</c:v>
                </c:pt>
                <c:pt idx="1237">
                  <c:v>309986</c:v>
                </c:pt>
                <c:pt idx="1238">
                  <c:v>292014</c:v>
                </c:pt>
                <c:pt idx="1239">
                  <c:v>309986</c:v>
                </c:pt>
                <c:pt idx="1240">
                  <c:v>284017</c:v>
                </c:pt>
                <c:pt idx="1241">
                  <c:v>317983</c:v>
                </c:pt>
                <c:pt idx="1242">
                  <c:v>284015</c:v>
                </c:pt>
                <c:pt idx="1243">
                  <c:v>309985</c:v>
                </c:pt>
                <c:pt idx="1244">
                  <c:v>292017</c:v>
                </c:pt>
                <c:pt idx="1245">
                  <c:v>316983</c:v>
                </c:pt>
                <c:pt idx="1246">
                  <c:v>284018</c:v>
                </c:pt>
                <c:pt idx="1247">
                  <c:v>6196982</c:v>
                </c:pt>
                <c:pt idx="1248">
                  <c:v>318017</c:v>
                </c:pt>
                <c:pt idx="1249">
                  <c:v>309983</c:v>
                </c:pt>
                <c:pt idx="1250">
                  <c:v>284014</c:v>
                </c:pt>
                <c:pt idx="1251">
                  <c:v>318986</c:v>
                </c:pt>
                <c:pt idx="1252">
                  <c:v>284017</c:v>
                </c:pt>
                <c:pt idx="1253">
                  <c:v>309983</c:v>
                </c:pt>
                <c:pt idx="1254">
                  <c:v>292014</c:v>
                </c:pt>
                <c:pt idx="1255">
                  <c:v>309989</c:v>
                </c:pt>
                <c:pt idx="1256">
                  <c:v>274014</c:v>
                </c:pt>
                <c:pt idx="1257">
                  <c:v>317983</c:v>
                </c:pt>
                <c:pt idx="1258">
                  <c:v>284016</c:v>
                </c:pt>
                <c:pt idx="1259">
                  <c:v>309988</c:v>
                </c:pt>
                <c:pt idx="1260">
                  <c:v>293010</c:v>
                </c:pt>
                <c:pt idx="1261">
                  <c:v>309986</c:v>
                </c:pt>
                <c:pt idx="1262">
                  <c:v>284017</c:v>
                </c:pt>
                <c:pt idx="1263">
                  <c:v>317983</c:v>
                </c:pt>
                <c:pt idx="1264">
                  <c:v>284016</c:v>
                </c:pt>
                <c:pt idx="1265">
                  <c:v>335984</c:v>
                </c:pt>
                <c:pt idx="1266">
                  <c:v>299014</c:v>
                </c:pt>
                <c:pt idx="1267">
                  <c:v>309988</c:v>
                </c:pt>
                <c:pt idx="1268">
                  <c:v>284012</c:v>
                </c:pt>
                <c:pt idx="1269">
                  <c:v>317986</c:v>
                </c:pt>
                <c:pt idx="1270">
                  <c:v>284015</c:v>
                </c:pt>
                <c:pt idx="1271">
                  <c:v>309989</c:v>
                </c:pt>
                <c:pt idx="1272">
                  <c:v>292013</c:v>
                </c:pt>
                <c:pt idx="1273">
                  <c:v>310983</c:v>
                </c:pt>
                <c:pt idx="1274">
                  <c:v>284018</c:v>
                </c:pt>
                <c:pt idx="1275">
                  <c:v>317982</c:v>
                </c:pt>
                <c:pt idx="1276">
                  <c:v>284017</c:v>
                </c:pt>
                <c:pt idx="1277">
                  <c:v>316983</c:v>
                </c:pt>
                <c:pt idx="1278">
                  <c:v>292017</c:v>
                </c:pt>
                <c:pt idx="1279">
                  <c:v>309983</c:v>
                </c:pt>
                <c:pt idx="1280">
                  <c:v>284018</c:v>
                </c:pt>
                <c:pt idx="1281">
                  <c:v>317982</c:v>
                </c:pt>
                <c:pt idx="1282">
                  <c:v>310015</c:v>
                </c:pt>
                <c:pt idx="1283">
                  <c:v>309986</c:v>
                </c:pt>
                <c:pt idx="1284">
                  <c:v>292017</c:v>
                </c:pt>
                <c:pt idx="1285">
                  <c:v>309982</c:v>
                </c:pt>
                <c:pt idx="1286">
                  <c:v>285014</c:v>
                </c:pt>
                <c:pt idx="1287">
                  <c:v>317986</c:v>
                </c:pt>
                <c:pt idx="1288">
                  <c:v>274017</c:v>
                </c:pt>
                <c:pt idx="1289">
                  <c:v>309983</c:v>
                </c:pt>
                <c:pt idx="1290">
                  <c:v>292017</c:v>
                </c:pt>
                <c:pt idx="1291">
                  <c:v>309983</c:v>
                </c:pt>
                <c:pt idx="1292">
                  <c:v>284014</c:v>
                </c:pt>
                <c:pt idx="1293">
                  <c:v>317989</c:v>
                </c:pt>
                <c:pt idx="1294">
                  <c:v>284011</c:v>
                </c:pt>
                <c:pt idx="1295">
                  <c:v>310986</c:v>
                </c:pt>
                <c:pt idx="1296">
                  <c:v>292018</c:v>
                </c:pt>
                <c:pt idx="1297">
                  <c:v>309983</c:v>
                </c:pt>
                <c:pt idx="1298">
                  <c:v>291013</c:v>
                </c:pt>
                <c:pt idx="1299">
                  <c:v>344986</c:v>
                </c:pt>
                <c:pt idx="1300">
                  <c:v>284018</c:v>
                </c:pt>
                <c:pt idx="1301">
                  <c:v>309983</c:v>
                </c:pt>
                <c:pt idx="1302">
                  <c:v>292014</c:v>
                </c:pt>
                <c:pt idx="1303">
                  <c:v>309985</c:v>
                </c:pt>
                <c:pt idx="1304">
                  <c:v>284018</c:v>
                </c:pt>
                <c:pt idx="1305">
                  <c:v>317982</c:v>
                </c:pt>
                <c:pt idx="1306">
                  <c:v>285014</c:v>
                </c:pt>
                <c:pt idx="1307">
                  <c:v>309989</c:v>
                </c:pt>
                <c:pt idx="1308">
                  <c:v>293011</c:v>
                </c:pt>
                <c:pt idx="1309">
                  <c:v>316986</c:v>
                </c:pt>
                <c:pt idx="1310">
                  <c:v>285014</c:v>
                </c:pt>
                <c:pt idx="1311">
                  <c:v>317986</c:v>
                </c:pt>
                <c:pt idx="1312">
                  <c:v>285017</c:v>
                </c:pt>
                <c:pt idx="1313">
                  <c:v>309983</c:v>
                </c:pt>
                <c:pt idx="1314">
                  <c:v>292016</c:v>
                </c:pt>
                <c:pt idx="1315">
                  <c:v>309984</c:v>
                </c:pt>
                <c:pt idx="1316">
                  <c:v>310018</c:v>
                </c:pt>
                <c:pt idx="1317">
                  <c:v>317982</c:v>
                </c:pt>
                <c:pt idx="1318">
                  <c:v>284018</c:v>
                </c:pt>
                <c:pt idx="1319">
                  <c:v>309982</c:v>
                </c:pt>
                <c:pt idx="1320">
                  <c:v>282017</c:v>
                </c:pt>
                <c:pt idx="1321">
                  <c:v>310983</c:v>
                </c:pt>
                <c:pt idx="1322">
                  <c:v>284014</c:v>
                </c:pt>
                <c:pt idx="1323">
                  <c:v>317986</c:v>
                </c:pt>
                <c:pt idx="1324">
                  <c:v>284015</c:v>
                </c:pt>
                <c:pt idx="1325">
                  <c:v>309987</c:v>
                </c:pt>
                <c:pt idx="1326">
                  <c:v>292012</c:v>
                </c:pt>
                <c:pt idx="1327">
                  <c:v>309986</c:v>
                </c:pt>
                <c:pt idx="1328">
                  <c:v>284014</c:v>
                </c:pt>
                <c:pt idx="1329">
                  <c:v>317986</c:v>
                </c:pt>
                <c:pt idx="1330">
                  <c:v>291017</c:v>
                </c:pt>
                <c:pt idx="1331">
                  <c:v>309983</c:v>
                </c:pt>
                <c:pt idx="1332">
                  <c:v>292014</c:v>
                </c:pt>
                <c:pt idx="1333">
                  <c:v>335986</c:v>
                </c:pt>
                <c:pt idx="1334">
                  <c:v>284014</c:v>
                </c:pt>
                <c:pt idx="1335">
                  <c:v>317986</c:v>
                </c:pt>
                <c:pt idx="1336">
                  <c:v>284014</c:v>
                </c:pt>
                <c:pt idx="1337">
                  <c:v>309986</c:v>
                </c:pt>
                <c:pt idx="1338">
                  <c:v>292014</c:v>
                </c:pt>
                <c:pt idx="1339">
                  <c:v>309986</c:v>
                </c:pt>
                <c:pt idx="1340">
                  <c:v>284017</c:v>
                </c:pt>
                <c:pt idx="1341">
                  <c:v>324984</c:v>
                </c:pt>
                <c:pt idx="1342">
                  <c:v>284013</c:v>
                </c:pt>
                <c:pt idx="1343">
                  <c:v>309987</c:v>
                </c:pt>
                <c:pt idx="1344">
                  <c:v>292013</c:v>
                </c:pt>
                <c:pt idx="1345">
                  <c:v>309986</c:v>
                </c:pt>
                <c:pt idx="1346">
                  <c:v>284015</c:v>
                </c:pt>
                <c:pt idx="1347">
                  <c:v>5844988</c:v>
                </c:pt>
                <c:pt idx="1348">
                  <c:v>318011</c:v>
                </c:pt>
                <c:pt idx="1349">
                  <c:v>309986</c:v>
                </c:pt>
                <c:pt idx="1350">
                  <c:v>285018</c:v>
                </c:pt>
                <c:pt idx="1351">
                  <c:v>317982</c:v>
                </c:pt>
                <c:pt idx="1352">
                  <c:v>274017</c:v>
                </c:pt>
                <c:pt idx="1353">
                  <c:v>309983</c:v>
                </c:pt>
                <c:pt idx="1354">
                  <c:v>292014</c:v>
                </c:pt>
                <c:pt idx="1355">
                  <c:v>309986</c:v>
                </c:pt>
                <c:pt idx="1356">
                  <c:v>284018</c:v>
                </c:pt>
                <c:pt idx="1357">
                  <c:v>317982</c:v>
                </c:pt>
                <c:pt idx="1358">
                  <c:v>284018</c:v>
                </c:pt>
                <c:pt idx="1359">
                  <c:v>310985</c:v>
                </c:pt>
                <c:pt idx="1360">
                  <c:v>292011</c:v>
                </c:pt>
                <c:pt idx="1361">
                  <c:v>309987</c:v>
                </c:pt>
                <c:pt idx="1362">
                  <c:v>291016</c:v>
                </c:pt>
                <c:pt idx="1363">
                  <c:v>318983</c:v>
                </c:pt>
                <c:pt idx="1364">
                  <c:v>284014</c:v>
                </c:pt>
                <c:pt idx="1365">
                  <c:v>335987</c:v>
                </c:pt>
                <c:pt idx="1366">
                  <c:v>293013</c:v>
                </c:pt>
                <c:pt idx="1367">
                  <c:v>310986</c:v>
                </c:pt>
                <c:pt idx="1368">
                  <c:v>284018</c:v>
                </c:pt>
                <c:pt idx="1369">
                  <c:v>318982</c:v>
                </c:pt>
                <c:pt idx="1370">
                  <c:v>285014</c:v>
                </c:pt>
                <c:pt idx="1371">
                  <c:v>310986</c:v>
                </c:pt>
                <c:pt idx="1372">
                  <c:v>293018</c:v>
                </c:pt>
                <c:pt idx="1373">
                  <c:v>316986</c:v>
                </c:pt>
                <c:pt idx="1374">
                  <c:v>284013</c:v>
                </c:pt>
                <c:pt idx="1375">
                  <c:v>318983</c:v>
                </c:pt>
                <c:pt idx="1376">
                  <c:v>285014</c:v>
                </c:pt>
                <c:pt idx="1377">
                  <c:v>309986</c:v>
                </c:pt>
                <c:pt idx="1378">
                  <c:v>292014</c:v>
                </c:pt>
                <c:pt idx="1379">
                  <c:v>309986</c:v>
                </c:pt>
                <c:pt idx="1380">
                  <c:v>284014</c:v>
                </c:pt>
                <c:pt idx="1381">
                  <c:v>317986</c:v>
                </c:pt>
                <c:pt idx="1382">
                  <c:v>310014</c:v>
                </c:pt>
                <c:pt idx="1383">
                  <c:v>309986</c:v>
                </c:pt>
                <c:pt idx="1384">
                  <c:v>282014</c:v>
                </c:pt>
                <c:pt idx="1385">
                  <c:v>309987</c:v>
                </c:pt>
                <c:pt idx="1386">
                  <c:v>284013</c:v>
                </c:pt>
                <c:pt idx="1387">
                  <c:v>317987</c:v>
                </c:pt>
                <c:pt idx="1388">
                  <c:v>284013</c:v>
                </c:pt>
                <c:pt idx="1389">
                  <c:v>309989</c:v>
                </c:pt>
                <c:pt idx="1390">
                  <c:v>292014</c:v>
                </c:pt>
                <c:pt idx="1391">
                  <c:v>309986</c:v>
                </c:pt>
                <c:pt idx="1392">
                  <c:v>284014</c:v>
                </c:pt>
                <c:pt idx="1393">
                  <c:v>317984</c:v>
                </c:pt>
                <c:pt idx="1394">
                  <c:v>291013</c:v>
                </c:pt>
                <c:pt idx="1395">
                  <c:v>309986</c:v>
                </c:pt>
                <c:pt idx="1396">
                  <c:v>292014</c:v>
                </c:pt>
                <c:pt idx="1397">
                  <c:v>309986</c:v>
                </c:pt>
                <c:pt idx="1398">
                  <c:v>285018</c:v>
                </c:pt>
                <c:pt idx="1399">
                  <c:v>343983</c:v>
                </c:pt>
                <c:pt idx="1400">
                  <c:v>284013</c:v>
                </c:pt>
                <c:pt idx="1401">
                  <c:v>309986</c:v>
                </c:pt>
                <c:pt idx="1402">
                  <c:v>292018</c:v>
                </c:pt>
                <c:pt idx="1403">
                  <c:v>309982</c:v>
                </c:pt>
                <c:pt idx="1404">
                  <c:v>284018</c:v>
                </c:pt>
                <c:pt idx="1405">
                  <c:v>324985</c:v>
                </c:pt>
                <c:pt idx="1406">
                  <c:v>284014</c:v>
                </c:pt>
                <c:pt idx="1407">
                  <c:v>309983</c:v>
                </c:pt>
                <c:pt idx="1408">
                  <c:v>292017</c:v>
                </c:pt>
                <c:pt idx="1409">
                  <c:v>309983</c:v>
                </c:pt>
                <c:pt idx="1410">
                  <c:v>284018</c:v>
                </c:pt>
                <c:pt idx="1411">
                  <c:v>318982</c:v>
                </c:pt>
                <c:pt idx="1412">
                  <c:v>284014</c:v>
                </c:pt>
                <c:pt idx="1413">
                  <c:v>309986</c:v>
                </c:pt>
                <c:pt idx="1414">
                  <c:v>292015</c:v>
                </c:pt>
                <c:pt idx="1415">
                  <c:v>309985</c:v>
                </c:pt>
                <c:pt idx="1416">
                  <c:v>300015</c:v>
                </c:pt>
                <c:pt idx="1417">
                  <c:v>317985</c:v>
                </c:pt>
                <c:pt idx="1418">
                  <c:v>284014</c:v>
                </c:pt>
                <c:pt idx="1419">
                  <c:v>309989</c:v>
                </c:pt>
                <c:pt idx="1420">
                  <c:v>292011</c:v>
                </c:pt>
                <c:pt idx="1421">
                  <c:v>309987</c:v>
                </c:pt>
                <c:pt idx="1422">
                  <c:v>284013</c:v>
                </c:pt>
                <c:pt idx="1423">
                  <c:v>317986</c:v>
                </c:pt>
                <c:pt idx="1424">
                  <c:v>284015</c:v>
                </c:pt>
                <c:pt idx="1425">
                  <c:v>309989</c:v>
                </c:pt>
                <c:pt idx="1426">
                  <c:v>299012</c:v>
                </c:pt>
                <c:pt idx="1427">
                  <c:v>309984</c:v>
                </c:pt>
                <c:pt idx="1428">
                  <c:v>284014</c:v>
                </c:pt>
                <c:pt idx="1429">
                  <c:v>317989</c:v>
                </c:pt>
                <c:pt idx="1430">
                  <c:v>284011</c:v>
                </c:pt>
                <c:pt idx="1431">
                  <c:v>309986</c:v>
                </c:pt>
                <c:pt idx="1432">
                  <c:v>292014</c:v>
                </c:pt>
                <c:pt idx="1433">
                  <c:v>336986</c:v>
                </c:pt>
                <c:pt idx="1434">
                  <c:v>284015</c:v>
                </c:pt>
                <c:pt idx="1435">
                  <c:v>317985</c:v>
                </c:pt>
                <c:pt idx="1436">
                  <c:v>284015</c:v>
                </c:pt>
                <c:pt idx="1437">
                  <c:v>316985</c:v>
                </c:pt>
                <c:pt idx="1438">
                  <c:v>292014</c:v>
                </c:pt>
                <c:pt idx="1439">
                  <c:v>309986</c:v>
                </c:pt>
                <c:pt idx="1440">
                  <c:v>284014</c:v>
                </c:pt>
                <c:pt idx="1441">
                  <c:v>317990</c:v>
                </c:pt>
                <c:pt idx="1442">
                  <c:v>284013</c:v>
                </c:pt>
                <c:pt idx="1443">
                  <c:v>309983</c:v>
                </c:pt>
                <c:pt idx="1444">
                  <c:v>292017</c:v>
                </c:pt>
                <c:pt idx="1445">
                  <c:v>309983</c:v>
                </c:pt>
                <c:pt idx="1446">
                  <c:v>285014</c:v>
                </c:pt>
                <c:pt idx="1447">
                  <c:v>6173986</c:v>
                </c:pt>
                <c:pt idx="1448">
                  <c:v>308015</c:v>
                </c:pt>
                <c:pt idx="1449">
                  <c:v>309985</c:v>
                </c:pt>
                <c:pt idx="1450">
                  <c:v>284016</c:v>
                </c:pt>
                <c:pt idx="1451">
                  <c:v>317984</c:v>
                </c:pt>
                <c:pt idx="1452">
                  <c:v>284018</c:v>
                </c:pt>
                <c:pt idx="1453">
                  <c:v>309983</c:v>
                </c:pt>
                <c:pt idx="1454">
                  <c:v>292016</c:v>
                </c:pt>
                <c:pt idx="1455">
                  <c:v>310983</c:v>
                </c:pt>
                <c:pt idx="1456">
                  <c:v>284017</c:v>
                </c:pt>
                <c:pt idx="1457">
                  <c:v>317983</c:v>
                </c:pt>
                <c:pt idx="1458">
                  <c:v>291014</c:v>
                </c:pt>
                <c:pt idx="1459">
                  <c:v>310986</c:v>
                </c:pt>
                <c:pt idx="1460">
                  <c:v>292014</c:v>
                </c:pt>
                <c:pt idx="1461">
                  <c:v>309986</c:v>
                </c:pt>
                <c:pt idx="1462">
                  <c:v>284016</c:v>
                </c:pt>
                <c:pt idx="1463">
                  <c:v>317988</c:v>
                </c:pt>
                <c:pt idx="1464">
                  <c:v>284013</c:v>
                </c:pt>
                <c:pt idx="1465">
                  <c:v>335983</c:v>
                </c:pt>
                <c:pt idx="1466">
                  <c:v>292016</c:v>
                </c:pt>
                <c:pt idx="1467">
                  <c:v>309984</c:v>
                </c:pt>
                <c:pt idx="1468">
                  <c:v>285017</c:v>
                </c:pt>
                <c:pt idx="1469">
                  <c:v>324987</c:v>
                </c:pt>
                <c:pt idx="1470">
                  <c:v>284013</c:v>
                </c:pt>
                <c:pt idx="1471">
                  <c:v>309983</c:v>
                </c:pt>
                <c:pt idx="1472">
                  <c:v>292016</c:v>
                </c:pt>
                <c:pt idx="1473">
                  <c:v>309984</c:v>
                </c:pt>
                <c:pt idx="1474">
                  <c:v>284017</c:v>
                </c:pt>
                <c:pt idx="1475">
                  <c:v>317983</c:v>
                </c:pt>
                <c:pt idx="1476">
                  <c:v>284017</c:v>
                </c:pt>
                <c:pt idx="1477">
                  <c:v>309983</c:v>
                </c:pt>
                <c:pt idx="1478">
                  <c:v>292017</c:v>
                </c:pt>
                <c:pt idx="1479">
                  <c:v>309983</c:v>
                </c:pt>
                <c:pt idx="1480">
                  <c:v>274015</c:v>
                </c:pt>
                <c:pt idx="1481">
                  <c:v>318986</c:v>
                </c:pt>
                <c:pt idx="1482">
                  <c:v>310014</c:v>
                </c:pt>
                <c:pt idx="1483">
                  <c:v>309987</c:v>
                </c:pt>
                <c:pt idx="1484">
                  <c:v>292012</c:v>
                </c:pt>
                <c:pt idx="1485">
                  <c:v>309986</c:v>
                </c:pt>
                <c:pt idx="1486">
                  <c:v>284014</c:v>
                </c:pt>
                <c:pt idx="1487">
                  <c:v>317986</c:v>
                </c:pt>
                <c:pt idx="1488">
                  <c:v>284017</c:v>
                </c:pt>
                <c:pt idx="1489">
                  <c:v>309986</c:v>
                </c:pt>
                <c:pt idx="1490">
                  <c:v>299011</c:v>
                </c:pt>
                <c:pt idx="1491">
                  <c:v>309989</c:v>
                </c:pt>
                <c:pt idx="1492">
                  <c:v>284011</c:v>
                </c:pt>
                <c:pt idx="1493">
                  <c:v>317989</c:v>
                </c:pt>
                <c:pt idx="1494">
                  <c:v>285014</c:v>
                </c:pt>
                <c:pt idx="1495">
                  <c:v>309983</c:v>
                </c:pt>
                <c:pt idx="1496">
                  <c:v>292015</c:v>
                </c:pt>
                <c:pt idx="1497">
                  <c:v>309985</c:v>
                </c:pt>
                <c:pt idx="1498">
                  <c:v>284018</c:v>
                </c:pt>
                <c:pt idx="1499">
                  <c:v>343982</c:v>
                </c:pt>
                <c:pt idx="1500">
                  <c:v>284018</c:v>
                </c:pt>
                <c:pt idx="1501">
                  <c:v>316982</c:v>
                </c:pt>
                <c:pt idx="1502">
                  <c:v>292014</c:v>
                </c:pt>
                <c:pt idx="1503">
                  <c:v>309989</c:v>
                </c:pt>
                <c:pt idx="1504">
                  <c:v>284014</c:v>
                </c:pt>
                <c:pt idx="1505">
                  <c:v>317986</c:v>
                </c:pt>
                <c:pt idx="1506">
                  <c:v>284014</c:v>
                </c:pt>
                <c:pt idx="1507">
                  <c:v>310983</c:v>
                </c:pt>
                <c:pt idx="1508">
                  <c:v>292016</c:v>
                </c:pt>
                <c:pt idx="1509">
                  <c:v>309984</c:v>
                </c:pt>
                <c:pt idx="1510">
                  <c:v>284015</c:v>
                </c:pt>
                <c:pt idx="1511">
                  <c:v>317985</c:v>
                </c:pt>
                <c:pt idx="1512">
                  <c:v>274017</c:v>
                </c:pt>
                <c:pt idx="1513">
                  <c:v>309983</c:v>
                </c:pt>
                <c:pt idx="1514">
                  <c:v>292017</c:v>
                </c:pt>
                <c:pt idx="1515">
                  <c:v>309983</c:v>
                </c:pt>
                <c:pt idx="1516">
                  <c:v>310014</c:v>
                </c:pt>
                <c:pt idx="1517">
                  <c:v>317986</c:v>
                </c:pt>
                <c:pt idx="1518">
                  <c:v>284014</c:v>
                </c:pt>
                <c:pt idx="1519">
                  <c:v>309987</c:v>
                </c:pt>
                <c:pt idx="1520">
                  <c:v>292013</c:v>
                </c:pt>
                <c:pt idx="1521">
                  <c:v>309986</c:v>
                </c:pt>
                <c:pt idx="1522">
                  <c:v>291017</c:v>
                </c:pt>
                <c:pt idx="1523">
                  <c:v>317983</c:v>
                </c:pt>
                <c:pt idx="1524">
                  <c:v>284016</c:v>
                </c:pt>
                <c:pt idx="1525">
                  <c:v>309984</c:v>
                </c:pt>
                <c:pt idx="1526">
                  <c:v>292014</c:v>
                </c:pt>
                <c:pt idx="1527">
                  <c:v>309989</c:v>
                </c:pt>
                <c:pt idx="1528">
                  <c:v>284011</c:v>
                </c:pt>
                <c:pt idx="1529">
                  <c:v>318986</c:v>
                </c:pt>
                <c:pt idx="1530">
                  <c:v>284018</c:v>
                </c:pt>
                <c:pt idx="1531">
                  <c:v>309982</c:v>
                </c:pt>
                <c:pt idx="1532">
                  <c:v>292014</c:v>
                </c:pt>
                <c:pt idx="1533">
                  <c:v>342989</c:v>
                </c:pt>
                <c:pt idx="1534">
                  <c:v>284011</c:v>
                </c:pt>
                <c:pt idx="1535">
                  <c:v>317986</c:v>
                </c:pt>
                <c:pt idx="1536">
                  <c:v>284014</c:v>
                </c:pt>
                <c:pt idx="1537">
                  <c:v>309986</c:v>
                </c:pt>
                <c:pt idx="1538">
                  <c:v>292014</c:v>
                </c:pt>
                <c:pt idx="1539">
                  <c:v>309989</c:v>
                </c:pt>
                <c:pt idx="1540">
                  <c:v>284014</c:v>
                </c:pt>
                <c:pt idx="1541">
                  <c:v>317986</c:v>
                </c:pt>
                <c:pt idx="1542">
                  <c:v>285014</c:v>
                </c:pt>
                <c:pt idx="1543">
                  <c:v>309984</c:v>
                </c:pt>
                <c:pt idx="1544">
                  <c:v>282016</c:v>
                </c:pt>
                <c:pt idx="1545">
                  <c:v>309983</c:v>
                </c:pt>
                <c:pt idx="1546">
                  <c:v>284018</c:v>
                </c:pt>
                <c:pt idx="1547">
                  <c:v>6279982</c:v>
                </c:pt>
                <c:pt idx="1548">
                  <c:v>319014</c:v>
                </c:pt>
                <c:pt idx="1549">
                  <c:v>309989</c:v>
                </c:pt>
                <c:pt idx="1550">
                  <c:v>284011</c:v>
                </c:pt>
                <c:pt idx="1551">
                  <c:v>317987</c:v>
                </c:pt>
                <c:pt idx="1552">
                  <c:v>284013</c:v>
                </c:pt>
                <c:pt idx="1553">
                  <c:v>309986</c:v>
                </c:pt>
                <c:pt idx="1554">
                  <c:v>299018</c:v>
                </c:pt>
                <c:pt idx="1555">
                  <c:v>309983</c:v>
                </c:pt>
                <c:pt idx="1556">
                  <c:v>284013</c:v>
                </c:pt>
                <c:pt idx="1557">
                  <c:v>317986</c:v>
                </c:pt>
                <c:pt idx="1558">
                  <c:v>284014</c:v>
                </c:pt>
                <c:pt idx="1559">
                  <c:v>309986</c:v>
                </c:pt>
                <c:pt idx="1560">
                  <c:v>292014</c:v>
                </c:pt>
                <c:pt idx="1561">
                  <c:v>310986</c:v>
                </c:pt>
                <c:pt idx="1562">
                  <c:v>284014</c:v>
                </c:pt>
                <c:pt idx="1563">
                  <c:v>317986</c:v>
                </c:pt>
                <c:pt idx="1564">
                  <c:v>284018</c:v>
                </c:pt>
                <c:pt idx="1565">
                  <c:v>342982</c:v>
                </c:pt>
                <c:pt idx="1566">
                  <c:v>292015</c:v>
                </c:pt>
                <c:pt idx="1567">
                  <c:v>309985</c:v>
                </c:pt>
                <c:pt idx="1568">
                  <c:v>284017</c:v>
                </c:pt>
                <c:pt idx="1569">
                  <c:v>317983</c:v>
                </c:pt>
                <c:pt idx="1570">
                  <c:v>284015</c:v>
                </c:pt>
                <c:pt idx="1571">
                  <c:v>309985</c:v>
                </c:pt>
                <c:pt idx="1572">
                  <c:v>292017</c:v>
                </c:pt>
                <c:pt idx="1573">
                  <c:v>309983</c:v>
                </c:pt>
                <c:pt idx="1574">
                  <c:v>285014</c:v>
                </c:pt>
                <c:pt idx="1575">
                  <c:v>317986</c:v>
                </c:pt>
                <c:pt idx="1576">
                  <c:v>274018</c:v>
                </c:pt>
                <c:pt idx="1577">
                  <c:v>309982</c:v>
                </c:pt>
                <c:pt idx="1578">
                  <c:v>292018</c:v>
                </c:pt>
                <c:pt idx="1579">
                  <c:v>309982</c:v>
                </c:pt>
                <c:pt idx="1580">
                  <c:v>284014</c:v>
                </c:pt>
                <c:pt idx="1581">
                  <c:v>317986</c:v>
                </c:pt>
                <c:pt idx="1582">
                  <c:v>310014</c:v>
                </c:pt>
                <c:pt idx="1583">
                  <c:v>310987</c:v>
                </c:pt>
                <c:pt idx="1584">
                  <c:v>292013</c:v>
                </c:pt>
                <c:pt idx="1585">
                  <c:v>309986</c:v>
                </c:pt>
                <c:pt idx="1586">
                  <c:v>291014</c:v>
                </c:pt>
                <c:pt idx="1587">
                  <c:v>317986</c:v>
                </c:pt>
                <c:pt idx="1588">
                  <c:v>284014</c:v>
                </c:pt>
                <c:pt idx="1589">
                  <c:v>309986</c:v>
                </c:pt>
                <c:pt idx="1590">
                  <c:v>292014</c:v>
                </c:pt>
                <c:pt idx="1591">
                  <c:v>309986</c:v>
                </c:pt>
                <c:pt idx="1592">
                  <c:v>284017</c:v>
                </c:pt>
                <c:pt idx="1593">
                  <c:v>317983</c:v>
                </c:pt>
                <c:pt idx="1594">
                  <c:v>284017</c:v>
                </c:pt>
                <c:pt idx="1595">
                  <c:v>309983</c:v>
                </c:pt>
                <c:pt idx="1596">
                  <c:v>293014</c:v>
                </c:pt>
                <c:pt idx="1597">
                  <c:v>316986</c:v>
                </c:pt>
                <c:pt idx="1598">
                  <c:v>284017</c:v>
                </c:pt>
                <c:pt idx="1599">
                  <c:v>343983</c:v>
                </c:pt>
                <c:pt idx="1600">
                  <c:v>285014</c:v>
                </c:pt>
                <c:pt idx="1601">
                  <c:v>309986</c:v>
                </c:pt>
                <c:pt idx="1602">
                  <c:v>292018</c:v>
                </c:pt>
                <c:pt idx="1603">
                  <c:v>310982</c:v>
                </c:pt>
                <c:pt idx="1604">
                  <c:v>285017</c:v>
                </c:pt>
                <c:pt idx="1605">
                  <c:v>317983</c:v>
                </c:pt>
                <c:pt idx="1606">
                  <c:v>285014</c:v>
                </c:pt>
                <c:pt idx="1607">
                  <c:v>310986</c:v>
                </c:pt>
                <c:pt idx="1608">
                  <c:v>283017</c:v>
                </c:pt>
                <c:pt idx="1609">
                  <c:v>310983</c:v>
                </c:pt>
                <c:pt idx="1610">
                  <c:v>285017</c:v>
                </c:pt>
                <c:pt idx="1611">
                  <c:v>318983</c:v>
                </c:pt>
                <c:pt idx="1612">
                  <c:v>284017</c:v>
                </c:pt>
                <c:pt idx="1613">
                  <c:v>309984</c:v>
                </c:pt>
                <c:pt idx="1614">
                  <c:v>292014</c:v>
                </c:pt>
                <c:pt idx="1615">
                  <c:v>309985</c:v>
                </c:pt>
                <c:pt idx="1616">
                  <c:v>310014</c:v>
                </c:pt>
                <c:pt idx="1617">
                  <c:v>317987</c:v>
                </c:pt>
                <c:pt idx="1618">
                  <c:v>291013</c:v>
                </c:pt>
                <c:pt idx="1619">
                  <c:v>309986</c:v>
                </c:pt>
                <c:pt idx="1620">
                  <c:v>292014</c:v>
                </c:pt>
                <c:pt idx="1621">
                  <c:v>309986</c:v>
                </c:pt>
                <c:pt idx="1622">
                  <c:v>285014</c:v>
                </c:pt>
                <c:pt idx="1623">
                  <c:v>317986</c:v>
                </c:pt>
                <c:pt idx="1624">
                  <c:v>284015</c:v>
                </c:pt>
                <c:pt idx="1625">
                  <c:v>309986</c:v>
                </c:pt>
                <c:pt idx="1626">
                  <c:v>292013</c:v>
                </c:pt>
                <c:pt idx="1627">
                  <c:v>309986</c:v>
                </c:pt>
                <c:pt idx="1628">
                  <c:v>284017</c:v>
                </c:pt>
                <c:pt idx="1629">
                  <c:v>324983</c:v>
                </c:pt>
                <c:pt idx="1630">
                  <c:v>284014</c:v>
                </c:pt>
                <c:pt idx="1631">
                  <c:v>309987</c:v>
                </c:pt>
                <c:pt idx="1632">
                  <c:v>292013</c:v>
                </c:pt>
                <c:pt idx="1633">
                  <c:v>335989</c:v>
                </c:pt>
                <c:pt idx="1634">
                  <c:v>284011</c:v>
                </c:pt>
                <c:pt idx="1635">
                  <c:v>318986</c:v>
                </c:pt>
                <c:pt idx="1636">
                  <c:v>284016</c:v>
                </c:pt>
                <c:pt idx="1637">
                  <c:v>309985</c:v>
                </c:pt>
                <c:pt idx="1638">
                  <c:v>292016</c:v>
                </c:pt>
                <c:pt idx="1639">
                  <c:v>309983</c:v>
                </c:pt>
                <c:pt idx="1640">
                  <c:v>274017</c:v>
                </c:pt>
                <c:pt idx="1641">
                  <c:v>317986</c:v>
                </c:pt>
                <c:pt idx="1642">
                  <c:v>284011</c:v>
                </c:pt>
                <c:pt idx="1643">
                  <c:v>309986</c:v>
                </c:pt>
                <c:pt idx="1644">
                  <c:v>293018</c:v>
                </c:pt>
                <c:pt idx="1645">
                  <c:v>309982</c:v>
                </c:pt>
                <c:pt idx="1646">
                  <c:v>284014</c:v>
                </c:pt>
                <c:pt idx="1647">
                  <c:v>5938986</c:v>
                </c:pt>
                <c:pt idx="1648">
                  <c:v>318017</c:v>
                </c:pt>
                <c:pt idx="1649">
                  <c:v>309986</c:v>
                </c:pt>
                <c:pt idx="1650">
                  <c:v>291011</c:v>
                </c:pt>
                <c:pt idx="1651">
                  <c:v>317989</c:v>
                </c:pt>
                <c:pt idx="1652">
                  <c:v>284011</c:v>
                </c:pt>
                <c:pt idx="1653">
                  <c:v>309986</c:v>
                </c:pt>
                <c:pt idx="1654">
                  <c:v>293016</c:v>
                </c:pt>
                <c:pt idx="1655">
                  <c:v>309984</c:v>
                </c:pt>
                <c:pt idx="1656">
                  <c:v>284018</c:v>
                </c:pt>
                <c:pt idx="1657">
                  <c:v>317983</c:v>
                </c:pt>
                <c:pt idx="1658">
                  <c:v>284017</c:v>
                </c:pt>
                <c:pt idx="1659">
                  <c:v>309982</c:v>
                </c:pt>
                <c:pt idx="1660">
                  <c:v>292018</c:v>
                </c:pt>
                <c:pt idx="1661">
                  <c:v>316984</c:v>
                </c:pt>
                <c:pt idx="1662">
                  <c:v>284014</c:v>
                </c:pt>
                <c:pt idx="1663">
                  <c:v>317984</c:v>
                </c:pt>
                <c:pt idx="1664">
                  <c:v>339014</c:v>
                </c:pt>
                <c:pt idx="1665">
                  <c:v>336990</c:v>
                </c:pt>
                <c:pt idx="1666">
                  <c:v>292013</c:v>
                </c:pt>
                <c:pt idx="1667">
                  <c:v>309987</c:v>
                </c:pt>
                <c:pt idx="1668">
                  <c:v>284013</c:v>
                </c:pt>
                <c:pt idx="1669">
                  <c:v>317984</c:v>
                </c:pt>
                <c:pt idx="1670">
                  <c:v>284015</c:v>
                </c:pt>
                <c:pt idx="1671">
                  <c:v>309984</c:v>
                </c:pt>
                <c:pt idx="1672">
                  <c:v>282017</c:v>
                </c:pt>
                <c:pt idx="1673">
                  <c:v>309985</c:v>
                </c:pt>
                <c:pt idx="1674">
                  <c:v>284015</c:v>
                </c:pt>
                <c:pt idx="1675">
                  <c:v>317983</c:v>
                </c:pt>
                <c:pt idx="1676">
                  <c:v>284014</c:v>
                </c:pt>
                <c:pt idx="1677">
                  <c:v>309986</c:v>
                </c:pt>
                <c:pt idx="1678">
                  <c:v>292018</c:v>
                </c:pt>
                <c:pt idx="1679">
                  <c:v>309982</c:v>
                </c:pt>
                <c:pt idx="1680">
                  <c:v>284017</c:v>
                </c:pt>
                <c:pt idx="1681">
                  <c:v>317983</c:v>
                </c:pt>
                <c:pt idx="1682">
                  <c:v>317017</c:v>
                </c:pt>
                <c:pt idx="1683">
                  <c:v>309983</c:v>
                </c:pt>
                <c:pt idx="1684">
                  <c:v>292017</c:v>
                </c:pt>
                <c:pt idx="1685">
                  <c:v>309984</c:v>
                </c:pt>
                <c:pt idx="1686">
                  <c:v>284017</c:v>
                </c:pt>
                <c:pt idx="1687">
                  <c:v>317982</c:v>
                </c:pt>
                <c:pt idx="1688">
                  <c:v>284018</c:v>
                </c:pt>
                <c:pt idx="1689">
                  <c:v>310985</c:v>
                </c:pt>
                <c:pt idx="1690">
                  <c:v>292011</c:v>
                </c:pt>
                <c:pt idx="1691">
                  <c:v>309989</c:v>
                </c:pt>
                <c:pt idx="1692">
                  <c:v>284011</c:v>
                </c:pt>
                <c:pt idx="1693">
                  <c:v>324986</c:v>
                </c:pt>
                <c:pt idx="1694">
                  <c:v>284017</c:v>
                </c:pt>
                <c:pt idx="1695">
                  <c:v>309983</c:v>
                </c:pt>
                <c:pt idx="1696">
                  <c:v>292017</c:v>
                </c:pt>
                <c:pt idx="1697">
                  <c:v>309983</c:v>
                </c:pt>
                <c:pt idx="1698">
                  <c:v>284014</c:v>
                </c:pt>
                <c:pt idx="1699">
                  <c:v>343986</c:v>
                </c:pt>
                <c:pt idx="1700">
                  <c:v>284014</c:v>
                </c:pt>
                <c:pt idx="1701">
                  <c:v>309986</c:v>
                </c:pt>
                <c:pt idx="1702">
                  <c:v>292014</c:v>
                </c:pt>
                <c:pt idx="1703">
                  <c:v>309986</c:v>
                </c:pt>
                <c:pt idx="1704">
                  <c:v>276017</c:v>
                </c:pt>
                <c:pt idx="1705">
                  <c:v>318983</c:v>
                </c:pt>
                <c:pt idx="1706">
                  <c:v>285014</c:v>
                </c:pt>
                <c:pt idx="1707">
                  <c:v>311986</c:v>
                </c:pt>
                <c:pt idx="1708">
                  <c:v>293018</c:v>
                </c:pt>
                <c:pt idx="1709">
                  <c:v>310985</c:v>
                </c:pt>
                <c:pt idx="1710">
                  <c:v>285014</c:v>
                </c:pt>
                <c:pt idx="1711">
                  <c:v>318983</c:v>
                </c:pt>
                <c:pt idx="1712">
                  <c:v>285017</c:v>
                </c:pt>
                <c:pt idx="1713">
                  <c:v>310983</c:v>
                </c:pt>
                <c:pt idx="1714">
                  <c:v>300014</c:v>
                </c:pt>
                <c:pt idx="1715">
                  <c:v>310986</c:v>
                </c:pt>
                <c:pt idx="1716">
                  <c:v>310017</c:v>
                </c:pt>
                <c:pt idx="1717">
                  <c:v>317983</c:v>
                </c:pt>
                <c:pt idx="1718">
                  <c:v>284017</c:v>
                </c:pt>
                <c:pt idx="1719">
                  <c:v>309983</c:v>
                </c:pt>
                <c:pt idx="1720">
                  <c:v>292017</c:v>
                </c:pt>
                <c:pt idx="1721">
                  <c:v>309983</c:v>
                </c:pt>
                <c:pt idx="1722">
                  <c:v>284018</c:v>
                </c:pt>
                <c:pt idx="1723">
                  <c:v>317982</c:v>
                </c:pt>
                <c:pt idx="1724">
                  <c:v>285016</c:v>
                </c:pt>
                <c:pt idx="1725">
                  <c:v>316984</c:v>
                </c:pt>
                <c:pt idx="1726">
                  <c:v>292017</c:v>
                </c:pt>
                <c:pt idx="1727">
                  <c:v>309983</c:v>
                </c:pt>
                <c:pt idx="1728">
                  <c:v>284018</c:v>
                </c:pt>
                <c:pt idx="1729">
                  <c:v>317982</c:v>
                </c:pt>
                <c:pt idx="1730">
                  <c:v>284016</c:v>
                </c:pt>
                <c:pt idx="1731">
                  <c:v>309984</c:v>
                </c:pt>
                <c:pt idx="1732">
                  <c:v>292017</c:v>
                </c:pt>
                <c:pt idx="1733">
                  <c:v>335983</c:v>
                </c:pt>
                <c:pt idx="1734">
                  <c:v>284014</c:v>
                </c:pt>
                <c:pt idx="1735">
                  <c:v>317986</c:v>
                </c:pt>
                <c:pt idx="1736">
                  <c:v>274018</c:v>
                </c:pt>
                <c:pt idx="1737">
                  <c:v>309982</c:v>
                </c:pt>
                <c:pt idx="1738">
                  <c:v>292017</c:v>
                </c:pt>
                <c:pt idx="1739">
                  <c:v>309983</c:v>
                </c:pt>
                <c:pt idx="1740">
                  <c:v>284014</c:v>
                </c:pt>
                <c:pt idx="1741">
                  <c:v>317986</c:v>
                </c:pt>
                <c:pt idx="1742">
                  <c:v>284014</c:v>
                </c:pt>
                <c:pt idx="1743">
                  <c:v>309986</c:v>
                </c:pt>
                <c:pt idx="1744">
                  <c:v>292014</c:v>
                </c:pt>
                <c:pt idx="1745">
                  <c:v>309986</c:v>
                </c:pt>
                <c:pt idx="1746">
                  <c:v>291017</c:v>
                </c:pt>
                <c:pt idx="1747">
                  <c:v>6199983</c:v>
                </c:pt>
                <c:pt idx="1748">
                  <c:v>319017</c:v>
                </c:pt>
                <c:pt idx="1749">
                  <c:v>309983</c:v>
                </c:pt>
                <c:pt idx="1750">
                  <c:v>284014</c:v>
                </c:pt>
                <c:pt idx="1751">
                  <c:v>317989</c:v>
                </c:pt>
                <c:pt idx="1752">
                  <c:v>284011</c:v>
                </c:pt>
                <c:pt idx="1753">
                  <c:v>309986</c:v>
                </c:pt>
                <c:pt idx="1754">
                  <c:v>292014</c:v>
                </c:pt>
                <c:pt idx="1755">
                  <c:v>309986</c:v>
                </c:pt>
                <c:pt idx="1756">
                  <c:v>284017</c:v>
                </c:pt>
                <c:pt idx="1757">
                  <c:v>324983</c:v>
                </c:pt>
                <c:pt idx="1758">
                  <c:v>284014</c:v>
                </c:pt>
                <c:pt idx="1759">
                  <c:v>309986</c:v>
                </c:pt>
                <c:pt idx="1760">
                  <c:v>292014</c:v>
                </c:pt>
                <c:pt idx="1761">
                  <c:v>310989</c:v>
                </c:pt>
                <c:pt idx="1762">
                  <c:v>284014</c:v>
                </c:pt>
                <c:pt idx="1763">
                  <c:v>317984</c:v>
                </c:pt>
                <c:pt idx="1764">
                  <c:v>284014</c:v>
                </c:pt>
                <c:pt idx="1765">
                  <c:v>335985</c:v>
                </c:pt>
                <c:pt idx="1766">
                  <c:v>292017</c:v>
                </c:pt>
                <c:pt idx="1767">
                  <c:v>309983</c:v>
                </c:pt>
                <c:pt idx="1768">
                  <c:v>274014</c:v>
                </c:pt>
                <c:pt idx="1769">
                  <c:v>317989</c:v>
                </c:pt>
                <c:pt idx="1770">
                  <c:v>285015</c:v>
                </c:pt>
                <c:pt idx="1771">
                  <c:v>309983</c:v>
                </c:pt>
                <c:pt idx="1772">
                  <c:v>292016</c:v>
                </c:pt>
                <c:pt idx="1773">
                  <c:v>309983</c:v>
                </c:pt>
                <c:pt idx="1774">
                  <c:v>284014</c:v>
                </c:pt>
                <c:pt idx="1775">
                  <c:v>317986</c:v>
                </c:pt>
                <c:pt idx="1776">
                  <c:v>284014</c:v>
                </c:pt>
                <c:pt idx="1777">
                  <c:v>309986</c:v>
                </c:pt>
                <c:pt idx="1778">
                  <c:v>299018</c:v>
                </c:pt>
                <c:pt idx="1779">
                  <c:v>309982</c:v>
                </c:pt>
                <c:pt idx="1780">
                  <c:v>284016</c:v>
                </c:pt>
                <c:pt idx="1781">
                  <c:v>317984</c:v>
                </c:pt>
                <c:pt idx="1782">
                  <c:v>310017</c:v>
                </c:pt>
                <c:pt idx="1783">
                  <c:v>310984</c:v>
                </c:pt>
                <c:pt idx="1784">
                  <c:v>292013</c:v>
                </c:pt>
                <c:pt idx="1785">
                  <c:v>309986</c:v>
                </c:pt>
                <c:pt idx="1786">
                  <c:v>284017</c:v>
                </c:pt>
                <c:pt idx="1787">
                  <c:v>317983</c:v>
                </c:pt>
                <c:pt idx="1788">
                  <c:v>284017</c:v>
                </c:pt>
                <c:pt idx="1789">
                  <c:v>316986</c:v>
                </c:pt>
                <c:pt idx="1790">
                  <c:v>292011</c:v>
                </c:pt>
                <c:pt idx="1791">
                  <c:v>309986</c:v>
                </c:pt>
                <c:pt idx="1792">
                  <c:v>284014</c:v>
                </c:pt>
                <c:pt idx="1793">
                  <c:v>317986</c:v>
                </c:pt>
                <c:pt idx="1794">
                  <c:v>284014</c:v>
                </c:pt>
                <c:pt idx="1795">
                  <c:v>309989</c:v>
                </c:pt>
                <c:pt idx="1796">
                  <c:v>293014</c:v>
                </c:pt>
                <c:pt idx="1797">
                  <c:v>309983</c:v>
                </c:pt>
                <c:pt idx="1798">
                  <c:v>284017</c:v>
                </c:pt>
                <c:pt idx="1799">
                  <c:v>343983</c:v>
                </c:pt>
                <c:pt idx="1800">
                  <c:v>274016</c:v>
                </c:pt>
                <c:pt idx="1801">
                  <c:v>309984</c:v>
                </c:pt>
                <c:pt idx="1802">
                  <c:v>292017</c:v>
                </c:pt>
                <c:pt idx="1803">
                  <c:v>309984</c:v>
                </c:pt>
                <c:pt idx="1804">
                  <c:v>284017</c:v>
                </c:pt>
                <c:pt idx="1805">
                  <c:v>318982</c:v>
                </c:pt>
                <c:pt idx="1806">
                  <c:v>284014</c:v>
                </c:pt>
                <c:pt idx="1807">
                  <c:v>309989</c:v>
                </c:pt>
                <c:pt idx="1808">
                  <c:v>292011</c:v>
                </c:pt>
                <c:pt idx="1809">
                  <c:v>309986</c:v>
                </c:pt>
                <c:pt idx="1810">
                  <c:v>291018</c:v>
                </c:pt>
                <c:pt idx="1811">
                  <c:v>317982</c:v>
                </c:pt>
                <c:pt idx="1812">
                  <c:v>284017</c:v>
                </c:pt>
                <c:pt idx="1813">
                  <c:v>309983</c:v>
                </c:pt>
                <c:pt idx="1814">
                  <c:v>292015</c:v>
                </c:pt>
                <c:pt idx="1815">
                  <c:v>309985</c:v>
                </c:pt>
                <c:pt idx="1816">
                  <c:v>310014</c:v>
                </c:pt>
                <c:pt idx="1817">
                  <c:v>317986</c:v>
                </c:pt>
                <c:pt idx="1818">
                  <c:v>285017</c:v>
                </c:pt>
                <c:pt idx="1819">
                  <c:v>309986</c:v>
                </c:pt>
                <c:pt idx="1820">
                  <c:v>292014</c:v>
                </c:pt>
                <c:pt idx="1821">
                  <c:v>316986</c:v>
                </c:pt>
                <c:pt idx="1822">
                  <c:v>285014</c:v>
                </c:pt>
                <c:pt idx="1823">
                  <c:v>317983</c:v>
                </c:pt>
                <c:pt idx="1824">
                  <c:v>284016</c:v>
                </c:pt>
                <c:pt idx="1825">
                  <c:v>309984</c:v>
                </c:pt>
                <c:pt idx="1826">
                  <c:v>292017</c:v>
                </c:pt>
                <c:pt idx="1827">
                  <c:v>309983</c:v>
                </c:pt>
                <c:pt idx="1828">
                  <c:v>284018</c:v>
                </c:pt>
                <c:pt idx="1829">
                  <c:v>317982</c:v>
                </c:pt>
                <c:pt idx="1830">
                  <c:v>284018</c:v>
                </c:pt>
                <c:pt idx="1831">
                  <c:v>310985</c:v>
                </c:pt>
                <c:pt idx="1832">
                  <c:v>282015</c:v>
                </c:pt>
                <c:pt idx="1833">
                  <c:v>335982</c:v>
                </c:pt>
                <c:pt idx="1834">
                  <c:v>284017</c:v>
                </c:pt>
                <c:pt idx="1835">
                  <c:v>317983</c:v>
                </c:pt>
                <c:pt idx="1836">
                  <c:v>284015</c:v>
                </c:pt>
                <c:pt idx="1837">
                  <c:v>309985</c:v>
                </c:pt>
                <c:pt idx="1838">
                  <c:v>292014</c:v>
                </c:pt>
                <c:pt idx="1839">
                  <c:v>309989</c:v>
                </c:pt>
                <c:pt idx="1840">
                  <c:v>285014</c:v>
                </c:pt>
                <c:pt idx="1841">
                  <c:v>317983</c:v>
                </c:pt>
                <c:pt idx="1842">
                  <c:v>291014</c:v>
                </c:pt>
                <c:pt idx="1843">
                  <c:v>309986</c:v>
                </c:pt>
                <c:pt idx="1844">
                  <c:v>293017</c:v>
                </c:pt>
                <c:pt idx="1845">
                  <c:v>309987</c:v>
                </c:pt>
                <c:pt idx="1846">
                  <c:v>285014</c:v>
                </c:pt>
                <c:pt idx="1847">
                  <c:v>6481982</c:v>
                </c:pt>
                <c:pt idx="1848">
                  <c:v>318018</c:v>
                </c:pt>
                <c:pt idx="1849">
                  <c:v>309983</c:v>
                </c:pt>
                <c:pt idx="1850">
                  <c:v>284013</c:v>
                </c:pt>
                <c:pt idx="1851">
                  <c:v>317986</c:v>
                </c:pt>
                <c:pt idx="1852">
                  <c:v>284014</c:v>
                </c:pt>
                <c:pt idx="1853">
                  <c:v>316986</c:v>
                </c:pt>
                <c:pt idx="1854">
                  <c:v>292014</c:v>
                </c:pt>
                <c:pt idx="1855">
                  <c:v>309986</c:v>
                </c:pt>
                <c:pt idx="1856">
                  <c:v>285015</c:v>
                </c:pt>
                <c:pt idx="1857">
                  <c:v>317985</c:v>
                </c:pt>
                <c:pt idx="1858">
                  <c:v>284014</c:v>
                </c:pt>
                <c:pt idx="1859">
                  <c:v>309986</c:v>
                </c:pt>
                <c:pt idx="1860">
                  <c:v>292014</c:v>
                </c:pt>
                <c:pt idx="1861">
                  <c:v>309986</c:v>
                </c:pt>
                <c:pt idx="1862">
                  <c:v>284017</c:v>
                </c:pt>
                <c:pt idx="1863">
                  <c:v>317983</c:v>
                </c:pt>
                <c:pt idx="1864">
                  <c:v>274015</c:v>
                </c:pt>
                <c:pt idx="1865">
                  <c:v>336988</c:v>
                </c:pt>
                <c:pt idx="1866">
                  <c:v>292014</c:v>
                </c:pt>
                <c:pt idx="1867">
                  <c:v>309986</c:v>
                </c:pt>
                <c:pt idx="1868">
                  <c:v>284014</c:v>
                </c:pt>
                <c:pt idx="1869">
                  <c:v>317984</c:v>
                </c:pt>
                <c:pt idx="1870">
                  <c:v>284014</c:v>
                </c:pt>
                <c:pt idx="1871">
                  <c:v>309985</c:v>
                </c:pt>
                <c:pt idx="1872">
                  <c:v>292014</c:v>
                </c:pt>
                <c:pt idx="1873">
                  <c:v>309986</c:v>
                </c:pt>
                <c:pt idx="1874">
                  <c:v>291017</c:v>
                </c:pt>
                <c:pt idx="1875">
                  <c:v>317983</c:v>
                </c:pt>
                <c:pt idx="1876">
                  <c:v>284018</c:v>
                </c:pt>
                <c:pt idx="1877">
                  <c:v>309983</c:v>
                </c:pt>
                <c:pt idx="1878">
                  <c:v>292016</c:v>
                </c:pt>
                <c:pt idx="1879">
                  <c:v>309983</c:v>
                </c:pt>
                <c:pt idx="1880">
                  <c:v>284018</c:v>
                </c:pt>
                <c:pt idx="1881">
                  <c:v>317982</c:v>
                </c:pt>
                <c:pt idx="1882">
                  <c:v>310018</c:v>
                </c:pt>
                <c:pt idx="1883">
                  <c:v>309982</c:v>
                </c:pt>
                <c:pt idx="1884">
                  <c:v>292018</c:v>
                </c:pt>
                <c:pt idx="1885">
                  <c:v>316985</c:v>
                </c:pt>
                <c:pt idx="1886">
                  <c:v>284014</c:v>
                </c:pt>
                <c:pt idx="1887">
                  <c:v>317983</c:v>
                </c:pt>
                <c:pt idx="1888">
                  <c:v>284014</c:v>
                </c:pt>
                <c:pt idx="1889">
                  <c:v>309986</c:v>
                </c:pt>
                <c:pt idx="1890">
                  <c:v>292014</c:v>
                </c:pt>
                <c:pt idx="1891">
                  <c:v>310986</c:v>
                </c:pt>
                <c:pt idx="1892">
                  <c:v>284014</c:v>
                </c:pt>
                <c:pt idx="1893">
                  <c:v>317986</c:v>
                </c:pt>
                <c:pt idx="1894">
                  <c:v>284014</c:v>
                </c:pt>
                <c:pt idx="1895">
                  <c:v>309986</c:v>
                </c:pt>
                <c:pt idx="1896">
                  <c:v>282018</c:v>
                </c:pt>
                <c:pt idx="1897">
                  <c:v>359986</c:v>
                </c:pt>
                <c:pt idx="1898">
                  <c:v>285014</c:v>
                </c:pt>
                <c:pt idx="1899">
                  <c:v>344983</c:v>
                </c:pt>
                <c:pt idx="1900">
                  <c:v>284016</c:v>
                </c:pt>
                <c:pt idx="1901">
                  <c:v>310983</c:v>
                </c:pt>
                <c:pt idx="1902">
                  <c:v>292014</c:v>
                </c:pt>
                <c:pt idx="1903">
                  <c:v>310986</c:v>
                </c:pt>
                <c:pt idx="1904">
                  <c:v>284014</c:v>
                </c:pt>
                <c:pt idx="1905">
                  <c:v>318986</c:v>
                </c:pt>
                <c:pt idx="1906">
                  <c:v>291014</c:v>
                </c:pt>
                <c:pt idx="1907">
                  <c:v>309986</c:v>
                </c:pt>
                <c:pt idx="1908">
                  <c:v>292017</c:v>
                </c:pt>
                <c:pt idx="1909">
                  <c:v>310983</c:v>
                </c:pt>
                <c:pt idx="1910">
                  <c:v>284014</c:v>
                </c:pt>
                <c:pt idx="1911">
                  <c:v>317986</c:v>
                </c:pt>
                <c:pt idx="1912">
                  <c:v>284014</c:v>
                </c:pt>
                <c:pt idx="1913">
                  <c:v>309988</c:v>
                </c:pt>
                <c:pt idx="1914">
                  <c:v>292012</c:v>
                </c:pt>
                <c:pt idx="1915">
                  <c:v>309986</c:v>
                </c:pt>
                <c:pt idx="1916">
                  <c:v>310014</c:v>
                </c:pt>
                <c:pt idx="1917">
                  <c:v>324986</c:v>
                </c:pt>
                <c:pt idx="1918">
                  <c:v>284015</c:v>
                </c:pt>
                <c:pt idx="1919">
                  <c:v>309985</c:v>
                </c:pt>
                <c:pt idx="1920">
                  <c:v>292017</c:v>
                </c:pt>
                <c:pt idx="1921">
                  <c:v>309983</c:v>
                </c:pt>
                <c:pt idx="1922">
                  <c:v>285017</c:v>
                </c:pt>
                <c:pt idx="1923">
                  <c:v>317983</c:v>
                </c:pt>
                <c:pt idx="1924">
                  <c:v>284017</c:v>
                </c:pt>
                <c:pt idx="1925">
                  <c:v>309985</c:v>
                </c:pt>
                <c:pt idx="1926">
                  <c:v>292015</c:v>
                </c:pt>
                <c:pt idx="1927">
                  <c:v>309983</c:v>
                </c:pt>
                <c:pt idx="1928">
                  <c:v>274017</c:v>
                </c:pt>
                <c:pt idx="1929">
                  <c:v>317983</c:v>
                </c:pt>
                <c:pt idx="1930">
                  <c:v>284017</c:v>
                </c:pt>
                <c:pt idx="1931">
                  <c:v>310983</c:v>
                </c:pt>
                <c:pt idx="1932">
                  <c:v>292018</c:v>
                </c:pt>
                <c:pt idx="1933">
                  <c:v>335982</c:v>
                </c:pt>
                <c:pt idx="1934">
                  <c:v>284017</c:v>
                </c:pt>
                <c:pt idx="1935">
                  <c:v>317983</c:v>
                </c:pt>
                <c:pt idx="1936">
                  <c:v>284015</c:v>
                </c:pt>
                <c:pt idx="1937">
                  <c:v>309985</c:v>
                </c:pt>
                <c:pt idx="1938">
                  <c:v>299016</c:v>
                </c:pt>
                <c:pt idx="1939">
                  <c:v>309984</c:v>
                </c:pt>
                <c:pt idx="1940">
                  <c:v>284018</c:v>
                </c:pt>
                <c:pt idx="1941">
                  <c:v>317982</c:v>
                </c:pt>
                <c:pt idx="1942">
                  <c:v>284018</c:v>
                </c:pt>
                <c:pt idx="1943">
                  <c:v>309982</c:v>
                </c:pt>
                <c:pt idx="1944">
                  <c:v>292018</c:v>
                </c:pt>
                <c:pt idx="1945">
                  <c:v>309982</c:v>
                </c:pt>
                <c:pt idx="1946">
                  <c:v>284014</c:v>
                </c:pt>
                <c:pt idx="1947">
                  <c:v>6298990</c:v>
                </c:pt>
                <c:pt idx="1948">
                  <c:v>318010</c:v>
                </c:pt>
                <c:pt idx="1949">
                  <c:v>316986</c:v>
                </c:pt>
                <c:pt idx="1950">
                  <c:v>284014</c:v>
                </c:pt>
                <c:pt idx="1951">
                  <c:v>317986</c:v>
                </c:pt>
                <c:pt idx="1952">
                  <c:v>285017</c:v>
                </c:pt>
                <c:pt idx="1953">
                  <c:v>309983</c:v>
                </c:pt>
                <c:pt idx="1954">
                  <c:v>293014</c:v>
                </c:pt>
                <c:pt idx="1955">
                  <c:v>309986</c:v>
                </c:pt>
                <c:pt idx="1956">
                  <c:v>284017</c:v>
                </c:pt>
                <c:pt idx="1957">
                  <c:v>317983</c:v>
                </c:pt>
                <c:pt idx="1958">
                  <c:v>284017</c:v>
                </c:pt>
                <c:pt idx="1959">
                  <c:v>309983</c:v>
                </c:pt>
                <c:pt idx="1960">
                  <c:v>282018</c:v>
                </c:pt>
                <c:pt idx="1961">
                  <c:v>309982</c:v>
                </c:pt>
                <c:pt idx="1962">
                  <c:v>284017</c:v>
                </c:pt>
                <c:pt idx="1963">
                  <c:v>317983</c:v>
                </c:pt>
                <c:pt idx="1964">
                  <c:v>284016</c:v>
                </c:pt>
                <c:pt idx="1965">
                  <c:v>335984</c:v>
                </c:pt>
                <c:pt idx="1966">
                  <c:v>292017</c:v>
                </c:pt>
                <c:pt idx="1967">
                  <c:v>309983</c:v>
                </c:pt>
                <c:pt idx="1968">
                  <c:v>284014</c:v>
                </c:pt>
                <c:pt idx="1969">
                  <c:v>317986</c:v>
                </c:pt>
                <c:pt idx="1970">
                  <c:v>291018</c:v>
                </c:pt>
                <c:pt idx="1971">
                  <c:v>309982</c:v>
                </c:pt>
                <c:pt idx="1972">
                  <c:v>292018</c:v>
                </c:pt>
                <c:pt idx="1973">
                  <c:v>309982</c:v>
                </c:pt>
                <c:pt idx="1974">
                  <c:v>284015</c:v>
                </c:pt>
                <c:pt idx="1975">
                  <c:v>317985</c:v>
                </c:pt>
                <c:pt idx="1976">
                  <c:v>285014</c:v>
                </c:pt>
                <c:pt idx="1977">
                  <c:v>309986</c:v>
                </c:pt>
                <c:pt idx="1978">
                  <c:v>292014</c:v>
                </c:pt>
                <c:pt idx="1979">
                  <c:v>309989</c:v>
                </c:pt>
                <c:pt idx="1980">
                  <c:v>284014</c:v>
                </c:pt>
                <c:pt idx="1981">
                  <c:v>324986</c:v>
                </c:pt>
                <c:pt idx="1982">
                  <c:v>310011</c:v>
                </c:pt>
                <c:pt idx="1983">
                  <c:v>309986</c:v>
                </c:pt>
                <c:pt idx="1984">
                  <c:v>292014</c:v>
                </c:pt>
                <c:pt idx="1985">
                  <c:v>309986</c:v>
                </c:pt>
                <c:pt idx="1986">
                  <c:v>284018</c:v>
                </c:pt>
                <c:pt idx="1987">
                  <c:v>317982</c:v>
                </c:pt>
                <c:pt idx="1988">
                  <c:v>284017</c:v>
                </c:pt>
                <c:pt idx="1989">
                  <c:v>309983</c:v>
                </c:pt>
                <c:pt idx="1990">
                  <c:v>292017</c:v>
                </c:pt>
                <c:pt idx="1991">
                  <c:v>309983</c:v>
                </c:pt>
                <c:pt idx="1992">
                  <c:v>274017</c:v>
                </c:pt>
                <c:pt idx="1993">
                  <c:v>317983</c:v>
                </c:pt>
                <c:pt idx="1994">
                  <c:v>284018</c:v>
                </c:pt>
                <c:pt idx="1995">
                  <c:v>309983</c:v>
                </c:pt>
                <c:pt idx="1996">
                  <c:v>292016</c:v>
                </c:pt>
                <c:pt idx="1997">
                  <c:v>309983</c:v>
                </c:pt>
                <c:pt idx="1998">
                  <c:v>285017</c:v>
                </c:pt>
                <c:pt idx="1999">
                  <c:v>343983</c:v>
                </c:pt>
                <c:pt idx="2000">
                  <c:v>284017</c:v>
                </c:pt>
                <c:pt idx="2001">
                  <c:v>309983</c:v>
                </c:pt>
                <c:pt idx="2002">
                  <c:v>299014</c:v>
                </c:pt>
                <c:pt idx="2003">
                  <c:v>309986</c:v>
                </c:pt>
                <c:pt idx="2004">
                  <c:v>284018</c:v>
                </c:pt>
                <c:pt idx="2005">
                  <c:v>317982</c:v>
                </c:pt>
                <c:pt idx="2006">
                  <c:v>284018</c:v>
                </c:pt>
                <c:pt idx="2007">
                  <c:v>309983</c:v>
                </c:pt>
                <c:pt idx="2008">
                  <c:v>292016</c:v>
                </c:pt>
                <c:pt idx="2009">
                  <c:v>309983</c:v>
                </c:pt>
                <c:pt idx="2010">
                  <c:v>284014</c:v>
                </c:pt>
                <c:pt idx="2011">
                  <c:v>318986</c:v>
                </c:pt>
                <c:pt idx="2012">
                  <c:v>284014</c:v>
                </c:pt>
                <c:pt idx="2013">
                  <c:v>316986</c:v>
                </c:pt>
                <c:pt idx="2014">
                  <c:v>292017</c:v>
                </c:pt>
                <c:pt idx="2015">
                  <c:v>310983</c:v>
                </c:pt>
                <c:pt idx="2016">
                  <c:v>310014</c:v>
                </c:pt>
                <c:pt idx="2017">
                  <c:v>317986</c:v>
                </c:pt>
                <c:pt idx="2018">
                  <c:v>284017</c:v>
                </c:pt>
                <c:pt idx="2019">
                  <c:v>309987</c:v>
                </c:pt>
                <c:pt idx="2020">
                  <c:v>292013</c:v>
                </c:pt>
                <c:pt idx="2021">
                  <c:v>309985</c:v>
                </c:pt>
                <c:pt idx="2022">
                  <c:v>284014</c:v>
                </c:pt>
                <c:pt idx="2023">
                  <c:v>317984</c:v>
                </c:pt>
                <c:pt idx="2024">
                  <c:v>274017</c:v>
                </c:pt>
                <c:pt idx="2025">
                  <c:v>309986</c:v>
                </c:pt>
                <c:pt idx="2026">
                  <c:v>292014</c:v>
                </c:pt>
                <c:pt idx="2027">
                  <c:v>309983</c:v>
                </c:pt>
                <c:pt idx="2028">
                  <c:v>284014</c:v>
                </c:pt>
                <c:pt idx="2029">
                  <c:v>317986</c:v>
                </c:pt>
                <c:pt idx="2030">
                  <c:v>284014</c:v>
                </c:pt>
                <c:pt idx="2031">
                  <c:v>309986</c:v>
                </c:pt>
                <c:pt idx="2032">
                  <c:v>292018</c:v>
                </c:pt>
                <c:pt idx="2033">
                  <c:v>336982</c:v>
                </c:pt>
                <c:pt idx="2034">
                  <c:v>291014</c:v>
                </c:pt>
                <c:pt idx="2035">
                  <c:v>317986</c:v>
                </c:pt>
                <c:pt idx="2036">
                  <c:v>284018</c:v>
                </c:pt>
                <c:pt idx="2037">
                  <c:v>310983</c:v>
                </c:pt>
                <c:pt idx="2038">
                  <c:v>292013</c:v>
                </c:pt>
                <c:pt idx="2039">
                  <c:v>309989</c:v>
                </c:pt>
                <c:pt idx="2040">
                  <c:v>284011</c:v>
                </c:pt>
                <c:pt idx="2041">
                  <c:v>317989</c:v>
                </c:pt>
                <c:pt idx="2042">
                  <c:v>284011</c:v>
                </c:pt>
                <c:pt idx="2043">
                  <c:v>309986</c:v>
                </c:pt>
                <c:pt idx="2044">
                  <c:v>292015</c:v>
                </c:pt>
                <c:pt idx="2045">
                  <c:v>316985</c:v>
                </c:pt>
                <c:pt idx="2046">
                  <c:v>284014</c:v>
                </c:pt>
                <c:pt idx="2047">
                  <c:v>6605989</c:v>
                </c:pt>
                <c:pt idx="2048">
                  <c:v>318011</c:v>
                </c:pt>
                <c:pt idx="2049">
                  <c:v>309986</c:v>
                </c:pt>
                <c:pt idx="2050">
                  <c:v>284015</c:v>
                </c:pt>
                <c:pt idx="2051">
                  <c:v>317988</c:v>
                </c:pt>
                <c:pt idx="2052">
                  <c:v>284014</c:v>
                </c:pt>
                <c:pt idx="2053">
                  <c:v>309983</c:v>
                </c:pt>
                <c:pt idx="2054">
                  <c:v>292017</c:v>
                </c:pt>
                <c:pt idx="2055">
                  <c:v>309983</c:v>
                </c:pt>
                <c:pt idx="2056">
                  <c:v>274017</c:v>
                </c:pt>
                <c:pt idx="2057">
                  <c:v>317987</c:v>
                </c:pt>
                <c:pt idx="2058">
                  <c:v>284013</c:v>
                </c:pt>
                <c:pt idx="2059">
                  <c:v>309983</c:v>
                </c:pt>
                <c:pt idx="2060">
                  <c:v>292016</c:v>
                </c:pt>
                <c:pt idx="2061">
                  <c:v>309984</c:v>
                </c:pt>
                <c:pt idx="2062">
                  <c:v>284017</c:v>
                </c:pt>
                <c:pt idx="2063">
                  <c:v>317983</c:v>
                </c:pt>
                <c:pt idx="2064">
                  <c:v>285014</c:v>
                </c:pt>
                <c:pt idx="2065">
                  <c:v>335989</c:v>
                </c:pt>
                <c:pt idx="2066">
                  <c:v>299011</c:v>
                </c:pt>
                <c:pt idx="2067">
                  <c:v>309986</c:v>
                </c:pt>
                <c:pt idx="2068">
                  <c:v>285014</c:v>
                </c:pt>
                <c:pt idx="2069">
                  <c:v>317986</c:v>
                </c:pt>
                <c:pt idx="2070">
                  <c:v>284015</c:v>
                </c:pt>
                <c:pt idx="2071">
                  <c:v>309986</c:v>
                </c:pt>
                <c:pt idx="2072">
                  <c:v>292013</c:v>
                </c:pt>
                <c:pt idx="2073">
                  <c:v>309986</c:v>
                </c:pt>
                <c:pt idx="2074">
                  <c:v>284017</c:v>
                </c:pt>
                <c:pt idx="2075">
                  <c:v>317983</c:v>
                </c:pt>
                <c:pt idx="2076">
                  <c:v>284017</c:v>
                </c:pt>
                <c:pt idx="2077">
                  <c:v>316985</c:v>
                </c:pt>
                <c:pt idx="2078">
                  <c:v>292012</c:v>
                </c:pt>
                <c:pt idx="2079">
                  <c:v>309986</c:v>
                </c:pt>
                <c:pt idx="2080">
                  <c:v>284014</c:v>
                </c:pt>
                <c:pt idx="2081">
                  <c:v>317986</c:v>
                </c:pt>
                <c:pt idx="2082">
                  <c:v>310014</c:v>
                </c:pt>
                <c:pt idx="2083">
                  <c:v>309986</c:v>
                </c:pt>
                <c:pt idx="2084">
                  <c:v>292014</c:v>
                </c:pt>
                <c:pt idx="2085">
                  <c:v>309986</c:v>
                </c:pt>
                <c:pt idx="2086">
                  <c:v>284014</c:v>
                </c:pt>
                <c:pt idx="2087">
                  <c:v>317989</c:v>
                </c:pt>
                <c:pt idx="2088">
                  <c:v>274011</c:v>
                </c:pt>
                <c:pt idx="2089">
                  <c:v>309986</c:v>
                </c:pt>
                <c:pt idx="2090">
                  <c:v>292014</c:v>
                </c:pt>
                <c:pt idx="2091">
                  <c:v>309990</c:v>
                </c:pt>
                <c:pt idx="2092">
                  <c:v>284013</c:v>
                </c:pt>
                <c:pt idx="2093">
                  <c:v>317987</c:v>
                </c:pt>
                <c:pt idx="2094">
                  <c:v>284013</c:v>
                </c:pt>
                <c:pt idx="2095">
                  <c:v>309983</c:v>
                </c:pt>
                <c:pt idx="2096">
                  <c:v>292015</c:v>
                </c:pt>
                <c:pt idx="2097">
                  <c:v>309985</c:v>
                </c:pt>
                <c:pt idx="2098">
                  <c:v>291017</c:v>
                </c:pt>
                <c:pt idx="2099">
                  <c:v>343983</c:v>
                </c:pt>
                <c:pt idx="2100">
                  <c:v>284017</c:v>
                </c:pt>
                <c:pt idx="2101">
                  <c:v>309984</c:v>
                </c:pt>
                <c:pt idx="2102">
                  <c:v>292016</c:v>
                </c:pt>
                <c:pt idx="2103">
                  <c:v>310983</c:v>
                </c:pt>
                <c:pt idx="2104">
                  <c:v>284017</c:v>
                </c:pt>
                <c:pt idx="2105">
                  <c:v>317983</c:v>
                </c:pt>
                <c:pt idx="2106">
                  <c:v>284017</c:v>
                </c:pt>
                <c:pt idx="2107">
                  <c:v>309983</c:v>
                </c:pt>
                <c:pt idx="2108">
                  <c:v>292015</c:v>
                </c:pt>
                <c:pt idx="2109">
                  <c:v>316985</c:v>
                </c:pt>
                <c:pt idx="2110">
                  <c:v>284018</c:v>
                </c:pt>
                <c:pt idx="2111">
                  <c:v>317982</c:v>
                </c:pt>
                <c:pt idx="2112">
                  <c:v>284017</c:v>
                </c:pt>
                <c:pt idx="2113">
                  <c:v>309984</c:v>
                </c:pt>
                <c:pt idx="2114">
                  <c:v>292014</c:v>
                </c:pt>
                <c:pt idx="2115">
                  <c:v>309985</c:v>
                </c:pt>
                <c:pt idx="2116">
                  <c:v>311014</c:v>
                </c:pt>
                <c:pt idx="2117">
                  <c:v>317988</c:v>
                </c:pt>
                <c:pt idx="2118">
                  <c:v>284012</c:v>
                </c:pt>
                <c:pt idx="2119">
                  <c:v>309986</c:v>
                </c:pt>
                <c:pt idx="2120">
                  <c:v>282014</c:v>
                </c:pt>
                <c:pt idx="2121">
                  <c:v>309989</c:v>
                </c:pt>
                <c:pt idx="2122">
                  <c:v>284011</c:v>
                </c:pt>
                <c:pt idx="2123">
                  <c:v>317986</c:v>
                </c:pt>
                <c:pt idx="2124">
                  <c:v>284014</c:v>
                </c:pt>
                <c:pt idx="2125">
                  <c:v>309986</c:v>
                </c:pt>
                <c:pt idx="2126">
                  <c:v>292014</c:v>
                </c:pt>
                <c:pt idx="2127">
                  <c:v>309989</c:v>
                </c:pt>
                <c:pt idx="2128">
                  <c:v>284014</c:v>
                </c:pt>
                <c:pt idx="2129">
                  <c:v>317986</c:v>
                </c:pt>
                <c:pt idx="2130">
                  <c:v>291011</c:v>
                </c:pt>
                <c:pt idx="2131">
                  <c:v>309986</c:v>
                </c:pt>
                <c:pt idx="2132">
                  <c:v>292015</c:v>
                </c:pt>
                <c:pt idx="2133">
                  <c:v>335985</c:v>
                </c:pt>
                <c:pt idx="2134">
                  <c:v>284018</c:v>
                </c:pt>
                <c:pt idx="2135">
                  <c:v>365982</c:v>
                </c:pt>
                <c:pt idx="2136">
                  <c:v>285017</c:v>
                </c:pt>
                <c:pt idx="2137">
                  <c:v>310983</c:v>
                </c:pt>
                <c:pt idx="2138">
                  <c:v>293014</c:v>
                </c:pt>
                <c:pt idx="2139">
                  <c:v>310986</c:v>
                </c:pt>
                <c:pt idx="2140">
                  <c:v>285018</c:v>
                </c:pt>
                <c:pt idx="2141">
                  <c:v>324982</c:v>
                </c:pt>
                <c:pt idx="2142">
                  <c:v>284018</c:v>
                </c:pt>
                <c:pt idx="2143">
                  <c:v>309986</c:v>
                </c:pt>
                <c:pt idx="2144">
                  <c:v>292013</c:v>
                </c:pt>
                <c:pt idx="2145">
                  <c:v>309983</c:v>
                </c:pt>
                <c:pt idx="2146">
                  <c:v>284015</c:v>
                </c:pt>
                <c:pt idx="2147">
                  <c:v>7004985</c:v>
                </c:pt>
                <c:pt idx="2148">
                  <c:v>318014</c:v>
                </c:pt>
                <c:pt idx="2149">
                  <c:v>309986</c:v>
                </c:pt>
                <c:pt idx="2150">
                  <c:v>284017</c:v>
                </c:pt>
                <c:pt idx="2151">
                  <c:v>317983</c:v>
                </c:pt>
                <c:pt idx="2152">
                  <c:v>274014</c:v>
                </c:pt>
                <c:pt idx="2153">
                  <c:v>309986</c:v>
                </c:pt>
                <c:pt idx="2154">
                  <c:v>292014</c:v>
                </c:pt>
                <c:pt idx="2155">
                  <c:v>309986</c:v>
                </c:pt>
                <c:pt idx="2156">
                  <c:v>285014</c:v>
                </c:pt>
                <c:pt idx="2157">
                  <c:v>317987</c:v>
                </c:pt>
                <c:pt idx="2158">
                  <c:v>284013</c:v>
                </c:pt>
                <c:pt idx="2159">
                  <c:v>309986</c:v>
                </c:pt>
                <c:pt idx="2160">
                  <c:v>292014</c:v>
                </c:pt>
                <c:pt idx="2161">
                  <c:v>309986</c:v>
                </c:pt>
                <c:pt idx="2162">
                  <c:v>291014</c:v>
                </c:pt>
                <c:pt idx="2163">
                  <c:v>317986</c:v>
                </c:pt>
                <c:pt idx="2164">
                  <c:v>284014</c:v>
                </c:pt>
                <c:pt idx="2165">
                  <c:v>335989</c:v>
                </c:pt>
                <c:pt idx="2166">
                  <c:v>292011</c:v>
                </c:pt>
                <c:pt idx="2167">
                  <c:v>309989</c:v>
                </c:pt>
                <c:pt idx="2168">
                  <c:v>284011</c:v>
                </c:pt>
                <c:pt idx="2169">
                  <c:v>318987</c:v>
                </c:pt>
                <c:pt idx="2170">
                  <c:v>284015</c:v>
                </c:pt>
                <c:pt idx="2171">
                  <c:v>309984</c:v>
                </c:pt>
                <c:pt idx="2172">
                  <c:v>292017</c:v>
                </c:pt>
                <c:pt idx="2173">
                  <c:v>316983</c:v>
                </c:pt>
                <c:pt idx="2174">
                  <c:v>284017</c:v>
                </c:pt>
                <c:pt idx="2175">
                  <c:v>317983</c:v>
                </c:pt>
                <c:pt idx="2176">
                  <c:v>284017</c:v>
                </c:pt>
                <c:pt idx="2177">
                  <c:v>309984</c:v>
                </c:pt>
                <c:pt idx="2178">
                  <c:v>292016</c:v>
                </c:pt>
                <c:pt idx="2179">
                  <c:v>309983</c:v>
                </c:pt>
                <c:pt idx="2180">
                  <c:v>284014</c:v>
                </c:pt>
                <c:pt idx="2181">
                  <c:v>317986</c:v>
                </c:pt>
                <c:pt idx="2182">
                  <c:v>310016</c:v>
                </c:pt>
                <c:pt idx="2183">
                  <c:v>309984</c:v>
                </c:pt>
                <c:pt idx="2184">
                  <c:v>282017</c:v>
                </c:pt>
                <c:pt idx="2185">
                  <c:v>309985</c:v>
                </c:pt>
                <c:pt idx="2186">
                  <c:v>284015</c:v>
                </c:pt>
                <c:pt idx="2187">
                  <c:v>317983</c:v>
                </c:pt>
                <c:pt idx="2188">
                  <c:v>284014</c:v>
                </c:pt>
                <c:pt idx="2189">
                  <c:v>310986</c:v>
                </c:pt>
                <c:pt idx="2190">
                  <c:v>292017</c:v>
                </c:pt>
                <c:pt idx="2191">
                  <c:v>310983</c:v>
                </c:pt>
                <c:pt idx="2192">
                  <c:v>285017</c:v>
                </c:pt>
                <c:pt idx="2193">
                  <c:v>317984</c:v>
                </c:pt>
                <c:pt idx="2194">
                  <c:v>291013</c:v>
                </c:pt>
                <c:pt idx="2195">
                  <c:v>310987</c:v>
                </c:pt>
                <c:pt idx="2196">
                  <c:v>292016</c:v>
                </c:pt>
                <c:pt idx="2197">
                  <c:v>309983</c:v>
                </c:pt>
                <c:pt idx="2198">
                  <c:v>284018</c:v>
                </c:pt>
                <c:pt idx="2199">
                  <c:v>343983</c:v>
                </c:pt>
                <c:pt idx="2200">
                  <c:v>284013</c:v>
                </c:pt>
                <c:pt idx="2201">
                  <c:v>309986</c:v>
                </c:pt>
                <c:pt idx="2202">
                  <c:v>292018</c:v>
                </c:pt>
                <c:pt idx="2203">
                  <c:v>309982</c:v>
                </c:pt>
                <c:pt idx="2204">
                  <c:v>285014</c:v>
                </c:pt>
                <c:pt idx="2205">
                  <c:v>324986</c:v>
                </c:pt>
                <c:pt idx="2206">
                  <c:v>284018</c:v>
                </c:pt>
                <c:pt idx="2207">
                  <c:v>309983</c:v>
                </c:pt>
                <c:pt idx="2208">
                  <c:v>293013</c:v>
                </c:pt>
                <c:pt idx="2209">
                  <c:v>309987</c:v>
                </c:pt>
                <c:pt idx="2210">
                  <c:v>284013</c:v>
                </c:pt>
                <c:pt idx="2211">
                  <c:v>317986</c:v>
                </c:pt>
                <c:pt idx="2212">
                  <c:v>284014</c:v>
                </c:pt>
                <c:pt idx="2213">
                  <c:v>309989</c:v>
                </c:pt>
                <c:pt idx="2214">
                  <c:v>292014</c:v>
                </c:pt>
                <c:pt idx="2215">
                  <c:v>309986</c:v>
                </c:pt>
                <c:pt idx="2216">
                  <c:v>300011</c:v>
                </c:pt>
                <c:pt idx="2217">
                  <c:v>317988</c:v>
                </c:pt>
                <c:pt idx="2218">
                  <c:v>284012</c:v>
                </c:pt>
                <c:pt idx="2219">
                  <c:v>309986</c:v>
                </c:pt>
                <c:pt idx="2220">
                  <c:v>292014</c:v>
                </c:pt>
                <c:pt idx="2221">
                  <c:v>309986</c:v>
                </c:pt>
                <c:pt idx="2222">
                  <c:v>284014</c:v>
                </c:pt>
                <c:pt idx="2223">
                  <c:v>317989</c:v>
                </c:pt>
                <c:pt idx="2224">
                  <c:v>284014</c:v>
                </c:pt>
                <c:pt idx="2225">
                  <c:v>309983</c:v>
                </c:pt>
                <c:pt idx="2226">
                  <c:v>299015</c:v>
                </c:pt>
                <c:pt idx="2227">
                  <c:v>309986</c:v>
                </c:pt>
                <c:pt idx="2228">
                  <c:v>284016</c:v>
                </c:pt>
                <c:pt idx="2229">
                  <c:v>317983</c:v>
                </c:pt>
                <c:pt idx="2230">
                  <c:v>285018</c:v>
                </c:pt>
                <c:pt idx="2231">
                  <c:v>309982</c:v>
                </c:pt>
                <c:pt idx="2232">
                  <c:v>292018</c:v>
                </c:pt>
                <c:pt idx="2233">
                  <c:v>335982</c:v>
                </c:pt>
                <c:pt idx="2234">
                  <c:v>284015</c:v>
                </c:pt>
                <c:pt idx="2235">
                  <c:v>317985</c:v>
                </c:pt>
                <c:pt idx="2236">
                  <c:v>284017</c:v>
                </c:pt>
                <c:pt idx="2237">
                  <c:v>316983</c:v>
                </c:pt>
                <c:pt idx="2238">
                  <c:v>292017</c:v>
                </c:pt>
                <c:pt idx="2239">
                  <c:v>309984</c:v>
                </c:pt>
                <c:pt idx="2240">
                  <c:v>284017</c:v>
                </c:pt>
                <c:pt idx="2241">
                  <c:v>317982</c:v>
                </c:pt>
                <c:pt idx="2242">
                  <c:v>284018</c:v>
                </c:pt>
                <c:pt idx="2243">
                  <c:v>310985</c:v>
                </c:pt>
                <c:pt idx="2244">
                  <c:v>292011</c:v>
                </c:pt>
                <c:pt idx="2245">
                  <c:v>309986</c:v>
                </c:pt>
                <c:pt idx="2246">
                  <c:v>284014</c:v>
                </c:pt>
                <c:pt idx="2247">
                  <c:v>7150986</c:v>
                </c:pt>
                <c:pt idx="2248">
                  <c:v>309016</c:v>
                </c:pt>
                <c:pt idx="2249">
                  <c:v>310984</c:v>
                </c:pt>
                <c:pt idx="2250">
                  <c:v>285014</c:v>
                </c:pt>
                <c:pt idx="2251">
                  <c:v>317989</c:v>
                </c:pt>
                <c:pt idx="2252">
                  <c:v>284011</c:v>
                </c:pt>
                <c:pt idx="2253">
                  <c:v>309986</c:v>
                </c:pt>
                <c:pt idx="2254">
                  <c:v>292014</c:v>
                </c:pt>
                <c:pt idx="2255">
                  <c:v>309986</c:v>
                </c:pt>
                <c:pt idx="2256">
                  <c:v>284017</c:v>
                </c:pt>
                <c:pt idx="2257">
                  <c:v>317983</c:v>
                </c:pt>
                <c:pt idx="2258">
                  <c:v>291014</c:v>
                </c:pt>
                <c:pt idx="2259">
                  <c:v>309986</c:v>
                </c:pt>
                <c:pt idx="2260">
                  <c:v>292014</c:v>
                </c:pt>
                <c:pt idx="2261">
                  <c:v>309986</c:v>
                </c:pt>
                <c:pt idx="2262">
                  <c:v>284017</c:v>
                </c:pt>
                <c:pt idx="2263">
                  <c:v>317983</c:v>
                </c:pt>
                <c:pt idx="2264">
                  <c:v>285014</c:v>
                </c:pt>
                <c:pt idx="2265">
                  <c:v>335986</c:v>
                </c:pt>
                <c:pt idx="2266">
                  <c:v>292017</c:v>
                </c:pt>
                <c:pt idx="2267">
                  <c:v>309983</c:v>
                </c:pt>
                <c:pt idx="2268">
                  <c:v>284018</c:v>
                </c:pt>
                <c:pt idx="2269">
                  <c:v>324982</c:v>
                </c:pt>
                <c:pt idx="2270">
                  <c:v>284017</c:v>
                </c:pt>
                <c:pt idx="2271">
                  <c:v>309983</c:v>
                </c:pt>
                <c:pt idx="2272">
                  <c:v>292017</c:v>
                </c:pt>
                <c:pt idx="2273">
                  <c:v>309983</c:v>
                </c:pt>
                <c:pt idx="2274">
                  <c:v>284018</c:v>
                </c:pt>
                <c:pt idx="2275">
                  <c:v>317982</c:v>
                </c:pt>
                <c:pt idx="2276">
                  <c:v>284018</c:v>
                </c:pt>
                <c:pt idx="2277">
                  <c:v>310985</c:v>
                </c:pt>
                <c:pt idx="2278">
                  <c:v>292011</c:v>
                </c:pt>
                <c:pt idx="2279">
                  <c:v>309989</c:v>
                </c:pt>
                <c:pt idx="2280">
                  <c:v>274013</c:v>
                </c:pt>
                <c:pt idx="2281">
                  <c:v>317984</c:v>
                </c:pt>
                <c:pt idx="2282">
                  <c:v>310017</c:v>
                </c:pt>
                <c:pt idx="2283">
                  <c:v>309983</c:v>
                </c:pt>
                <c:pt idx="2284">
                  <c:v>292016</c:v>
                </c:pt>
                <c:pt idx="2285">
                  <c:v>309984</c:v>
                </c:pt>
                <c:pt idx="2286">
                  <c:v>285017</c:v>
                </c:pt>
                <c:pt idx="2287">
                  <c:v>317983</c:v>
                </c:pt>
                <c:pt idx="2288">
                  <c:v>284017</c:v>
                </c:pt>
                <c:pt idx="2289">
                  <c:v>309983</c:v>
                </c:pt>
                <c:pt idx="2290">
                  <c:v>299014</c:v>
                </c:pt>
                <c:pt idx="2291">
                  <c:v>309986</c:v>
                </c:pt>
                <c:pt idx="2292">
                  <c:v>284014</c:v>
                </c:pt>
                <c:pt idx="2293">
                  <c:v>317986</c:v>
                </c:pt>
                <c:pt idx="2294">
                  <c:v>284014</c:v>
                </c:pt>
                <c:pt idx="2295">
                  <c:v>309989</c:v>
                </c:pt>
                <c:pt idx="2296">
                  <c:v>292014</c:v>
                </c:pt>
                <c:pt idx="2297">
                  <c:v>309985</c:v>
                </c:pt>
                <c:pt idx="2298">
                  <c:v>284015</c:v>
                </c:pt>
                <c:pt idx="2299">
                  <c:v>344983</c:v>
                </c:pt>
                <c:pt idx="2300">
                  <c:v>284018</c:v>
                </c:pt>
                <c:pt idx="2301">
                  <c:v>316984</c:v>
                </c:pt>
                <c:pt idx="2302">
                  <c:v>292015</c:v>
                </c:pt>
                <c:pt idx="2303">
                  <c:v>309983</c:v>
                </c:pt>
                <c:pt idx="2304">
                  <c:v>284014</c:v>
                </c:pt>
                <c:pt idx="2305">
                  <c:v>317986</c:v>
                </c:pt>
                <c:pt idx="2306">
                  <c:v>284018</c:v>
                </c:pt>
                <c:pt idx="2307">
                  <c:v>309982</c:v>
                </c:pt>
                <c:pt idx="2308">
                  <c:v>292018</c:v>
                </c:pt>
                <c:pt idx="2309">
                  <c:v>309982</c:v>
                </c:pt>
                <c:pt idx="2310">
                  <c:v>284017</c:v>
                </c:pt>
                <c:pt idx="2311">
                  <c:v>317983</c:v>
                </c:pt>
                <c:pt idx="2312">
                  <c:v>274018</c:v>
                </c:pt>
                <c:pt idx="2313">
                  <c:v>309982</c:v>
                </c:pt>
                <c:pt idx="2314">
                  <c:v>292018</c:v>
                </c:pt>
                <c:pt idx="2315">
                  <c:v>309982</c:v>
                </c:pt>
                <c:pt idx="2316">
                  <c:v>310017</c:v>
                </c:pt>
                <c:pt idx="2317">
                  <c:v>317983</c:v>
                </c:pt>
                <c:pt idx="2318">
                  <c:v>284017</c:v>
                </c:pt>
                <c:pt idx="2319">
                  <c:v>309983</c:v>
                </c:pt>
                <c:pt idx="2320">
                  <c:v>292015</c:v>
                </c:pt>
                <c:pt idx="2321">
                  <c:v>309985</c:v>
                </c:pt>
                <c:pt idx="2322">
                  <c:v>291018</c:v>
                </c:pt>
                <c:pt idx="2323">
                  <c:v>317982</c:v>
                </c:pt>
                <c:pt idx="2324">
                  <c:v>284017</c:v>
                </c:pt>
                <c:pt idx="2325">
                  <c:v>310985</c:v>
                </c:pt>
                <c:pt idx="2326">
                  <c:v>292012</c:v>
                </c:pt>
                <c:pt idx="2327">
                  <c:v>309986</c:v>
                </c:pt>
                <c:pt idx="2328">
                  <c:v>284014</c:v>
                </c:pt>
                <c:pt idx="2329">
                  <c:v>317986</c:v>
                </c:pt>
                <c:pt idx="2330">
                  <c:v>284017</c:v>
                </c:pt>
                <c:pt idx="2331">
                  <c:v>309986</c:v>
                </c:pt>
                <c:pt idx="2332">
                  <c:v>292014</c:v>
                </c:pt>
                <c:pt idx="2333">
                  <c:v>342983</c:v>
                </c:pt>
                <c:pt idx="2334">
                  <c:v>284014</c:v>
                </c:pt>
                <c:pt idx="2335">
                  <c:v>317986</c:v>
                </c:pt>
                <c:pt idx="2336">
                  <c:v>284015</c:v>
                </c:pt>
                <c:pt idx="2337">
                  <c:v>309986</c:v>
                </c:pt>
                <c:pt idx="2338">
                  <c:v>292013</c:v>
                </c:pt>
                <c:pt idx="2339">
                  <c:v>309986</c:v>
                </c:pt>
                <c:pt idx="2340">
                  <c:v>284017</c:v>
                </c:pt>
                <c:pt idx="2341">
                  <c:v>317983</c:v>
                </c:pt>
                <c:pt idx="2342">
                  <c:v>284017</c:v>
                </c:pt>
                <c:pt idx="2343">
                  <c:v>309983</c:v>
                </c:pt>
                <c:pt idx="2344">
                  <c:v>282015</c:v>
                </c:pt>
                <c:pt idx="2345">
                  <c:v>309986</c:v>
                </c:pt>
                <c:pt idx="2346">
                  <c:v>284016</c:v>
                </c:pt>
                <c:pt idx="2347">
                  <c:v>7284983</c:v>
                </c:pt>
                <c:pt idx="2348">
                  <c:v>318014</c:v>
                </c:pt>
                <c:pt idx="2349">
                  <c:v>309986</c:v>
                </c:pt>
                <c:pt idx="2350">
                  <c:v>284017</c:v>
                </c:pt>
                <c:pt idx="2351">
                  <c:v>317983</c:v>
                </c:pt>
                <c:pt idx="2352">
                  <c:v>284017</c:v>
                </c:pt>
                <c:pt idx="2353">
                  <c:v>309983</c:v>
                </c:pt>
                <c:pt idx="2354">
                  <c:v>299014</c:v>
                </c:pt>
                <c:pt idx="2355">
                  <c:v>309986</c:v>
                </c:pt>
                <c:pt idx="2356">
                  <c:v>284014</c:v>
                </c:pt>
                <c:pt idx="2357">
                  <c:v>317986</c:v>
                </c:pt>
                <c:pt idx="2358">
                  <c:v>285017</c:v>
                </c:pt>
                <c:pt idx="2359">
                  <c:v>309983</c:v>
                </c:pt>
                <c:pt idx="2360">
                  <c:v>292014</c:v>
                </c:pt>
                <c:pt idx="2361">
                  <c:v>309986</c:v>
                </c:pt>
                <c:pt idx="2362">
                  <c:v>284016</c:v>
                </c:pt>
                <c:pt idx="2363">
                  <c:v>317984</c:v>
                </c:pt>
                <c:pt idx="2364">
                  <c:v>284017</c:v>
                </c:pt>
                <c:pt idx="2365">
                  <c:v>342984</c:v>
                </c:pt>
                <c:pt idx="2366">
                  <c:v>292016</c:v>
                </c:pt>
                <c:pt idx="2367">
                  <c:v>309983</c:v>
                </c:pt>
                <c:pt idx="2368">
                  <c:v>284014</c:v>
                </c:pt>
                <c:pt idx="2369">
                  <c:v>317986</c:v>
                </c:pt>
                <c:pt idx="2370">
                  <c:v>284018</c:v>
                </c:pt>
                <c:pt idx="2371">
                  <c:v>310982</c:v>
                </c:pt>
                <c:pt idx="2372">
                  <c:v>292014</c:v>
                </c:pt>
                <c:pt idx="2373">
                  <c:v>309986</c:v>
                </c:pt>
                <c:pt idx="2374">
                  <c:v>284014</c:v>
                </c:pt>
                <c:pt idx="2375">
                  <c:v>317989</c:v>
                </c:pt>
                <c:pt idx="2376">
                  <c:v>274013</c:v>
                </c:pt>
                <c:pt idx="2377">
                  <c:v>309984</c:v>
                </c:pt>
                <c:pt idx="2378">
                  <c:v>292014</c:v>
                </c:pt>
                <c:pt idx="2379">
                  <c:v>309989</c:v>
                </c:pt>
                <c:pt idx="2380">
                  <c:v>285014</c:v>
                </c:pt>
                <c:pt idx="2381">
                  <c:v>317983</c:v>
                </c:pt>
                <c:pt idx="2382">
                  <c:v>310017</c:v>
                </c:pt>
                <c:pt idx="2383">
                  <c:v>309983</c:v>
                </c:pt>
                <c:pt idx="2384">
                  <c:v>292017</c:v>
                </c:pt>
                <c:pt idx="2385">
                  <c:v>309983</c:v>
                </c:pt>
                <c:pt idx="2386">
                  <c:v>314016</c:v>
                </c:pt>
                <c:pt idx="2387">
                  <c:v>328984</c:v>
                </c:pt>
                <c:pt idx="2388">
                  <c:v>285014</c:v>
                </c:pt>
                <c:pt idx="2389">
                  <c:v>310986</c:v>
                </c:pt>
                <c:pt idx="2390">
                  <c:v>293018</c:v>
                </c:pt>
                <c:pt idx="2391">
                  <c:v>310985</c:v>
                </c:pt>
                <c:pt idx="2392">
                  <c:v>285014</c:v>
                </c:pt>
                <c:pt idx="2393">
                  <c:v>318983</c:v>
                </c:pt>
                <c:pt idx="2394">
                  <c:v>285017</c:v>
                </c:pt>
                <c:pt idx="2395">
                  <c:v>310983</c:v>
                </c:pt>
                <c:pt idx="2396">
                  <c:v>294014</c:v>
                </c:pt>
                <c:pt idx="2397">
                  <c:v>317986</c:v>
                </c:pt>
                <c:pt idx="2398">
                  <c:v>284018</c:v>
                </c:pt>
                <c:pt idx="2399">
                  <c:v>343982</c:v>
                </c:pt>
                <c:pt idx="2400">
                  <c:v>284014</c:v>
                </c:pt>
                <c:pt idx="2401">
                  <c:v>309986</c:v>
                </c:pt>
                <c:pt idx="2402">
                  <c:v>292018</c:v>
                </c:pt>
                <c:pt idx="2403">
                  <c:v>309982</c:v>
                </c:pt>
                <c:pt idx="2404">
                  <c:v>284017</c:v>
                </c:pt>
                <c:pt idx="2405">
                  <c:v>317983</c:v>
                </c:pt>
                <c:pt idx="2406">
                  <c:v>284016</c:v>
                </c:pt>
                <c:pt idx="2407">
                  <c:v>309984</c:v>
                </c:pt>
                <c:pt idx="2408">
                  <c:v>282018</c:v>
                </c:pt>
                <c:pt idx="2409">
                  <c:v>309982</c:v>
                </c:pt>
                <c:pt idx="2410">
                  <c:v>284017</c:v>
                </c:pt>
                <c:pt idx="2411">
                  <c:v>317983</c:v>
                </c:pt>
                <c:pt idx="2412">
                  <c:v>284014</c:v>
                </c:pt>
                <c:pt idx="2413">
                  <c:v>309989</c:v>
                </c:pt>
                <c:pt idx="2414">
                  <c:v>292011</c:v>
                </c:pt>
                <c:pt idx="2415">
                  <c:v>309989</c:v>
                </c:pt>
                <c:pt idx="2416">
                  <c:v>311015</c:v>
                </c:pt>
                <c:pt idx="2417">
                  <c:v>317982</c:v>
                </c:pt>
                <c:pt idx="2418">
                  <c:v>291014</c:v>
                </c:pt>
                <c:pt idx="2419">
                  <c:v>310986</c:v>
                </c:pt>
                <c:pt idx="2420">
                  <c:v>293014</c:v>
                </c:pt>
                <c:pt idx="2421">
                  <c:v>310986</c:v>
                </c:pt>
                <c:pt idx="2422">
                  <c:v>285014</c:v>
                </c:pt>
                <c:pt idx="2423">
                  <c:v>317989</c:v>
                </c:pt>
                <c:pt idx="2424">
                  <c:v>284011</c:v>
                </c:pt>
                <c:pt idx="2425">
                  <c:v>309986</c:v>
                </c:pt>
                <c:pt idx="2426">
                  <c:v>292014</c:v>
                </c:pt>
                <c:pt idx="2427">
                  <c:v>309986</c:v>
                </c:pt>
                <c:pt idx="2428">
                  <c:v>284016</c:v>
                </c:pt>
                <c:pt idx="2429">
                  <c:v>324984</c:v>
                </c:pt>
                <c:pt idx="2430">
                  <c:v>284014</c:v>
                </c:pt>
                <c:pt idx="2431">
                  <c:v>309986</c:v>
                </c:pt>
                <c:pt idx="2432">
                  <c:v>292014</c:v>
                </c:pt>
                <c:pt idx="2433">
                  <c:v>335986</c:v>
                </c:pt>
                <c:pt idx="2434">
                  <c:v>284014</c:v>
                </c:pt>
                <c:pt idx="2435">
                  <c:v>317986</c:v>
                </c:pt>
                <c:pt idx="2436">
                  <c:v>284018</c:v>
                </c:pt>
                <c:pt idx="2437">
                  <c:v>309986</c:v>
                </c:pt>
                <c:pt idx="2438">
                  <c:v>292013</c:v>
                </c:pt>
                <c:pt idx="2439">
                  <c:v>309985</c:v>
                </c:pt>
                <c:pt idx="2440">
                  <c:v>274012</c:v>
                </c:pt>
                <c:pt idx="2441">
                  <c:v>317986</c:v>
                </c:pt>
                <c:pt idx="2442">
                  <c:v>284017</c:v>
                </c:pt>
                <c:pt idx="2443">
                  <c:v>309986</c:v>
                </c:pt>
                <c:pt idx="2444">
                  <c:v>292015</c:v>
                </c:pt>
                <c:pt idx="2445">
                  <c:v>309983</c:v>
                </c:pt>
                <c:pt idx="2446">
                  <c:v>284013</c:v>
                </c:pt>
                <c:pt idx="2447">
                  <c:v>6047986</c:v>
                </c:pt>
                <c:pt idx="2448">
                  <c:v>318018</c:v>
                </c:pt>
                <c:pt idx="2449">
                  <c:v>309982</c:v>
                </c:pt>
                <c:pt idx="2450">
                  <c:v>291016</c:v>
                </c:pt>
                <c:pt idx="2451">
                  <c:v>317984</c:v>
                </c:pt>
                <c:pt idx="2452">
                  <c:v>284014</c:v>
                </c:pt>
                <c:pt idx="2453">
                  <c:v>309986</c:v>
                </c:pt>
                <c:pt idx="2454">
                  <c:v>292018</c:v>
                </c:pt>
                <c:pt idx="2455">
                  <c:v>309982</c:v>
                </c:pt>
                <c:pt idx="2456">
                  <c:v>284017</c:v>
                </c:pt>
                <c:pt idx="2457">
                  <c:v>317983</c:v>
                </c:pt>
                <c:pt idx="2458">
                  <c:v>284016</c:v>
                </c:pt>
                <c:pt idx="2459">
                  <c:v>310984</c:v>
                </c:pt>
                <c:pt idx="2460">
                  <c:v>292014</c:v>
                </c:pt>
                <c:pt idx="2461">
                  <c:v>316986</c:v>
                </c:pt>
                <c:pt idx="2462">
                  <c:v>284014</c:v>
                </c:pt>
                <c:pt idx="2463">
                  <c:v>317986</c:v>
                </c:pt>
                <c:pt idx="2464">
                  <c:v>284014</c:v>
                </c:pt>
                <c:pt idx="2465">
                  <c:v>335989</c:v>
                </c:pt>
                <c:pt idx="2466">
                  <c:v>292011</c:v>
                </c:pt>
                <c:pt idx="2467">
                  <c:v>309988</c:v>
                </c:pt>
                <c:pt idx="2468">
                  <c:v>284012</c:v>
                </c:pt>
                <c:pt idx="2469">
                  <c:v>317986</c:v>
                </c:pt>
                <c:pt idx="2470">
                  <c:v>284014</c:v>
                </c:pt>
                <c:pt idx="2471">
                  <c:v>309986</c:v>
                </c:pt>
                <c:pt idx="2472">
                  <c:v>282014</c:v>
                </c:pt>
                <c:pt idx="2473">
                  <c:v>309987</c:v>
                </c:pt>
                <c:pt idx="2474">
                  <c:v>284013</c:v>
                </c:pt>
                <c:pt idx="2475">
                  <c:v>317986</c:v>
                </c:pt>
                <c:pt idx="2476">
                  <c:v>284014</c:v>
                </c:pt>
                <c:pt idx="2477">
                  <c:v>309990</c:v>
                </c:pt>
                <c:pt idx="2478">
                  <c:v>292013</c:v>
                </c:pt>
                <c:pt idx="2479">
                  <c:v>309987</c:v>
                </c:pt>
                <c:pt idx="2480">
                  <c:v>285014</c:v>
                </c:pt>
                <c:pt idx="2481">
                  <c:v>318982</c:v>
                </c:pt>
                <c:pt idx="2482">
                  <c:v>317017</c:v>
                </c:pt>
                <c:pt idx="2483">
                  <c:v>309983</c:v>
                </c:pt>
                <c:pt idx="2484">
                  <c:v>292014</c:v>
                </c:pt>
                <c:pt idx="2485">
                  <c:v>310986</c:v>
                </c:pt>
                <c:pt idx="2486">
                  <c:v>284014</c:v>
                </c:pt>
                <c:pt idx="2487">
                  <c:v>318986</c:v>
                </c:pt>
                <c:pt idx="2488">
                  <c:v>284017</c:v>
                </c:pt>
                <c:pt idx="2489">
                  <c:v>309986</c:v>
                </c:pt>
                <c:pt idx="2490">
                  <c:v>292014</c:v>
                </c:pt>
                <c:pt idx="2491">
                  <c:v>309985</c:v>
                </c:pt>
                <c:pt idx="2492">
                  <c:v>284014</c:v>
                </c:pt>
                <c:pt idx="2493">
                  <c:v>324987</c:v>
                </c:pt>
                <c:pt idx="2494">
                  <c:v>284011</c:v>
                </c:pt>
                <c:pt idx="2495">
                  <c:v>309986</c:v>
                </c:pt>
                <c:pt idx="2496">
                  <c:v>292014</c:v>
                </c:pt>
                <c:pt idx="2497">
                  <c:v>309986</c:v>
                </c:pt>
                <c:pt idx="2498">
                  <c:v>284016</c:v>
                </c:pt>
                <c:pt idx="2499">
                  <c:v>343984</c:v>
                </c:pt>
                <c:pt idx="2500">
                  <c:v>284017</c:v>
                </c:pt>
                <c:pt idx="2501">
                  <c:v>309983</c:v>
                </c:pt>
                <c:pt idx="2502">
                  <c:v>292016</c:v>
                </c:pt>
                <c:pt idx="2503">
                  <c:v>309984</c:v>
                </c:pt>
                <c:pt idx="2504">
                  <c:v>274017</c:v>
                </c:pt>
                <c:pt idx="2505">
                  <c:v>317983</c:v>
                </c:pt>
                <c:pt idx="2506">
                  <c:v>284017</c:v>
                </c:pt>
                <c:pt idx="2507">
                  <c:v>310984</c:v>
                </c:pt>
                <c:pt idx="2508">
                  <c:v>292017</c:v>
                </c:pt>
                <c:pt idx="2509">
                  <c:v>309982</c:v>
                </c:pt>
                <c:pt idx="2510">
                  <c:v>284014</c:v>
                </c:pt>
                <c:pt idx="2511">
                  <c:v>317986</c:v>
                </c:pt>
                <c:pt idx="2512">
                  <c:v>284014</c:v>
                </c:pt>
                <c:pt idx="2513">
                  <c:v>309989</c:v>
                </c:pt>
                <c:pt idx="2514">
                  <c:v>299011</c:v>
                </c:pt>
                <c:pt idx="2515">
                  <c:v>309986</c:v>
                </c:pt>
                <c:pt idx="2516">
                  <c:v>310018</c:v>
                </c:pt>
                <c:pt idx="2517">
                  <c:v>317982</c:v>
                </c:pt>
                <c:pt idx="2518">
                  <c:v>284017</c:v>
                </c:pt>
                <c:pt idx="2519">
                  <c:v>309983</c:v>
                </c:pt>
                <c:pt idx="2520">
                  <c:v>293014</c:v>
                </c:pt>
                <c:pt idx="2521">
                  <c:v>309986</c:v>
                </c:pt>
                <c:pt idx="2522">
                  <c:v>284014</c:v>
                </c:pt>
                <c:pt idx="2523">
                  <c:v>317986</c:v>
                </c:pt>
                <c:pt idx="2524">
                  <c:v>284017</c:v>
                </c:pt>
                <c:pt idx="2525">
                  <c:v>316983</c:v>
                </c:pt>
                <c:pt idx="2526">
                  <c:v>292014</c:v>
                </c:pt>
                <c:pt idx="2527">
                  <c:v>309989</c:v>
                </c:pt>
                <c:pt idx="2528">
                  <c:v>284011</c:v>
                </c:pt>
                <c:pt idx="2529">
                  <c:v>317989</c:v>
                </c:pt>
                <c:pt idx="2530">
                  <c:v>284011</c:v>
                </c:pt>
                <c:pt idx="2531">
                  <c:v>309986</c:v>
                </c:pt>
                <c:pt idx="2532">
                  <c:v>292014</c:v>
                </c:pt>
                <c:pt idx="2533">
                  <c:v>336986</c:v>
                </c:pt>
                <c:pt idx="2534">
                  <c:v>284014</c:v>
                </c:pt>
                <c:pt idx="2535">
                  <c:v>317986</c:v>
                </c:pt>
                <c:pt idx="2536">
                  <c:v>274017</c:v>
                </c:pt>
                <c:pt idx="2537">
                  <c:v>309983</c:v>
                </c:pt>
                <c:pt idx="2538">
                  <c:v>292018</c:v>
                </c:pt>
                <c:pt idx="2539">
                  <c:v>309982</c:v>
                </c:pt>
                <c:pt idx="2540">
                  <c:v>284018</c:v>
                </c:pt>
                <c:pt idx="2541">
                  <c:v>317982</c:v>
                </c:pt>
                <c:pt idx="2542">
                  <c:v>284018</c:v>
                </c:pt>
                <c:pt idx="2543">
                  <c:v>309982</c:v>
                </c:pt>
                <c:pt idx="2544">
                  <c:v>292018</c:v>
                </c:pt>
                <c:pt idx="2545">
                  <c:v>309982</c:v>
                </c:pt>
                <c:pt idx="2546">
                  <c:v>291017</c:v>
                </c:pt>
                <c:pt idx="2547">
                  <c:v>5722983</c:v>
                </c:pt>
                <c:pt idx="2548">
                  <c:v>319014</c:v>
                </c:pt>
                <c:pt idx="2549">
                  <c:v>356986</c:v>
                </c:pt>
                <c:pt idx="2550">
                  <c:v>285014</c:v>
                </c:pt>
                <c:pt idx="2551">
                  <c:v>317986</c:v>
                </c:pt>
                <c:pt idx="2552">
                  <c:v>285017</c:v>
                </c:pt>
                <c:pt idx="2553">
                  <c:v>310983</c:v>
                </c:pt>
                <c:pt idx="2554">
                  <c:v>292014</c:v>
                </c:pt>
                <c:pt idx="2555">
                  <c:v>309986</c:v>
                </c:pt>
                <c:pt idx="2556">
                  <c:v>285014</c:v>
                </c:pt>
                <c:pt idx="2557">
                  <c:v>324986</c:v>
                </c:pt>
                <c:pt idx="2558">
                  <c:v>284018</c:v>
                </c:pt>
                <c:pt idx="2559">
                  <c:v>309982</c:v>
                </c:pt>
                <c:pt idx="2560">
                  <c:v>292018</c:v>
                </c:pt>
                <c:pt idx="2561">
                  <c:v>309982</c:v>
                </c:pt>
                <c:pt idx="2562">
                  <c:v>284014</c:v>
                </c:pt>
                <c:pt idx="2563">
                  <c:v>317986</c:v>
                </c:pt>
                <c:pt idx="2564">
                  <c:v>284014</c:v>
                </c:pt>
                <c:pt idx="2565">
                  <c:v>335989</c:v>
                </c:pt>
                <c:pt idx="2566">
                  <c:v>292011</c:v>
                </c:pt>
                <c:pt idx="2567">
                  <c:v>309989</c:v>
                </c:pt>
                <c:pt idx="2568">
                  <c:v>274013</c:v>
                </c:pt>
                <c:pt idx="2569">
                  <c:v>317984</c:v>
                </c:pt>
                <c:pt idx="2570">
                  <c:v>284014</c:v>
                </c:pt>
                <c:pt idx="2571">
                  <c:v>309989</c:v>
                </c:pt>
                <c:pt idx="2572">
                  <c:v>292011</c:v>
                </c:pt>
                <c:pt idx="2573">
                  <c:v>309988</c:v>
                </c:pt>
                <c:pt idx="2574">
                  <c:v>284012</c:v>
                </c:pt>
                <c:pt idx="2575">
                  <c:v>317986</c:v>
                </c:pt>
                <c:pt idx="2576">
                  <c:v>284014</c:v>
                </c:pt>
                <c:pt idx="2577">
                  <c:v>309986</c:v>
                </c:pt>
                <c:pt idx="2578">
                  <c:v>299017</c:v>
                </c:pt>
                <c:pt idx="2579">
                  <c:v>309983</c:v>
                </c:pt>
                <c:pt idx="2580">
                  <c:v>284014</c:v>
                </c:pt>
                <c:pt idx="2581">
                  <c:v>317989</c:v>
                </c:pt>
                <c:pt idx="2582">
                  <c:v>311011</c:v>
                </c:pt>
                <c:pt idx="2583">
                  <c:v>309989</c:v>
                </c:pt>
                <c:pt idx="2584">
                  <c:v>292014</c:v>
                </c:pt>
                <c:pt idx="2585">
                  <c:v>309985</c:v>
                </c:pt>
                <c:pt idx="2586">
                  <c:v>284015</c:v>
                </c:pt>
                <c:pt idx="2587">
                  <c:v>317983</c:v>
                </c:pt>
                <c:pt idx="2588">
                  <c:v>284014</c:v>
                </c:pt>
                <c:pt idx="2589">
                  <c:v>316987</c:v>
                </c:pt>
                <c:pt idx="2590">
                  <c:v>292013</c:v>
                </c:pt>
                <c:pt idx="2591">
                  <c:v>309986</c:v>
                </c:pt>
                <c:pt idx="2592">
                  <c:v>284016</c:v>
                </c:pt>
                <c:pt idx="2593">
                  <c:v>317987</c:v>
                </c:pt>
                <c:pt idx="2594">
                  <c:v>284014</c:v>
                </c:pt>
                <c:pt idx="2595">
                  <c:v>309983</c:v>
                </c:pt>
                <c:pt idx="2596">
                  <c:v>292017</c:v>
                </c:pt>
                <c:pt idx="2597">
                  <c:v>309984</c:v>
                </c:pt>
                <c:pt idx="2598">
                  <c:v>284017</c:v>
                </c:pt>
                <c:pt idx="2599">
                  <c:v>343982</c:v>
                </c:pt>
                <c:pt idx="2600">
                  <c:v>274017</c:v>
                </c:pt>
                <c:pt idx="2601">
                  <c:v>309983</c:v>
                </c:pt>
                <c:pt idx="2602">
                  <c:v>292014</c:v>
                </c:pt>
                <c:pt idx="2603">
                  <c:v>309986</c:v>
                </c:pt>
                <c:pt idx="2604">
                  <c:v>284018</c:v>
                </c:pt>
                <c:pt idx="2605">
                  <c:v>317982</c:v>
                </c:pt>
                <c:pt idx="2606">
                  <c:v>284018</c:v>
                </c:pt>
                <c:pt idx="2607">
                  <c:v>309983</c:v>
                </c:pt>
                <c:pt idx="2608">
                  <c:v>292016</c:v>
                </c:pt>
                <c:pt idx="2609">
                  <c:v>309983</c:v>
                </c:pt>
                <c:pt idx="2610">
                  <c:v>291014</c:v>
                </c:pt>
                <c:pt idx="2611">
                  <c:v>317986</c:v>
                </c:pt>
                <c:pt idx="2612">
                  <c:v>284014</c:v>
                </c:pt>
                <c:pt idx="2613">
                  <c:v>309986</c:v>
                </c:pt>
                <c:pt idx="2614">
                  <c:v>292018</c:v>
                </c:pt>
                <c:pt idx="2615">
                  <c:v>309982</c:v>
                </c:pt>
                <c:pt idx="2616">
                  <c:v>310016</c:v>
                </c:pt>
                <c:pt idx="2617">
                  <c:v>318984</c:v>
                </c:pt>
                <c:pt idx="2618">
                  <c:v>284015</c:v>
                </c:pt>
                <c:pt idx="2619">
                  <c:v>309985</c:v>
                </c:pt>
                <c:pt idx="2620">
                  <c:v>292014</c:v>
                </c:pt>
                <c:pt idx="2621">
                  <c:v>316986</c:v>
                </c:pt>
                <c:pt idx="2622">
                  <c:v>284014</c:v>
                </c:pt>
                <c:pt idx="2623">
                  <c:v>317986</c:v>
                </c:pt>
                <c:pt idx="2624">
                  <c:v>284014</c:v>
                </c:pt>
                <c:pt idx="2625">
                  <c:v>309989</c:v>
                </c:pt>
                <c:pt idx="2626">
                  <c:v>292011</c:v>
                </c:pt>
                <c:pt idx="2627">
                  <c:v>309987</c:v>
                </c:pt>
                <c:pt idx="2628">
                  <c:v>284013</c:v>
                </c:pt>
                <c:pt idx="2629">
                  <c:v>317986</c:v>
                </c:pt>
                <c:pt idx="2630">
                  <c:v>284014</c:v>
                </c:pt>
                <c:pt idx="2631">
                  <c:v>309989</c:v>
                </c:pt>
                <c:pt idx="2632">
                  <c:v>282011</c:v>
                </c:pt>
                <c:pt idx="2633">
                  <c:v>335989</c:v>
                </c:pt>
                <c:pt idx="2634">
                  <c:v>284011</c:v>
                </c:pt>
                <c:pt idx="2635">
                  <c:v>317988</c:v>
                </c:pt>
                <c:pt idx="2636">
                  <c:v>284012</c:v>
                </c:pt>
                <c:pt idx="2637">
                  <c:v>309986</c:v>
                </c:pt>
                <c:pt idx="2638">
                  <c:v>292014</c:v>
                </c:pt>
                <c:pt idx="2639">
                  <c:v>309986</c:v>
                </c:pt>
                <c:pt idx="2640">
                  <c:v>284014</c:v>
                </c:pt>
                <c:pt idx="2641">
                  <c:v>317990</c:v>
                </c:pt>
                <c:pt idx="2642">
                  <c:v>291010</c:v>
                </c:pt>
                <c:pt idx="2643">
                  <c:v>310989</c:v>
                </c:pt>
                <c:pt idx="2644">
                  <c:v>292014</c:v>
                </c:pt>
                <c:pt idx="2645">
                  <c:v>309983</c:v>
                </c:pt>
                <c:pt idx="2646">
                  <c:v>284014</c:v>
                </c:pt>
                <c:pt idx="2647">
                  <c:v>7607989</c:v>
                </c:pt>
                <c:pt idx="2648">
                  <c:v>318014</c:v>
                </c:pt>
                <c:pt idx="2649">
                  <c:v>309983</c:v>
                </c:pt>
                <c:pt idx="2650">
                  <c:v>284014</c:v>
                </c:pt>
                <c:pt idx="2651">
                  <c:v>317989</c:v>
                </c:pt>
                <c:pt idx="2652">
                  <c:v>284011</c:v>
                </c:pt>
                <c:pt idx="2653">
                  <c:v>316986</c:v>
                </c:pt>
                <c:pt idx="2654">
                  <c:v>292017</c:v>
                </c:pt>
                <c:pt idx="2655">
                  <c:v>309984</c:v>
                </c:pt>
                <c:pt idx="2656">
                  <c:v>284013</c:v>
                </c:pt>
                <c:pt idx="2657">
                  <c:v>317986</c:v>
                </c:pt>
                <c:pt idx="2658">
                  <c:v>285014</c:v>
                </c:pt>
                <c:pt idx="2659">
                  <c:v>309989</c:v>
                </c:pt>
                <c:pt idx="2660">
                  <c:v>292014</c:v>
                </c:pt>
                <c:pt idx="2661">
                  <c:v>309987</c:v>
                </c:pt>
                <c:pt idx="2662">
                  <c:v>284013</c:v>
                </c:pt>
                <c:pt idx="2663">
                  <c:v>317984</c:v>
                </c:pt>
                <c:pt idx="2664">
                  <c:v>274013</c:v>
                </c:pt>
                <c:pt idx="2665">
                  <c:v>335986</c:v>
                </c:pt>
                <c:pt idx="2666">
                  <c:v>292014</c:v>
                </c:pt>
                <c:pt idx="2667">
                  <c:v>310986</c:v>
                </c:pt>
                <c:pt idx="2668">
                  <c:v>284018</c:v>
                </c:pt>
                <c:pt idx="2669">
                  <c:v>317982</c:v>
                </c:pt>
                <c:pt idx="2670">
                  <c:v>284018</c:v>
                </c:pt>
                <c:pt idx="2671">
                  <c:v>309983</c:v>
                </c:pt>
                <c:pt idx="2672">
                  <c:v>292016</c:v>
                </c:pt>
                <c:pt idx="2673">
                  <c:v>309983</c:v>
                </c:pt>
                <c:pt idx="2674">
                  <c:v>291014</c:v>
                </c:pt>
                <c:pt idx="2675">
                  <c:v>317986</c:v>
                </c:pt>
                <c:pt idx="2676">
                  <c:v>284018</c:v>
                </c:pt>
                <c:pt idx="2677">
                  <c:v>309982</c:v>
                </c:pt>
                <c:pt idx="2678">
                  <c:v>292018</c:v>
                </c:pt>
                <c:pt idx="2679">
                  <c:v>309982</c:v>
                </c:pt>
                <c:pt idx="2680">
                  <c:v>285014</c:v>
                </c:pt>
                <c:pt idx="2681">
                  <c:v>317989</c:v>
                </c:pt>
                <c:pt idx="2682">
                  <c:v>310012</c:v>
                </c:pt>
                <c:pt idx="2683">
                  <c:v>309986</c:v>
                </c:pt>
                <c:pt idx="2684">
                  <c:v>292013</c:v>
                </c:pt>
                <c:pt idx="2685">
                  <c:v>316986</c:v>
                </c:pt>
                <c:pt idx="2686">
                  <c:v>284014</c:v>
                </c:pt>
                <c:pt idx="2687">
                  <c:v>317986</c:v>
                </c:pt>
                <c:pt idx="2688">
                  <c:v>284014</c:v>
                </c:pt>
                <c:pt idx="2689">
                  <c:v>309989</c:v>
                </c:pt>
                <c:pt idx="2690">
                  <c:v>292011</c:v>
                </c:pt>
                <c:pt idx="2691">
                  <c:v>309986</c:v>
                </c:pt>
                <c:pt idx="2692">
                  <c:v>284014</c:v>
                </c:pt>
                <c:pt idx="2693">
                  <c:v>317986</c:v>
                </c:pt>
                <c:pt idx="2694">
                  <c:v>284014</c:v>
                </c:pt>
                <c:pt idx="2695">
                  <c:v>309989</c:v>
                </c:pt>
                <c:pt idx="2696">
                  <c:v>282011</c:v>
                </c:pt>
                <c:pt idx="2697">
                  <c:v>309986</c:v>
                </c:pt>
                <c:pt idx="2698">
                  <c:v>284014</c:v>
                </c:pt>
                <c:pt idx="2699">
                  <c:v>343988</c:v>
                </c:pt>
                <c:pt idx="2700">
                  <c:v>284012</c:v>
                </c:pt>
                <c:pt idx="2701">
                  <c:v>309986</c:v>
                </c:pt>
                <c:pt idx="2702">
                  <c:v>292014</c:v>
                </c:pt>
                <c:pt idx="2703">
                  <c:v>309990</c:v>
                </c:pt>
                <c:pt idx="2704">
                  <c:v>284010</c:v>
                </c:pt>
                <c:pt idx="2705">
                  <c:v>317990</c:v>
                </c:pt>
                <c:pt idx="2706">
                  <c:v>291010</c:v>
                </c:pt>
                <c:pt idx="2707">
                  <c:v>309986</c:v>
                </c:pt>
                <c:pt idx="2708">
                  <c:v>292014</c:v>
                </c:pt>
                <c:pt idx="2709">
                  <c:v>309986</c:v>
                </c:pt>
                <c:pt idx="2710">
                  <c:v>284017</c:v>
                </c:pt>
                <c:pt idx="2711">
                  <c:v>317983</c:v>
                </c:pt>
                <c:pt idx="2712">
                  <c:v>284018</c:v>
                </c:pt>
                <c:pt idx="2713">
                  <c:v>309982</c:v>
                </c:pt>
                <c:pt idx="2714">
                  <c:v>292016</c:v>
                </c:pt>
                <c:pt idx="2715">
                  <c:v>310984</c:v>
                </c:pt>
                <c:pt idx="2716">
                  <c:v>310017</c:v>
                </c:pt>
                <c:pt idx="2717">
                  <c:v>324983</c:v>
                </c:pt>
                <c:pt idx="2718">
                  <c:v>285018</c:v>
                </c:pt>
                <c:pt idx="2719">
                  <c:v>310982</c:v>
                </c:pt>
                <c:pt idx="2720">
                  <c:v>292014</c:v>
                </c:pt>
                <c:pt idx="2721">
                  <c:v>310986</c:v>
                </c:pt>
                <c:pt idx="2722">
                  <c:v>285014</c:v>
                </c:pt>
                <c:pt idx="2723">
                  <c:v>318986</c:v>
                </c:pt>
                <c:pt idx="2724">
                  <c:v>285014</c:v>
                </c:pt>
                <c:pt idx="2725">
                  <c:v>310987</c:v>
                </c:pt>
                <c:pt idx="2726">
                  <c:v>292016</c:v>
                </c:pt>
                <c:pt idx="2727">
                  <c:v>310984</c:v>
                </c:pt>
                <c:pt idx="2728">
                  <c:v>274015</c:v>
                </c:pt>
                <c:pt idx="2729">
                  <c:v>317984</c:v>
                </c:pt>
                <c:pt idx="2730">
                  <c:v>284014</c:v>
                </c:pt>
                <c:pt idx="2731">
                  <c:v>309986</c:v>
                </c:pt>
                <c:pt idx="2732">
                  <c:v>292018</c:v>
                </c:pt>
                <c:pt idx="2733">
                  <c:v>335982</c:v>
                </c:pt>
                <c:pt idx="2734">
                  <c:v>284017</c:v>
                </c:pt>
                <c:pt idx="2735">
                  <c:v>317983</c:v>
                </c:pt>
                <c:pt idx="2736">
                  <c:v>284018</c:v>
                </c:pt>
                <c:pt idx="2737">
                  <c:v>309983</c:v>
                </c:pt>
                <c:pt idx="2738">
                  <c:v>299015</c:v>
                </c:pt>
                <c:pt idx="2739">
                  <c:v>309984</c:v>
                </c:pt>
                <c:pt idx="2740">
                  <c:v>284018</c:v>
                </c:pt>
                <c:pt idx="2741">
                  <c:v>318982</c:v>
                </c:pt>
                <c:pt idx="2742">
                  <c:v>284014</c:v>
                </c:pt>
                <c:pt idx="2743">
                  <c:v>309989</c:v>
                </c:pt>
                <c:pt idx="2744">
                  <c:v>292011</c:v>
                </c:pt>
                <c:pt idx="2745">
                  <c:v>309989</c:v>
                </c:pt>
                <c:pt idx="2746">
                  <c:v>284011</c:v>
                </c:pt>
                <c:pt idx="2747">
                  <c:v>6904986</c:v>
                </c:pt>
                <c:pt idx="2748">
                  <c:v>318015</c:v>
                </c:pt>
                <c:pt idx="2749">
                  <c:v>316985</c:v>
                </c:pt>
                <c:pt idx="2750">
                  <c:v>284014</c:v>
                </c:pt>
                <c:pt idx="2751">
                  <c:v>318989</c:v>
                </c:pt>
                <c:pt idx="2752">
                  <c:v>284014</c:v>
                </c:pt>
                <c:pt idx="2753">
                  <c:v>309983</c:v>
                </c:pt>
                <c:pt idx="2754">
                  <c:v>292014</c:v>
                </c:pt>
                <c:pt idx="2755">
                  <c:v>309986</c:v>
                </c:pt>
                <c:pt idx="2756">
                  <c:v>284016</c:v>
                </c:pt>
                <c:pt idx="2757">
                  <c:v>317984</c:v>
                </c:pt>
                <c:pt idx="2758">
                  <c:v>284017</c:v>
                </c:pt>
                <c:pt idx="2759">
                  <c:v>309983</c:v>
                </c:pt>
                <c:pt idx="2760">
                  <c:v>283018</c:v>
                </c:pt>
                <c:pt idx="2761">
                  <c:v>309983</c:v>
                </c:pt>
                <c:pt idx="2762">
                  <c:v>284013</c:v>
                </c:pt>
                <c:pt idx="2763">
                  <c:v>317986</c:v>
                </c:pt>
                <c:pt idx="2764">
                  <c:v>284014</c:v>
                </c:pt>
                <c:pt idx="2765">
                  <c:v>335986</c:v>
                </c:pt>
                <c:pt idx="2766">
                  <c:v>292014</c:v>
                </c:pt>
                <c:pt idx="2767">
                  <c:v>309986</c:v>
                </c:pt>
                <c:pt idx="2768">
                  <c:v>284014</c:v>
                </c:pt>
                <c:pt idx="2769">
                  <c:v>318989</c:v>
                </c:pt>
                <c:pt idx="2770">
                  <c:v>291011</c:v>
                </c:pt>
                <c:pt idx="2771">
                  <c:v>309986</c:v>
                </c:pt>
                <c:pt idx="2772">
                  <c:v>292015</c:v>
                </c:pt>
                <c:pt idx="2773">
                  <c:v>310985</c:v>
                </c:pt>
                <c:pt idx="2774">
                  <c:v>285017</c:v>
                </c:pt>
                <c:pt idx="2775">
                  <c:v>363984</c:v>
                </c:pt>
                <c:pt idx="2776">
                  <c:v>284016</c:v>
                </c:pt>
                <c:pt idx="2777">
                  <c:v>309983</c:v>
                </c:pt>
                <c:pt idx="2778">
                  <c:v>292017</c:v>
                </c:pt>
                <c:pt idx="2779">
                  <c:v>309983</c:v>
                </c:pt>
                <c:pt idx="2780">
                  <c:v>284019</c:v>
                </c:pt>
                <c:pt idx="2781">
                  <c:v>324981</c:v>
                </c:pt>
                <c:pt idx="2782">
                  <c:v>310014</c:v>
                </c:pt>
                <c:pt idx="2783">
                  <c:v>309986</c:v>
                </c:pt>
                <c:pt idx="2784">
                  <c:v>292014</c:v>
                </c:pt>
                <c:pt idx="2785">
                  <c:v>309986</c:v>
                </c:pt>
                <c:pt idx="2786">
                  <c:v>284017</c:v>
                </c:pt>
                <c:pt idx="2787">
                  <c:v>317987</c:v>
                </c:pt>
                <c:pt idx="2788">
                  <c:v>284010</c:v>
                </c:pt>
                <c:pt idx="2789">
                  <c:v>309986</c:v>
                </c:pt>
                <c:pt idx="2790">
                  <c:v>293018</c:v>
                </c:pt>
                <c:pt idx="2791">
                  <c:v>309982</c:v>
                </c:pt>
                <c:pt idx="2792">
                  <c:v>274018</c:v>
                </c:pt>
                <c:pt idx="2793">
                  <c:v>317982</c:v>
                </c:pt>
                <c:pt idx="2794">
                  <c:v>284018</c:v>
                </c:pt>
                <c:pt idx="2795">
                  <c:v>309982</c:v>
                </c:pt>
                <c:pt idx="2796">
                  <c:v>292017</c:v>
                </c:pt>
                <c:pt idx="2797">
                  <c:v>309983</c:v>
                </c:pt>
                <c:pt idx="2798">
                  <c:v>284014</c:v>
                </c:pt>
                <c:pt idx="2799">
                  <c:v>344989</c:v>
                </c:pt>
                <c:pt idx="2800">
                  <c:v>284011</c:v>
                </c:pt>
                <c:pt idx="2801">
                  <c:v>309986</c:v>
                </c:pt>
                <c:pt idx="2802">
                  <c:v>299015</c:v>
                </c:pt>
                <c:pt idx="2803">
                  <c:v>309985</c:v>
                </c:pt>
                <c:pt idx="2804">
                  <c:v>284015</c:v>
                </c:pt>
                <c:pt idx="2805">
                  <c:v>317985</c:v>
                </c:pt>
                <c:pt idx="2806">
                  <c:v>284014</c:v>
                </c:pt>
                <c:pt idx="2807">
                  <c:v>309986</c:v>
                </c:pt>
                <c:pt idx="2808">
                  <c:v>292014</c:v>
                </c:pt>
                <c:pt idx="2809">
                  <c:v>309986</c:v>
                </c:pt>
                <c:pt idx="2810">
                  <c:v>284017</c:v>
                </c:pt>
                <c:pt idx="2811">
                  <c:v>317983</c:v>
                </c:pt>
                <c:pt idx="2812">
                  <c:v>284018</c:v>
                </c:pt>
                <c:pt idx="2813">
                  <c:v>316985</c:v>
                </c:pt>
                <c:pt idx="2814">
                  <c:v>292011</c:v>
                </c:pt>
                <c:pt idx="2815">
                  <c:v>309987</c:v>
                </c:pt>
                <c:pt idx="2816">
                  <c:v>311017</c:v>
                </c:pt>
                <c:pt idx="2817">
                  <c:v>317982</c:v>
                </c:pt>
                <c:pt idx="2818">
                  <c:v>284017</c:v>
                </c:pt>
                <c:pt idx="2819">
                  <c:v>309983</c:v>
                </c:pt>
                <c:pt idx="2820">
                  <c:v>292016</c:v>
                </c:pt>
                <c:pt idx="2821">
                  <c:v>309984</c:v>
                </c:pt>
                <c:pt idx="2822">
                  <c:v>284018</c:v>
                </c:pt>
                <c:pt idx="2823">
                  <c:v>317982</c:v>
                </c:pt>
                <c:pt idx="2824">
                  <c:v>274017</c:v>
                </c:pt>
                <c:pt idx="2825">
                  <c:v>310983</c:v>
                </c:pt>
                <c:pt idx="2826">
                  <c:v>292018</c:v>
                </c:pt>
                <c:pt idx="2827">
                  <c:v>309982</c:v>
                </c:pt>
                <c:pt idx="2828">
                  <c:v>284014</c:v>
                </c:pt>
                <c:pt idx="2829">
                  <c:v>317986</c:v>
                </c:pt>
                <c:pt idx="2830">
                  <c:v>284014</c:v>
                </c:pt>
                <c:pt idx="2831">
                  <c:v>309989</c:v>
                </c:pt>
                <c:pt idx="2832">
                  <c:v>292011</c:v>
                </c:pt>
                <c:pt idx="2833">
                  <c:v>335989</c:v>
                </c:pt>
                <c:pt idx="2834">
                  <c:v>291015</c:v>
                </c:pt>
                <c:pt idx="2835">
                  <c:v>317982</c:v>
                </c:pt>
                <c:pt idx="2836">
                  <c:v>284017</c:v>
                </c:pt>
                <c:pt idx="2837">
                  <c:v>309984</c:v>
                </c:pt>
                <c:pt idx="2838">
                  <c:v>292016</c:v>
                </c:pt>
                <c:pt idx="2839">
                  <c:v>309983</c:v>
                </c:pt>
                <c:pt idx="2840">
                  <c:v>284014</c:v>
                </c:pt>
                <c:pt idx="2841">
                  <c:v>317986</c:v>
                </c:pt>
                <c:pt idx="2842">
                  <c:v>284014</c:v>
                </c:pt>
                <c:pt idx="2843">
                  <c:v>309986</c:v>
                </c:pt>
                <c:pt idx="2844">
                  <c:v>292015</c:v>
                </c:pt>
                <c:pt idx="2845">
                  <c:v>316985</c:v>
                </c:pt>
                <c:pt idx="2846">
                  <c:v>284014</c:v>
                </c:pt>
                <c:pt idx="2847">
                  <c:v>4819986</c:v>
                </c:pt>
                <c:pt idx="2848">
                  <c:v>318016</c:v>
                </c:pt>
                <c:pt idx="2849">
                  <c:v>309984</c:v>
                </c:pt>
                <c:pt idx="2850">
                  <c:v>284017</c:v>
                </c:pt>
                <c:pt idx="2851">
                  <c:v>317983</c:v>
                </c:pt>
                <c:pt idx="2852">
                  <c:v>284017</c:v>
                </c:pt>
                <c:pt idx="2853">
                  <c:v>309983</c:v>
                </c:pt>
                <c:pt idx="2854">
                  <c:v>292017</c:v>
                </c:pt>
                <c:pt idx="2855">
                  <c:v>310983</c:v>
                </c:pt>
                <c:pt idx="2856">
                  <c:v>274014</c:v>
                </c:pt>
                <c:pt idx="2857">
                  <c:v>318986</c:v>
                </c:pt>
                <c:pt idx="2858">
                  <c:v>285017</c:v>
                </c:pt>
                <c:pt idx="2859">
                  <c:v>310983</c:v>
                </c:pt>
                <c:pt idx="2860">
                  <c:v>293015</c:v>
                </c:pt>
                <c:pt idx="2861">
                  <c:v>310985</c:v>
                </c:pt>
                <c:pt idx="2862">
                  <c:v>284014</c:v>
                </c:pt>
                <c:pt idx="2863">
                  <c:v>318986</c:v>
                </c:pt>
                <c:pt idx="2864">
                  <c:v>284018</c:v>
                </c:pt>
                <c:pt idx="2865">
                  <c:v>335982</c:v>
                </c:pt>
                <c:pt idx="2866">
                  <c:v>299014</c:v>
                </c:pt>
                <c:pt idx="2867">
                  <c:v>309989</c:v>
                </c:pt>
                <c:pt idx="2868">
                  <c:v>284014</c:v>
                </c:pt>
                <c:pt idx="2869">
                  <c:v>317985</c:v>
                </c:pt>
                <c:pt idx="2870">
                  <c:v>285015</c:v>
                </c:pt>
                <c:pt idx="2871">
                  <c:v>309984</c:v>
                </c:pt>
                <c:pt idx="2872">
                  <c:v>292016</c:v>
                </c:pt>
                <c:pt idx="2873">
                  <c:v>309983</c:v>
                </c:pt>
                <c:pt idx="2874">
                  <c:v>284014</c:v>
                </c:pt>
                <c:pt idx="2875">
                  <c:v>317986</c:v>
                </c:pt>
                <c:pt idx="2876">
                  <c:v>284014</c:v>
                </c:pt>
                <c:pt idx="2877">
                  <c:v>316986</c:v>
                </c:pt>
                <c:pt idx="2878">
                  <c:v>292018</c:v>
                </c:pt>
                <c:pt idx="2879">
                  <c:v>309982</c:v>
                </c:pt>
                <c:pt idx="2880">
                  <c:v>284014</c:v>
                </c:pt>
                <c:pt idx="2881">
                  <c:v>317986</c:v>
                </c:pt>
                <c:pt idx="2882">
                  <c:v>310017</c:v>
                </c:pt>
                <c:pt idx="2883">
                  <c:v>309983</c:v>
                </c:pt>
                <c:pt idx="2884">
                  <c:v>292014</c:v>
                </c:pt>
                <c:pt idx="2885">
                  <c:v>309989</c:v>
                </c:pt>
                <c:pt idx="2886">
                  <c:v>284011</c:v>
                </c:pt>
                <c:pt idx="2887">
                  <c:v>317989</c:v>
                </c:pt>
                <c:pt idx="2888">
                  <c:v>274012</c:v>
                </c:pt>
                <c:pt idx="2889">
                  <c:v>309985</c:v>
                </c:pt>
                <c:pt idx="2890">
                  <c:v>292014</c:v>
                </c:pt>
                <c:pt idx="2891">
                  <c:v>309989</c:v>
                </c:pt>
                <c:pt idx="2892">
                  <c:v>284011</c:v>
                </c:pt>
                <c:pt idx="2893">
                  <c:v>317988</c:v>
                </c:pt>
                <c:pt idx="2894">
                  <c:v>284012</c:v>
                </c:pt>
                <c:pt idx="2895">
                  <c:v>309986</c:v>
                </c:pt>
                <c:pt idx="2896">
                  <c:v>292014</c:v>
                </c:pt>
                <c:pt idx="2897">
                  <c:v>309990</c:v>
                </c:pt>
                <c:pt idx="2898">
                  <c:v>291010</c:v>
                </c:pt>
                <c:pt idx="2899">
                  <c:v>343986</c:v>
                </c:pt>
                <c:pt idx="2900">
                  <c:v>284014</c:v>
                </c:pt>
                <c:pt idx="2901">
                  <c:v>309986</c:v>
                </c:pt>
                <c:pt idx="2902">
                  <c:v>292014</c:v>
                </c:pt>
                <c:pt idx="2903">
                  <c:v>309986</c:v>
                </c:pt>
                <c:pt idx="2904">
                  <c:v>284014</c:v>
                </c:pt>
                <c:pt idx="2905">
                  <c:v>318988</c:v>
                </c:pt>
                <c:pt idx="2906">
                  <c:v>284014</c:v>
                </c:pt>
                <c:pt idx="2907">
                  <c:v>309984</c:v>
                </c:pt>
                <c:pt idx="2908">
                  <c:v>292014</c:v>
                </c:pt>
                <c:pt idx="2909">
                  <c:v>316986</c:v>
                </c:pt>
                <c:pt idx="2910">
                  <c:v>284017</c:v>
                </c:pt>
                <c:pt idx="2911">
                  <c:v>317983</c:v>
                </c:pt>
                <c:pt idx="2912">
                  <c:v>284016</c:v>
                </c:pt>
                <c:pt idx="2913">
                  <c:v>309985</c:v>
                </c:pt>
                <c:pt idx="2914">
                  <c:v>292016</c:v>
                </c:pt>
                <c:pt idx="2915">
                  <c:v>309983</c:v>
                </c:pt>
                <c:pt idx="2916">
                  <c:v>310018</c:v>
                </c:pt>
                <c:pt idx="2917">
                  <c:v>317983</c:v>
                </c:pt>
                <c:pt idx="2918">
                  <c:v>284017</c:v>
                </c:pt>
                <c:pt idx="2919">
                  <c:v>309982</c:v>
                </c:pt>
                <c:pt idx="2920">
                  <c:v>282017</c:v>
                </c:pt>
                <c:pt idx="2921">
                  <c:v>309983</c:v>
                </c:pt>
                <c:pt idx="2922">
                  <c:v>284019</c:v>
                </c:pt>
                <c:pt idx="2923">
                  <c:v>317981</c:v>
                </c:pt>
                <c:pt idx="2924">
                  <c:v>284018</c:v>
                </c:pt>
                <c:pt idx="2925">
                  <c:v>309982</c:v>
                </c:pt>
                <c:pt idx="2926">
                  <c:v>292018</c:v>
                </c:pt>
                <c:pt idx="2927">
                  <c:v>310985</c:v>
                </c:pt>
                <c:pt idx="2928">
                  <c:v>284011</c:v>
                </c:pt>
                <c:pt idx="2929">
                  <c:v>317987</c:v>
                </c:pt>
                <c:pt idx="2930">
                  <c:v>291016</c:v>
                </c:pt>
                <c:pt idx="2931">
                  <c:v>310983</c:v>
                </c:pt>
                <c:pt idx="2932">
                  <c:v>292014</c:v>
                </c:pt>
                <c:pt idx="2933">
                  <c:v>335987</c:v>
                </c:pt>
                <c:pt idx="2934">
                  <c:v>284013</c:v>
                </c:pt>
                <c:pt idx="2935">
                  <c:v>317986</c:v>
                </c:pt>
                <c:pt idx="2936">
                  <c:v>284014</c:v>
                </c:pt>
                <c:pt idx="2937">
                  <c:v>309989</c:v>
                </c:pt>
                <c:pt idx="2938">
                  <c:v>292014</c:v>
                </c:pt>
                <c:pt idx="2939">
                  <c:v>309987</c:v>
                </c:pt>
                <c:pt idx="2940">
                  <c:v>285014</c:v>
                </c:pt>
                <c:pt idx="2941">
                  <c:v>324982</c:v>
                </c:pt>
                <c:pt idx="2942">
                  <c:v>284017</c:v>
                </c:pt>
                <c:pt idx="2943">
                  <c:v>309983</c:v>
                </c:pt>
                <c:pt idx="2944">
                  <c:v>292017</c:v>
                </c:pt>
                <c:pt idx="2945">
                  <c:v>309983</c:v>
                </c:pt>
                <c:pt idx="2946">
                  <c:v>284018</c:v>
                </c:pt>
                <c:pt idx="2947">
                  <c:v>13782982</c:v>
                </c:pt>
                <c:pt idx="2948">
                  <c:v>318018</c:v>
                </c:pt>
                <c:pt idx="2949">
                  <c:v>309982</c:v>
                </c:pt>
                <c:pt idx="2950">
                  <c:v>284018</c:v>
                </c:pt>
                <c:pt idx="2951">
                  <c:v>317982</c:v>
                </c:pt>
                <c:pt idx="2952">
                  <c:v>274014</c:v>
                </c:pt>
                <c:pt idx="2953">
                  <c:v>309986</c:v>
                </c:pt>
                <c:pt idx="2954">
                  <c:v>293017</c:v>
                </c:pt>
                <c:pt idx="2955">
                  <c:v>309983</c:v>
                </c:pt>
                <c:pt idx="2956">
                  <c:v>284014</c:v>
                </c:pt>
                <c:pt idx="2957">
                  <c:v>317989</c:v>
                </c:pt>
                <c:pt idx="2958">
                  <c:v>284011</c:v>
                </c:pt>
                <c:pt idx="2959">
                  <c:v>309986</c:v>
                </c:pt>
                <c:pt idx="2960">
                  <c:v>292014</c:v>
                </c:pt>
                <c:pt idx="2961">
                  <c:v>309986</c:v>
                </c:pt>
                <c:pt idx="2962">
                  <c:v>291014</c:v>
                </c:pt>
                <c:pt idx="2963">
                  <c:v>317986</c:v>
                </c:pt>
                <c:pt idx="2964">
                  <c:v>284014</c:v>
                </c:pt>
                <c:pt idx="2965">
                  <c:v>335989</c:v>
                </c:pt>
                <c:pt idx="2966">
                  <c:v>292011</c:v>
                </c:pt>
                <c:pt idx="2967">
                  <c:v>310986</c:v>
                </c:pt>
                <c:pt idx="2968">
                  <c:v>284016</c:v>
                </c:pt>
                <c:pt idx="2969">
                  <c:v>317987</c:v>
                </c:pt>
                <c:pt idx="2970">
                  <c:v>284014</c:v>
                </c:pt>
                <c:pt idx="2971">
                  <c:v>309983</c:v>
                </c:pt>
                <c:pt idx="2972">
                  <c:v>292017</c:v>
                </c:pt>
                <c:pt idx="2973">
                  <c:v>373983</c:v>
                </c:pt>
                <c:pt idx="2974">
                  <c:v>285017</c:v>
                </c:pt>
                <c:pt idx="2975">
                  <c:v>318983</c:v>
                </c:pt>
                <c:pt idx="2976">
                  <c:v>285014</c:v>
                </c:pt>
                <c:pt idx="2977">
                  <c:v>309986</c:v>
                </c:pt>
                <c:pt idx="2978">
                  <c:v>293017</c:v>
                </c:pt>
                <c:pt idx="2979">
                  <c:v>310984</c:v>
                </c:pt>
                <c:pt idx="2980">
                  <c:v>284017</c:v>
                </c:pt>
                <c:pt idx="2981">
                  <c:v>317982</c:v>
                </c:pt>
                <c:pt idx="2982">
                  <c:v>310018</c:v>
                </c:pt>
                <c:pt idx="2983">
                  <c:v>309982</c:v>
                </c:pt>
                <c:pt idx="2984">
                  <c:v>282014</c:v>
                </c:pt>
                <c:pt idx="2985">
                  <c:v>309986</c:v>
                </c:pt>
                <c:pt idx="2986">
                  <c:v>284018</c:v>
                </c:pt>
                <c:pt idx="2987">
                  <c:v>317982</c:v>
                </c:pt>
                <c:pt idx="2988">
                  <c:v>285014</c:v>
                </c:pt>
                <c:pt idx="2989">
                  <c:v>309989</c:v>
                </c:pt>
                <c:pt idx="2990">
                  <c:v>292011</c:v>
                </c:pt>
                <c:pt idx="2991">
                  <c:v>309987</c:v>
                </c:pt>
                <c:pt idx="2992">
                  <c:v>284013</c:v>
                </c:pt>
                <c:pt idx="2993">
                  <c:v>317986</c:v>
                </c:pt>
                <c:pt idx="2994">
                  <c:v>291017</c:v>
                </c:pt>
                <c:pt idx="2995">
                  <c:v>309983</c:v>
                </c:pt>
                <c:pt idx="2996">
                  <c:v>292016</c:v>
                </c:pt>
                <c:pt idx="2997">
                  <c:v>309984</c:v>
                </c:pt>
                <c:pt idx="2998">
                  <c:v>284014</c:v>
                </c:pt>
                <c:pt idx="2999">
                  <c:v>343986</c:v>
                </c:pt>
                <c:pt idx="3000">
                  <c:v>284015</c:v>
                </c:pt>
                <c:pt idx="3001">
                  <c:v>309986</c:v>
                </c:pt>
                <c:pt idx="3002">
                  <c:v>292013</c:v>
                </c:pt>
                <c:pt idx="3003">
                  <c:v>309986</c:v>
                </c:pt>
                <c:pt idx="3004">
                  <c:v>284017</c:v>
                </c:pt>
                <c:pt idx="3005">
                  <c:v>324983</c:v>
                </c:pt>
                <c:pt idx="3006">
                  <c:v>284014</c:v>
                </c:pt>
                <c:pt idx="3007">
                  <c:v>309989</c:v>
                </c:pt>
                <c:pt idx="3008">
                  <c:v>292011</c:v>
                </c:pt>
                <c:pt idx="3009">
                  <c:v>309986</c:v>
                </c:pt>
                <c:pt idx="3010">
                  <c:v>284014</c:v>
                </c:pt>
                <c:pt idx="3011">
                  <c:v>317986</c:v>
                </c:pt>
                <c:pt idx="3012">
                  <c:v>284014</c:v>
                </c:pt>
                <c:pt idx="3013">
                  <c:v>309989</c:v>
                </c:pt>
                <c:pt idx="3014">
                  <c:v>293014</c:v>
                </c:pt>
                <c:pt idx="3015">
                  <c:v>309983</c:v>
                </c:pt>
                <c:pt idx="3016">
                  <c:v>300017</c:v>
                </c:pt>
                <c:pt idx="3017">
                  <c:v>317983</c:v>
                </c:pt>
                <c:pt idx="3018">
                  <c:v>284016</c:v>
                </c:pt>
                <c:pt idx="3019">
                  <c:v>309984</c:v>
                </c:pt>
                <c:pt idx="3020">
                  <c:v>292017</c:v>
                </c:pt>
                <c:pt idx="3021">
                  <c:v>309984</c:v>
                </c:pt>
                <c:pt idx="3022">
                  <c:v>284017</c:v>
                </c:pt>
                <c:pt idx="3023">
                  <c:v>318982</c:v>
                </c:pt>
                <c:pt idx="3024">
                  <c:v>284014</c:v>
                </c:pt>
                <c:pt idx="3025">
                  <c:v>309989</c:v>
                </c:pt>
                <c:pt idx="3026">
                  <c:v>299011</c:v>
                </c:pt>
                <c:pt idx="3027">
                  <c:v>309986</c:v>
                </c:pt>
                <c:pt idx="3028">
                  <c:v>284018</c:v>
                </c:pt>
                <c:pt idx="3029">
                  <c:v>317982</c:v>
                </c:pt>
                <c:pt idx="3030">
                  <c:v>284017</c:v>
                </c:pt>
                <c:pt idx="3031">
                  <c:v>309983</c:v>
                </c:pt>
                <c:pt idx="3032">
                  <c:v>292016</c:v>
                </c:pt>
                <c:pt idx="3033">
                  <c:v>335985</c:v>
                </c:pt>
                <c:pt idx="3034">
                  <c:v>284013</c:v>
                </c:pt>
                <c:pt idx="3035">
                  <c:v>317986</c:v>
                </c:pt>
                <c:pt idx="3036">
                  <c:v>284014</c:v>
                </c:pt>
                <c:pt idx="3037">
                  <c:v>316986</c:v>
                </c:pt>
                <c:pt idx="3038">
                  <c:v>292018</c:v>
                </c:pt>
                <c:pt idx="3039">
                  <c:v>309982</c:v>
                </c:pt>
                <c:pt idx="3040">
                  <c:v>285015</c:v>
                </c:pt>
                <c:pt idx="3041">
                  <c:v>317987</c:v>
                </c:pt>
                <c:pt idx="3042">
                  <c:v>284012</c:v>
                </c:pt>
                <c:pt idx="3043">
                  <c:v>309986</c:v>
                </c:pt>
                <c:pt idx="3044">
                  <c:v>292014</c:v>
                </c:pt>
                <c:pt idx="3045">
                  <c:v>309986</c:v>
                </c:pt>
                <c:pt idx="3046">
                  <c:v>284014</c:v>
                </c:pt>
                <c:pt idx="3047">
                  <c:v>15028986</c:v>
                </c:pt>
                <c:pt idx="3048">
                  <c:v>308017</c:v>
                </c:pt>
                <c:pt idx="3049">
                  <c:v>309983</c:v>
                </c:pt>
                <c:pt idx="3050">
                  <c:v>284014</c:v>
                </c:pt>
                <c:pt idx="3051">
                  <c:v>317986</c:v>
                </c:pt>
                <c:pt idx="3052">
                  <c:v>284014</c:v>
                </c:pt>
                <c:pt idx="3053">
                  <c:v>309986</c:v>
                </c:pt>
                <c:pt idx="3054">
                  <c:v>292014</c:v>
                </c:pt>
                <c:pt idx="3055">
                  <c:v>310987</c:v>
                </c:pt>
                <c:pt idx="3056">
                  <c:v>284015</c:v>
                </c:pt>
                <c:pt idx="3057">
                  <c:v>317984</c:v>
                </c:pt>
                <c:pt idx="3058">
                  <c:v>291014</c:v>
                </c:pt>
                <c:pt idx="3059">
                  <c:v>310986</c:v>
                </c:pt>
                <c:pt idx="3060">
                  <c:v>292018</c:v>
                </c:pt>
                <c:pt idx="3061">
                  <c:v>309983</c:v>
                </c:pt>
                <c:pt idx="3062">
                  <c:v>284017</c:v>
                </c:pt>
                <c:pt idx="3063">
                  <c:v>317982</c:v>
                </c:pt>
                <c:pt idx="3064">
                  <c:v>284018</c:v>
                </c:pt>
                <c:pt idx="3065">
                  <c:v>335982</c:v>
                </c:pt>
                <c:pt idx="3066">
                  <c:v>292018</c:v>
                </c:pt>
                <c:pt idx="3067">
                  <c:v>309982</c:v>
                </c:pt>
                <c:pt idx="3068">
                  <c:v>285014</c:v>
                </c:pt>
                <c:pt idx="3069">
                  <c:v>326987</c:v>
                </c:pt>
                <c:pt idx="3070">
                  <c:v>285015</c:v>
                </c:pt>
                <c:pt idx="3071">
                  <c:v>310984</c:v>
                </c:pt>
                <c:pt idx="3072">
                  <c:v>294014</c:v>
                </c:pt>
                <c:pt idx="3073">
                  <c:v>310986</c:v>
                </c:pt>
                <c:pt idx="3074">
                  <c:v>285017</c:v>
                </c:pt>
                <c:pt idx="3075">
                  <c:v>318983</c:v>
                </c:pt>
                <c:pt idx="3076">
                  <c:v>287016</c:v>
                </c:pt>
                <c:pt idx="3077">
                  <c:v>311988</c:v>
                </c:pt>
                <c:pt idx="3078">
                  <c:v>294014</c:v>
                </c:pt>
                <c:pt idx="3079">
                  <c:v>312982</c:v>
                </c:pt>
                <c:pt idx="3080">
                  <c:v>274017</c:v>
                </c:pt>
                <c:pt idx="3081">
                  <c:v>318983</c:v>
                </c:pt>
                <c:pt idx="3082">
                  <c:v>311016</c:v>
                </c:pt>
                <c:pt idx="3083">
                  <c:v>310984</c:v>
                </c:pt>
                <c:pt idx="3084">
                  <c:v>292014</c:v>
                </c:pt>
                <c:pt idx="3085">
                  <c:v>309986</c:v>
                </c:pt>
                <c:pt idx="3086">
                  <c:v>284014</c:v>
                </c:pt>
                <c:pt idx="3087">
                  <c:v>317986</c:v>
                </c:pt>
                <c:pt idx="3088">
                  <c:v>284018</c:v>
                </c:pt>
                <c:pt idx="3089">
                  <c:v>309986</c:v>
                </c:pt>
                <c:pt idx="3090">
                  <c:v>299010</c:v>
                </c:pt>
                <c:pt idx="3091">
                  <c:v>309989</c:v>
                </c:pt>
                <c:pt idx="3092">
                  <c:v>284011</c:v>
                </c:pt>
                <c:pt idx="3093">
                  <c:v>317988</c:v>
                </c:pt>
                <c:pt idx="3094">
                  <c:v>285014</c:v>
                </c:pt>
                <c:pt idx="3095">
                  <c:v>309984</c:v>
                </c:pt>
                <c:pt idx="3096">
                  <c:v>292017</c:v>
                </c:pt>
                <c:pt idx="3097">
                  <c:v>309983</c:v>
                </c:pt>
                <c:pt idx="3098">
                  <c:v>284018</c:v>
                </c:pt>
                <c:pt idx="3099">
                  <c:v>343982</c:v>
                </c:pt>
                <c:pt idx="3100">
                  <c:v>284018</c:v>
                </c:pt>
                <c:pt idx="3101">
                  <c:v>316986</c:v>
                </c:pt>
                <c:pt idx="3102">
                  <c:v>292013</c:v>
                </c:pt>
                <c:pt idx="3103">
                  <c:v>309986</c:v>
                </c:pt>
                <c:pt idx="3104">
                  <c:v>284014</c:v>
                </c:pt>
                <c:pt idx="3105">
                  <c:v>317985</c:v>
                </c:pt>
                <c:pt idx="3106">
                  <c:v>284014</c:v>
                </c:pt>
                <c:pt idx="3107">
                  <c:v>310984</c:v>
                </c:pt>
                <c:pt idx="3108">
                  <c:v>292017</c:v>
                </c:pt>
                <c:pt idx="3109">
                  <c:v>309983</c:v>
                </c:pt>
                <c:pt idx="3110">
                  <c:v>284014</c:v>
                </c:pt>
                <c:pt idx="3111">
                  <c:v>317987</c:v>
                </c:pt>
                <c:pt idx="3112">
                  <c:v>274014</c:v>
                </c:pt>
                <c:pt idx="3113">
                  <c:v>309985</c:v>
                </c:pt>
                <c:pt idx="3114">
                  <c:v>292017</c:v>
                </c:pt>
                <c:pt idx="3115">
                  <c:v>309983</c:v>
                </c:pt>
                <c:pt idx="3116">
                  <c:v>311014</c:v>
                </c:pt>
                <c:pt idx="3117">
                  <c:v>317986</c:v>
                </c:pt>
                <c:pt idx="3118">
                  <c:v>284014</c:v>
                </c:pt>
                <c:pt idx="3119">
                  <c:v>309990</c:v>
                </c:pt>
                <c:pt idx="3120">
                  <c:v>292013</c:v>
                </c:pt>
                <c:pt idx="3121">
                  <c:v>309987</c:v>
                </c:pt>
                <c:pt idx="3122">
                  <c:v>291010</c:v>
                </c:pt>
                <c:pt idx="3123">
                  <c:v>317989</c:v>
                </c:pt>
                <c:pt idx="3124">
                  <c:v>284011</c:v>
                </c:pt>
                <c:pt idx="3125">
                  <c:v>309986</c:v>
                </c:pt>
                <c:pt idx="3126">
                  <c:v>292014</c:v>
                </c:pt>
                <c:pt idx="3127">
                  <c:v>309986</c:v>
                </c:pt>
                <c:pt idx="3128">
                  <c:v>284018</c:v>
                </c:pt>
                <c:pt idx="3129">
                  <c:v>317982</c:v>
                </c:pt>
                <c:pt idx="3130">
                  <c:v>284016</c:v>
                </c:pt>
                <c:pt idx="3131">
                  <c:v>309984</c:v>
                </c:pt>
                <c:pt idx="3132">
                  <c:v>292017</c:v>
                </c:pt>
                <c:pt idx="3133">
                  <c:v>342984</c:v>
                </c:pt>
                <c:pt idx="3134">
                  <c:v>284013</c:v>
                </c:pt>
                <c:pt idx="3135">
                  <c:v>317986</c:v>
                </c:pt>
                <c:pt idx="3136">
                  <c:v>284014</c:v>
                </c:pt>
                <c:pt idx="3137">
                  <c:v>309989</c:v>
                </c:pt>
                <c:pt idx="3138">
                  <c:v>292014</c:v>
                </c:pt>
                <c:pt idx="3139">
                  <c:v>309987</c:v>
                </c:pt>
                <c:pt idx="3140">
                  <c:v>284013</c:v>
                </c:pt>
                <c:pt idx="3141">
                  <c:v>317984</c:v>
                </c:pt>
                <c:pt idx="3142">
                  <c:v>285015</c:v>
                </c:pt>
                <c:pt idx="3143">
                  <c:v>309984</c:v>
                </c:pt>
                <c:pt idx="3144">
                  <c:v>282016</c:v>
                </c:pt>
                <c:pt idx="3145">
                  <c:v>309984</c:v>
                </c:pt>
                <c:pt idx="3146">
                  <c:v>284017</c:v>
                </c:pt>
                <c:pt idx="3147">
                  <c:v>34712984</c:v>
                </c:pt>
                <c:pt idx="3148">
                  <c:v>318016</c:v>
                </c:pt>
                <c:pt idx="3149">
                  <c:v>309986</c:v>
                </c:pt>
                <c:pt idx="3150">
                  <c:v>284014</c:v>
                </c:pt>
                <c:pt idx="3151">
                  <c:v>317984</c:v>
                </c:pt>
                <c:pt idx="3152">
                  <c:v>284014</c:v>
                </c:pt>
                <c:pt idx="3153">
                  <c:v>309985</c:v>
                </c:pt>
                <c:pt idx="3154">
                  <c:v>299014</c:v>
                </c:pt>
                <c:pt idx="3155">
                  <c:v>309986</c:v>
                </c:pt>
                <c:pt idx="3156">
                  <c:v>284017</c:v>
                </c:pt>
                <c:pt idx="3157">
                  <c:v>317983</c:v>
                </c:pt>
                <c:pt idx="3158">
                  <c:v>284018</c:v>
                </c:pt>
                <c:pt idx="3159">
                  <c:v>309983</c:v>
                </c:pt>
                <c:pt idx="3160">
                  <c:v>292016</c:v>
                </c:pt>
                <c:pt idx="3161">
                  <c:v>309983</c:v>
                </c:pt>
                <c:pt idx="3162">
                  <c:v>284018</c:v>
                </c:pt>
                <c:pt idx="3163">
                  <c:v>317982</c:v>
                </c:pt>
                <c:pt idx="3164">
                  <c:v>285014</c:v>
                </c:pt>
                <c:pt idx="3165">
                  <c:v>342986</c:v>
                </c:pt>
                <c:pt idx="3166">
                  <c:v>292017</c:v>
                </c:pt>
                <c:pt idx="3167">
                  <c:v>309983</c:v>
                </c:pt>
                <c:pt idx="3168">
                  <c:v>284017</c:v>
                </c:pt>
                <c:pt idx="3169">
                  <c:v>317983</c:v>
                </c:pt>
                <c:pt idx="3170">
                  <c:v>284018</c:v>
                </c:pt>
                <c:pt idx="3171">
                  <c:v>309983</c:v>
                </c:pt>
                <c:pt idx="3172">
                  <c:v>292016</c:v>
                </c:pt>
                <c:pt idx="3173">
                  <c:v>310983</c:v>
                </c:pt>
                <c:pt idx="3174">
                  <c:v>284017</c:v>
                </c:pt>
                <c:pt idx="3175">
                  <c:v>317983</c:v>
                </c:pt>
                <c:pt idx="3176">
                  <c:v>274014</c:v>
                </c:pt>
                <c:pt idx="3177">
                  <c:v>309986</c:v>
                </c:pt>
                <c:pt idx="3178">
                  <c:v>292014</c:v>
                </c:pt>
                <c:pt idx="3179">
                  <c:v>309986</c:v>
                </c:pt>
                <c:pt idx="3180">
                  <c:v>284017</c:v>
                </c:pt>
                <c:pt idx="3181">
                  <c:v>317983</c:v>
                </c:pt>
                <c:pt idx="3182">
                  <c:v>311017</c:v>
                </c:pt>
                <c:pt idx="3183">
                  <c:v>309983</c:v>
                </c:pt>
                <c:pt idx="3184">
                  <c:v>292017</c:v>
                </c:pt>
                <c:pt idx="3185">
                  <c:v>309983</c:v>
                </c:pt>
                <c:pt idx="3186">
                  <c:v>291017</c:v>
                </c:pt>
                <c:pt idx="3187">
                  <c:v>317983</c:v>
                </c:pt>
                <c:pt idx="3188">
                  <c:v>284017</c:v>
                </c:pt>
                <c:pt idx="3189">
                  <c:v>309983</c:v>
                </c:pt>
                <c:pt idx="3190">
                  <c:v>292016</c:v>
                </c:pt>
                <c:pt idx="3191">
                  <c:v>309984</c:v>
                </c:pt>
                <c:pt idx="3192">
                  <c:v>284018</c:v>
                </c:pt>
                <c:pt idx="3193">
                  <c:v>317982</c:v>
                </c:pt>
                <c:pt idx="3194">
                  <c:v>284018</c:v>
                </c:pt>
                <c:pt idx="3195">
                  <c:v>309982</c:v>
                </c:pt>
                <c:pt idx="3196">
                  <c:v>292018</c:v>
                </c:pt>
                <c:pt idx="3197">
                  <c:v>316984</c:v>
                </c:pt>
                <c:pt idx="3198">
                  <c:v>284015</c:v>
                </c:pt>
                <c:pt idx="3199">
                  <c:v>344983</c:v>
                </c:pt>
                <c:pt idx="3200">
                  <c:v>284018</c:v>
                </c:pt>
                <c:pt idx="3201">
                  <c:v>309982</c:v>
                </c:pt>
                <c:pt idx="3202">
                  <c:v>292017</c:v>
                </c:pt>
                <c:pt idx="3203">
                  <c:v>309983</c:v>
                </c:pt>
                <c:pt idx="3204">
                  <c:v>284014</c:v>
                </c:pt>
                <c:pt idx="3205">
                  <c:v>317986</c:v>
                </c:pt>
                <c:pt idx="3206">
                  <c:v>284014</c:v>
                </c:pt>
                <c:pt idx="3207">
                  <c:v>309986</c:v>
                </c:pt>
                <c:pt idx="3208">
                  <c:v>283015</c:v>
                </c:pt>
                <c:pt idx="3209">
                  <c:v>309985</c:v>
                </c:pt>
                <c:pt idx="3210">
                  <c:v>284014</c:v>
                </c:pt>
                <c:pt idx="3211">
                  <c:v>317986</c:v>
                </c:pt>
                <c:pt idx="3212">
                  <c:v>284017</c:v>
                </c:pt>
                <c:pt idx="3213">
                  <c:v>309986</c:v>
                </c:pt>
                <c:pt idx="3214">
                  <c:v>292014</c:v>
                </c:pt>
                <c:pt idx="3215">
                  <c:v>309985</c:v>
                </c:pt>
                <c:pt idx="3216">
                  <c:v>310012</c:v>
                </c:pt>
                <c:pt idx="3217">
                  <c:v>318986</c:v>
                </c:pt>
                <c:pt idx="3218">
                  <c:v>291017</c:v>
                </c:pt>
                <c:pt idx="3219">
                  <c:v>309985</c:v>
                </c:pt>
                <c:pt idx="3220">
                  <c:v>292016</c:v>
                </c:pt>
                <c:pt idx="3221">
                  <c:v>310982</c:v>
                </c:pt>
                <c:pt idx="3222">
                  <c:v>284017</c:v>
                </c:pt>
                <c:pt idx="3223">
                  <c:v>317983</c:v>
                </c:pt>
                <c:pt idx="3224">
                  <c:v>284017</c:v>
                </c:pt>
                <c:pt idx="3225">
                  <c:v>309983</c:v>
                </c:pt>
                <c:pt idx="3226">
                  <c:v>292016</c:v>
                </c:pt>
                <c:pt idx="3227">
                  <c:v>309984</c:v>
                </c:pt>
                <c:pt idx="3228">
                  <c:v>284014</c:v>
                </c:pt>
                <c:pt idx="3229">
                  <c:v>324986</c:v>
                </c:pt>
                <c:pt idx="3230">
                  <c:v>284018</c:v>
                </c:pt>
                <c:pt idx="3231">
                  <c:v>309982</c:v>
                </c:pt>
                <c:pt idx="3232">
                  <c:v>292016</c:v>
                </c:pt>
                <c:pt idx="3233">
                  <c:v>335985</c:v>
                </c:pt>
                <c:pt idx="3234">
                  <c:v>285013</c:v>
                </c:pt>
                <c:pt idx="3235">
                  <c:v>317988</c:v>
                </c:pt>
                <c:pt idx="3236">
                  <c:v>284012</c:v>
                </c:pt>
                <c:pt idx="3237">
                  <c:v>309986</c:v>
                </c:pt>
                <c:pt idx="3238">
                  <c:v>292014</c:v>
                </c:pt>
                <c:pt idx="3239">
                  <c:v>310986</c:v>
                </c:pt>
                <c:pt idx="3240">
                  <c:v>323015</c:v>
                </c:pt>
                <c:pt idx="3241">
                  <c:v>319985</c:v>
                </c:pt>
                <c:pt idx="3242">
                  <c:v>284014</c:v>
                </c:pt>
                <c:pt idx="3243">
                  <c:v>310989</c:v>
                </c:pt>
                <c:pt idx="3244">
                  <c:v>292015</c:v>
                </c:pt>
                <c:pt idx="3245">
                  <c:v>310982</c:v>
                </c:pt>
                <c:pt idx="3246">
                  <c:v>284017</c:v>
                </c:pt>
                <c:pt idx="3247">
                  <c:v>27881985</c:v>
                </c:pt>
                <c:pt idx="3248">
                  <c:v>318015</c:v>
                </c:pt>
                <c:pt idx="3249">
                  <c:v>309986</c:v>
                </c:pt>
                <c:pt idx="3250">
                  <c:v>291011</c:v>
                </c:pt>
                <c:pt idx="3251">
                  <c:v>317989</c:v>
                </c:pt>
                <c:pt idx="3252">
                  <c:v>284011</c:v>
                </c:pt>
                <c:pt idx="3253">
                  <c:v>309986</c:v>
                </c:pt>
                <c:pt idx="3254">
                  <c:v>292015</c:v>
                </c:pt>
                <c:pt idx="3255">
                  <c:v>309986</c:v>
                </c:pt>
                <c:pt idx="3256">
                  <c:v>284016</c:v>
                </c:pt>
                <c:pt idx="3257">
                  <c:v>317983</c:v>
                </c:pt>
                <c:pt idx="3258">
                  <c:v>285018</c:v>
                </c:pt>
                <c:pt idx="3259">
                  <c:v>309982</c:v>
                </c:pt>
                <c:pt idx="3260">
                  <c:v>292018</c:v>
                </c:pt>
                <c:pt idx="3261">
                  <c:v>316985</c:v>
                </c:pt>
                <c:pt idx="3262">
                  <c:v>285015</c:v>
                </c:pt>
                <c:pt idx="3263">
                  <c:v>317982</c:v>
                </c:pt>
                <c:pt idx="3264">
                  <c:v>284016</c:v>
                </c:pt>
                <c:pt idx="3265">
                  <c:v>335984</c:v>
                </c:pt>
                <c:pt idx="3266">
                  <c:v>292018</c:v>
                </c:pt>
                <c:pt idx="3267">
                  <c:v>309982</c:v>
                </c:pt>
                <c:pt idx="3268">
                  <c:v>284014</c:v>
                </c:pt>
                <c:pt idx="3269">
                  <c:v>317986</c:v>
                </c:pt>
                <c:pt idx="3270">
                  <c:v>284014</c:v>
                </c:pt>
                <c:pt idx="3271">
                  <c:v>310986</c:v>
                </c:pt>
                <c:pt idx="3272">
                  <c:v>282015</c:v>
                </c:pt>
                <c:pt idx="3273">
                  <c:v>309986</c:v>
                </c:pt>
                <c:pt idx="3274">
                  <c:v>284013</c:v>
                </c:pt>
                <c:pt idx="3275">
                  <c:v>317986</c:v>
                </c:pt>
                <c:pt idx="3276">
                  <c:v>284014</c:v>
                </c:pt>
                <c:pt idx="3277">
                  <c:v>309989</c:v>
                </c:pt>
                <c:pt idx="3278">
                  <c:v>292014</c:v>
                </c:pt>
                <c:pt idx="3279">
                  <c:v>309986</c:v>
                </c:pt>
                <c:pt idx="3280">
                  <c:v>285015</c:v>
                </c:pt>
                <c:pt idx="3281">
                  <c:v>317982</c:v>
                </c:pt>
                <c:pt idx="3282">
                  <c:v>317017</c:v>
                </c:pt>
                <c:pt idx="3283">
                  <c:v>309986</c:v>
                </c:pt>
                <c:pt idx="3284">
                  <c:v>293011</c:v>
                </c:pt>
                <c:pt idx="3285">
                  <c:v>309986</c:v>
                </c:pt>
                <c:pt idx="3286">
                  <c:v>284016</c:v>
                </c:pt>
                <c:pt idx="3287">
                  <c:v>317984</c:v>
                </c:pt>
                <c:pt idx="3288">
                  <c:v>284017</c:v>
                </c:pt>
                <c:pt idx="3289">
                  <c:v>309983</c:v>
                </c:pt>
                <c:pt idx="3290">
                  <c:v>292017</c:v>
                </c:pt>
                <c:pt idx="3291">
                  <c:v>309983</c:v>
                </c:pt>
                <c:pt idx="3292">
                  <c:v>284014</c:v>
                </c:pt>
                <c:pt idx="3293">
                  <c:v>324986</c:v>
                </c:pt>
                <c:pt idx="3294">
                  <c:v>284018</c:v>
                </c:pt>
                <c:pt idx="3295">
                  <c:v>309982</c:v>
                </c:pt>
                <c:pt idx="3296">
                  <c:v>292017</c:v>
                </c:pt>
                <c:pt idx="3297">
                  <c:v>309983</c:v>
                </c:pt>
                <c:pt idx="3298">
                  <c:v>284014</c:v>
                </c:pt>
                <c:pt idx="3299">
                  <c:v>343986</c:v>
                </c:pt>
                <c:pt idx="3300">
                  <c:v>284014</c:v>
                </c:pt>
                <c:pt idx="3301">
                  <c:v>309989</c:v>
                </c:pt>
                <c:pt idx="3302">
                  <c:v>292011</c:v>
                </c:pt>
                <c:pt idx="3303">
                  <c:v>309988</c:v>
                </c:pt>
                <c:pt idx="3304">
                  <c:v>274012</c:v>
                </c:pt>
                <c:pt idx="3305">
                  <c:v>317987</c:v>
                </c:pt>
                <c:pt idx="3306">
                  <c:v>285013</c:v>
                </c:pt>
                <c:pt idx="3307">
                  <c:v>309986</c:v>
                </c:pt>
                <c:pt idx="3308">
                  <c:v>292014</c:v>
                </c:pt>
                <c:pt idx="3309">
                  <c:v>309986</c:v>
                </c:pt>
                <c:pt idx="3310">
                  <c:v>284014</c:v>
                </c:pt>
                <c:pt idx="3311">
                  <c:v>317990</c:v>
                </c:pt>
                <c:pt idx="3312">
                  <c:v>284013</c:v>
                </c:pt>
                <c:pt idx="3313">
                  <c:v>309983</c:v>
                </c:pt>
                <c:pt idx="3314">
                  <c:v>299014</c:v>
                </c:pt>
                <c:pt idx="3315">
                  <c:v>309986</c:v>
                </c:pt>
                <c:pt idx="3316">
                  <c:v>310014</c:v>
                </c:pt>
                <c:pt idx="3317">
                  <c:v>317987</c:v>
                </c:pt>
                <c:pt idx="3318">
                  <c:v>284016</c:v>
                </c:pt>
                <c:pt idx="3319">
                  <c:v>310983</c:v>
                </c:pt>
                <c:pt idx="3320">
                  <c:v>292014</c:v>
                </c:pt>
                <c:pt idx="3321">
                  <c:v>309986</c:v>
                </c:pt>
                <c:pt idx="3322">
                  <c:v>284015</c:v>
                </c:pt>
                <c:pt idx="3323">
                  <c:v>317985</c:v>
                </c:pt>
                <c:pt idx="3324">
                  <c:v>284017</c:v>
                </c:pt>
                <c:pt idx="3325">
                  <c:v>316984</c:v>
                </c:pt>
                <c:pt idx="3326">
                  <c:v>292016</c:v>
                </c:pt>
                <c:pt idx="3327">
                  <c:v>309983</c:v>
                </c:pt>
                <c:pt idx="3328">
                  <c:v>284018</c:v>
                </c:pt>
                <c:pt idx="3329">
                  <c:v>317982</c:v>
                </c:pt>
                <c:pt idx="3330">
                  <c:v>284018</c:v>
                </c:pt>
                <c:pt idx="3331">
                  <c:v>309982</c:v>
                </c:pt>
                <c:pt idx="3332">
                  <c:v>293014</c:v>
                </c:pt>
                <c:pt idx="3333">
                  <c:v>335989</c:v>
                </c:pt>
                <c:pt idx="3334">
                  <c:v>284011</c:v>
                </c:pt>
                <c:pt idx="3335">
                  <c:v>317989</c:v>
                </c:pt>
                <c:pt idx="3336">
                  <c:v>274012</c:v>
                </c:pt>
                <c:pt idx="3337">
                  <c:v>309985</c:v>
                </c:pt>
                <c:pt idx="3338">
                  <c:v>292014</c:v>
                </c:pt>
                <c:pt idx="3339">
                  <c:v>309989</c:v>
                </c:pt>
                <c:pt idx="3340">
                  <c:v>284011</c:v>
                </c:pt>
                <c:pt idx="3341">
                  <c:v>317988</c:v>
                </c:pt>
                <c:pt idx="3342">
                  <c:v>285014</c:v>
                </c:pt>
                <c:pt idx="3343">
                  <c:v>357984</c:v>
                </c:pt>
                <c:pt idx="3344">
                  <c:v>292017</c:v>
                </c:pt>
                <c:pt idx="3345">
                  <c:v>309983</c:v>
                </c:pt>
                <c:pt idx="3346">
                  <c:v>291014</c:v>
                </c:pt>
                <c:pt idx="3347">
                  <c:v>17399986</c:v>
                </c:pt>
                <c:pt idx="3348">
                  <c:v>318014</c:v>
                </c:pt>
                <c:pt idx="3349">
                  <c:v>309986</c:v>
                </c:pt>
                <c:pt idx="3350">
                  <c:v>284015</c:v>
                </c:pt>
                <c:pt idx="3351">
                  <c:v>317985</c:v>
                </c:pt>
                <c:pt idx="3352">
                  <c:v>284017</c:v>
                </c:pt>
                <c:pt idx="3353">
                  <c:v>309983</c:v>
                </c:pt>
                <c:pt idx="3354">
                  <c:v>293015</c:v>
                </c:pt>
                <c:pt idx="3355">
                  <c:v>309986</c:v>
                </c:pt>
                <c:pt idx="3356">
                  <c:v>284016</c:v>
                </c:pt>
                <c:pt idx="3357">
                  <c:v>324983</c:v>
                </c:pt>
                <c:pt idx="3358">
                  <c:v>285014</c:v>
                </c:pt>
                <c:pt idx="3359">
                  <c:v>309986</c:v>
                </c:pt>
                <c:pt idx="3360">
                  <c:v>292014</c:v>
                </c:pt>
                <c:pt idx="3361">
                  <c:v>309986</c:v>
                </c:pt>
                <c:pt idx="3362">
                  <c:v>284015</c:v>
                </c:pt>
                <c:pt idx="3363">
                  <c:v>317988</c:v>
                </c:pt>
                <c:pt idx="3364">
                  <c:v>284014</c:v>
                </c:pt>
                <c:pt idx="3365">
                  <c:v>335983</c:v>
                </c:pt>
                <c:pt idx="3366">
                  <c:v>292015</c:v>
                </c:pt>
                <c:pt idx="3367">
                  <c:v>310985</c:v>
                </c:pt>
                <c:pt idx="3368">
                  <c:v>274018</c:v>
                </c:pt>
                <c:pt idx="3369">
                  <c:v>317982</c:v>
                </c:pt>
                <c:pt idx="3370">
                  <c:v>284018</c:v>
                </c:pt>
                <c:pt idx="3371">
                  <c:v>309982</c:v>
                </c:pt>
                <c:pt idx="3372">
                  <c:v>292018</c:v>
                </c:pt>
                <c:pt idx="3373">
                  <c:v>309982</c:v>
                </c:pt>
                <c:pt idx="3374">
                  <c:v>284014</c:v>
                </c:pt>
                <c:pt idx="3375">
                  <c:v>317986</c:v>
                </c:pt>
                <c:pt idx="3376">
                  <c:v>285014</c:v>
                </c:pt>
                <c:pt idx="3377">
                  <c:v>309986</c:v>
                </c:pt>
                <c:pt idx="3378">
                  <c:v>299017</c:v>
                </c:pt>
                <c:pt idx="3379">
                  <c:v>309983</c:v>
                </c:pt>
                <c:pt idx="3380">
                  <c:v>285015</c:v>
                </c:pt>
                <c:pt idx="3381">
                  <c:v>317985</c:v>
                </c:pt>
                <c:pt idx="3382">
                  <c:v>310014</c:v>
                </c:pt>
                <c:pt idx="3383">
                  <c:v>309986</c:v>
                </c:pt>
                <c:pt idx="3384">
                  <c:v>292015</c:v>
                </c:pt>
                <c:pt idx="3385">
                  <c:v>309989</c:v>
                </c:pt>
                <c:pt idx="3386">
                  <c:v>284013</c:v>
                </c:pt>
                <c:pt idx="3387">
                  <c:v>317986</c:v>
                </c:pt>
                <c:pt idx="3388">
                  <c:v>284014</c:v>
                </c:pt>
                <c:pt idx="3389">
                  <c:v>316983</c:v>
                </c:pt>
                <c:pt idx="3390">
                  <c:v>292014</c:v>
                </c:pt>
                <c:pt idx="3391">
                  <c:v>309986</c:v>
                </c:pt>
                <c:pt idx="3392">
                  <c:v>284017</c:v>
                </c:pt>
                <c:pt idx="3393">
                  <c:v>318983</c:v>
                </c:pt>
                <c:pt idx="3394">
                  <c:v>284018</c:v>
                </c:pt>
                <c:pt idx="3395">
                  <c:v>309982</c:v>
                </c:pt>
                <c:pt idx="3396">
                  <c:v>292018</c:v>
                </c:pt>
                <c:pt idx="3397">
                  <c:v>309982</c:v>
                </c:pt>
                <c:pt idx="3398">
                  <c:v>284014</c:v>
                </c:pt>
                <c:pt idx="3399">
                  <c:v>343986</c:v>
                </c:pt>
                <c:pt idx="3400">
                  <c:v>274014</c:v>
                </c:pt>
                <c:pt idx="3401">
                  <c:v>309986</c:v>
                </c:pt>
                <c:pt idx="3402">
                  <c:v>293017</c:v>
                </c:pt>
                <c:pt idx="3403">
                  <c:v>309983</c:v>
                </c:pt>
                <c:pt idx="3404">
                  <c:v>284014</c:v>
                </c:pt>
                <c:pt idx="3405">
                  <c:v>317986</c:v>
                </c:pt>
                <c:pt idx="3406">
                  <c:v>284014</c:v>
                </c:pt>
                <c:pt idx="3407">
                  <c:v>309986</c:v>
                </c:pt>
                <c:pt idx="3408">
                  <c:v>292014</c:v>
                </c:pt>
                <c:pt idx="3409">
                  <c:v>309986</c:v>
                </c:pt>
                <c:pt idx="3410">
                  <c:v>291014</c:v>
                </c:pt>
                <c:pt idx="3411">
                  <c:v>317986</c:v>
                </c:pt>
                <c:pt idx="3412">
                  <c:v>284015</c:v>
                </c:pt>
                <c:pt idx="3413">
                  <c:v>309986</c:v>
                </c:pt>
                <c:pt idx="3414">
                  <c:v>292013</c:v>
                </c:pt>
                <c:pt idx="3415">
                  <c:v>309986</c:v>
                </c:pt>
                <c:pt idx="3416">
                  <c:v>310014</c:v>
                </c:pt>
                <c:pt idx="3417">
                  <c:v>317987</c:v>
                </c:pt>
                <c:pt idx="3418">
                  <c:v>284013</c:v>
                </c:pt>
                <c:pt idx="3419">
                  <c:v>309986</c:v>
                </c:pt>
                <c:pt idx="3420">
                  <c:v>292014</c:v>
                </c:pt>
                <c:pt idx="3421">
                  <c:v>316986</c:v>
                </c:pt>
                <c:pt idx="3422">
                  <c:v>284014</c:v>
                </c:pt>
                <c:pt idx="3423">
                  <c:v>318986</c:v>
                </c:pt>
                <c:pt idx="3424">
                  <c:v>284018</c:v>
                </c:pt>
                <c:pt idx="3425">
                  <c:v>310982</c:v>
                </c:pt>
                <c:pt idx="3426">
                  <c:v>293017</c:v>
                </c:pt>
                <c:pt idx="3427">
                  <c:v>309983</c:v>
                </c:pt>
                <c:pt idx="3428">
                  <c:v>285017</c:v>
                </c:pt>
                <c:pt idx="3429">
                  <c:v>318983</c:v>
                </c:pt>
                <c:pt idx="3430">
                  <c:v>284014</c:v>
                </c:pt>
                <c:pt idx="3431">
                  <c:v>309986</c:v>
                </c:pt>
                <c:pt idx="3432">
                  <c:v>282017</c:v>
                </c:pt>
                <c:pt idx="3433">
                  <c:v>335987</c:v>
                </c:pt>
                <c:pt idx="3434">
                  <c:v>284013</c:v>
                </c:pt>
                <c:pt idx="3435">
                  <c:v>317986</c:v>
                </c:pt>
                <c:pt idx="3436">
                  <c:v>284014</c:v>
                </c:pt>
                <c:pt idx="3437">
                  <c:v>310983</c:v>
                </c:pt>
                <c:pt idx="3438">
                  <c:v>292016</c:v>
                </c:pt>
                <c:pt idx="3439">
                  <c:v>309984</c:v>
                </c:pt>
                <c:pt idx="3440">
                  <c:v>284014</c:v>
                </c:pt>
                <c:pt idx="3441">
                  <c:v>317986</c:v>
                </c:pt>
                <c:pt idx="3442">
                  <c:v>291018</c:v>
                </c:pt>
                <c:pt idx="3443">
                  <c:v>309982</c:v>
                </c:pt>
                <c:pt idx="3444">
                  <c:v>292018</c:v>
                </c:pt>
                <c:pt idx="3445">
                  <c:v>309982</c:v>
                </c:pt>
                <c:pt idx="3446">
                  <c:v>284016</c:v>
                </c:pt>
                <c:pt idx="3447">
                  <c:v>13543984</c:v>
                </c:pt>
                <c:pt idx="3448">
                  <c:v>318017</c:v>
                </c:pt>
                <c:pt idx="3449">
                  <c:v>309984</c:v>
                </c:pt>
                <c:pt idx="3450">
                  <c:v>284017</c:v>
                </c:pt>
                <c:pt idx="3451">
                  <c:v>317982</c:v>
                </c:pt>
                <c:pt idx="3452">
                  <c:v>285014</c:v>
                </c:pt>
                <c:pt idx="3453">
                  <c:v>316986</c:v>
                </c:pt>
                <c:pt idx="3454">
                  <c:v>292014</c:v>
                </c:pt>
                <c:pt idx="3455">
                  <c:v>309986</c:v>
                </c:pt>
                <c:pt idx="3456">
                  <c:v>284018</c:v>
                </c:pt>
                <c:pt idx="3457">
                  <c:v>317982</c:v>
                </c:pt>
                <c:pt idx="3458">
                  <c:v>284017</c:v>
                </c:pt>
                <c:pt idx="3459">
                  <c:v>309983</c:v>
                </c:pt>
                <c:pt idx="3460">
                  <c:v>292016</c:v>
                </c:pt>
                <c:pt idx="3461">
                  <c:v>309984</c:v>
                </c:pt>
                <c:pt idx="3462">
                  <c:v>284014</c:v>
                </c:pt>
                <c:pt idx="3463">
                  <c:v>317989</c:v>
                </c:pt>
                <c:pt idx="3464">
                  <c:v>274014</c:v>
                </c:pt>
                <c:pt idx="3465">
                  <c:v>335983</c:v>
                </c:pt>
                <c:pt idx="3466">
                  <c:v>292017</c:v>
                </c:pt>
                <c:pt idx="3467">
                  <c:v>309983</c:v>
                </c:pt>
                <c:pt idx="3468">
                  <c:v>284014</c:v>
                </c:pt>
                <c:pt idx="3469">
                  <c:v>317987</c:v>
                </c:pt>
                <c:pt idx="3470">
                  <c:v>284013</c:v>
                </c:pt>
                <c:pt idx="3471">
                  <c:v>309986</c:v>
                </c:pt>
                <c:pt idx="3472">
                  <c:v>292014</c:v>
                </c:pt>
                <c:pt idx="3473">
                  <c:v>309986</c:v>
                </c:pt>
                <c:pt idx="3474">
                  <c:v>291014</c:v>
                </c:pt>
                <c:pt idx="3475">
                  <c:v>317986</c:v>
                </c:pt>
                <c:pt idx="3476">
                  <c:v>284014</c:v>
                </c:pt>
                <c:pt idx="3477">
                  <c:v>309987</c:v>
                </c:pt>
                <c:pt idx="3478">
                  <c:v>293013</c:v>
                </c:pt>
                <c:pt idx="3479">
                  <c:v>309989</c:v>
                </c:pt>
                <c:pt idx="3480">
                  <c:v>284014</c:v>
                </c:pt>
                <c:pt idx="3481">
                  <c:v>317987</c:v>
                </c:pt>
                <c:pt idx="3482">
                  <c:v>310012</c:v>
                </c:pt>
                <c:pt idx="3483">
                  <c:v>309984</c:v>
                </c:pt>
                <c:pt idx="3484">
                  <c:v>292017</c:v>
                </c:pt>
                <c:pt idx="3485">
                  <c:v>316983</c:v>
                </c:pt>
                <c:pt idx="3486">
                  <c:v>284017</c:v>
                </c:pt>
                <c:pt idx="3487">
                  <c:v>317983</c:v>
                </c:pt>
                <c:pt idx="3488">
                  <c:v>284017</c:v>
                </c:pt>
                <c:pt idx="3489">
                  <c:v>309984</c:v>
                </c:pt>
                <c:pt idx="3490">
                  <c:v>292016</c:v>
                </c:pt>
                <c:pt idx="3491">
                  <c:v>309983</c:v>
                </c:pt>
                <c:pt idx="3492">
                  <c:v>284014</c:v>
                </c:pt>
                <c:pt idx="3493">
                  <c:v>317986</c:v>
                </c:pt>
                <c:pt idx="3494">
                  <c:v>284018</c:v>
                </c:pt>
                <c:pt idx="3495">
                  <c:v>309982</c:v>
                </c:pt>
                <c:pt idx="3496">
                  <c:v>282017</c:v>
                </c:pt>
                <c:pt idx="3497">
                  <c:v>309983</c:v>
                </c:pt>
                <c:pt idx="3498">
                  <c:v>284018</c:v>
                </c:pt>
                <c:pt idx="3499">
                  <c:v>343982</c:v>
                </c:pt>
                <c:pt idx="3500">
                  <c:v>284014</c:v>
                </c:pt>
                <c:pt idx="3501">
                  <c:v>309986</c:v>
                </c:pt>
                <c:pt idx="3502">
                  <c:v>292018</c:v>
                </c:pt>
                <c:pt idx="3503">
                  <c:v>309982</c:v>
                </c:pt>
                <c:pt idx="3504">
                  <c:v>284017</c:v>
                </c:pt>
                <c:pt idx="3505">
                  <c:v>317983</c:v>
                </c:pt>
                <c:pt idx="3506">
                  <c:v>291017</c:v>
                </c:pt>
                <c:pt idx="3507">
                  <c:v>309983</c:v>
                </c:pt>
                <c:pt idx="3508">
                  <c:v>292017</c:v>
                </c:pt>
                <c:pt idx="3509">
                  <c:v>309983</c:v>
                </c:pt>
                <c:pt idx="3510">
                  <c:v>284018</c:v>
                </c:pt>
                <c:pt idx="3511">
                  <c:v>317983</c:v>
                </c:pt>
                <c:pt idx="3512">
                  <c:v>284016</c:v>
                </c:pt>
                <c:pt idx="3513">
                  <c:v>310984</c:v>
                </c:pt>
                <c:pt idx="3514">
                  <c:v>292013</c:v>
                </c:pt>
                <c:pt idx="3515">
                  <c:v>309986</c:v>
                </c:pt>
                <c:pt idx="3516">
                  <c:v>310014</c:v>
                </c:pt>
                <c:pt idx="3517">
                  <c:v>324986</c:v>
                </c:pt>
                <c:pt idx="3518">
                  <c:v>284017</c:v>
                </c:pt>
                <c:pt idx="3519">
                  <c:v>309983</c:v>
                </c:pt>
                <c:pt idx="3520">
                  <c:v>292017</c:v>
                </c:pt>
                <c:pt idx="3521">
                  <c:v>309983</c:v>
                </c:pt>
                <c:pt idx="3522">
                  <c:v>284014</c:v>
                </c:pt>
                <c:pt idx="3523">
                  <c:v>317987</c:v>
                </c:pt>
                <c:pt idx="3524">
                  <c:v>284013</c:v>
                </c:pt>
                <c:pt idx="3525">
                  <c:v>309986</c:v>
                </c:pt>
                <c:pt idx="3526">
                  <c:v>292014</c:v>
                </c:pt>
                <c:pt idx="3527">
                  <c:v>309986</c:v>
                </c:pt>
                <c:pt idx="3528">
                  <c:v>274015</c:v>
                </c:pt>
                <c:pt idx="3529">
                  <c:v>317988</c:v>
                </c:pt>
                <c:pt idx="3530">
                  <c:v>284011</c:v>
                </c:pt>
                <c:pt idx="3531">
                  <c:v>309986</c:v>
                </c:pt>
                <c:pt idx="3532">
                  <c:v>292014</c:v>
                </c:pt>
                <c:pt idx="3533">
                  <c:v>335987</c:v>
                </c:pt>
                <c:pt idx="3534">
                  <c:v>284016</c:v>
                </c:pt>
                <c:pt idx="3535">
                  <c:v>317983</c:v>
                </c:pt>
                <c:pt idx="3536">
                  <c:v>284017</c:v>
                </c:pt>
                <c:pt idx="3537">
                  <c:v>309983</c:v>
                </c:pt>
                <c:pt idx="3538">
                  <c:v>299014</c:v>
                </c:pt>
                <c:pt idx="3539">
                  <c:v>310986</c:v>
                </c:pt>
                <c:pt idx="3540">
                  <c:v>284016</c:v>
                </c:pt>
                <c:pt idx="3541">
                  <c:v>318984</c:v>
                </c:pt>
                <c:pt idx="3542">
                  <c:v>284018</c:v>
                </c:pt>
                <c:pt idx="3543">
                  <c:v>310985</c:v>
                </c:pt>
                <c:pt idx="3544">
                  <c:v>293011</c:v>
                </c:pt>
                <c:pt idx="3545">
                  <c:v>310986</c:v>
                </c:pt>
                <c:pt idx="3546">
                  <c:v>285017</c:v>
                </c:pt>
                <c:pt idx="3547">
                  <c:v>11734983</c:v>
                </c:pt>
                <c:pt idx="3548">
                  <c:v>318018</c:v>
                </c:pt>
                <c:pt idx="3549">
                  <c:v>316982</c:v>
                </c:pt>
                <c:pt idx="3550">
                  <c:v>284014</c:v>
                </c:pt>
                <c:pt idx="3551">
                  <c:v>318986</c:v>
                </c:pt>
                <c:pt idx="3552">
                  <c:v>284018</c:v>
                </c:pt>
                <c:pt idx="3553">
                  <c:v>309983</c:v>
                </c:pt>
                <c:pt idx="3554">
                  <c:v>292016</c:v>
                </c:pt>
                <c:pt idx="3555">
                  <c:v>310984</c:v>
                </c:pt>
                <c:pt idx="3556">
                  <c:v>285014</c:v>
                </c:pt>
                <c:pt idx="3557">
                  <c:v>318985</c:v>
                </c:pt>
                <c:pt idx="3558">
                  <c:v>285014</c:v>
                </c:pt>
                <c:pt idx="3559">
                  <c:v>309989</c:v>
                </c:pt>
                <c:pt idx="3560">
                  <c:v>283011</c:v>
                </c:pt>
                <c:pt idx="3561">
                  <c:v>309989</c:v>
                </c:pt>
                <c:pt idx="3562">
                  <c:v>285015</c:v>
                </c:pt>
                <c:pt idx="3563">
                  <c:v>317982</c:v>
                </c:pt>
                <c:pt idx="3564">
                  <c:v>284017</c:v>
                </c:pt>
                <c:pt idx="3565">
                  <c:v>335984</c:v>
                </c:pt>
                <c:pt idx="3566">
                  <c:v>292017</c:v>
                </c:pt>
                <c:pt idx="3567">
                  <c:v>309983</c:v>
                </c:pt>
                <c:pt idx="3568">
                  <c:v>284013</c:v>
                </c:pt>
                <c:pt idx="3569">
                  <c:v>318986</c:v>
                </c:pt>
                <c:pt idx="3570">
                  <c:v>291014</c:v>
                </c:pt>
                <c:pt idx="3571">
                  <c:v>309986</c:v>
                </c:pt>
                <c:pt idx="3572">
                  <c:v>292017</c:v>
                </c:pt>
                <c:pt idx="3573">
                  <c:v>310983</c:v>
                </c:pt>
                <c:pt idx="3574">
                  <c:v>284014</c:v>
                </c:pt>
                <c:pt idx="3575">
                  <c:v>317986</c:v>
                </c:pt>
                <c:pt idx="3576">
                  <c:v>284014</c:v>
                </c:pt>
                <c:pt idx="3577">
                  <c:v>309987</c:v>
                </c:pt>
                <c:pt idx="3578">
                  <c:v>292013</c:v>
                </c:pt>
                <c:pt idx="3579">
                  <c:v>309986</c:v>
                </c:pt>
                <c:pt idx="3580">
                  <c:v>284014</c:v>
                </c:pt>
                <c:pt idx="3581">
                  <c:v>324986</c:v>
                </c:pt>
                <c:pt idx="3582">
                  <c:v>310017</c:v>
                </c:pt>
                <c:pt idx="3583">
                  <c:v>309983</c:v>
                </c:pt>
                <c:pt idx="3584">
                  <c:v>292017</c:v>
                </c:pt>
                <c:pt idx="3585">
                  <c:v>309983</c:v>
                </c:pt>
                <c:pt idx="3586">
                  <c:v>285017</c:v>
                </c:pt>
                <c:pt idx="3587">
                  <c:v>317983</c:v>
                </c:pt>
                <c:pt idx="3588">
                  <c:v>284017</c:v>
                </c:pt>
                <c:pt idx="3589">
                  <c:v>309984</c:v>
                </c:pt>
                <c:pt idx="3590">
                  <c:v>292016</c:v>
                </c:pt>
                <c:pt idx="3591">
                  <c:v>309983</c:v>
                </c:pt>
                <c:pt idx="3592">
                  <c:v>274017</c:v>
                </c:pt>
                <c:pt idx="3593">
                  <c:v>317983</c:v>
                </c:pt>
                <c:pt idx="3594">
                  <c:v>284017</c:v>
                </c:pt>
                <c:pt idx="3595">
                  <c:v>310983</c:v>
                </c:pt>
                <c:pt idx="3596">
                  <c:v>292018</c:v>
                </c:pt>
                <c:pt idx="3597">
                  <c:v>309982</c:v>
                </c:pt>
                <c:pt idx="3598">
                  <c:v>284017</c:v>
                </c:pt>
                <c:pt idx="3599">
                  <c:v>343983</c:v>
                </c:pt>
                <c:pt idx="3600">
                  <c:v>284017</c:v>
                </c:pt>
                <c:pt idx="3601">
                  <c:v>309983</c:v>
                </c:pt>
                <c:pt idx="3602">
                  <c:v>299016</c:v>
                </c:pt>
                <c:pt idx="3603">
                  <c:v>309984</c:v>
                </c:pt>
                <c:pt idx="3604">
                  <c:v>284018</c:v>
                </c:pt>
                <c:pt idx="3605">
                  <c:v>317982</c:v>
                </c:pt>
                <c:pt idx="3606">
                  <c:v>284018</c:v>
                </c:pt>
                <c:pt idx="3607">
                  <c:v>309982</c:v>
                </c:pt>
                <c:pt idx="3608">
                  <c:v>293014</c:v>
                </c:pt>
                <c:pt idx="3609">
                  <c:v>309989</c:v>
                </c:pt>
                <c:pt idx="3610">
                  <c:v>284011</c:v>
                </c:pt>
                <c:pt idx="3611">
                  <c:v>317986</c:v>
                </c:pt>
                <c:pt idx="3612">
                  <c:v>284015</c:v>
                </c:pt>
                <c:pt idx="3613">
                  <c:v>316985</c:v>
                </c:pt>
                <c:pt idx="3614">
                  <c:v>292017</c:v>
                </c:pt>
                <c:pt idx="3615">
                  <c:v>309983</c:v>
                </c:pt>
                <c:pt idx="3616">
                  <c:v>310014</c:v>
                </c:pt>
                <c:pt idx="3617">
                  <c:v>317986</c:v>
                </c:pt>
                <c:pt idx="3618">
                  <c:v>284014</c:v>
                </c:pt>
                <c:pt idx="3619">
                  <c:v>309986</c:v>
                </c:pt>
                <c:pt idx="3620">
                  <c:v>293017</c:v>
                </c:pt>
                <c:pt idx="3621">
                  <c:v>310983</c:v>
                </c:pt>
                <c:pt idx="3622">
                  <c:v>284017</c:v>
                </c:pt>
                <c:pt idx="3623">
                  <c:v>317983</c:v>
                </c:pt>
                <c:pt idx="3624">
                  <c:v>274017</c:v>
                </c:pt>
                <c:pt idx="3625">
                  <c:v>309983</c:v>
                </c:pt>
                <c:pt idx="3626">
                  <c:v>292015</c:v>
                </c:pt>
                <c:pt idx="3627">
                  <c:v>309985</c:v>
                </c:pt>
                <c:pt idx="3628">
                  <c:v>284016</c:v>
                </c:pt>
                <c:pt idx="3629">
                  <c:v>317984</c:v>
                </c:pt>
                <c:pt idx="3630">
                  <c:v>285015</c:v>
                </c:pt>
                <c:pt idx="3631">
                  <c:v>309986</c:v>
                </c:pt>
                <c:pt idx="3632">
                  <c:v>292013</c:v>
                </c:pt>
                <c:pt idx="3633">
                  <c:v>335986</c:v>
                </c:pt>
                <c:pt idx="3634">
                  <c:v>291017</c:v>
                </c:pt>
                <c:pt idx="3635">
                  <c:v>317983</c:v>
                </c:pt>
                <c:pt idx="3636">
                  <c:v>284017</c:v>
                </c:pt>
                <c:pt idx="3637">
                  <c:v>309983</c:v>
                </c:pt>
                <c:pt idx="3638">
                  <c:v>292015</c:v>
                </c:pt>
                <c:pt idx="3639">
                  <c:v>309985</c:v>
                </c:pt>
                <c:pt idx="3640">
                  <c:v>284014</c:v>
                </c:pt>
                <c:pt idx="3641">
                  <c:v>317989</c:v>
                </c:pt>
                <c:pt idx="3642">
                  <c:v>284011</c:v>
                </c:pt>
                <c:pt idx="3643">
                  <c:v>310986</c:v>
                </c:pt>
                <c:pt idx="3644">
                  <c:v>292016</c:v>
                </c:pt>
                <c:pt idx="3645">
                  <c:v>316984</c:v>
                </c:pt>
                <c:pt idx="3646">
                  <c:v>284014</c:v>
                </c:pt>
                <c:pt idx="3647">
                  <c:v>10569986</c:v>
                </c:pt>
                <c:pt idx="3648">
                  <c:v>318017</c:v>
                </c:pt>
                <c:pt idx="3649">
                  <c:v>309983</c:v>
                </c:pt>
                <c:pt idx="3650">
                  <c:v>284014</c:v>
                </c:pt>
                <c:pt idx="3651">
                  <c:v>317986</c:v>
                </c:pt>
                <c:pt idx="3652">
                  <c:v>284014</c:v>
                </c:pt>
                <c:pt idx="3653">
                  <c:v>309986</c:v>
                </c:pt>
                <c:pt idx="3654">
                  <c:v>292014</c:v>
                </c:pt>
                <c:pt idx="3655">
                  <c:v>309986</c:v>
                </c:pt>
                <c:pt idx="3656">
                  <c:v>275017</c:v>
                </c:pt>
                <c:pt idx="3657">
                  <c:v>317983</c:v>
                </c:pt>
                <c:pt idx="3658">
                  <c:v>284017</c:v>
                </c:pt>
                <c:pt idx="3659">
                  <c:v>310983</c:v>
                </c:pt>
                <c:pt idx="3660">
                  <c:v>292014</c:v>
                </c:pt>
                <c:pt idx="3661">
                  <c:v>309986</c:v>
                </c:pt>
                <c:pt idx="3662">
                  <c:v>284017</c:v>
                </c:pt>
                <c:pt idx="3663">
                  <c:v>317983</c:v>
                </c:pt>
                <c:pt idx="3664">
                  <c:v>284017</c:v>
                </c:pt>
                <c:pt idx="3665">
                  <c:v>336983</c:v>
                </c:pt>
                <c:pt idx="3666">
                  <c:v>299018</c:v>
                </c:pt>
                <c:pt idx="3667">
                  <c:v>309982</c:v>
                </c:pt>
                <c:pt idx="3668">
                  <c:v>284017</c:v>
                </c:pt>
                <c:pt idx="3669">
                  <c:v>317983</c:v>
                </c:pt>
                <c:pt idx="3670">
                  <c:v>284016</c:v>
                </c:pt>
                <c:pt idx="3671">
                  <c:v>309984</c:v>
                </c:pt>
                <c:pt idx="3672">
                  <c:v>292014</c:v>
                </c:pt>
                <c:pt idx="3673">
                  <c:v>309989</c:v>
                </c:pt>
                <c:pt idx="3674">
                  <c:v>284011</c:v>
                </c:pt>
                <c:pt idx="3675">
                  <c:v>317988</c:v>
                </c:pt>
                <c:pt idx="3676">
                  <c:v>284012</c:v>
                </c:pt>
                <c:pt idx="3677">
                  <c:v>316986</c:v>
                </c:pt>
                <c:pt idx="3678">
                  <c:v>292017</c:v>
                </c:pt>
                <c:pt idx="3679">
                  <c:v>309983</c:v>
                </c:pt>
                <c:pt idx="3680">
                  <c:v>284014</c:v>
                </c:pt>
                <c:pt idx="3681">
                  <c:v>317986</c:v>
                </c:pt>
                <c:pt idx="3682">
                  <c:v>311014</c:v>
                </c:pt>
                <c:pt idx="3683">
                  <c:v>309986</c:v>
                </c:pt>
                <c:pt idx="3684">
                  <c:v>292014</c:v>
                </c:pt>
                <c:pt idx="3685">
                  <c:v>309990</c:v>
                </c:pt>
                <c:pt idx="3686">
                  <c:v>284013</c:v>
                </c:pt>
                <c:pt idx="3687">
                  <c:v>317985</c:v>
                </c:pt>
                <c:pt idx="3688">
                  <c:v>274012</c:v>
                </c:pt>
                <c:pt idx="3689">
                  <c:v>309990</c:v>
                </c:pt>
                <c:pt idx="3690">
                  <c:v>292013</c:v>
                </c:pt>
                <c:pt idx="3691">
                  <c:v>310983</c:v>
                </c:pt>
                <c:pt idx="3692">
                  <c:v>284018</c:v>
                </c:pt>
                <c:pt idx="3693">
                  <c:v>317983</c:v>
                </c:pt>
                <c:pt idx="3694">
                  <c:v>284015</c:v>
                </c:pt>
                <c:pt idx="3695">
                  <c:v>309984</c:v>
                </c:pt>
                <c:pt idx="3696">
                  <c:v>292017</c:v>
                </c:pt>
                <c:pt idx="3697">
                  <c:v>309983</c:v>
                </c:pt>
                <c:pt idx="3698">
                  <c:v>291018</c:v>
                </c:pt>
                <c:pt idx="3699">
                  <c:v>343982</c:v>
                </c:pt>
                <c:pt idx="3700">
                  <c:v>284014</c:v>
                </c:pt>
                <c:pt idx="3701">
                  <c:v>309986</c:v>
                </c:pt>
                <c:pt idx="3702">
                  <c:v>292018</c:v>
                </c:pt>
                <c:pt idx="3703">
                  <c:v>309982</c:v>
                </c:pt>
                <c:pt idx="3704">
                  <c:v>284017</c:v>
                </c:pt>
                <c:pt idx="3705">
                  <c:v>317983</c:v>
                </c:pt>
                <c:pt idx="3706">
                  <c:v>284015</c:v>
                </c:pt>
                <c:pt idx="3707">
                  <c:v>309985</c:v>
                </c:pt>
                <c:pt idx="3708">
                  <c:v>292014</c:v>
                </c:pt>
                <c:pt idx="3709">
                  <c:v>316986</c:v>
                </c:pt>
                <c:pt idx="3710">
                  <c:v>285014</c:v>
                </c:pt>
                <c:pt idx="3711">
                  <c:v>317986</c:v>
                </c:pt>
                <c:pt idx="3712">
                  <c:v>285015</c:v>
                </c:pt>
                <c:pt idx="3713">
                  <c:v>310985</c:v>
                </c:pt>
                <c:pt idx="3714">
                  <c:v>292017</c:v>
                </c:pt>
                <c:pt idx="3715">
                  <c:v>310983</c:v>
                </c:pt>
                <c:pt idx="3716">
                  <c:v>311014</c:v>
                </c:pt>
                <c:pt idx="3717">
                  <c:v>318986</c:v>
                </c:pt>
                <c:pt idx="3718">
                  <c:v>284017</c:v>
                </c:pt>
                <c:pt idx="3719">
                  <c:v>309983</c:v>
                </c:pt>
                <c:pt idx="3720">
                  <c:v>282015</c:v>
                </c:pt>
                <c:pt idx="3721">
                  <c:v>309986</c:v>
                </c:pt>
                <c:pt idx="3722">
                  <c:v>284016</c:v>
                </c:pt>
                <c:pt idx="3723">
                  <c:v>317983</c:v>
                </c:pt>
                <c:pt idx="3724">
                  <c:v>284017</c:v>
                </c:pt>
                <c:pt idx="3725">
                  <c:v>309983</c:v>
                </c:pt>
                <c:pt idx="3726">
                  <c:v>293018</c:v>
                </c:pt>
                <c:pt idx="3727">
                  <c:v>309982</c:v>
                </c:pt>
                <c:pt idx="3728">
                  <c:v>284016</c:v>
                </c:pt>
                <c:pt idx="3729">
                  <c:v>317984</c:v>
                </c:pt>
                <c:pt idx="3730">
                  <c:v>291017</c:v>
                </c:pt>
                <c:pt idx="3731">
                  <c:v>309983</c:v>
                </c:pt>
                <c:pt idx="3732">
                  <c:v>292014</c:v>
                </c:pt>
                <c:pt idx="3733">
                  <c:v>335987</c:v>
                </c:pt>
                <c:pt idx="3734">
                  <c:v>284017</c:v>
                </c:pt>
                <c:pt idx="3735">
                  <c:v>317982</c:v>
                </c:pt>
                <c:pt idx="3736">
                  <c:v>284018</c:v>
                </c:pt>
                <c:pt idx="3737">
                  <c:v>309982</c:v>
                </c:pt>
                <c:pt idx="3738">
                  <c:v>292016</c:v>
                </c:pt>
                <c:pt idx="3739">
                  <c:v>310984</c:v>
                </c:pt>
                <c:pt idx="3740">
                  <c:v>284014</c:v>
                </c:pt>
                <c:pt idx="3741">
                  <c:v>324986</c:v>
                </c:pt>
                <c:pt idx="3742">
                  <c:v>284017</c:v>
                </c:pt>
                <c:pt idx="3743">
                  <c:v>310983</c:v>
                </c:pt>
                <c:pt idx="3744">
                  <c:v>292014</c:v>
                </c:pt>
                <c:pt idx="3745">
                  <c:v>309986</c:v>
                </c:pt>
                <c:pt idx="3746">
                  <c:v>284017</c:v>
                </c:pt>
                <c:pt idx="3747">
                  <c:v>19975983</c:v>
                </c:pt>
                <c:pt idx="3748">
                  <c:v>318014</c:v>
                </c:pt>
                <c:pt idx="3749">
                  <c:v>309986</c:v>
                </c:pt>
                <c:pt idx="3750">
                  <c:v>284017</c:v>
                </c:pt>
                <c:pt idx="3751">
                  <c:v>318983</c:v>
                </c:pt>
                <c:pt idx="3752">
                  <c:v>297014</c:v>
                </c:pt>
                <c:pt idx="3753">
                  <c:v>320986</c:v>
                </c:pt>
                <c:pt idx="3754">
                  <c:v>294014</c:v>
                </c:pt>
                <c:pt idx="3755">
                  <c:v>310986</c:v>
                </c:pt>
                <c:pt idx="3756">
                  <c:v>285014</c:v>
                </c:pt>
                <c:pt idx="3757">
                  <c:v>318989</c:v>
                </c:pt>
                <c:pt idx="3758">
                  <c:v>285015</c:v>
                </c:pt>
                <c:pt idx="3759">
                  <c:v>311983</c:v>
                </c:pt>
                <c:pt idx="3760">
                  <c:v>293016</c:v>
                </c:pt>
                <c:pt idx="3761">
                  <c:v>310983</c:v>
                </c:pt>
                <c:pt idx="3762">
                  <c:v>292018</c:v>
                </c:pt>
                <c:pt idx="3763">
                  <c:v>317982</c:v>
                </c:pt>
                <c:pt idx="3764">
                  <c:v>284016</c:v>
                </c:pt>
                <c:pt idx="3765">
                  <c:v>335984</c:v>
                </c:pt>
                <c:pt idx="3766">
                  <c:v>292018</c:v>
                </c:pt>
                <c:pt idx="3767">
                  <c:v>310985</c:v>
                </c:pt>
                <c:pt idx="3768">
                  <c:v>284011</c:v>
                </c:pt>
                <c:pt idx="3769">
                  <c:v>317986</c:v>
                </c:pt>
                <c:pt idx="3770">
                  <c:v>284014</c:v>
                </c:pt>
                <c:pt idx="3771">
                  <c:v>309986</c:v>
                </c:pt>
                <c:pt idx="3772">
                  <c:v>292014</c:v>
                </c:pt>
                <c:pt idx="3773">
                  <c:v>316986</c:v>
                </c:pt>
                <c:pt idx="3774">
                  <c:v>284014</c:v>
                </c:pt>
                <c:pt idx="3775">
                  <c:v>317986</c:v>
                </c:pt>
                <c:pt idx="3776">
                  <c:v>284014</c:v>
                </c:pt>
                <c:pt idx="3777">
                  <c:v>309986</c:v>
                </c:pt>
                <c:pt idx="3778">
                  <c:v>292015</c:v>
                </c:pt>
                <c:pt idx="3779">
                  <c:v>309986</c:v>
                </c:pt>
                <c:pt idx="3780">
                  <c:v>285013</c:v>
                </c:pt>
                <c:pt idx="3781">
                  <c:v>317986</c:v>
                </c:pt>
                <c:pt idx="3782">
                  <c:v>368017</c:v>
                </c:pt>
                <c:pt idx="3783">
                  <c:v>310983</c:v>
                </c:pt>
                <c:pt idx="3784">
                  <c:v>282017</c:v>
                </c:pt>
                <c:pt idx="3785">
                  <c:v>309983</c:v>
                </c:pt>
                <c:pt idx="3786">
                  <c:v>284014</c:v>
                </c:pt>
                <c:pt idx="3787">
                  <c:v>317986</c:v>
                </c:pt>
                <c:pt idx="3788">
                  <c:v>284015</c:v>
                </c:pt>
                <c:pt idx="3789">
                  <c:v>309985</c:v>
                </c:pt>
                <c:pt idx="3790">
                  <c:v>292014</c:v>
                </c:pt>
                <c:pt idx="3791">
                  <c:v>309986</c:v>
                </c:pt>
                <c:pt idx="3792">
                  <c:v>284017</c:v>
                </c:pt>
                <c:pt idx="3793">
                  <c:v>317983</c:v>
                </c:pt>
                <c:pt idx="3794">
                  <c:v>291014</c:v>
                </c:pt>
                <c:pt idx="3795">
                  <c:v>309989</c:v>
                </c:pt>
                <c:pt idx="3796">
                  <c:v>293011</c:v>
                </c:pt>
                <c:pt idx="3797">
                  <c:v>310986</c:v>
                </c:pt>
                <c:pt idx="3798">
                  <c:v>284018</c:v>
                </c:pt>
                <c:pt idx="3799">
                  <c:v>343982</c:v>
                </c:pt>
                <c:pt idx="3800">
                  <c:v>284014</c:v>
                </c:pt>
                <c:pt idx="3801">
                  <c:v>309986</c:v>
                </c:pt>
                <c:pt idx="3802">
                  <c:v>292018</c:v>
                </c:pt>
                <c:pt idx="3803">
                  <c:v>309982</c:v>
                </c:pt>
                <c:pt idx="3804">
                  <c:v>284017</c:v>
                </c:pt>
                <c:pt idx="3805">
                  <c:v>324986</c:v>
                </c:pt>
                <c:pt idx="3806">
                  <c:v>284014</c:v>
                </c:pt>
                <c:pt idx="3807">
                  <c:v>309983</c:v>
                </c:pt>
                <c:pt idx="3808">
                  <c:v>292017</c:v>
                </c:pt>
                <c:pt idx="3809">
                  <c:v>309983</c:v>
                </c:pt>
                <c:pt idx="3810">
                  <c:v>284018</c:v>
                </c:pt>
                <c:pt idx="3811">
                  <c:v>317983</c:v>
                </c:pt>
                <c:pt idx="3812">
                  <c:v>284015</c:v>
                </c:pt>
                <c:pt idx="3813">
                  <c:v>309984</c:v>
                </c:pt>
                <c:pt idx="3814">
                  <c:v>292017</c:v>
                </c:pt>
                <c:pt idx="3815">
                  <c:v>309983</c:v>
                </c:pt>
                <c:pt idx="3816">
                  <c:v>300018</c:v>
                </c:pt>
                <c:pt idx="3817">
                  <c:v>317982</c:v>
                </c:pt>
                <c:pt idx="3818">
                  <c:v>284018</c:v>
                </c:pt>
                <c:pt idx="3819">
                  <c:v>309982</c:v>
                </c:pt>
                <c:pt idx="3820">
                  <c:v>292016</c:v>
                </c:pt>
                <c:pt idx="3821">
                  <c:v>309985</c:v>
                </c:pt>
                <c:pt idx="3822">
                  <c:v>284013</c:v>
                </c:pt>
                <c:pt idx="3823">
                  <c:v>317986</c:v>
                </c:pt>
                <c:pt idx="3824">
                  <c:v>284014</c:v>
                </c:pt>
                <c:pt idx="3825">
                  <c:v>309986</c:v>
                </c:pt>
                <c:pt idx="3826">
                  <c:v>299018</c:v>
                </c:pt>
                <c:pt idx="3827">
                  <c:v>309982</c:v>
                </c:pt>
                <c:pt idx="3828">
                  <c:v>285015</c:v>
                </c:pt>
                <c:pt idx="3829">
                  <c:v>317988</c:v>
                </c:pt>
                <c:pt idx="3830">
                  <c:v>284011</c:v>
                </c:pt>
                <c:pt idx="3831">
                  <c:v>310986</c:v>
                </c:pt>
                <c:pt idx="3832">
                  <c:v>292017</c:v>
                </c:pt>
                <c:pt idx="3833">
                  <c:v>335984</c:v>
                </c:pt>
                <c:pt idx="3834">
                  <c:v>284014</c:v>
                </c:pt>
                <c:pt idx="3835">
                  <c:v>317985</c:v>
                </c:pt>
                <c:pt idx="3836">
                  <c:v>284014</c:v>
                </c:pt>
                <c:pt idx="3837">
                  <c:v>316986</c:v>
                </c:pt>
                <c:pt idx="3838">
                  <c:v>292014</c:v>
                </c:pt>
                <c:pt idx="3839">
                  <c:v>309986</c:v>
                </c:pt>
                <c:pt idx="3840">
                  <c:v>284018</c:v>
                </c:pt>
                <c:pt idx="3841">
                  <c:v>317985</c:v>
                </c:pt>
                <c:pt idx="3842">
                  <c:v>284014</c:v>
                </c:pt>
                <c:pt idx="3843">
                  <c:v>309983</c:v>
                </c:pt>
                <c:pt idx="3844">
                  <c:v>292017</c:v>
                </c:pt>
                <c:pt idx="3845">
                  <c:v>309983</c:v>
                </c:pt>
                <c:pt idx="3846">
                  <c:v>284017</c:v>
                </c:pt>
                <c:pt idx="3847">
                  <c:v>22580983</c:v>
                </c:pt>
                <c:pt idx="3848">
                  <c:v>308014</c:v>
                </c:pt>
                <c:pt idx="3849">
                  <c:v>309989</c:v>
                </c:pt>
                <c:pt idx="3850">
                  <c:v>284014</c:v>
                </c:pt>
                <c:pt idx="3851">
                  <c:v>317986</c:v>
                </c:pt>
                <c:pt idx="3852">
                  <c:v>284014</c:v>
                </c:pt>
                <c:pt idx="3853">
                  <c:v>309983</c:v>
                </c:pt>
                <c:pt idx="3854">
                  <c:v>292015</c:v>
                </c:pt>
                <c:pt idx="3855">
                  <c:v>310985</c:v>
                </c:pt>
                <c:pt idx="3856">
                  <c:v>284015</c:v>
                </c:pt>
                <c:pt idx="3857">
                  <c:v>317985</c:v>
                </c:pt>
                <c:pt idx="3858">
                  <c:v>291018</c:v>
                </c:pt>
                <c:pt idx="3859">
                  <c:v>310983</c:v>
                </c:pt>
                <c:pt idx="3860">
                  <c:v>292013</c:v>
                </c:pt>
                <c:pt idx="3861">
                  <c:v>309989</c:v>
                </c:pt>
                <c:pt idx="3862">
                  <c:v>284011</c:v>
                </c:pt>
                <c:pt idx="3863">
                  <c:v>317989</c:v>
                </c:pt>
                <c:pt idx="3864">
                  <c:v>284011</c:v>
                </c:pt>
                <c:pt idx="3865">
                  <c:v>335986</c:v>
                </c:pt>
                <c:pt idx="3866">
                  <c:v>293017</c:v>
                </c:pt>
                <c:pt idx="3867">
                  <c:v>309983</c:v>
                </c:pt>
                <c:pt idx="3868">
                  <c:v>285017</c:v>
                </c:pt>
                <c:pt idx="3869">
                  <c:v>324983</c:v>
                </c:pt>
                <c:pt idx="3870">
                  <c:v>284016</c:v>
                </c:pt>
                <c:pt idx="3871">
                  <c:v>309984</c:v>
                </c:pt>
                <c:pt idx="3872">
                  <c:v>293018</c:v>
                </c:pt>
                <c:pt idx="3873">
                  <c:v>309982</c:v>
                </c:pt>
                <c:pt idx="3874">
                  <c:v>284014</c:v>
                </c:pt>
                <c:pt idx="3875">
                  <c:v>317986</c:v>
                </c:pt>
                <c:pt idx="3876">
                  <c:v>284015</c:v>
                </c:pt>
                <c:pt idx="3877">
                  <c:v>309989</c:v>
                </c:pt>
                <c:pt idx="3878">
                  <c:v>292010</c:v>
                </c:pt>
                <c:pt idx="3879">
                  <c:v>309986</c:v>
                </c:pt>
                <c:pt idx="3880">
                  <c:v>274014</c:v>
                </c:pt>
                <c:pt idx="3881">
                  <c:v>318987</c:v>
                </c:pt>
                <c:pt idx="3882">
                  <c:v>310013</c:v>
                </c:pt>
                <c:pt idx="3883">
                  <c:v>309986</c:v>
                </c:pt>
                <c:pt idx="3884">
                  <c:v>292014</c:v>
                </c:pt>
                <c:pt idx="3885">
                  <c:v>309986</c:v>
                </c:pt>
                <c:pt idx="3886">
                  <c:v>284017</c:v>
                </c:pt>
                <c:pt idx="3887">
                  <c:v>317983</c:v>
                </c:pt>
                <c:pt idx="3888">
                  <c:v>284016</c:v>
                </c:pt>
                <c:pt idx="3889">
                  <c:v>309984</c:v>
                </c:pt>
                <c:pt idx="3890">
                  <c:v>299014</c:v>
                </c:pt>
                <c:pt idx="3891">
                  <c:v>309986</c:v>
                </c:pt>
                <c:pt idx="3892">
                  <c:v>284017</c:v>
                </c:pt>
                <c:pt idx="3893">
                  <c:v>317983</c:v>
                </c:pt>
                <c:pt idx="3894">
                  <c:v>285015</c:v>
                </c:pt>
                <c:pt idx="3895">
                  <c:v>309985</c:v>
                </c:pt>
                <c:pt idx="3896">
                  <c:v>292014</c:v>
                </c:pt>
                <c:pt idx="3897">
                  <c:v>309986</c:v>
                </c:pt>
                <c:pt idx="3898">
                  <c:v>284017</c:v>
                </c:pt>
                <c:pt idx="3899">
                  <c:v>343983</c:v>
                </c:pt>
                <c:pt idx="3900">
                  <c:v>284016</c:v>
                </c:pt>
                <c:pt idx="3901">
                  <c:v>316985</c:v>
                </c:pt>
                <c:pt idx="3902">
                  <c:v>292016</c:v>
                </c:pt>
                <c:pt idx="3903">
                  <c:v>309983</c:v>
                </c:pt>
                <c:pt idx="3904">
                  <c:v>284018</c:v>
                </c:pt>
                <c:pt idx="3905">
                  <c:v>317982</c:v>
                </c:pt>
                <c:pt idx="3906">
                  <c:v>284018</c:v>
                </c:pt>
                <c:pt idx="3907">
                  <c:v>310982</c:v>
                </c:pt>
                <c:pt idx="3908">
                  <c:v>292014</c:v>
                </c:pt>
                <c:pt idx="3909">
                  <c:v>309989</c:v>
                </c:pt>
                <c:pt idx="3910">
                  <c:v>284011</c:v>
                </c:pt>
                <c:pt idx="3911">
                  <c:v>317988</c:v>
                </c:pt>
                <c:pt idx="3912">
                  <c:v>274012</c:v>
                </c:pt>
                <c:pt idx="3913">
                  <c:v>309989</c:v>
                </c:pt>
                <c:pt idx="3914">
                  <c:v>292011</c:v>
                </c:pt>
                <c:pt idx="3915">
                  <c:v>309989</c:v>
                </c:pt>
                <c:pt idx="3916">
                  <c:v>311015</c:v>
                </c:pt>
                <c:pt idx="3917">
                  <c:v>317982</c:v>
                </c:pt>
                <c:pt idx="3918">
                  <c:v>284017</c:v>
                </c:pt>
                <c:pt idx="3919">
                  <c:v>309983</c:v>
                </c:pt>
                <c:pt idx="3920">
                  <c:v>292017</c:v>
                </c:pt>
                <c:pt idx="3921">
                  <c:v>309983</c:v>
                </c:pt>
                <c:pt idx="3922">
                  <c:v>291014</c:v>
                </c:pt>
                <c:pt idx="3923">
                  <c:v>317986</c:v>
                </c:pt>
                <c:pt idx="3924">
                  <c:v>284014</c:v>
                </c:pt>
                <c:pt idx="3925">
                  <c:v>309989</c:v>
                </c:pt>
                <c:pt idx="3926">
                  <c:v>292014</c:v>
                </c:pt>
                <c:pt idx="3927">
                  <c:v>309986</c:v>
                </c:pt>
                <c:pt idx="3928">
                  <c:v>284014</c:v>
                </c:pt>
                <c:pt idx="3929">
                  <c:v>318983</c:v>
                </c:pt>
                <c:pt idx="3930">
                  <c:v>285014</c:v>
                </c:pt>
                <c:pt idx="3931">
                  <c:v>309986</c:v>
                </c:pt>
                <c:pt idx="3932">
                  <c:v>292014</c:v>
                </c:pt>
                <c:pt idx="3933">
                  <c:v>342986</c:v>
                </c:pt>
                <c:pt idx="3934">
                  <c:v>284015</c:v>
                </c:pt>
                <c:pt idx="3935">
                  <c:v>317985</c:v>
                </c:pt>
                <c:pt idx="3936">
                  <c:v>284017</c:v>
                </c:pt>
                <c:pt idx="3937">
                  <c:v>309983</c:v>
                </c:pt>
                <c:pt idx="3938">
                  <c:v>292017</c:v>
                </c:pt>
                <c:pt idx="3939">
                  <c:v>309984</c:v>
                </c:pt>
                <c:pt idx="3940">
                  <c:v>284013</c:v>
                </c:pt>
                <c:pt idx="3941">
                  <c:v>317989</c:v>
                </c:pt>
                <c:pt idx="3942">
                  <c:v>285014</c:v>
                </c:pt>
                <c:pt idx="3943">
                  <c:v>309983</c:v>
                </c:pt>
                <c:pt idx="3944">
                  <c:v>282014</c:v>
                </c:pt>
                <c:pt idx="3945">
                  <c:v>309986</c:v>
                </c:pt>
                <c:pt idx="3946">
                  <c:v>284017</c:v>
                </c:pt>
                <c:pt idx="3947">
                  <c:v>11478983</c:v>
                </c:pt>
                <c:pt idx="3948">
                  <c:v>318018</c:v>
                </c:pt>
                <c:pt idx="3949">
                  <c:v>309983</c:v>
                </c:pt>
                <c:pt idx="3950">
                  <c:v>284013</c:v>
                </c:pt>
                <c:pt idx="3951">
                  <c:v>317986</c:v>
                </c:pt>
                <c:pt idx="3952">
                  <c:v>284014</c:v>
                </c:pt>
                <c:pt idx="3953">
                  <c:v>309986</c:v>
                </c:pt>
                <c:pt idx="3954">
                  <c:v>299018</c:v>
                </c:pt>
                <c:pt idx="3955">
                  <c:v>310985</c:v>
                </c:pt>
                <c:pt idx="3956">
                  <c:v>284012</c:v>
                </c:pt>
                <c:pt idx="3957">
                  <c:v>317985</c:v>
                </c:pt>
                <c:pt idx="3958">
                  <c:v>284014</c:v>
                </c:pt>
                <c:pt idx="3959">
                  <c:v>309986</c:v>
                </c:pt>
                <c:pt idx="3960">
                  <c:v>292014</c:v>
                </c:pt>
                <c:pt idx="3961">
                  <c:v>310986</c:v>
                </c:pt>
                <c:pt idx="3962">
                  <c:v>284018</c:v>
                </c:pt>
                <c:pt idx="3963">
                  <c:v>317982</c:v>
                </c:pt>
                <c:pt idx="3964">
                  <c:v>285014</c:v>
                </c:pt>
                <c:pt idx="3965">
                  <c:v>342986</c:v>
                </c:pt>
                <c:pt idx="3966">
                  <c:v>292017</c:v>
                </c:pt>
                <c:pt idx="3967">
                  <c:v>309983</c:v>
                </c:pt>
                <c:pt idx="3968">
                  <c:v>284017</c:v>
                </c:pt>
                <c:pt idx="3969">
                  <c:v>317983</c:v>
                </c:pt>
                <c:pt idx="3970">
                  <c:v>284015</c:v>
                </c:pt>
                <c:pt idx="3971">
                  <c:v>309985</c:v>
                </c:pt>
                <c:pt idx="3972">
                  <c:v>292017</c:v>
                </c:pt>
                <c:pt idx="3973">
                  <c:v>309983</c:v>
                </c:pt>
                <c:pt idx="3974">
                  <c:v>284014</c:v>
                </c:pt>
                <c:pt idx="3975">
                  <c:v>318986</c:v>
                </c:pt>
                <c:pt idx="3976">
                  <c:v>274014</c:v>
                </c:pt>
                <c:pt idx="3977">
                  <c:v>310989</c:v>
                </c:pt>
                <c:pt idx="3978">
                  <c:v>292014</c:v>
                </c:pt>
                <c:pt idx="3979">
                  <c:v>309985</c:v>
                </c:pt>
                <c:pt idx="3980">
                  <c:v>284015</c:v>
                </c:pt>
                <c:pt idx="3981">
                  <c:v>317983</c:v>
                </c:pt>
                <c:pt idx="3982">
                  <c:v>310017</c:v>
                </c:pt>
                <c:pt idx="3983">
                  <c:v>309983</c:v>
                </c:pt>
                <c:pt idx="3984">
                  <c:v>292017</c:v>
                </c:pt>
                <c:pt idx="3985">
                  <c:v>309983</c:v>
                </c:pt>
                <c:pt idx="3986">
                  <c:v>291018</c:v>
                </c:pt>
                <c:pt idx="3987">
                  <c:v>317982</c:v>
                </c:pt>
                <c:pt idx="3988">
                  <c:v>284017</c:v>
                </c:pt>
                <c:pt idx="3989">
                  <c:v>310983</c:v>
                </c:pt>
                <c:pt idx="3990">
                  <c:v>293016</c:v>
                </c:pt>
                <c:pt idx="3991">
                  <c:v>309984</c:v>
                </c:pt>
                <c:pt idx="3992">
                  <c:v>285017</c:v>
                </c:pt>
                <c:pt idx="3993">
                  <c:v>318984</c:v>
                </c:pt>
                <c:pt idx="3994">
                  <c:v>284013</c:v>
                </c:pt>
                <c:pt idx="3995">
                  <c:v>309986</c:v>
                </c:pt>
                <c:pt idx="3996">
                  <c:v>292018</c:v>
                </c:pt>
                <c:pt idx="3997">
                  <c:v>316982</c:v>
                </c:pt>
                <c:pt idx="3998">
                  <c:v>284014</c:v>
                </c:pt>
                <c:pt idx="3999">
                  <c:v>343986</c:v>
                </c:pt>
                <c:pt idx="4000">
                  <c:v>284017</c:v>
                </c:pt>
                <c:pt idx="4001">
                  <c:v>309983</c:v>
                </c:pt>
                <c:pt idx="4002">
                  <c:v>292014</c:v>
                </c:pt>
                <c:pt idx="4003">
                  <c:v>310986</c:v>
                </c:pt>
                <c:pt idx="4004">
                  <c:v>284015</c:v>
                </c:pt>
                <c:pt idx="4005">
                  <c:v>317986</c:v>
                </c:pt>
                <c:pt idx="4006">
                  <c:v>284013</c:v>
                </c:pt>
                <c:pt idx="4007">
                  <c:v>309989</c:v>
                </c:pt>
                <c:pt idx="4008">
                  <c:v>282015</c:v>
                </c:pt>
                <c:pt idx="4009">
                  <c:v>309982</c:v>
                </c:pt>
                <c:pt idx="4010">
                  <c:v>284015</c:v>
                </c:pt>
                <c:pt idx="4011">
                  <c:v>317985</c:v>
                </c:pt>
                <c:pt idx="4012">
                  <c:v>285014</c:v>
                </c:pt>
                <c:pt idx="4013">
                  <c:v>309986</c:v>
                </c:pt>
                <c:pt idx="4014">
                  <c:v>292014</c:v>
                </c:pt>
                <c:pt idx="4015">
                  <c:v>309986</c:v>
                </c:pt>
                <c:pt idx="4016">
                  <c:v>310017</c:v>
                </c:pt>
                <c:pt idx="4017">
                  <c:v>317983</c:v>
                </c:pt>
                <c:pt idx="4018">
                  <c:v>291014</c:v>
                </c:pt>
                <c:pt idx="4019">
                  <c:v>309986</c:v>
                </c:pt>
                <c:pt idx="4020">
                  <c:v>292014</c:v>
                </c:pt>
                <c:pt idx="4021">
                  <c:v>309986</c:v>
                </c:pt>
                <c:pt idx="4022">
                  <c:v>284015</c:v>
                </c:pt>
                <c:pt idx="4023">
                  <c:v>317985</c:v>
                </c:pt>
                <c:pt idx="4024">
                  <c:v>284017</c:v>
                </c:pt>
                <c:pt idx="4025">
                  <c:v>310983</c:v>
                </c:pt>
                <c:pt idx="4026">
                  <c:v>292014</c:v>
                </c:pt>
                <c:pt idx="4027">
                  <c:v>309986</c:v>
                </c:pt>
                <c:pt idx="4028">
                  <c:v>285015</c:v>
                </c:pt>
                <c:pt idx="4029">
                  <c:v>324985</c:v>
                </c:pt>
                <c:pt idx="4030">
                  <c:v>284018</c:v>
                </c:pt>
                <c:pt idx="4031">
                  <c:v>309982</c:v>
                </c:pt>
                <c:pt idx="4032">
                  <c:v>292018</c:v>
                </c:pt>
                <c:pt idx="4033">
                  <c:v>335982</c:v>
                </c:pt>
                <c:pt idx="4034">
                  <c:v>284017</c:v>
                </c:pt>
                <c:pt idx="4035">
                  <c:v>317983</c:v>
                </c:pt>
                <c:pt idx="4036">
                  <c:v>284017</c:v>
                </c:pt>
                <c:pt idx="4037">
                  <c:v>309983</c:v>
                </c:pt>
                <c:pt idx="4038">
                  <c:v>293014</c:v>
                </c:pt>
                <c:pt idx="4039">
                  <c:v>309986</c:v>
                </c:pt>
                <c:pt idx="4040">
                  <c:v>274015</c:v>
                </c:pt>
                <c:pt idx="4041">
                  <c:v>317988</c:v>
                </c:pt>
                <c:pt idx="4042">
                  <c:v>284011</c:v>
                </c:pt>
                <c:pt idx="4043">
                  <c:v>309986</c:v>
                </c:pt>
                <c:pt idx="4044">
                  <c:v>292014</c:v>
                </c:pt>
                <c:pt idx="4045">
                  <c:v>309986</c:v>
                </c:pt>
                <c:pt idx="4046">
                  <c:v>284017</c:v>
                </c:pt>
                <c:pt idx="4047">
                  <c:v>23910985</c:v>
                </c:pt>
                <c:pt idx="4048">
                  <c:v>318012</c:v>
                </c:pt>
                <c:pt idx="4049">
                  <c:v>309989</c:v>
                </c:pt>
                <c:pt idx="4050">
                  <c:v>291015</c:v>
                </c:pt>
                <c:pt idx="4051">
                  <c:v>317982</c:v>
                </c:pt>
                <c:pt idx="4052">
                  <c:v>285014</c:v>
                </c:pt>
                <c:pt idx="4053">
                  <c:v>309986</c:v>
                </c:pt>
                <c:pt idx="4054">
                  <c:v>292014</c:v>
                </c:pt>
                <c:pt idx="4055">
                  <c:v>309986</c:v>
                </c:pt>
                <c:pt idx="4056">
                  <c:v>284014</c:v>
                </c:pt>
                <c:pt idx="4057">
                  <c:v>318988</c:v>
                </c:pt>
                <c:pt idx="4058">
                  <c:v>284015</c:v>
                </c:pt>
                <c:pt idx="4059">
                  <c:v>309984</c:v>
                </c:pt>
                <c:pt idx="4060">
                  <c:v>292013</c:v>
                </c:pt>
                <c:pt idx="4061">
                  <c:v>316986</c:v>
                </c:pt>
                <c:pt idx="4062">
                  <c:v>284017</c:v>
                </c:pt>
                <c:pt idx="4063">
                  <c:v>317983</c:v>
                </c:pt>
                <c:pt idx="4064">
                  <c:v>284016</c:v>
                </c:pt>
                <c:pt idx="4065">
                  <c:v>335984</c:v>
                </c:pt>
                <c:pt idx="4066">
                  <c:v>292017</c:v>
                </c:pt>
                <c:pt idx="4067">
                  <c:v>309983</c:v>
                </c:pt>
                <c:pt idx="4068">
                  <c:v>284018</c:v>
                </c:pt>
                <c:pt idx="4069">
                  <c:v>317982</c:v>
                </c:pt>
                <c:pt idx="4070">
                  <c:v>284018</c:v>
                </c:pt>
                <c:pt idx="4071">
                  <c:v>309982</c:v>
                </c:pt>
                <c:pt idx="4072">
                  <c:v>282017</c:v>
                </c:pt>
                <c:pt idx="4073">
                  <c:v>309983</c:v>
                </c:pt>
                <c:pt idx="4074">
                  <c:v>284018</c:v>
                </c:pt>
                <c:pt idx="4075">
                  <c:v>317982</c:v>
                </c:pt>
                <c:pt idx="4076">
                  <c:v>284018</c:v>
                </c:pt>
                <c:pt idx="4077">
                  <c:v>309982</c:v>
                </c:pt>
                <c:pt idx="4078">
                  <c:v>292018</c:v>
                </c:pt>
                <c:pt idx="4079">
                  <c:v>309982</c:v>
                </c:pt>
                <c:pt idx="4080">
                  <c:v>284014</c:v>
                </c:pt>
                <c:pt idx="4081">
                  <c:v>317986</c:v>
                </c:pt>
                <c:pt idx="4082">
                  <c:v>317017</c:v>
                </c:pt>
                <c:pt idx="4083">
                  <c:v>309983</c:v>
                </c:pt>
                <c:pt idx="4084">
                  <c:v>292017</c:v>
                </c:pt>
                <c:pt idx="4085">
                  <c:v>309983</c:v>
                </c:pt>
                <c:pt idx="4086">
                  <c:v>285014</c:v>
                </c:pt>
                <c:pt idx="4087">
                  <c:v>318986</c:v>
                </c:pt>
                <c:pt idx="4088">
                  <c:v>284014</c:v>
                </c:pt>
                <c:pt idx="4089">
                  <c:v>310986</c:v>
                </c:pt>
                <c:pt idx="4090">
                  <c:v>292017</c:v>
                </c:pt>
                <c:pt idx="4091">
                  <c:v>309983</c:v>
                </c:pt>
                <c:pt idx="4092">
                  <c:v>285014</c:v>
                </c:pt>
                <c:pt idx="4093">
                  <c:v>324986</c:v>
                </c:pt>
                <c:pt idx="4094">
                  <c:v>284014</c:v>
                </c:pt>
                <c:pt idx="4095">
                  <c:v>309986</c:v>
                </c:pt>
                <c:pt idx="4096">
                  <c:v>292018</c:v>
                </c:pt>
                <c:pt idx="4097">
                  <c:v>309982</c:v>
                </c:pt>
                <c:pt idx="4098">
                  <c:v>284017</c:v>
                </c:pt>
                <c:pt idx="4099">
                  <c:v>343983</c:v>
                </c:pt>
                <c:pt idx="4100">
                  <c:v>284017</c:v>
                </c:pt>
                <c:pt idx="4101">
                  <c:v>309983</c:v>
                </c:pt>
                <c:pt idx="4102">
                  <c:v>292017</c:v>
                </c:pt>
                <c:pt idx="4103">
                  <c:v>309983</c:v>
                </c:pt>
                <c:pt idx="4104">
                  <c:v>274017</c:v>
                </c:pt>
                <c:pt idx="4105">
                  <c:v>317983</c:v>
                </c:pt>
                <c:pt idx="4106">
                  <c:v>284017</c:v>
                </c:pt>
                <c:pt idx="4107">
                  <c:v>309983</c:v>
                </c:pt>
                <c:pt idx="4108">
                  <c:v>292016</c:v>
                </c:pt>
                <c:pt idx="4109">
                  <c:v>309984</c:v>
                </c:pt>
                <c:pt idx="4110">
                  <c:v>284014</c:v>
                </c:pt>
                <c:pt idx="4111">
                  <c:v>317989</c:v>
                </c:pt>
                <c:pt idx="4112">
                  <c:v>284011</c:v>
                </c:pt>
                <c:pt idx="4113">
                  <c:v>309986</c:v>
                </c:pt>
                <c:pt idx="4114">
                  <c:v>299016</c:v>
                </c:pt>
                <c:pt idx="4115">
                  <c:v>309984</c:v>
                </c:pt>
                <c:pt idx="4116">
                  <c:v>311014</c:v>
                </c:pt>
                <c:pt idx="4117">
                  <c:v>317989</c:v>
                </c:pt>
                <c:pt idx="4118">
                  <c:v>284011</c:v>
                </c:pt>
                <c:pt idx="4119">
                  <c:v>310986</c:v>
                </c:pt>
                <c:pt idx="4120">
                  <c:v>292018</c:v>
                </c:pt>
                <c:pt idx="4121">
                  <c:v>310982</c:v>
                </c:pt>
                <c:pt idx="4122">
                  <c:v>285014</c:v>
                </c:pt>
                <c:pt idx="4123">
                  <c:v>317989</c:v>
                </c:pt>
                <c:pt idx="4124">
                  <c:v>284011</c:v>
                </c:pt>
                <c:pt idx="4125">
                  <c:v>316986</c:v>
                </c:pt>
                <c:pt idx="4126">
                  <c:v>292017</c:v>
                </c:pt>
                <c:pt idx="4127">
                  <c:v>309983</c:v>
                </c:pt>
                <c:pt idx="4128">
                  <c:v>284014</c:v>
                </c:pt>
                <c:pt idx="4129">
                  <c:v>317986</c:v>
                </c:pt>
                <c:pt idx="4130">
                  <c:v>284014</c:v>
                </c:pt>
                <c:pt idx="4131">
                  <c:v>309986</c:v>
                </c:pt>
                <c:pt idx="4132">
                  <c:v>292014</c:v>
                </c:pt>
                <c:pt idx="4133">
                  <c:v>336989</c:v>
                </c:pt>
                <c:pt idx="4134">
                  <c:v>284014</c:v>
                </c:pt>
                <c:pt idx="4135">
                  <c:v>318983</c:v>
                </c:pt>
                <c:pt idx="4136">
                  <c:v>274014</c:v>
                </c:pt>
                <c:pt idx="4137">
                  <c:v>309986</c:v>
                </c:pt>
                <c:pt idx="4138">
                  <c:v>292017</c:v>
                </c:pt>
                <c:pt idx="4139">
                  <c:v>309983</c:v>
                </c:pt>
                <c:pt idx="4140">
                  <c:v>284018</c:v>
                </c:pt>
                <c:pt idx="4141">
                  <c:v>317982</c:v>
                </c:pt>
                <c:pt idx="4142">
                  <c:v>284017</c:v>
                </c:pt>
                <c:pt idx="4143">
                  <c:v>309983</c:v>
                </c:pt>
                <c:pt idx="4144">
                  <c:v>293015</c:v>
                </c:pt>
                <c:pt idx="4145">
                  <c:v>309986</c:v>
                </c:pt>
                <c:pt idx="4146">
                  <c:v>291016</c:v>
                </c:pt>
                <c:pt idx="4147">
                  <c:v>16531983</c:v>
                </c:pt>
                <c:pt idx="4148">
                  <c:v>318018</c:v>
                </c:pt>
                <c:pt idx="4149">
                  <c:v>309982</c:v>
                </c:pt>
                <c:pt idx="4150">
                  <c:v>285014</c:v>
                </c:pt>
                <c:pt idx="4151">
                  <c:v>317986</c:v>
                </c:pt>
                <c:pt idx="4152">
                  <c:v>285017</c:v>
                </c:pt>
                <c:pt idx="4153">
                  <c:v>309984</c:v>
                </c:pt>
                <c:pt idx="4154">
                  <c:v>293013</c:v>
                </c:pt>
                <c:pt idx="4155">
                  <c:v>309986</c:v>
                </c:pt>
                <c:pt idx="4156">
                  <c:v>284017</c:v>
                </c:pt>
                <c:pt idx="4157">
                  <c:v>324983</c:v>
                </c:pt>
                <c:pt idx="4158">
                  <c:v>284014</c:v>
                </c:pt>
                <c:pt idx="4159">
                  <c:v>309986</c:v>
                </c:pt>
                <c:pt idx="4160">
                  <c:v>292017</c:v>
                </c:pt>
                <c:pt idx="4161">
                  <c:v>309983</c:v>
                </c:pt>
                <c:pt idx="4162">
                  <c:v>284018</c:v>
                </c:pt>
                <c:pt idx="4163">
                  <c:v>317982</c:v>
                </c:pt>
                <c:pt idx="4164">
                  <c:v>284017</c:v>
                </c:pt>
                <c:pt idx="4165">
                  <c:v>336987</c:v>
                </c:pt>
                <c:pt idx="4166">
                  <c:v>292010</c:v>
                </c:pt>
                <c:pt idx="4167">
                  <c:v>309989</c:v>
                </c:pt>
                <c:pt idx="4168">
                  <c:v>274013</c:v>
                </c:pt>
                <c:pt idx="4169">
                  <c:v>317984</c:v>
                </c:pt>
                <c:pt idx="4170">
                  <c:v>284014</c:v>
                </c:pt>
                <c:pt idx="4171">
                  <c:v>309989</c:v>
                </c:pt>
                <c:pt idx="4172">
                  <c:v>292012</c:v>
                </c:pt>
                <c:pt idx="4173">
                  <c:v>309989</c:v>
                </c:pt>
                <c:pt idx="4174">
                  <c:v>285013</c:v>
                </c:pt>
                <c:pt idx="4175">
                  <c:v>318983</c:v>
                </c:pt>
                <c:pt idx="4176">
                  <c:v>284018</c:v>
                </c:pt>
                <c:pt idx="4177">
                  <c:v>309982</c:v>
                </c:pt>
                <c:pt idx="4178">
                  <c:v>299017</c:v>
                </c:pt>
                <c:pt idx="4179">
                  <c:v>310983</c:v>
                </c:pt>
                <c:pt idx="4180">
                  <c:v>285014</c:v>
                </c:pt>
                <c:pt idx="4181">
                  <c:v>317986</c:v>
                </c:pt>
                <c:pt idx="4182">
                  <c:v>310014</c:v>
                </c:pt>
                <c:pt idx="4183">
                  <c:v>309989</c:v>
                </c:pt>
                <c:pt idx="4184">
                  <c:v>292011</c:v>
                </c:pt>
                <c:pt idx="4185">
                  <c:v>309987</c:v>
                </c:pt>
                <c:pt idx="4186">
                  <c:v>285015</c:v>
                </c:pt>
                <c:pt idx="4187">
                  <c:v>318984</c:v>
                </c:pt>
                <c:pt idx="4188">
                  <c:v>284018</c:v>
                </c:pt>
                <c:pt idx="4189">
                  <c:v>316985</c:v>
                </c:pt>
                <c:pt idx="4190">
                  <c:v>292015</c:v>
                </c:pt>
                <c:pt idx="4191">
                  <c:v>310982</c:v>
                </c:pt>
                <c:pt idx="4192">
                  <c:v>284016</c:v>
                </c:pt>
                <c:pt idx="4193">
                  <c:v>317984</c:v>
                </c:pt>
                <c:pt idx="4194">
                  <c:v>284017</c:v>
                </c:pt>
                <c:pt idx="4195">
                  <c:v>309983</c:v>
                </c:pt>
                <c:pt idx="4196">
                  <c:v>292017</c:v>
                </c:pt>
                <c:pt idx="4197">
                  <c:v>309983</c:v>
                </c:pt>
                <c:pt idx="4198">
                  <c:v>284014</c:v>
                </c:pt>
                <c:pt idx="4199">
                  <c:v>343986</c:v>
                </c:pt>
                <c:pt idx="4200">
                  <c:v>274017</c:v>
                </c:pt>
                <c:pt idx="4201">
                  <c:v>309983</c:v>
                </c:pt>
                <c:pt idx="4202">
                  <c:v>293014</c:v>
                </c:pt>
                <c:pt idx="4203">
                  <c:v>309986</c:v>
                </c:pt>
                <c:pt idx="4204">
                  <c:v>284014</c:v>
                </c:pt>
                <c:pt idx="4205">
                  <c:v>317986</c:v>
                </c:pt>
                <c:pt idx="4206">
                  <c:v>284018</c:v>
                </c:pt>
                <c:pt idx="4207">
                  <c:v>309986</c:v>
                </c:pt>
                <c:pt idx="4208">
                  <c:v>292013</c:v>
                </c:pt>
                <c:pt idx="4209">
                  <c:v>310983</c:v>
                </c:pt>
                <c:pt idx="4210">
                  <c:v>291017</c:v>
                </c:pt>
                <c:pt idx="4211">
                  <c:v>317983</c:v>
                </c:pt>
                <c:pt idx="4212">
                  <c:v>284017</c:v>
                </c:pt>
                <c:pt idx="4213">
                  <c:v>310983</c:v>
                </c:pt>
                <c:pt idx="4214">
                  <c:v>292018</c:v>
                </c:pt>
                <c:pt idx="4215">
                  <c:v>309982</c:v>
                </c:pt>
                <c:pt idx="4216">
                  <c:v>310017</c:v>
                </c:pt>
                <c:pt idx="4217">
                  <c:v>317983</c:v>
                </c:pt>
                <c:pt idx="4218">
                  <c:v>284017</c:v>
                </c:pt>
                <c:pt idx="4219">
                  <c:v>309983</c:v>
                </c:pt>
                <c:pt idx="4220">
                  <c:v>293014</c:v>
                </c:pt>
                <c:pt idx="4221">
                  <c:v>316986</c:v>
                </c:pt>
                <c:pt idx="4222">
                  <c:v>284014</c:v>
                </c:pt>
                <c:pt idx="4223">
                  <c:v>317986</c:v>
                </c:pt>
                <c:pt idx="4224">
                  <c:v>284014</c:v>
                </c:pt>
                <c:pt idx="4225">
                  <c:v>309987</c:v>
                </c:pt>
                <c:pt idx="4226">
                  <c:v>293014</c:v>
                </c:pt>
                <c:pt idx="4227">
                  <c:v>309989</c:v>
                </c:pt>
                <c:pt idx="4228">
                  <c:v>284013</c:v>
                </c:pt>
                <c:pt idx="4229">
                  <c:v>317986</c:v>
                </c:pt>
                <c:pt idx="4230">
                  <c:v>284014</c:v>
                </c:pt>
                <c:pt idx="4231">
                  <c:v>309983</c:v>
                </c:pt>
                <c:pt idx="4232">
                  <c:v>282017</c:v>
                </c:pt>
                <c:pt idx="4233">
                  <c:v>335983</c:v>
                </c:pt>
                <c:pt idx="4234">
                  <c:v>284017</c:v>
                </c:pt>
                <c:pt idx="4235">
                  <c:v>317987</c:v>
                </c:pt>
                <c:pt idx="4236">
                  <c:v>284014</c:v>
                </c:pt>
                <c:pt idx="4237">
                  <c:v>362982</c:v>
                </c:pt>
                <c:pt idx="4238">
                  <c:v>293015</c:v>
                </c:pt>
                <c:pt idx="4239">
                  <c:v>309985</c:v>
                </c:pt>
                <c:pt idx="4240">
                  <c:v>284015</c:v>
                </c:pt>
                <c:pt idx="4241">
                  <c:v>317985</c:v>
                </c:pt>
                <c:pt idx="4242">
                  <c:v>291018</c:v>
                </c:pt>
                <c:pt idx="4243">
                  <c:v>309982</c:v>
                </c:pt>
                <c:pt idx="4244">
                  <c:v>292018</c:v>
                </c:pt>
                <c:pt idx="4245">
                  <c:v>309982</c:v>
                </c:pt>
                <c:pt idx="4246">
                  <c:v>285014</c:v>
                </c:pt>
                <c:pt idx="4247">
                  <c:v>19261986</c:v>
                </c:pt>
                <c:pt idx="4248">
                  <c:v>318017</c:v>
                </c:pt>
                <c:pt idx="4249">
                  <c:v>309983</c:v>
                </c:pt>
                <c:pt idx="4250">
                  <c:v>284015</c:v>
                </c:pt>
                <c:pt idx="4251">
                  <c:v>317985</c:v>
                </c:pt>
                <c:pt idx="4252">
                  <c:v>285017</c:v>
                </c:pt>
                <c:pt idx="4253">
                  <c:v>316984</c:v>
                </c:pt>
                <c:pt idx="4254">
                  <c:v>292016</c:v>
                </c:pt>
                <c:pt idx="4255">
                  <c:v>309983</c:v>
                </c:pt>
                <c:pt idx="4256">
                  <c:v>285014</c:v>
                </c:pt>
                <c:pt idx="4257">
                  <c:v>317986</c:v>
                </c:pt>
                <c:pt idx="4258">
                  <c:v>284014</c:v>
                </c:pt>
                <c:pt idx="4259">
                  <c:v>309988</c:v>
                </c:pt>
                <c:pt idx="4260">
                  <c:v>293012</c:v>
                </c:pt>
                <c:pt idx="4261">
                  <c:v>310986</c:v>
                </c:pt>
                <c:pt idx="4262">
                  <c:v>284018</c:v>
                </c:pt>
                <c:pt idx="4263">
                  <c:v>318982</c:v>
                </c:pt>
                <c:pt idx="4264">
                  <c:v>274018</c:v>
                </c:pt>
                <c:pt idx="4265">
                  <c:v>336982</c:v>
                </c:pt>
                <c:pt idx="4266">
                  <c:v>293015</c:v>
                </c:pt>
                <c:pt idx="4267">
                  <c:v>310986</c:v>
                </c:pt>
                <c:pt idx="4268">
                  <c:v>284015</c:v>
                </c:pt>
                <c:pt idx="4269">
                  <c:v>317984</c:v>
                </c:pt>
                <c:pt idx="4270">
                  <c:v>284014</c:v>
                </c:pt>
                <c:pt idx="4271">
                  <c:v>309986</c:v>
                </c:pt>
                <c:pt idx="4272">
                  <c:v>292018</c:v>
                </c:pt>
                <c:pt idx="4273">
                  <c:v>309982</c:v>
                </c:pt>
                <c:pt idx="4274">
                  <c:v>291015</c:v>
                </c:pt>
                <c:pt idx="4275">
                  <c:v>317988</c:v>
                </c:pt>
                <c:pt idx="4276">
                  <c:v>284014</c:v>
                </c:pt>
                <c:pt idx="4277">
                  <c:v>309983</c:v>
                </c:pt>
                <c:pt idx="4278">
                  <c:v>293017</c:v>
                </c:pt>
                <c:pt idx="4279">
                  <c:v>309983</c:v>
                </c:pt>
                <c:pt idx="4280">
                  <c:v>285015</c:v>
                </c:pt>
                <c:pt idx="4281">
                  <c:v>317985</c:v>
                </c:pt>
                <c:pt idx="4282">
                  <c:v>310014</c:v>
                </c:pt>
                <c:pt idx="4283">
                  <c:v>309986</c:v>
                </c:pt>
                <c:pt idx="4284">
                  <c:v>292015</c:v>
                </c:pt>
                <c:pt idx="4285">
                  <c:v>316985</c:v>
                </c:pt>
                <c:pt idx="4286">
                  <c:v>285014</c:v>
                </c:pt>
                <c:pt idx="4287">
                  <c:v>317987</c:v>
                </c:pt>
                <c:pt idx="4288">
                  <c:v>284016</c:v>
                </c:pt>
                <c:pt idx="4289">
                  <c:v>309987</c:v>
                </c:pt>
                <c:pt idx="4290">
                  <c:v>292013</c:v>
                </c:pt>
                <c:pt idx="4291">
                  <c:v>310983</c:v>
                </c:pt>
                <c:pt idx="4292">
                  <c:v>285014</c:v>
                </c:pt>
                <c:pt idx="4293">
                  <c:v>317987</c:v>
                </c:pt>
                <c:pt idx="4294">
                  <c:v>285013</c:v>
                </c:pt>
                <c:pt idx="4295">
                  <c:v>310986</c:v>
                </c:pt>
                <c:pt idx="4296">
                  <c:v>282014</c:v>
                </c:pt>
                <c:pt idx="4297">
                  <c:v>310986</c:v>
                </c:pt>
                <c:pt idx="4298">
                  <c:v>284018</c:v>
                </c:pt>
                <c:pt idx="4299">
                  <c:v>344982</c:v>
                </c:pt>
                <c:pt idx="4300">
                  <c:v>285014</c:v>
                </c:pt>
                <c:pt idx="4301">
                  <c:v>310986</c:v>
                </c:pt>
                <c:pt idx="4302">
                  <c:v>292017</c:v>
                </c:pt>
                <c:pt idx="4303">
                  <c:v>310983</c:v>
                </c:pt>
                <c:pt idx="4304">
                  <c:v>285014</c:v>
                </c:pt>
                <c:pt idx="4305">
                  <c:v>318986</c:v>
                </c:pt>
                <c:pt idx="4306">
                  <c:v>291014</c:v>
                </c:pt>
                <c:pt idx="4307">
                  <c:v>309989</c:v>
                </c:pt>
                <c:pt idx="4308">
                  <c:v>292011</c:v>
                </c:pt>
                <c:pt idx="4309">
                  <c:v>309989</c:v>
                </c:pt>
                <c:pt idx="4310">
                  <c:v>284011</c:v>
                </c:pt>
                <c:pt idx="4311">
                  <c:v>317986</c:v>
                </c:pt>
                <c:pt idx="4312">
                  <c:v>284015</c:v>
                </c:pt>
                <c:pt idx="4313">
                  <c:v>310985</c:v>
                </c:pt>
                <c:pt idx="4314">
                  <c:v>292017</c:v>
                </c:pt>
                <c:pt idx="4315">
                  <c:v>310983</c:v>
                </c:pt>
                <c:pt idx="4316">
                  <c:v>310017</c:v>
                </c:pt>
                <c:pt idx="4317">
                  <c:v>324987</c:v>
                </c:pt>
                <c:pt idx="4318">
                  <c:v>285014</c:v>
                </c:pt>
                <c:pt idx="4319">
                  <c:v>310985</c:v>
                </c:pt>
                <c:pt idx="4320">
                  <c:v>292011</c:v>
                </c:pt>
                <c:pt idx="4321">
                  <c:v>310986</c:v>
                </c:pt>
                <c:pt idx="4322">
                  <c:v>284016</c:v>
                </c:pt>
                <c:pt idx="4323">
                  <c:v>318984</c:v>
                </c:pt>
                <c:pt idx="4324">
                  <c:v>284018</c:v>
                </c:pt>
                <c:pt idx="4325">
                  <c:v>310985</c:v>
                </c:pt>
                <c:pt idx="4326">
                  <c:v>293011</c:v>
                </c:pt>
                <c:pt idx="4327">
                  <c:v>310987</c:v>
                </c:pt>
                <c:pt idx="4328">
                  <c:v>275013</c:v>
                </c:pt>
                <c:pt idx="4329">
                  <c:v>318986</c:v>
                </c:pt>
                <c:pt idx="4330">
                  <c:v>284017</c:v>
                </c:pt>
                <c:pt idx="4331">
                  <c:v>310983</c:v>
                </c:pt>
                <c:pt idx="4332">
                  <c:v>292014</c:v>
                </c:pt>
                <c:pt idx="4333">
                  <c:v>335986</c:v>
                </c:pt>
                <c:pt idx="4334">
                  <c:v>284014</c:v>
                </c:pt>
                <c:pt idx="4335">
                  <c:v>318988</c:v>
                </c:pt>
                <c:pt idx="4336">
                  <c:v>284014</c:v>
                </c:pt>
                <c:pt idx="4337">
                  <c:v>310984</c:v>
                </c:pt>
                <c:pt idx="4338">
                  <c:v>299017</c:v>
                </c:pt>
                <c:pt idx="4339">
                  <c:v>310983</c:v>
                </c:pt>
                <c:pt idx="4340">
                  <c:v>284017</c:v>
                </c:pt>
                <c:pt idx="4341">
                  <c:v>317983</c:v>
                </c:pt>
                <c:pt idx="4342">
                  <c:v>284016</c:v>
                </c:pt>
                <c:pt idx="4343">
                  <c:v>309984</c:v>
                </c:pt>
                <c:pt idx="4344">
                  <c:v>292014</c:v>
                </c:pt>
                <c:pt idx="4345">
                  <c:v>309989</c:v>
                </c:pt>
                <c:pt idx="4346">
                  <c:v>284011</c:v>
                </c:pt>
                <c:pt idx="4347">
                  <c:v>9528986</c:v>
                </c:pt>
                <c:pt idx="4348">
                  <c:v>319014</c:v>
                </c:pt>
                <c:pt idx="4349">
                  <c:v>316986</c:v>
                </c:pt>
                <c:pt idx="4350">
                  <c:v>284016</c:v>
                </c:pt>
                <c:pt idx="4351">
                  <c:v>317984</c:v>
                </c:pt>
                <c:pt idx="4352">
                  <c:v>284017</c:v>
                </c:pt>
                <c:pt idx="4353">
                  <c:v>309983</c:v>
                </c:pt>
                <c:pt idx="4354">
                  <c:v>293014</c:v>
                </c:pt>
                <c:pt idx="4355">
                  <c:v>309986</c:v>
                </c:pt>
                <c:pt idx="4356">
                  <c:v>327014</c:v>
                </c:pt>
                <c:pt idx="4357">
                  <c:v>317989</c:v>
                </c:pt>
                <c:pt idx="4358">
                  <c:v>285014</c:v>
                </c:pt>
                <c:pt idx="4359">
                  <c:v>310983</c:v>
                </c:pt>
                <c:pt idx="4360">
                  <c:v>283014</c:v>
                </c:pt>
                <c:pt idx="4361">
                  <c:v>310986</c:v>
                </c:pt>
                <c:pt idx="4362">
                  <c:v>285014</c:v>
                </c:pt>
                <c:pt idx="4363">
                  <c:v>318989</c:v>
                </c:pt>
                <c:pt idx="4364">
                  <c:v>284014</c:v>
                </c:pt>
                <c:pt idx="4365">
                  <c:v>336983</c:v>
                </c:pt>
                <c:pt idx="4366">
                  <c:v>292018</c:v>
                </c:pt>
                <c:pt idx="4367">
                  <c:v>310985</c:v>
                </c:pt>
                <c:pt idx="4368">
                  <c:v>285014</c:v>
                </c:pt>
                <c:pt idx="4369">
                  <c:v>317983</c:v>
                </c:pt>
                <c:pt idx="4370">
                  <c:v>291014</c:v>
                </c:pt>
                <c:pt idx="4371">
                  <c:v>309986</c:v>
                </c:pt>
                <c:pt idx="4372">
                  <c:v>292015</c:v>
                </c:pt>
                <c:pt idx="4373">
                  <c:v>309986</c:v>
                </c:pt>
                <c:pt idx="4374">
                  <c:v>284016</c:v>
                </c:pt>
                <c:pt idx="4375">
                  <c:v>317983</c:v>
                </c:pt>
                <c:pt idx="4376">
                  <c:v>284017</c:v>
                </c:pt>
                <c:pt idx="4377">
                  <c:v>309984</c:v>
                </c:pt>
                <c:pt idx="4378">
                  <c:v>292016</c:v>
                </c:pt>
                <c:pt idx="4379">
                  <c:v>309983</c:v>
                </c:pt>
                <c:pt idx="4380">
                  <c:v>284014</c:v>
                </c:pt>
                <c:pt idx="4381">
                  <c:v>324986</c:v>
                </c:pt>
                <c:pt idx="4382">
                  <c:v>310014</c:v>
                </c:pt>
                <c:pt idx="4383">
                  <c:v>310986</c:v>
                </c:pt>
                <c:pt idx="4384">
                  <c:v>292018</c:v>
                </c:pt>
                <c:pt idx="4385">
                  <c:v>310982</c:v>
                </c:pt>
                <c:pt idx="4386">
                  <c:v>285014</c:v>
                </c:pt>
                <c:pt idx="4387">
                  <c:v>317989</c:v>
                </c:pt>
                <c:pt idx="4388">
                  <c:v>285014</c:v>
                </c:pt>
                <c:pt idx="4389">
                  <c:v>309983</c:v>
                </c:pt>
                <c:pt idx="4390">
                  <c:v>293018</c:v>
                </c:pt>
                <c:pt idx="4391">
                  <c:v>309982</c:v>
                </c:pt>
                <c:pt idx="4392">
                  <c:v>274014</c:v>
                </c:pt>
                <c:pt idx="4393">
                  <c:v>318986</c:v>
                </c:pt>
                <c:pt idx="4394">
                  <c:v>285015</c:v>
                </c:pt>
                <c:pt idx="4395">
                  <c:v>309986</c:v>
                </c:pt>
                <c:pt idx="4396">
                  <c:v>293016</c:v>
                </c:pt>
                <c:pt idx="4397">
                  <c:v>310983</c:v>
                </c:pt>
                <c:pt idx="4398">
                  <c:v>285014</c:v>
                </c:pt>
                <c:pt idx="4399">
                  <c:v>344988</c:v>
                </c:pt>
                <c:pt idx="4400">
                  <c:v>285015</c:v>
                </c:pt>
                <c:pt idx="4401">
                  <c:v>310984</c:v>
                </c:pt>
                <c:pt idx="4402">
                  <c:v>299016</c:v>
                </c:pt>
                <c:pt idx="4403">
                  <c:v>309986</c:v>
                </c:pt>
                <c:pt idx="4404">
                  <c:v>284014</c:v>
                </c:pt>
                <c:pt idx="4405">
                  <c:v>317985</c:v>
                </c:pt>
                <c:pt idx="4406">
                  <c:v>284014</c:v>
                </c:pt>
                <c:pt idx="4407">
                  <c:v>309984</c:v>
                </c:pt>
                <c:pt idx="4408">
                  <c:v>292014</c:v>
                </c:pt>
                <c:pt idx="4409">
                  <c:v>309986</c:v>
                </c:pt>
                <c:pt idx="4410">
                  <c:v>284017</c:v>
                </c:pt>
                <c:pt idx="4411">
                  <c:v>317983</c:v>
                </c:pt>
                <c:pt idx="4412">
                  <c:v>284017</c:v>
                </c:pt>
                <c:pt idx="4413">
                  <c:v>316984</c:v>
                </c:pt>
                <c:pt idx="4414">
                  <c:v>293017</c:v>
                </c:pt>
                <c:pt idx="4415">
                  <c:v>310985</c:v>
                </c:pt>
                <c:pt idx="4416">
                  <c:v>311014</c:v>
                </c:pt>
                <c:pt idx="4417">
                  <c:v>318983</c:v>
                </c:pt>
                <c:pt idx="4418">
                  <c:v>284014</c:v>
                </c:pt>
                <c:pt idx="4419">
                  <c:v>310986</c:v>
                </c:pt>
                <c:pt idx="4420">
                  <c:v>293014</c:v>
                </c:pt>
                <c:pt idx="4421">
                  <c:v>309986</c:v>
                </c:pt>
                <c:pt idx="4422">
                  <c:v>284017</c:v>
                </c:pt>
                <c:pt idx="4423">
                  <c:v>318984</c:v>
                </c:pt>
                <c:pt idx="4424">
                  <c:v>274013</c:v>
                </c:pt>
                <c:pt idx="4425">
                  <c:v>310987</c:v>
                </c:pt>
                <c:pt idx="4426">
                  <c:v>292015</c:v>
                </c:pt>
                <c:pt idx="4427">
                  <c:v>310984</c:v>
                </c:pt>
                <c:pt idx="4428">
                  <c:v>284014</c:v>
                </c:pt>
                <c:pt idx="4429">
                  <c:v>317986</c:v>
                </c:pt>
                <c:pt idx="4430">
                  <c:v>285015</c:v>
                </c:pt>
                <c:pt idx="4431">
                  <c:v>310985</c:v>
                </c:pt>
                <c:pt idx="4432">
                  <c:v>293017</c:v>
                </c:pt>
                <c:pt idx="4433">
                  <c:v>336983</c:v>
                </c:pt>
                <c:pt idx="4434">
                  <c:v>293014</c:v>
                </c:pt>
                <c:pt idx="4435">
                  <c:v>319986</c:v>
                </c:pt>
                <c:pt idx="4436">
                  <c:v>286015</c:v>
                </c:pt>
                <c:pt idx="4437">
                  <c:v>311985</c:v>
                </c:pt>
                <c:pt idx="4438">
                  <c:v>294014</c:v>
                </c:pt>
                <c:pt idx="4439">
                  <c:v>311986</c:v>
                </c:pt>
                <c:pt idx="4440">
                  <c:v>285014</c:v>
                </c:pt>
                <c:pt idx="4441">
                  <c:v>319989</c:v>
                </c:pt>
                <c:pt idx="4442">
                  <c:v>286011</c:v>
                </c:pt>
                <c:pt idx="4443">
                  <c:v>310987</c:v>
                </c:pt>
                <c:pt idx="4444">
                  <c:v>294017</c:v>
                </c:pt>
                <c:pt idx="4445">
                  <c:v>317982</c:v>
                </c:pt>
                <c:pt idx="4446">
                  <c:v>284018</c:v>
                </c:pt>
                <c:pt idx="4447">
                  <c:v>10212982</c:v>
                </c:pt>
                <c:pt idx="4448">
                  <c:v>318014</c:v>
                </c:pt>
                <c:pt idx="4449">
                  <c:v>309987</c:v>
                </c:pt>
                <c:pt idx="4450">
                  <c:v>284013</c:v>
                </c:pt>
                <c:pt idx="4451">
                  <c:v>318990</c:v>
                </c:pt>
                <c:pt idx="4452">
                  <c:v>284013</c:v>
                </c:pt>
                <c:pt idx="4453">
                  <c:v>309983</c:v>
                </c:pt>
                <c:pt idx="4454">
                  <c:v>292017</c:v>
                </c:pt>
                <c:pt idx="4455">
                  <c:v>309983</c:v>
                </c:pt>
                <c:pt idx="4456">
                  <c:v>274018</c:v>
                </c:pt>
                <c:pt idx="4457">
                  <c:v>317985</c:v>
                </c:pt>
                <c:pt idx="4458">
                  <c:v>284014</c:v>
                </c:pt>
                <c:pt idx="4459">
                  <c:v>309983</c:v>
                </c:pt>
                <c:pt idx="4460">
                  <c:v>293017</c:v>
                </c:pt>
                <c:pt idx="4461">
                  <c:v>309983</c:v>
                </c:pt>
                <c:pt idx="4462">
                  <c:v>284014</c:v>
                </c:pt>
                <c:pt idx="4463">
                  <c:v>317986</c:v>
                </c:pt>
                <c:pt idx="4464">
                  <c:v>284014</c:v>
                </c:pt>
                <c:pt idx="4465">
                  <c:v>335989</c:v>
                </c:pt>
                <c:pt idx="4466">
                  <c:v>299011</c:v>
                </c:pt>
                <c:pt idx="4467">
                  <c:v>310986</c:v>
                </c:pt>
                <c:pt idx="4468">
                  <c:v>285014</c:v>
                </c:pt>
                <c:pt idx="4469">
                  <c:v>317987</c:v>
                </c:pt>
                <c:pt idx="4470">
                  <c:v>284016</c:v>
                </c:pt>
                <c:pt idx="4471">
                  <c:v>309987</c:v>
                </c:pt>
                <c:pt idx="4472">
                  <c:v>293010</c:v>
                </c:pt>
                <c:pt idx="4473">
                  <c:v>310986</c:v>
                </c:pt>
                <c:pt idx="4474">
                  <c:v>285014</c:v>
                </c:pt>
                <c:pt idx="4475">
                  <c:v>317986</c:v>
                </c:pt>
                <c:pt idx="4476">
                  <c:v>284017</c:v>
                </c:pt>
                <c:pt idx="4477">
                  <c:v>316983</c:v>
                </c:pt>
                <c:pt idx="4478">
                  <c:v>292014</c:v>
                </c:pt>
                <c:pt idx="4479">
                  <c:v>309989</c:v>
                </c:pt>
                <c:pt idx="4480">
                  <c:v>284011</c:v>
                </c:pt>
                <c:pt idx="4481">
                  <c:v>317989</c:v>
                </c:pt>
                <c:pt idx="4482">
                  <c:v>310011</c:v>
                </c:pt>
                <c:pt idx="4483">
                  <c:v>309986</c:v>
                </c:pt>
                <c:pt idx="4484">
                  <c:v>292014</c:v>
                </c:pt>
                <c:pt idx="4485">
                  <c:v>309986</c:v>
                </c:pt>
                <c:pt idx="4486">
                  <c:v>285014</c:v>
                </c:pt>
                <c:pt idx="4487">
                  <c:v>318986</c:v>
                </c:pt>
                <c:pt idx="4488">
                  <c:v>274014</c:v>
                </c:pt>
                <c:pt idx="4489">
                  <c:v>309986</c:v>
                </c:pt>
                <c:pt idx="4490">
                  <c:v>292018</c:v>
                </c:pt>
                <c:pt idx="4491">
                  <c:v>309982</c:v>
                </c:pt>
                <c:pt idx="4492">
                  <c:v>284017</c:v>
                </c:pt>
                <c:pt idx="4493">
                  <c:v>317984</c:v>
                </c:pt>
                <c:pt idx="4494">
                  <c:v>284016</c:v>
                </c:pt>
                <c:pt idx="4495">
                  <c:v>310983</c:v>
                </c:pt>
                <c:pt idx="4496">
                  <c:v>292014</c:v>
                </c:pt>
                <c:pt idx="4497">
                  <c:v>310986</c:v>
                </c:pt>
                <c:pt idx="4498">
                  <c:v>291014</c:v>
                </c:pt>
                <c:pt idx="4499">
                  <c:v>344986</c:v>
                </c:pt>
                <c:pt idx="4500">
                  <c:v>285014</c:v>
                </c:pt>
                <c:pt idx="4501">
                  <c:v>310987</c:v>
                </c:pt>
                <c:pt idx="4502">
                  <c:v>293013</c:v>
                </c:pt>
                <c:pt idx="4503">
                  <c:v>310988</c:v>
                </c:pt>
                <c:pt idx="4504">
                  <c:v>284014</c:v>
                </c:pt>
                <c:pt idx="4505">
                  <c:v>318984</c:v>
                </c:pt>
                <c:pt idx="4506">
                  <c:v>285014</c:v>
                </c:pt>
                <c:pt idx="4507">
                  <c:v>309986</c:v>
                </c:pt>
                <c:pt idx="4508">
                  <c:v>293017</c:v>
                </c:pt>
                <c:pt idx="4509">
                  <c:v>316983</c:v>
                </c:pt>
                <c:pt idx="4510">
                  <c:v>285017</c:v>
                </c:pt>
                <c:pt idx="4511">
                  <c:v>317983</c:v>
                </c:pt>
                <c:pt idx="4512">
                  <c:v>284017</c:v>
                </c:pt>
                <c:pt idx="4513">
                  <c:v>309983</c:v>
                </c:pt>
                <c:pt idx="4514">
                  <c:v>292016</c:v>
                </c:pt>
                <c:pt idx="4515">
                  <c:v>310984</c:v>
                </c:pt>
                <c:pt idx="4516">
                  <c:v>311014</c:v>
                </c:pt>
                <c:pt idx="4517">
                  <c:v>317986</c:v>
                </c:pt>
                <c:pt idx="4518">
                  <c:v>284014</c:v>
                </c:pt>
                <c:pt idx="4519">
                  <c:v>309986</c:v>
                </c:pt>
                <c:pt idx="4520">
                  <c:v>282017</c:v>
                </c:pt>
                <c:pt idx="4521">
                  <c:v>310983</c:v>
                </c:pt>
                <c:pt idx="4522">
                  <c:v>284014</c:v>
                </c:pt>
                <c:pt idx="4523">
                  <c:v>318988</c:v>
                </c:pt>
                <c:pt idx="4524">
                  <c:v>284014</c:v>
                </c:pt>
                <c:pt idx="4525">
                  <c:v>309984</c:v>
                </c:pt>
                <c:pt idx="4526">
                  <c:v>292014</c:v>
                </c:pt>
                <c:pt idx="4527">
                  <c:v>309986</c:v>
                </c:pt>
                <c:pt idx="4528">
                  <c:v>284017</c:v>
                </c:pt>
                <c:pt idx="4529">
                  <c:v>317983</c:v>
                </c:pt>
                <c:pt idx="4530">
                  <c:v>291016</c:v>
                </c:pt>
                <c:pt idx="4531">
                  <c:v>310984</c:v>
                </c:pt>
                <c:pt idx="4532">
                  <c:v>292018</c:v>
                </c:pt>
                <c:pt idx="4533">
                  <c:v>335982</c:v>
                </c:pt>
                <c:pt idx="4534">
                  <c:v>285014</c:v>
                </c:pt>
                <c:pt idx="4535">
                  <c:v>317986</c:v>
                </c:pt>
                <c:pt idx="4536">
                  <c:v>285017</c:v>
                </c:pt>
                <c:pt idx="4537">
                  <c:v>309984</c:v>
                </c:pt>
                <c:pt idx="4538">
                  <c:v>293018</c:v>
                </c:pt>
                <c:pt idx="4539">
                  <c:v>309982</c:v>
                </c:pt>
                <c:pt idx="4540">
                  <c:v>285013</c:v>
                </c:pt>
                <c:pt idx="4541">
                  <c:v>324987</c:v>
                </c:pt>
                <c:pt idx="4542">
                  <c:v>284017</c:v>
                </c:pt>
                <c:pt idx="4543">
                  <c:v>309982</c:v>
                </c:pt>
                <c:pt idx="4544">
                  <c:v>292018</c:v>
                </c:pt>
                <c:pt idx="4545">
                  <c:v>309982</c:v>
                </c:pt>
                <c:pt idx="4546">
                  <c:v>284015</c:v>
                </c:pt>
                <c:pt idx="4547">
                  <c:v>11188985</c:v>
                </c:pt>
                <c:pt idx="4548">
                  <c:v>318016</c:v>
                </c:pt>
                <c:pt idx="4549">
                  <c:v>310984</c:v>
                </c:pt>
                <c:pt idx="4550">
                  <c:v>284017</c:v>
                </c:pt>
                <c:pt idx="4551">
                  <c:v>318986</c:v>
                </c:pt>
                <c:pt idx="4552">
                  <c:v>274014</c:v>
                </c:pt>
                <c:pt idx="4553">
                  <c:v>309983</c:v>
                </c:pt>
                <c:pt idx="4554">
                  <c:v>292014</c:v>
                </c:pt>
                <c:pt idx="4555">
                  <c:v>309989</c:v>
                </c:pt>
                <c:pt idx="4556">
                  <c:v>336011</c:v>
                </c:pt>
                <c:pt idx="4557">
                  <c:v>317986</c:v>
                </c:pt>
                <c:pt idx="4558">
                  <c:v>284014</c:v>
                </c:pt>
                <c:pt idx="4559">
                  <c:v>309986</c:v>
                </c:pt>
                <c:pt idx="4560">
                  <c:v>292014</c:v>
                </c:pt>
                <c:pt idx="4561">
                  <c:v>309986</c:v>
                </c:pt>
                <c:pt idx="4562">
                  <c:v>291017</c:v>
                </c:pt>
                <c:pt idx="4563">
                  <c:v>318986</c:v>
                </c:pt>
                <c:pt idx="4564">
                  <c:v>285014</c:v>
                </c:pt>
                <c:pt idx="4565">
                  <c:v>336983</c:v>
                </c:pt>
                <c:pt idx="4566">
                  <c:v>292016</c:v>
                </c:pt>
                <c:pt idx="4567">
                  <c:v>310984</c:v>
                </c:pt>
                <c:pt idx="4568">
                  <c:v>284014</c:v>
                </c:pt>
                <c:pt idx="4569">
                  <c:v>318986</c:v>
                </c:pt>
                <c:pt idx="4570">
                  <c:v>284014</c:v>
                </c:pt>
                <c:pt idx="4571">
                  <c:v>310987</c:v>
                </c:pt>
                <c:pt idx="4572">
                  <c:v>293016</c:v>
                </c:pt>
                <c:pt idx="4573">
                  <c:v>316984</c:v>
                </c:pt>
                <c:pt idx="4574">
                  <c:v>284013</c:v>
                </c:pt>
                <c:pt idx="4575">
                  <c:v>317986</c:v>
                </c:pt>
                <c:pt idx="4576">
                  <c:v>284014</c:v>
                </c:pt>
                <c:pt idx="4577">
                  <c:v>309986</c:v>
                </c:pt>
                <c:pt idx="4578">
                  <c:v>292018</c:v>
                </c:pt>
                <c:pt idx="4579">
                  <c:v>309982</c:v>
                </c:pt>
                <c:pt idx="4580">
                  <c:v>284017</c:v>
                </c:pt>
                <c:pt idx="4581">
                  <c:v>317983</c:v>
                </c:pt>
                <c:pt idx="4582">
                  <c:v>310018</c:v>
                </c:pt>
                <c:pt idx="4583">
                  <c:v>309983</c:v>
                </c:pt>
                <c:pt idx="4584">
                  <c:v>282013</c:v>
                </c:pt>
                <c:pt idx="4585">
                  <c:v>309986</c:v>
                </c:pt>
                <c:pt idx="4586">
                  <c:v>284017</c:v>
                </c:pt>
                <c:pt idx="4587">
                  <c:v>317983</c:v>
                </c:pt>
                <c:pt idx="4588">
                  <c:v>284017</c:v>
                </c:pt>
                <c:pt idx="4589">
                  <c:v>309983</c:v>
                </c:pt>
                <c:pt idx="4590">
                  <c:v>292016</c:v>
                </c:pt>
                <c:pt idx="4591">
                  <c:v>309985</c:v>
                </c:pt>
                <c:pt idx="4592">
                  <c:v>284013</c:v>
                </c:pt>
                <c:pt idx="4593">
                  <c:v>317989</c:v>
                </c:pt>
                <c:pt idx="4594">
                  <c:v>291015</c:v>
                </c:pt>
                <c:pt idx="4595">
                  <c:v>310984</c:v>
                </c:pt>
                <c:pt idx="4596">
                  <c:v>293012</c:v>
                </c:pt>
                <c:pt idx="4597">
                  <c:v>310986</c:v>
                </c:pt>
                <c:pt idx="4598">
                  <c:v>284018</c:v>
                </c:pt>
                <c:pt idx="4599">
                  <c:v>344982</c:v>
                </c:pt>
                <c:pt idx="4600">
                  <c:v>285014</c:v>
                </c:pt>
                <c:pt idx="4601">
                  <c:v>310987</c:v>
                </c:pt>
                <c:pt idx="4602">
                  <c:v>293013</c:v>
                </c:pt>
                <c:pt idx="4603">
                  <c:v>310986</c:v>
                </c:pt>
                <c:pt idx="4604">
                  <c:v>285014</c:v>
                </c:pt>
                <c:pt idx="4605">
                  <c:v>324986</c:v>
                </c:pt>
                <c:pt idx="4606">
                  <c:v>284014</c:v>
                </c:pt>
                <c:pt idx="4607">
                  <c:v>309986</c:v>
                </c:pt>
                <c:pt idx="4608">
                  <c:v>292014</c:v>
                </c:pt>
                <c:pt idx="4609">
                  <c:v>309989</c:v>
                </c:pt>
                <c:pt idx="4610">
                  <c:v>284011</c:v>
                </c:pt>
                <c:pt idx="4611">
                  <c:v>317987</c:v>
                </c:pt>
                <c:pt idx="4612">
                  <c:v>284013</c:v>
                </c:pt>
                <c:pt idx="4613">
                  <c:v>309986</c:v>
                </c:pt>
                <c:pt idx="4614">
                  <c:v>292014</c:v>
                </c:pt>
                <c:pt idx="4615">
                  <c:v>309990</c:v>
                </c:pt>
                <c:pt idx="4616">
                  <c:v>300010</c:v>
                </c:pt>
                <c:pt idx="4617">
                  <c:v>317989</c:v>
                </c:pt>
                <c:pt idx="4618">
                  <c:v>284011</c:v>
                </c:pt>
                <c:pt idx="4619">
                  <c:v>309986</c:v>
                </c:pt>
                <c:pt idx="4620">
                  <c:v>292014</c:v>
                </c:pt>
                <c:pt idx="4621">
                  <c:v>309986</c:v>
                </c:pt>
                <c:pt idx="4622">
                  <c:v>284017</c:v>
                </c:pt>
                <c:pt idx="4623">
                  <c:v>317983</c:v>
                </c:pt>
                <c:pt idx="4624">
                  <c:v>284014</c:v>
                </c:pt>
                <c:pt idx="4625">
                  <c:v>309986</c:v>
                </c:pt>
                <c:pt idx="4626">
                  <c:v>299015</c:v>
                </c:pt>
                <c:pt idx="4627">
                  <c:v>310987</c:v>
                </c:pt>
                <c:pt idx="4628">
                  <c:v>285015</c:v>
                </c:pt>
                <c:pt idx="4629">
                  <c:v>318983</c:v>
                </c:pt>
                <c:pt idx="4630">
                  <c:v>285015</c:v>
                </c:pt>
                <c:pt idx="4631">
                  <c:v>310985</c:v>
                </c:pt>
                <c:pt idx="4632">
                  <c:v>293017</c:v>
                </c:pt>
                <c:pt idx="4633">
                  <c:v>336983</c:v>
                </c:pt>
                <c:pt idx="4634">
                  <c:v>285017</c:v>
                </c:pt>
                <c:pt idx="4635">
                  <c:v>318983</c:v>
                </c:pt>
                <c:pt idx="4636">
                  <c:v>285018</c:v>
                </c:pt>
                <c:pt idx="4637">
                  <c:v>316982</c:v>
                </c:pt>
                <c:pt idx="4638">
                  <c:v>292017</c:v>
                </c:pt>
                <c:pt idx="4639">
                  <c:v>309983</c:v>
                </c:pt>
                <c:pt idx="4640">
                  <c:v>284018</c:v>
                </c:pt>
                <c:pt idx="4641">
                  <c:v>317982</c:v>
                </c:pt>
                <c:pt idx="4642">
                  <c:v>284018</c:v>
                </c:pt>
                <c:pt idx="4643">
                  <c:v>309982</c:v>
                </c:pt>
                <c:pt idx="4644">
                  <c:v>292016</c:v>
                </c:pt>
                <c:pt idx="4645">
                  <c:v>309984</c:v>
                </c:pt>
                <c:pt idx="4646">
                  <c:v>284014</c:v>
                </c:pt>
                <c:pt idx="4647">
                  <c:v>6575986</c:v>
                </c:pt>
                <c:pt idx="4648">
                  <c:v>308014</c:v>
                </c:pt>
                <c:pt idx="4649">
                  <c:v>309986</c:v>
                </c:pt>
                <c:pt idx="4650">
                  <c:v>284017</c:v>
                </c:pt>
                <c:pt idx="4651">
                  <c:v>317983</c:v>
                </c:pt>
                <c:pt idx="4652">
                  <c:v>284017</c:v>
                </c:pt>
                <c:pt idx="4653">
                  <c:v>310983</c:v>
                </c:pt>
                <c:pt idx="4654">
                  <c:v>292018</c:v>
                </c:pt>
                <c:pt idx="4655">
                  <c:v>309982</c:v>
                </c:pt>
                <c:pt idx="4656">
                  <c:v>284017</c:v>
                </c:pt>
                <c:pt idx="4657">
                  <c:v>317983</c:v>
                </c:pt>
                <c:pt idx="4658">
                  <c:v>291017</c:v>
                </c:pt>
                <c:pt idx="4659">
                  <c:v>310983</c:v>
                </c:pt>
                <c:pt idx="4660">
                  <c:v>293014</c:v>
                </c:pt>
                <c:pt idx="4661">
                  <c:v>310986</c:v>
                </c:pt>
                <c:pt idx="4662">
                  <c:v>285018</c:v>
                </c:pt>
                <c:pt idx="4663">
                  <c:v>318982</c:v>
                </c:pt>
                <c:pt idx="4664">
                  <c:v>285014</c:v>
                </c:pt>
                <c:pt idx="4665">
                  <c:v>336989</c:v>
                </c:pt>
                <c:pt idx="4666">
                  <c:v>293013</c:v>
                </c:pt>
                <c:pt idx="4667">
                  <c:v>310984</c:v>
                </c:pt>
                <c:pt idx="4668">
                  <c:v>284014</c:v>
                </c:pt>
                <c:pt idx="4669">
                  <c:v>324986</c:v>
                </c:pt>
                <c:pt idx="4670">
                  <c:v>285017</c:v>
                </c:pt>
                <c:pt idx="4671">
                  <c:v>309983</c:v>
                </c:pt>
                <c:pt idx="4672">
                  <c:v>292015</c:v>
                </c:pt>
                <c:pt idx="4673">
                  <c:v>309985</c:v>
                </c:pt>
                <c:pt idx="4674">
                  <c:v>284014</c:v>
                </c:pt>
                <c:pt idx="4675">
                  <c:v>317989</c:v>
                </c:pt>
                <c:pt idx="4676">
                  <c:v>284011</c:v>
                </c:pt>
                <c:pt idx="4677">
                  <c:v>309986</c:v>
                </c:pt>
                <c:pt idx="4678">
                  <c:v>292014</c:v>
                </c:pt>
                <c:pt idx="4679">
                  <c:v>310986</c:v>
                </c:pt>
                <c:pt idx="4680">
                  <c:v>274017</c:v>
                </c:pt>
                <c:pt idx="4681">
                  <c:v>317983</c:v>
                </c:pt>
                <c:pt idx="4682">
                  <c:v>310017</c:v>
                </c:pt>
                <c:pt idx="4683">
                  <c:v>309984</c:v>
                </c:pt>
                <c:pt idx="4684">
                  <c:v>292016</c:v>
                </c:pt>
                <c:pt idx="4685">
                  <c:v>309983</c:v>
                </c:pt>
                <c:pt idx="4686">
                  <c:v>284014</c:v>
                </c:pt>
                <c:pt idx="4687">
                  <c:v>317986</c:v>
                </c:pt>
                <c:pt idx="4688">
                  <c:v>285017</c:v>
                </c:pt>
                <c:pt idx="4689">
                  <c:v>309983</c:v>
                </c:pt>
                <c:pt idx="4690">
                  <c:v>299017</c:v>
                </c:pt>
                <c:pt idx="4691">
                  <c:v>310983</c:v>
                </c:pt>
                <c:pt idx="4692">
                  <c:v>285014</c:v>
                </c:pt>
                <c:pt idx="4693">
                  <c:v>318986</c:v>
                </c:pt>
                <c:pt idx="4694">
                  <c:v>285018</c:v>
                </c:pt>
                <c:pt idx="4695">
                  <c:v>310982</c:v>
                </c:pt>
                <c:pt idx="4696">
                  <c:v>293014</c:v>
                </c:pt>
                <c:pt idx="4697">
                  <c:v>310986</c:v>
                </c:pt>
                <c:pt idx="4698">
                  <c:v>285017</c:v>
                </c:pt>
                <c:pt idx="4699">
                  <c:v>344983</c:v>
                </c:pt>
                <c:pt idx="4700">
                  <c:v>285014</c:v>
                </c:pt>
                <c:pt idx="4701">
                  <c:v>316986</c:v>
                </c:pt>
                <c:pt idx="4702">
                  <c:v>292016</c:v>
                </c:pt>
                <c:pt idx="4703">
                  <c:v>309984</c:v>
                </c:pt>
                <c:pt idx="4704">
                  <c:v>284015</c:v>
                </c:pt>
                <c:pt idx="4705">
                  <c:v>318985</c:v>
                </c:pt>
                <c:pt idx="4706">
                  <c:v>284017</c:v>
                </c:pt>
                <c:pt idx="4707">
                  <c:v>309983</c:v>
                </c:pt>
                <c:pt idx="4708">
                  <c:v>292017</c:v>
                </c:pt>
                <c:pt idx="4709">
                  <c:v>309983</c:v>
                </c:pt>
                <c:pt idx="4710">
                  <c:v>284018</c:v>
                </c:pt>
                <c:pt idx="4711">
                  <c:v>317982</c:v>
                </c:pt>
                <c:pt idx="4712">
                  <c:v>274017</c:v>
                </c:pt>
                <c:pt idx="4713">
                  <c:v>309983</c:v>
                </c:pt>
                <c:pt idx="4714">
                  <c:v>293018</c:v>
                </c:pt>
                <c:pt idx="4715">
                  <c:v>309982</c:v>
                </c:pt>
                <c:pt idx="4716">
                  <c:v>310017</c:v>
                </c:pt>
                <c:pt idx="4717">
                  <c:v>317983</c:v>
                </c:pt>
                <c:pt idx="4718">
                  <c:v>284017</c:v>
                </c:pt>
                <c:pt idx="4719">
                  <c:v>309983</c:v>
                </c:pt>
                <c:pt idx="4720">
                  <c:v>292016</c:v>
                </c:pt>
                <c:pt idx="4721">
                  <c:v>309984</c:v>
                </c:pt>
                <c:pt idx="4722">
                  <c:v>291018</c:v>
                </c:pt>
                <c:pt idx="4723">
                  <c:v>318982</c:v>
                </c:pt>
                <c:pt idx="4724">
                  <c:v>285014</c:v>
                </c:pt>
                <c:pt idx="4725">
                  <c:v>310986</c:v>
                </c:pt>
                <c:pt idx="4726">
                  <c:v>293018</c:v>
                </c:pt>
                <c:pt idx="4727">
                  <c:v>310985</c:v>
                </c:pt>
                <c:pt idx="4728">
                  <c:v>285014</c:v>
                </c:pt>
                <c:pt idx="4729">
                  <c:v>318983</c:v>
                </c:pt>
                <c:pt idx="4730">
                  <c:v>285017</c:v>
                </c:pt>
                <c:pt idx="4731">
                  <c:v>310983</c:v>
                </c:pt>
                <c:pt idx="4732">
                  <c:v>293017</c:v>
                </c:pt>
                <c:pt idx="4733">
                  <c:v>342983</c:v>
                </c:pt>
                <c:pt idx="4734">
                  <c:v>284014</c:v>
                </c:pt>
                <c:pt idx="4735">
                  <c:v>317989</c:v>
                </c:pt>
                <c:pt idx="4736">
                  <c:v>284012</c:v>
                </c:pt>
                <c:pt idx="4737">
                  <c:v>309986</c:v>
                </c:pt>
                <c:pt idx="4738">
                  <c:v>292013</c:v>
                </c:pt>
                <c:pt idx="4739">
                  <c:v>309986</c:v>
                </c:pt>
                <c:pt idx="4740">
                  <c:v>285018</c:v>
                </c:pt>
                <c:pt idx="4741">
                  <c:v>317982</c:v>
                </c:pt>
                <c:pt idx="4742">
                  <c:v>284018</c:v>
                </c:pt>
                <c:pt idx="4743">
                  <c:v>309982</c:v>
                </c:pt>
                <c:pt idx="4744">
                  <c:v>282017</c:v>
                </c:pt>
                <c:pt idx="4745">
                  <c:v>309983</c:v>
                </c:pt>
                <c:pt idx="4746">
                  <c:v>284018</c:v>
                </c:pt>
                <c:pt idx="4747">
                  <c:v>9542982</c:v>
                </c:pt>
                <c:pt idx="4748">
                  <c:v>318017</c:v>
                </c:pt>
                <c:pt idx="4749">
                  <c:v>309983</c:v>
                </c:pt>
                <c:pt idx="4750">
                  <c:v>284019</c:v>
                </c:pt>
                <c:pt idx="4751">
                  <c:v>317981</c:v>
                </c:pt>
                <c:pt idx="4752">
                  <c:v>285014</c:v>
                </c:pt>
                <c:pt idx="4753">
                  <c:v>309989</c:v>
                </c:pt>
                <c:pt idx="4754">
                  <c:v>299013</c:v>
                </c:pt>
                <c:pt idx="4755">
                  <c:v>310984</c:v>
                </c:pt>
                <c:pt idx="4756">
                  <c:v>285014</c:v>
                </c:pt>
                <c:pt idx="4757">
                  <c:v>318989</c:v>
                </c:pt>
                <c:pt idx="4758">
                  <c:v>285015</c:v>
                </c:pt>
                <c:pt idx="4759">
                  <c:v>310985</c:v>
                </c:pt>
                <c:pt idx="4760">
                  <c:v>293011</c:v>
                </c:pt>
                <c:pt idx="4761">
                  <c:v>310986</c:v>
                </c:pt>
                <c:pt idx="4762">
                  <c:v>285016</c:v>
                </c:pt>
                <c:pt idx="4763">
                  <c:v>318987</c:v>
                </c:pt>
                <c:pt idx="4764">
                  <c:v>285014</c:v>
                </c:pt>
                <c:pt idx="4765">
                  <c:v>342983</c:v>
                </c:pt>
                <c:pt idx="4766">
                  <c:v>292014</c:v>
                </c:pt>
                <c:pt idx="4767">
                  <c:v>309989</c:v>
                </c:pt>
                <c:pt idx="4768">
                  <c:v>284011</c:v>
                </c:pt>
                <c:pt idx="4769">
                  <c:v>318986</c:v>
                </c:pt>
                <c:pt idx="4770">
                  <c:v>284017</c:v>
                </c:pt>
                <c:pt idx="4771">
                  <c:v>309983</c:v>
                </c:pt>
                <c:pt idx="4772">
                  <c:v>292018</c:v>
                </c:pt>
                <c:pt idx="4773">
                  <c:v>309982</c:v>
                </c:pt>
                <c:pt idx="4774">
                  <c:v>284018</c:v>
                </c:pt>
                <c:pt idx="4775">
                  <c:v>317982</c:v>
                </c:pt>
                <c:pt idx="4776">
                  <c:v>274015</c:v>
                </c:pt>
                <c:pt idx="4777">
                  <c:v>309985</c:v>
                </c:pt>
                <c:pt idx="4778">
                  <c:v>293018</c:v>
                </c:pt>
                <c:pt idx="4779">
                  <c:v>309982</c:v>
                </c:pt>
                <c:pt idx="4780">
                  <c:v>284014</c:v>
                </c:pt>
                <c:pt idx="4781">
                  <c:v>317986</c:v>
                </c:pt>
                <c:pt idx="4782">
                  <c:v>310016</c:v>
                </c:pt>
                <c:pt idx="4783">
                  <c:v>309984</c:v>
                </c:pt>
                <c:pt idx="4784">
                  <c:v>292014</c:v>
                </c:pt>
                <c:pt idx="4785">
                  <c:v>309989</c:v>
                </c:pt>
                <c:pt idx="4786">
                  <c:v>291015</c:v>
                </c:pt>
                <c:pt idx="4787">
                  <c:v>318982</c:v>
                </c:pt>
                <c:pt idx="4788">
                  <c:v>285014</c:v>
                </c:pt>
                <c:pt idx="4789">
                  <c:v>310986</c:v>
                </c:pt>
                <c:pt idx="4790">
                  <c:v>293018</c:v>
                </c:pt>
                <c:pt idx="4791">
                  <c:v>310985</c:v>
                </c:pt>
                <c:pt idx="4792">
                  <c:v>285014</c:v>
                </c:pt>
                <c:pt idx="4793">
                  <c:v>318983</c:v>
                </c:pt>
                <c:pt idx="4794">
                  <c:v>284018</c:v>
                </c:pt>
                <c:pt idx="4795">
                  <c:v>310985</c:v>
                </c:pt>
                <c:pt idx="4796">
                  <c:v>293011</c:v>
                </c:pt>
                <c:pt idx="4797">
                  <c:v>377986</c:v>
                </c:pt>
                <c:pt idx="4798">
                  <c:v>284017</c:v>
                </c:pt>
                <c:pt idx="4799">
                  <c:v>344983</c:v>
                </c:pt>
                <c:pt idx="4800">
                  <c:v>285017</c:v>
                </c:pt>
                <c:pt idx="4801">
                  <c:v>310983</c:v>
                </c:pt>
                <c:pt idx="4802">
                  <c:v>292016</c:v>
                </c:pt>
                <c:pt idx="4803">
                  <c:v>309985</c:v>
                </c:pt>
                <c:pt idx="4804">
                  <c:v>284015</c:v>
                </c:pt>
                <c:pt idx="4805">
                  <c:v>317984</c:v>
                </c:pt>
                <c:pt idx="4806">
                  <c:v>284017</c:v>
                </c:pt>
                <c:pt idx="4807">
                  <c:v>309983</c:v>
                </c:pt>
                <c:pt idx="4808">
                  <c:v>282014</c:v>
                </c:pt>
                <c:pt idx="4809">
                  <c:v>309986</c:v>
                </c:pt>
                <c:pt idx="4810">
                  <c:v>284017</c:v>
                </c:pt>
                <c:pt idx="4811">
                  <c:v>317984</c:v>
                </c:pt>
                <c:pt idx="4812">
                  <c:v>284016</c:v>
                </c:pt>
                <c:pt idx="4813">
                  <c:v>309983</c:v>
                </c:pt>
                <c:pt idx="4814">
                  <c:v>292016</c:v>
                </c:pt>
                <c:pt idx="4815">
                  <c:v>309984</c:v>
                </c:pt>
                <c:pt idx="4816">
                  <c:v>310014</c:v>
                </c:pt>
                <c:pt idx="4817">
                  <c:v>317986</c:v>
                </c:pt>
                <c:pt idx="4818">
                  <c:v>291018</c:v>
                </c:pt>
                <c:pt idx="4819">
                  <c:v>310982</c:v>
                </c:pt>
                <c:pt idx="4820">
                  <c:v>293014</c:v>
                </c:pt>
                <c:pt idx="4821">
                  <c:v>310987</c:v>
                </c:pt>
                <c:pt idx="4822">
                  <c:v>285016</c:v>
                </c:pt>
                <c:pt idx="4823">
                  <c:v>318983</c:v>
                </c:pt>
                <c:pt idx="4824">
                  <c:v>285017</c:v>
                </c:pt>
                <c:pt idx="4825">
                  <c:v>310984</c:v>
                </c:pt>
                <c:pt idx="4826">
                  <c:v>293016</c:v>
                </c:pt>
                <c:pt idx="4827">
                  <c:v>310983</c:v>
                </c:pt>
                <c:pt idx="4828">
                  <c:v>285017</c:v>
                </c:pt>
                <c:pt idx="4829">
                  <c:v>324986</c:v>
                </c:pt>
                <c:pt idx="4830">
                  <c:v>284011</c:v>
                </c:pt>
                <c:pt idx="4831">
                  <c:v>309986</c:v>
                </c:pt>
                <c:pt idx="4832">
                  <c:v>292015</c:v>
                </c:pt>
                <c:pt idx="4833">
                  <c:v>335985</c:v>
                </c:pt>
                <c:pt idx="4834">
                  <c:v>284018</c:v>
                </c:pt>
                <c:pt idx="4835">
                  <c:v>317982</c:v>
                </c:pt>
                <c:pt idx="4836">
                  <c:v>284017</c:v>
                </c:pt>
                <c:pt idx="4837">
                  <c:v>309983</c:v>
                </c:pt>
                <c:pt idx="4838">
                  <c:v>292017</c:v>
                </c:pt>
                <c:pt idx="4839">
                  <c:v>309983</c:v>
                </c:pt>
                <c:pt idx="4840">
                  <c:v>274017</c:v>
                </c:pt>
                <c:pt idx="4841">
                  <c:v>317983</c:v>
                </c:pt>
                <c:pt idx="4842">
                  <c:v>284018</c:v>
                </c:pt>
                <c:pt idx="4843">
                  <c:v>309983</c:v>
                </c:pt>
                <c:pt idx="4844">
                  <c:v>292016</c:v>
                </c:pt>
                <c:pt idx="4845">
                  <c:v>309983</c:v>
                </c:pt>
                <c:pt idx="4846">
                  <c:v>284018</c:v>
                </c:pt>
                <c:pt idx="4847">
                  <c:v>12130982</c:v>
                </c:pt>
                <c:pt idx="4848">
                  <c:v>319016</c:v>
                </c:pt>
                <c:pt idx="4849">
                  <c:v>310984</c:v>
                </c:pt>
                <c:pt idx="4850">
                  <c:v>291017</c:v>
                </c:pt>
                <c:pt idx="4851">
                  <c:v>317983</c:v>
                </c:pt>
                <c:pt idx="4852">
                  <c:v>284018</c:v>
                </c:pt>
                <c:pt idx="4853">
                  <c:v>309983</c:v>
                </c:pt>
                <c:pt idx="4854">
                  <c:v>293013</c:v>
                </c:pt>
                <c:pt idx="4855">
                  <c:v>310986</c:v>
                </c:pt>
                <c:pt idx="4856">
                  <c:v>284014</c:v>
                </c:pt>
                <c:pt idx="4857">
                  <c:v>318986</c:v>
                </c:pt>
                <c:pt idx="4858">
                  <c:v>285014</c:v>
                </c:pt>
                <c:pt idx="4859">
                  <c:v>309986</c:v>
                </c:pt>
                <c:pt idx="4860">
                  <c:v>293017</c:v>
                </c:pt>
                <c:pt idx="4861">
                  <c:v>316986</c:v>
                </c:pt>
                <c:pt idx="4862">
                  <c:v>285014</c:v>
                </c:pt>
                <c:pt idx="4863">
                  <c:v>318983</c:v>
                </c:pt>
                <c:pt idx="4864">
                  <c:v>284018</c:v>
                </c:pt>
                <c:pt idx="4865">
                  <c:v>336982</c:v>
                </c:pt>
                <c:pt idx="4866">
                  <c:v>293015</c:v>
                </c:pt>
                <c:pt idx="4867">
                  <c:v>309986</c:v>
                </c:pt>
                <c:pt idx="4868">
                  <c:v>284016</c:v>
                </c:pt>
                <c:pt idx="4869">
                  <c:v>318984</c:v>
                </c:pt>
                <c:pt idx="4870">
                  <c:v>285015</c:v>
                </c:pt>
                <c:pt idx="4871">
                  <c:v>310984</c:v>
                </c:pt>
                <c:pt idx="4872">
                  <c:v>283014</c:v>
                </c:pt>
                <c:pt idx="4873">
                  <c:v>310986</c:v>
                </c:pt>
                <c:pt idx="4874">
                  <c:v>285018</c:v>
                </c:pt>
                <c:pt idx="4875">
                  <c:v>318982</c:v>
                </c:pt>
                <c:pt idx="4876">
                  <c:v>285014</c:v>
                </c:pt>
                <c:pt idx="4877">
                  <c:v>310986</c:v>
                </c:pt>
                <c:pt idx="4878">
                  <c:v>293018</c:v>
                </c:pt>
                <c:pt idx="4879">
                  <c:v>310982</c:v>
                </c:pt>
                <c:pt idx="4880">
                  <c:v>285017</c:v>
                </c:pt>
                <c:pt idx="4881">
                  <c:v>318983</c:v>
                </c:pt>
                <c:pt idx="4882">
                  <c:v>317014</c:v>
                </c:pt>
                <c:pt idx="4883">
                  <c:v>310986</c:v>
                </c:pt>
                <c:pt idx="4884">
                  <c:v>292017</c:v>
                </c:pt>
                <c:pt idx="4885">
                  <c:v>310983</c:v>
                </c:pt>
                <c:pt idx="4886">
                  <c:v>284017</c:v>
                </c:pt>
                <c:pt idx="4887">
                  <c:v>317983</c:v>
                </c:pt>
                <c:pt idx="4888">
                  <c:v>284017</c:v>
                </c:pt>
                <c:pt idx="4889">
                  <c:v>310983</c:v>
                </c:pt>
                <c:pt idx="4890">
                  <c:v>292014</c:v>
                </c:pt>
                <c:pt idx="4891">
                  <c:v>310986</c:v>
                </c:pt>
                <c:pt idx="4892">
                  <c:v>285017</c:v>
                </c:pt>
                <c:pt idx="4893">
                  <c:v>324983</c:v>
                </c:pt>
                <c:pt idx="4894">
                  <c:v>285018</c:v>
                </c:pt>
                <c:pt idx="4895">
                  <c:v>310985</c:v>
                </c:pt>
                <c:pt idx="4896">
                  <c:v>293011</c:v>
                </c:pt>
                <c:pt idx="4897">
                  <c:v>310986</c:v>
                </c:pt>
                <c:pt idx="4898">
                  <c:v>285017</c:v>
                </c:pt>
                <c:pt idx="4899">
                  <c:v>344983</c:v>
                </c:pt>
                <c:pt idx="4900">
                  <c:v>285014</c:v>
                </c:pt>
                <c:pt idx="4901">
                  <c:v>310986</c:v>
                </c:pt>
                <c:pt idx="4902">
                  <c:v>293017</c:v>
                </c:pt>
                <c:pt idx="4903">
                  <c:v>310984</c:v>
                </c:pt>
                <c:pt idx="4904">
                  <c:v>275013</c:v>
                </c:pt>
                <c:pt idx="4905">
                  <c:v>318986</c:v>
                </c:pt>
                <c:pt idx="4906">
                  <c:v>285018</c:v>
                </c:pt>
                <c:pt idx="4907">
                  <c:v>310982</c:v>
                </c:pt>
                <c:pt idx="4908">
                  <c:v>293014</c:v>
                </c:pt>
                <c:pt idx="4909">
                  <c:v>310986</c:v>
                </c:pt>
                <c:pt idx="4910">
                  <c:v>285017</c:v>
                </c:pt>
                <c:pt idx="4911">
                  <c:v>318984</c:v>
                </c:pt>
                <c:pt idx="4912">
                  <c:v>285016</c:v>
                </c:pt>
                <c:pt idx="4913">
                  <c:v>310983</c:v>
                </c:pt>
                <c:pt idx="4914">
                  <c:v>299014</c:v>
                </c:pt>
                <c:pt idx="4915">
                  <c:v>310986</c:v>
                </c:pt>
                <c:pt idx="4916">
                  <c:v>310016</c:v>
                </c:pt>
                <c:pt idx="4917">
                  <c:v>317984</c:v>
                </c:pt>
                <c:pt idx="4918">
                  <c:v>285017</c:v>
                </c:pt>
                <c:pt idx="4919">
                  <c:v>309983</c:v>
                </c:pt>
                <c:pt idx="4920">
                  <c:v>293014</c:v>
                </c:pt>
                <c:pt idx="4921">
                  <c:v>310989</c:v>
                </c:pt>
                <c:pt idx="4922">
                  <c:v>285014</c:v>
                </c:pt>
                <c:pt idx="4923">
                  <c:v>318983</c:v>
                </c:pt>
                <c:pt idx="4924">
                  <c:v>284014</c:v>
                </c:pt>
                <c:pt idx="4925">
                  <c:v>316986</c:v>
                </c:pt>
                <c:pt idx="4926">
                  <c:v>293016</c:v>
                </c:pt>
                <c:pt idx="4927">
                  <c:v>309984</c:v>
                </c:pt>
                <c:pt idx="4928">
                  <c:v>285017</c:v>
                </c:pt>
                <c:pt idx="4929">
                  <c:v>318983</c:v>
                </c:pt>
                <c:pt idx="4930">
                  <c:v>285018</c:v>
                </c:pt>
                <c:pt idx="4931">
                  <c:v>310982</c:v>
                </c:pt>
                <c:pt idx="4932">
                  <c:v>293017</c:v>
                </c:pt>
                <c:pt idx="4933">
                  <c:v>336983</c:v>
                </c:pt>
                <c:pt idx="4934">
                  <c:v>285014</c:v>
                </c:pt>
                <c:pt idx="4935">
                  <c:v>318988</c:v>
                </c:pt>
                <c:pt idx="4936">
                  <c:v>275013</c:v>
                </c:pt>
                <c:pt idx="4937">
                  <c:v>310985</c:v>
                </c:pt>
                <c:pt idx="4938">
                  <c:v>293018</c:v>
                </c:pt>
                <c:pt idx="4939">
                  <c:v>310982</c:v>
                </c:pt>
                <c:pt idx="4940">
                  <c:v>285018</c:v>
                </c:pt>
                <c:pt idx="4941">
                  <c:v>318982</c:v>
                </c:pt>
                <c:pt idx="4942">
                  <c:v>285017</c:v>
                </c:pt>
                <c:pt idx="4943">
                  <c:v>310983</c:v>
                </c:pt>
                <c:pt idx="4944">
                  <c:v>293017</c:v>
                </c:pt>
                <c:pt idx="4945">
                  <c:v>310983</c:v>
                </c:pt>
                <c:pt idx="4946">
                  <c:v>291018</c:v>
                </c:pt>
                <c:pt idx="4947">
                  <c:v>12570982</c:v>
                </c:pt>
                <c:pt idx="4948">
                  <c:v>318016</c:v>
                </c:pt>
                <c:pt idx="4949">
                  <c:v>310985</c:v>
                </c:pt>
                <c:pt idx="4950">
                  <c:v>285013</c:v>
                </c:pt>
                <c:pt idx="4951">
                  <c:v>317989</c:v>
                </c:pt>
                <c:pt idx="4952">
                  <c:v>284011</c:v>
                </c:pt>
                <c:pt idx="4953">
                  <c:v>310986</c:v>
                </c:pt>
                <c:pt idx="4954">
                  <c:v>292018</c:v>
                </c:pt>
                <c:pt idx="4955">
                  <c:v>310982</c:v>
                </c:pt>
                <c:pt idx="4956">
                  <c:v>285014</c:v>
                </c:pt>
                <c:pt idx="4957">
                  <c:v>324986</c:v>
                </c:pt>
                <c:pt idx="4958">
                  <c:v>285014</c:v>
                </c:pt>
                <c:pt idx="4959">
                  <c:v>310986</c:v>
                </c:pt>
                <c:pt idx="4960">
                  <c:v>293015</c:v>
                </c:pt>
                <c:pt idx="4961">
                  <c:v>310985</c:v>
                </c:pt>
                <c:pt idx="4962">
                  <c:v>285014</c:v>
                </c:pt>
                <c:pt idx="4963">
                  <c:v>318986</c:v>
                </c:pt>
                <c:pt idx="4964">
                  <c:v>285019</c:v>
                </c:pt>
                <c:pt idx="4965">
                  <c:v>336981</c:v>
                </c:pt>
                <c:pt idx="4966">
                  <c:v>293015</c:v>
                </c:pt>
                <c:pt idx="4967">
                  <c:v>367985</c:v>
                </c:pt>
                <c:pt idx="4968">
                  <c:v>276018</c:v>
                </c:pt>
                <c:pt idx="4969">
                  <c:v>318982</c:v>
                </c:pt>
                <c:pt idx="4970">
                  <c:v>285014</c:v>
                </c:pt>
                <c:pt idx="4971">
                  <c:v>310986</c:v>
                </c:pt>
                <c:pt idx="4972">
                  <c:v>293018</c:v>
                </c:pt>
                <c:pt idx="4973">
                  <c:v>310982</c:v>
                </c:pt>
                <c:pt idx="4974">
                  <c:v>285017</c:v>
                </c:pt>
                <c:pt idx="4975">
                  <c:v>318983</c:v>
                </c:pt>
                <c:pt idx="4976">
                  <c:v>285015</c:v>
                </c:pt>
                <c:pt idx="4977">
                  <c:v>310985</c:v>
                </c:pt>
                <c:pt idx="4978">
                  <c:v>299018</c:v>
                </c:pt>
                <c:pt idx="4979">
                  <c:v>309982</c:v>
                </c:pt>
                <c:pt idx="4980">
                  <c:v>284017</c:v>
                </c:pt>
                <c:pt idx="4981">
                  <c:v>317983</c:v>
                </c:pt>
                <c:pt idx="4982">
                  <c:v>310017</c:v>
                </c:pt>
                <c:pt idx="4983">
                  <c:v>309983</c:v>
                </c:pt>
                <c:pt idx="4984">
                  <c:v>292017</c:v>
                </c:pt>
                <c:pt idx="4985">
                  <c:v>309983</c:v>
                </c:pt>
                <c:pt idx="4986">
                  <c:v>284015</c:v>
                </c:pt>
                <c:pt idx="4987">
                  <c:v>317988</c:v>
                </c:pt>
                <c:pt idx="4988">
                  <c:v>284011</c:v>
                </c:pt>
                <c:pt idx="4989">
                  <c:v>316986</c:v>
                </c:pt>
                <c:pt idx="4990">
                  <c:v>293014</c:v>
                </c:pt>
                <c:pt idx="4991">
                  <c:v>310986</c:v>
                </c:pt>
                <c:pt idx="4992">
                  <c:v>285018</c:v>
                </c:pt>
                <c:pt idx="4993">
                  <c:v>318982</c:v>
                </c:pt>
                <c:pt idx="4994">
                  <c:v>285014</c:v>
                </c:pt>
                <c:pt idx="4995">
                  <c:v>310986</c:v>
                </c:pt>
                <c:pt idx="4996">
                  <c:v>293018</c:v>
                </c:pt>
                <c:pt idx="4997">
                  <c:v>310982</c:v>
                </c:pt>
                <c:pt idx="4998">
                  <c:v>285017</c:v>
                </c:pt>
                <c:pt idx="4999">
                  <c:v>344986</c:v>
                </c:pt>
                <c:pt idx="5000">
                  <c:v>275014</c:v>
                </c:pt>
                <c:pt idx="5001">
                  <c:v>310983</c:v>
                </c:pt>
                <c:pt idx="5002">
                  <c:v>293014</c:v>
                </c:pt>
                <c:pt idx="5003">
                  <c:v>310986</c:v>
                </c:pt>
                <c:pt idx="5004">
                  <c:v>285018</c:v>
                </c:pt>
                <c:pt idx="5005">
                  <c:v>318982</c:v>
                </c:pt>
                <c:pt idx="5006">
                  <c:v>285014</c:v>
                </c:pt>
                <c:pt idx="5007">
                  <c:v>310986</c:v>
                </c:pt>
                <c:pt idx="5008">
                  <c:v>293019</c:v>
                </c:pt>
                <c:pt idx="5009">
                  <c:v>310981</c:v>
                </c:pt>
                <c:pt idx="5010">
                  <c:v>291018</c:v>
                </c:pt>
                <c:pt idx="5011">
                  <c:v>317983</c:v>
                </c:pt>
                <c:pt idx="5012">
                  <c:v>284017</c:v>
                </c:pt>
                <c:pt idx="5013">
                  <c:v>309982</c:v>
                </c:pt>
                <c:pt idx="5014">
                  <c:v>292017</c:v>
                </c:pt>
                <c:pt idx="5015">
                  <c:v>309983</c:v>
                </c:pt>
                <c:pt idx="5016">
                  <c:v>310015</c:v>
                </c:pt>
                <c:pt idx="5017">
                  <c:v>317985</c:v>
                </c:pt>
                <c:pt idx="5018">
                  <c:v>284014</c:v>
                </c:pt>
                <c:pt idx="5019">
                  <c:v>309989</c:v>
                </c:pt>
                <c:pt idx="5020">
                  <c:v>292012</c:v>
                </c:pt>
                <c:pt idx="5021">
                  <c:v>316985</c:v>
                </c:pt>
                <c:pt idx="5022">
                  <c:v>285014</c:v>
                </c:pt>
                <c:pt idx="5023">
                  <c:v>318986</c:v>
                </c:pt>
                <c:pt idx="5024">
                  <c:v>285017</c:v>
                </c:pt>
                <c:pt idx="5025">
                  <c:v>310983</c:v>
                </c:pt>
                <c:pt idx="5026">
                  <c:v>293015</c:v>
                </c:pt>
                <c:pt idx="5027">
                  <c:v>310985</c:v>
                </c:pt>
                <c:pt idx="5028">
                  <c:v>285018</c:v>
                </c:pt>
                <c:pt idx="5029">
                  <c:v>318982</c:v>
                </c:pt>
                <c:pt idx="5030">
                  <c:v>285015</c:v>
                </c:pt>
                <c:pt idx="5031">
                  <c:v>310985</c:v>
                </c:pt>
                <c:pt idx="5032">
                  <c:v>283017</c:v>
                </c:pt>
                <c:pt idx="5033">
                  <c:v>336983</c:v>
                </c:pt>
                <c:pt idx="5034">
                  <c:v>285014</c:v>
                </c:pt>
                <c:pt idx="5035">
                  <c:v>318986</c:v>
                </c:pt>
                <c:pt idx="5036">
                  <c:v>285017</c:v>
                </c:pt>
                <c:pt idx="5037">
                  <c:v>310983</c:v>
                </c:pt>
                <c:pt idx="5038">
                  <c:v>293014</c:v>
                </c:pt>
                <c:pt idx="5039">
                  <c:v>310986</c:v>
                </c:pt>
                <c:pt idx="5040">
                  <c:v>285018</c:v>
                </c:pt>
                <c:pt idx="5041">
                  <c:v>318982</c:v>
                </c:pt>
                <c:pt idx="5042">
                  <c:v>291017</c:v>
                </c:pt>
                <c:pt idx="5043">
                  <c:v>309983</c:v>
                </c:pt>
                <c:pt idx="5044">
                  <c:v>292014</c:v>
                </c:pt>
                <c:pt idx="5045">
                  <c:v>309986</c:v>
                </c:pt>
                <c:pt idx="5046">
                  <c:v>284016</c:v>
                </c:pt>
                <c:pt idx="5047">
                  <c:v>10064984</c:v>
                </c:pt>
                <c:pt idx="5048">
                  <c:v>319019</c:v>
                </c:pt>
                <c:pt idx="5049">
                  <c:v>310981</c:v>
                </c:pt>
                <c:pt idx="5050">
                  <c:v>285017</c:v>
                </c:pt>
                <c:pt idx="5051">
                  <c:v>318983</c:v>
                </c:pt>
                <c:pt idx="5052">
                  <c:v>285018</c:v>
                </c:pt>
                <c:pt idx="5053">
                  <c:v>316982</c:v>
                </c:pt>
                <c:pt idx="5054">
                  <c:v>292016</c:v>
                </c:pt>
                <c:pt idx="5055">
                  <c:v>310985</c:v>
                </c:pt>
                <c:pt idx="5056">
                  <c:v>284016</c:v>
                </c:pt>
                <c:pt idx="5057">
                  <c:v>317983</c:v>
                </c:pt>
                <c:pt idx="5058">
                  <c:v>285014</c:v>
                </c:pt>
                <c:pt idx="5059">
                  <c:v>310986</c:v>
                </c:pt>
                <c:pt idx="5060">
                  <c:v>292018</c:v>
                </c:pt>
                <c:pt idx="5061">
                  <c:v>309982</c:v>
                </c:pt>
                <c:pt idx="5062">
                  <c:v>285017</c:v>
                </c:pt>
                <c:pt idx="5063">
                  <c:v>317983</c:v>
                </c:pt>
                <c:pt idx="5064">
                  <c:v>274018</c:v>
                </c:pt>
                <c:pt idx="5065">
                  <c:v>335982</c:v>
                </c:pt>
                <c:pt idx="5066">
                  <c:v>292014</c:v>
                </c:pt>
                <c:pt idx="5067">
                  <c:v>310986</c:v>
                </c:pt>
                <c:pt idx="5068">
                  <c:v>284015</c:v>
                </c:pt>
                <c:pt idx="5069">
                  <c:v>317985</c:v>
                </c:pt>
                <c:pt idx="5070">
                  <c:v>285017</c:v>
                </c:pt>
                <c:pt idx="5071">
                  <c:v>310983</c:v>
                </c:pt>
                <c:pt idx="5072">
                  <c:v>292014</c:v>
                </c:pt>
                <c:pt idx="5073">
                  <c:v>309986</c:v>
                </c:pt>
                <c:pt idx="5074">
                  <c:v>291017</c:v>
                </c:pt>
                <c:pt idx="5075">
                  <c:v>318983</c:v>
                </c:pt>
                <c:pt idx="5076">
                  <c:v>285017</c:v>
                </c:pt>
                <c:pt idx="5077">
                  <c:v>310983</c:v>
                </c:pt>
                <c:pt idx="5078">
                  <c:v>293017</c:v>
                </c:pt>
                <c:pt idx="5079">
                  <c:v>310983</c:v>
                </c:pt>
                <c:pt idx="5080">
                  <c:v>285014</c:v>
                </c:pt>
                <c:pt idx="5081">
                  <c:v>318987</c:v>
                </c:pt>
                <c:pt idx="5082">
                  <c:v>311013</c:v>
                </c:pt>
                <c:pt idx="5083">
                  <c:v>310986</c:v>
                </c:pt>
                <c:pt idx="5084">
                  <c:v>293014</c:v>
                </c:pt>
                <c:pt idx="5085">
                  <c:v>316986</c:v>
                </c:pt>
                <c:pt idx="5086">
                  <c:v>284017</c:v>
                </c:pt>
                <c:pt idx="5087">
                  <c:v>317983</c:v>
                </c:pt>
                <c:pt idx="5088">
                  <c:v>285014</c:v>
                </c:pt>
                <c:pt idx="5089">
                  <c:v>309986</c:v>
                </c:pt>
                <c:pt idx="5090">
                  <c:v>293017</c:v>
                </c:pt>
                <c:pt idx="5091">
                  <c:v>310983</c:v>
                </c:pt>
                <c:pt idx="5092">
                  <c:v>284017</c:v>
                </c:pt>
                <c:pt idx="5093">
                  <c:v>317983</c:v>
                </c:pt>
                <c:pt idx="5094">
                  <c:v>285015</c:v>
                </c:pt>
                <c:pt idx="5095">
                  <c:v>309985</c:v>
                </c:pt>
                <c:pt idx="5096">
                  <c:v>282016</c:v>
                </c:pt>
                <c:pt idx="5097">
                  <c:v>310984</c:v>
                </c:pt>
                <c:pt idx="5098">
                  <c:v>285014</c:v>
                </c:pt>
                <c:pt idx="5099">
                  <c:v>343986</c:v>
                </c:pt>
                <c:pt idx="5100">
                  <c:v>284017</c:v>
                </c:pt>
                <c:pt idx="5101">
                  <c:v>310983</c:v>
                </c:pt>
                <c:pt idx="5102">
                  <c:v>292018</c:v>
                </c:pt>
                <c:pt idx="5103">
                  <c:v>309982</c:v>
                </c:pt>
                <c:pt idx="5104">
                  <c:v>285014</c:v>
                </c:pt>
                <c:pt idx="5105">
                  <c:v>317989</c:v>
                </c:pt>
                <c:pt idx="5106">
                  <c:v>292011</c:v>
                </c:pt>
                <c:pt idx="5107">
                  <c:v>311986</c:v>
                </c:pt>
                <c:pt idx="5108">
                  <c:v>294015</c:v>
                </c:pt>
                <c:pt idx="5109">
                  <c:v>311985</c:v>
                </c:pt>
                <c:pt idx="5110">
                  <c:v>286014</c:v>
                </c:pt>
                <c:pt idx="5111">
                  <c:v>319986</c:v>
                </c:pt>
                <c:pt idx="5112">
                  <c:v>286014</c:v>
                </c:pt>
                <c:pt idx="5113">
                  <c:v>311986</c:v>
                </c:pt>
                <c:pt idx="5114">
                  <c:v>294015</c:v>
                </c:pt>
                <c:pt idx="5115">
                  <c:v>311985</c:v>
                </c:pt>
                <c:pt idx="5116">
                  <c:v>312014</c:v>
                </c:pt>
                <c:pt idx="5117">
                  <c:v>348989</c:v>
                </c:pt>
                <c:pt idx="5118">
                  <c:v>295015</c:v>
                </c:pt>
                <c:pt idx="5119">
                  <c:v>312984</c:v>
                </c:pt>
                <c:pt idx="5120">
                  <c:v>295012</c:v>
                </c:pt>
                <c:pt idx="5121">
                  <c:v>312986</c:v>
                </c:pt>
                <c:pt idx="5122">
                  <c:v>287018</c:v>
                </c:pt>
                <c:pt idx="5123">
                  <c:v>320982</c:v>
                </c:pt>
                <c:pt idx="5124">
                  <c:v>286017</c:v>
                </c:pt>
                <c:pt idx="5125">
                  <c:v>311987</c:v>
                </c:pt>
                <c:pt idx="5126">
                  <c:v>294013</c:v>
                </c:pt>
                <c:pt idx="5127">
                  <c:v>311983</c:v>
                </c:pt>
                <c:pt idx="5128">
                  <c:v>275017</c:v>
                </c:pt>
                <c:pt idx="5129">
                  <c:v>318983</c:v>
                </c:pt>
                <c:pt idx="5130">
                  <c:v>285017</c:v>
                </c:pt>
                <c:pt idx="5131">
                  <c:v>309984</c:v>
                </c:pt>
                <c:pt idx="5132">
                  <c:v>293013</c:v>
                </c:pt>
                <c:pt idx="5133">
                  <c:v>336990</c:v>
                </c:pt>
                <c:pt idx="5134">
                  <c:v>285014</c:v>
                </c:pt>
                <c:pt idx="5135">
                  <c:v>318982</c:v>
                </c:pt>
                <c:pt idx="5136">
                  <c:v>285014</c:v>
                </c:pt>
                <c:pt idx="5137">
                  <c:v>310986</c:v>
                </c:pt>
                <c:pt idx="5138">
                  <c:v>299014</c:v>
                </c:pt>
                <c:pt idx="5139">
                  <c:v>310988</c:v>
                </c:pt>
                <c:pt idx="5140">
                  <c:v>284014</c:v>
                </c:pt>
                <c:pt idx="5141">
                  <c:v>318984</c:v>
                </c:pt>
                <c:pt idx="5142">
                  <c:v>285014</c:v>
                </c:pt>
                <c:pt idx="5143">
                  <c:v>309986</c:v>
                </c:pt>
                <c:pt idx="5144">
                  <c:v>293017</c:v>
                </c:pt>
                <c:pt idx="5145">
                  <c:v>310983</c:v>
                </c:pt>
                <c:pt idx="5146">
                  <c:v>285014</c:v>
                </c:pt>
                <c:pt idx="5147">
                  <c:v>13152986</c:v>
                </c:pt>
                <c:pt idx="5148">
                  <c:v>319016</c:v>
                </c:pt>
                <c:pt idx="5149">
                  <c:v>359984</c:v>
                </c:pt>
                <c:pt idx="5150">
                  <c:v>285014</c:v>
                </c:pt>
                <c:pt idx="5151">
                  <c:v>318986</c:v>
                </c:pt>
                <c:pt idx="5152">
                  <c:v>285014</c:v>
                </c:pt>
                <c:pt idx="5153">
                  <c:v>309986</c:v>
                </c:pt>
                <c:pt idx="5154">
                  <c:v>292015</c:v>
                </c:pt>
                <c:pt idx="5155">
                  <c:v>309986</c:v>
                </c:pt>
                <c:pt idx="5156">
                  <c:v>284016</c:v>
                </c:pt>
                <c:pt idx="5157">
                  <c:v>317983</c:v>
                </c:pt>
                <c:pt idx="5158">
                  <c:v>284017</c:v>
                </c:pt>
                <c:pt idx="5159">
                  <c:v>309983</c:v>
                </c:pt>
                <c:pt idx="5160">
                  <c:v>282014</c:v>
                </c:pt>
                <c:pt idx="5161">
                  <c:v>309986</c:v>
                </c:pt>
                <c:pt idx="5162">
                  <c:v>284017</c:v>
                </c:pt>
                <c:pt idx="5163">
                  <c:v>317984</c:v>
                </c:pt>
                <c:pt idx="5164">
                  <c:v>284015</c:v>
                </c:pt>
                <c:pt idx="5165">
                  <c:v>335985</c:v>
                </c:pt>
                <c:pt idx="5166">
                  <c:v>292016</c:v>
                </c:pt>
                <c:pt idx="5167">
                  <c:v>309983</c:v>
                </c:pt>
                <c:pt idx="5168">
                  <c:v>284014</c:v>
                </c:pt>
                <c:pt idx="5169">
                  <c:v>317986</c:v>
                </c:pt>
                <c:pt idx="5170">
                  <c:v>291014</c:v>
                </c:pt>
                <c:pt idx="5171">
                  <c:v>310986</c:v>
                </c:pt>
                <c:pt idx="5172">
                  <c:v>293018</c:v>
                </c:pt>
                <c:pt idx="5173">
                  <c:v>310986</c:v>
                </c:pt>
                <c:pt idx="5174">
                  <c:v>285013</c:v>
                </c:pt>
                <c:pt idx="5175">
                  <c:v>318983</c:v>
                </c:pt>
                <c:pt idx="5176">
                  <c:v>285014</c:v>
                </c:pt>
                <c:pt idx="5177">
                  <c:v>310987</c:v>
                </c:pt>
                <c:pt idx="5178">
                  <c:v>293016</c:v>
                </c:pt>
                <c:pt idx="5179">
                  <c:v>310983</c:v>
                </c:pt>
                <c:pt idx="5180">
                  <c:v>285014</c:v>
                </c:pt>
                <c:pt idx="5181">
                  <c:v>324986</c:v>
                </c:pt>
                <c:pt idx="5182">
                  <c:v>310018</c:v>
                </c:pt>
                <c:pt idx="5183">
                  <c:v>309982</c:v>
                </c:pt>
                <c:pt idx="5184">
                  <c:v>292018</c:v>
                </c:pt>
                <c:pt idx="5185">
                  <c:v>309982</c:v>
                </c:pt>
                <c:pt idx="5186">
                  <c:v>284016</c:v>
                </c:pt>
                <c:pt idx="5187">
                  <c:v>317984</c:v>
                </c:pt>
                <c:pt idx="5188">
                  <c:v>284014</c:v>
                </c:pt>
                <c:pt idx="5189">
                  <c:v>309989</c:v>
                </c:pt>
                <c:pt idx="5190">
                  <c:v>292011</c:v>
                </c:pt>
                <c:pt idx="5191">
                  <c:v>309988</c:v>
                </c:pt>
                <c:pt idx="5192">
                  <c:v>274012</c:v>
                </c:pt>
                <c:pt idx="5193">
                  <c:v>317986</c:v>
                </c:pt>
                <c:pt idx="5194">
                  <c:v>284015</c:v>
                </c:pt>
                <c:pt idx="5195">
                  <c:v>309989</c:v>
                </c:pt>
                <c:pt idx="5196">
                  <c:v>292010</c:v>
                </c:pt>
                <c:pt idx="5197">
                  <c:v>309986</c:v>
                </c:pt>
                <c:pt idx="5198">
                  <c:v>284014</c:v>
                </c:pt>
                <c:pt idx="5199">
                  <c:v>343990</c:v>
                </c:pt>
                <c:pt idx="5200">
                  <c:v>284010</c:v>
                </c:pt>
                <c:pt idx="5201">
                  <c:v>309986</c:v>
                </c:pt>
                <c:pt idx="5202">
                  <c:v>299017</c:v>
                </c:pt>
                <c:pt idx="5203">
                  <c:v>310983</c:v>
                </c:pt>
                <c:pt idx="5204">
                  <c:v>285017</c:v>
                </c:pt>
                <c:pt idx="5205">
                  <c:v>318983</c:v>
                </c:pt>
                <c:pt idx="5206">
                  <c:v>285014</c:v>
                </c:pt>
                <c:pt idx="5207">
                  <c:v>310986</c:v>
                </c:pt>
                <c:pt idx="5208">
                  <c:v>293017</c:v>
                </c:pt>
                <c:pt idx="5209">
                  <c:v>310983</c:v>
                </c:pt>
                <c:pt idx="5210">
                  <c:v>285014</c:v>
                </c:pt>
                <c:pt idx="5211">
                  <c:v>318986</c:v>
                </c:pt>
                <c:pt idx="5212">
                  <c:v>285018</c:v>
                </c:pt>
                <c:pt idx="5213">
                  <c:v>316985</c:v>
                </c:pt>
                <c:pt idx="5214">
                  <c:v>292014</c:v>
                </c:pt>
                <c:pt idx="5215">
                  <c:v>309986</c:v>
                </c:pt>
                <c:pt idx="5216">
                  <c:v>310014</c:v>
                </c:pt>
                <c:pt idx="5217">
                  <c:v>317986</c:v>
                </c:pt>
                <c:pt idx="5218">
                  <c:v>284011</c:v>
                </c:pt>
                <c:pt idx="5219">
                  <c:v>309986</c:v>
                </c:pt>
                <c:pt idx="5220">
                  <c:v>292017</c:v>
                </c:pt>
                <c:pt idx="5221">
                  <c:v>309984</c:v>
                </c:pt>
                <c:pt idx="5222">
                  <c:v>284017</c:v>
                </c:pt>
                <c:pt idx="5223">
                  <c:v>317982</c:v>
                </c:pt>
                <c:pt idx="5224">
                  <c:v>274017</c:v>
                </c:pt>
                <c:pt idx="5225">
                  <c:v>309983</c:v>
                </c:pt>
                <c:pt idx="5226">
                  <c:v>292017</c:v>
                </c:pt>
                <c:pt idx="5227">
                  <c:v>309983</c:v>
                </c:pt>
                <c:pt idx="5228">
                  <c:v>284018</c:v>
                </c:pt>
                <c:pt idx="5229">
                  <c:v>317983</c:v>
                </c:pt>
                <c:pt idx="5230">
                  <c:v>284015</c:v>
                </c:pt>
                <c:pt idx="5231">
                  <c:v>309984</c:v>
                </c:pt>
                <c:pt idx="5232">
                  <c:v>292017</c:v>
                </c:pt>
                <c:pt idx="5233">
                  <c:v>335983</c:v>
                </c:pt>
                <c:pt idx="5234">
                  <c:v>291015</c:v>
                </c:pt>
                <c:pt idx="5235">
                  <c:v>318985</c:v>
                </c:pt>
                <c:pt idx="5236">
                  <c:v>285014</c:v>
                </c:pt>
                <c:pt idx="5237">
                  <c:v>310989</c:v>
                </c:pt>
                <c:pt idx="5238">
                  <c:v>293013</c:v>
                </c:pt>
                <c:pt idx="5239">
                  <c:v>310984</c:v>
                </c:pt>
                <c:pt idx="5240">
                  <c:v>285014</c:v>
                </c:pt>
                <c:pt idx="5241">
                  <c:v>318990</c:v>
                </c:pt>
                <c:pt idx="5242">
                  <c:v>285014</c:v>
                </c:pt>
                <c:pt idx="5243">
                  <c:v>310985</c:v>
                </c:pt>
                <c:pt idx="5244">
                  <c:v>293011</c:v>
                </c:pt>
                <c:pt idx="5245">
                  <c:v>316986</c:v>
                </c:pt>
                <c:pt idx="5246">
                  <c:v>284014</c:v>
                </c:pt>
                <c:pt idx="5247">
                  <c:v>9497986</c:v>
                </c:pt>
                <c:pt idx="5248">
                  <c:v>318014</c:v>
                </c:pt>
                <c:pt idx="5249">
                  <c:v>310986</c:v>
                </c:pt>
                <c:pt idx="5250">
                  <c:v>285014</c:v>
                </c:pt>
                <c:pt idx="5251">
                  <c:v>317986</c:v>
                </c:pt>
                <c:pt idx="5252">
                  <c:v>284018</c:v>
                </c:pt>
                <c:pt idx="5253">
                  <c:v>310982</c:v>
                </c:pt>
                <c:pt idx="5254">
                  <c:v>293016</c:v>
                </c:pt>
                <c:pt idx="5255">
                  <c:v>309984</c:v>
                </c:pt>
                <c:pt idx="5256">
                  <c:v>274018</c:v>
                </c:pt>
                <c:pt idx="5257">
                  <c:v>318982</c:v>
                </c:pt>
                <c:pt idx="5258">
                  <c:v>284014</c:v>
                </c:pt>
                <c:pt idx="5259">
                  <c:v>310986</c:v>
                </c:pt>
                <c:pt idx="5260">
                  <c:v>292014</c:v>
                </c:pt>
                <c:pt idx="5261">
                  <c:v>310986</c:v>
                </c:pt>
                <c:pt idx="5262">
                  <c:v>284018</c:v>
                </c:pt>
                <c:pt idx="5263">
                  <c:v>318982</c:v>
                </c:pt>
                <c:pt idx="5264">
                  <c:v>285014</c:v>
                </c:pt>
                <c:pt idx="5265">
                  <c:v>336987</c:v>
                </c:pt>
                <c:pt idx="5266">
                  <c:v>299013</c:v>
                </c:pt>
                <c:pt idx="5267">
                  <c:v>310987</c:v>
                </c:pt>
                <c:pt idx="5268">
                  <c:v>285017</c:v>
                </c:pt>
                <c:pt idx="5269">
                  <c:v>318982</c:v>
                </c:pt>
                <c:pt idx="5270">
                  <c:v>285014</c:v>
                </c:pt>
                <c:pt idx="5271">
                  <c:v>310987</c:v>
                </c:pt>
                <c:pt idx="5272">
                  <c:v>293017</c:v>
                </c:pt>
                <c:pt idx="5273">
                  <c:v>310982</c:v>
                </c:pt>
                <c:pt idx="5274">
                  <c:v>285017</c:v>
                </c:pt>
                <c:pt idx="5275">
                  <c:v>318983</c:v>
                </c:pt>
                <c:pt idx="5276">
                  <c:v>285017</c:v>
                </c:pt>
                <c:pt idx="5277">
                  <c:v>316983</c:v>
                </c:pt>
                <c:pt idx="5278">
                  <c:v>292014</c:v>
                </c:pt>
                <c:pt idx="5279">
                  <c:v>310986</c:v>
                </c:pt>
                <c:pt idx="5280">
                  <c:v>285014</c:v>
                </c:pt>
                <c:pt idx="5281">
                  <c:v>318986</c:v>
                </c:pt>
                <c:pt idx="5282">
                  <c:v>311016</c:v>
                </c:pt>
                <c:pt idx="5283">
                  <c:v>310984</c:v>
                </c:pt>
                <c:pt idx="5284">
                  <c:v>293014</c:v>
                </c:pt>
                <c:pt idx="5285">
                  <c:v>309986</c:v>
                </c:pt>
                <c:pt idx="5286">
                  <c:v>284014</c:v>
                </c:pt>
                <c:pt idx="5287">
                  <c:v>317986</c:v>
                </c:pt>
                <c:pt idx="5288">
                  <c:v>275014</c:v>
                </c:pt>
                <c:pt idx="5289">
                  <c:v>310987</c:v>
                </c:pt>
                <c:pt idx="5290">
                  <c:v>293017</c:v>
                </c:pt>
                <c:pt idx="5291">
                  <c:v>310984</c:v>
                </c:pt>
                <c:pt idx="5292">
                  <c:v>285015</c:v>
                </c:pt>
                <c:pt idx="5293">
                  <c:v>318983</c:v>
                </c:pt>
                <c:pt idx="5294">
                  <c:v>284018</c:v>
                </c:pt>
                <c:pt idx="5295">
                  <c:v>310985</c:v>
                </c:pt>
                <c:pt idx="5296">
                  <c:v>293011</c:v>
                </c:pt>
                <c:pt idx="5297">
                  <c:v>310986</c:v>
                </c:pt>
                <c:pt idx="5298">
                  <c:v>291014</c:v>
                </c:pt>
                <c:pt idx="5299">
                  <c:v>344986</c:v>
                </c:pt>
                <c:pt idx="5300">
                  <c:v>285018</c:v>
                </c:pt>
                <c:pt idx="5301">
                  <c:v>310982</c:v>
                </c:pt>
                <c:pt idx="5302">
                  <c:v>293014</c:v>
                </c:pt>
                <c:pt idx="5303">
                  <c:v>310986</c:v>
                </c:pt>
                <c:pt idx="5304">
                  <c:v>285017</c:v>
                </c:pt>
                <c:pt idx="5305">
                  <c:v>318983</c:v>
                </c:pt>
                <c:pt idx="5306">
                  <c:v>285017</c:v>
                </c:pt>
                <c:pt idx="5307">
                  <c:v>310983</c:v>
                </c:pt>
                <c:pt idx="5308">
                  <c:v>293017</c:v>
                </c:pt>
                <c:pt idx="5309">
                  <c:v>316983</c:v>
                </c:pt>
                <c:pt idx="5310">
                  <c:v>285017</c:v>
                </c:pt>
                <c:pt idx="5311">
                  <c:v>317983</c:v>
                </c:pt>
                <c:pt idx="5312">
                  <c:v>285014</c:v>
                </c:pt>
                <c:pt idx="5313">
                  <c:v>310986</c:v>
                </c:pt>
                <c:pt idx="5314">
                  <c:v>293014</c:v>
                </c:pt>
                <c:pt idx="5315">
                  <c:v>309986</c:v>
                </c:pt>
                <c:pt idx="5316">
                  <c:v>311014</c:v>
                </c:pt>
                <c:pt idx="5317">
                  <c:v>317986</c:v>
                </c:pt>
                <c:pt idx="5318">
                  <c:v>285014</c:v>
                </c:pt>
                <c:pt idx="5319">
                  <c:v>310987</c:v>
                </c:pt>
                <c:pt idx="5320">
                  <c:v>283013</c:v>
                </c:pt>
                <c:pt idx="5321">
                  <c:v>310986</c:v>
                </c:pt>
                <c:pt idx="5322">
                  <c:v>285014</c:v>
                </c:pt>
                <c:pt idx="5323">
                  <c:v>318986</c:v>
                </c:pt>
                <c:pt idx="5324">
                  <c:v>285018</c:v>
                </c:pt>
                <c:pt idx="5325">
                  <c:v>309982</c:v>
                </c:pt>
                <c:pt idx="5326">
                  <c:v>293015</c:v>
                </c:pt>
                <c:pt idx="5327">
                  <c:v>310985</c:v>
                </c:pt>
                <c:pt idx="5328">
                  <c:v>285014</c:v>
                </c:pt>
                <c:pt idx="5329">
                  <c:v>318986</c:v>
                </c:pt>
                <c:pt idx="5330">
                  <c:v>292018</c:v>
                </c:pt>
                <c:pt idx="5331">
                  <c:v>310982</c:v>
                </c:pt>
                <c:pt idx="5332">
                  <c:v>293014</c:v>
                </c:pt>
                <c:pt idx="5333">
                  <c:v>336989</c:v>
                </c:pt>
                <c:pt idx="5334">
                  <c:v>285014</c:v>
                </c:pt>
                <c:pt idx="5335">
                  <c:v>318983</c:v>
                </c:pt>
                <c:pt idx="5336">
                  <c:v>285014</c:v>
                </c:pt>
                <c:pt idx="5337">
                  <c:v>310986</c:v>
                </c:pt>
                <c:pt idx="5338">
                  <c:v>293018</c:v>
                </c:pt>
                <c:pt idx="5339">
                  <c:v>310984</c:v>
                </c:pt>
                <c:pt idx="5340">
                  <c:v>285015</c:v>
                </c:pt>
                <c:pt idx="5341">
                  <c:v>324983</c:v>
                </c:pt>
                <c:pt idx="5342">
                  <c:v>285017</c:v>
                </c:pt>
                <c:pt idx="5343">
                  <c:v>310983</c:v>
                </c:pt>
                <c:pt idx="5344">
                  <c:v>292016</c:v>
                </c:pt>
                <c:pt idx="5345">
                  <c:v>310984</c:v>
                </c:pt>
                <c:pt idx="5346">
                  <c:v>284014</c:v>
                </c:pt>
                <c:pt idx="5347">
                  <c:v>13955986</c:v>
                </c:pt>
                <c:pt idx="5348">
                  <c:v>318017</c:v>
                </c:pt>
                <c:pt idx="5349">
                  <c:v>309983</c:v>
                </c:pt>
                <c:pt idx="5350">
                  <c:v>284014</c:v>
                </c:pt>
                <c:pt idx="5351">
                  <c:v>317986</c:v>
                </c:pt>
                <c:pt idx="5352">
                  <c:v>274017</c:v>
                </c:pt>
                <c:pt idx="5353">
                  <c:v>309983</c:v>
                </c:pt>
                <c:pt idx="5354">
                  <c:v>292017</c:v>
                </c:pt>
                <c:pt idx="5355">
                  <c:v>309983</c:v>
                </c:pt>
                <c:pt idx="5356">
                  <c:v>284014</c:v>
                </c:pt>
                <c:pt idx="5357">
                  <c:v>317986</c:v>
                </c:pt>
                <c:pt idx="5358">
                  <c:v>284018</c:v>
                </c:pt>
                <c:pt idx="5359">
                  <c:v>309982</c:v>
                </c:pt>
                <c:pt idx="5360">
                  <c:v>292018</c:v>
                </c:pt>
                <c:pt idx="5361">
                  <c:v>309982</c:v>
                </c:pt>
                <c:pt idx="5362">
                  <c:v>291017</c:v>
                </c:pt>
                <c:pt idx="5363">
                  <c:v>318983</c:v>
                </c:pt>
                <c:pt idx="5364">
                  <c:v>285014</c:v>
                </c:pt>
                <c:pt idx="5365">
                  <c:v>336986</c:v>
                </c:pt>
                <c:pt idx="5366">
                  <c:v>293017</c:v>
                </c:pt>
                <c:pt idx="5367">
                  <c:v>310983</c:v>
                </c:pt>
                <c:pt idx="5368">
                  <c:v>285014</c:v>
                </c:pt>
                <c:pt idx="5369">
                  <c:v>318986</c:v>
                </c:pt>
                <c:pt idx="5370">
                  <c:v>285014</c:v>
                </c:pt>
                <c:pt idx="5371">
                  <c:v>310986</c:v>
                </c:pt>
                <c:pt idx="5372">
                  <c:v>293015</c:v>
                </c:pt>
                <c:pt idx="5373">
                  <c:v>316985</c:v>
                </c:pt>
                <c:pt idx="5374">
                  <c:v>284016</c:v>
                </c:pt>
                <c:pt idx="5375">
                  <c:v>317984</c:v>
                </c:pt>
                <c:pt idx="5376">
                  <c:v>284014</c:v>
                </c:pt>
                <c:pt idx="5377">
                  <c:v>309989</c:v>
                </c:pt>
                <c:pt idx="5378">
                  <c:v>292011</c:v>
                </c:pt>
                <c:pt idx="5379">
                  <c:v>309988</c:v>
                </c:pt>
                <c:pt idx="5380">
                  <c:v>284012</c:v>
                </c:pt>
                <c:pt idx="5381">
                  <c:v>317986</c:v>
                </c:pt>
                <c:pt idx="5382">
                  <c:v>310014</c:v>
                </c:pt>
                <c:pt idx="5383">
                  <c:v>309986</c:v>
                </c:pt>
                <c:pt idx="5384">
                  <c:v>282014</c:v>
                </c:pt>
                <c:pt idx="5385">
                  <c:v>309989</c:v>
                </c:pt>
                <c:pt idx="5386">
                  <c:v>285014</c:v>
                </c:pt>
                <c:pt idx="5387">
                  <c:v>317983</c:v>
                </c:pt>
                <c:pt idx="5388">
                  <c:v>284017</c:v>
                </c:pt>
                <c:pt idx="5389">
                  <c:v>309983</c:v>
                </c:pt>
                <c:pt idx="5390">
                  <c:v>292015</c:v>
                </c:pt>
                <c:pt idx="5391">
                  <c:v>309985</c:v>
                </c:pt>
                <c:pt idx="5392">
                  <c:v>284018</c:v>
                </c:pt>
                <c:pt idx="5393">
                  <c:v>317983</c:v>
                </c:pt>
                <c:pt idx="5394">
                  <c:v>291016</c:v>
                </c:pt>
                <c:pt idx="5395">
                  <c:v>310983</c:v>
                </c:pt>
                <c:pt idx="5396">
                  <c:v>293015</c:v>
                </c:pt>
                <c:pt idx="5397">
                  <c:v>310985</c:v>
                </c:pt>
                <c:pt idx="5398">
                  <c:v>285017</c:v>
                </c:pt>
                <c:pt idx="5399">
                  <c:v>344983</c:v>
                </c:pt>
                <c:pt idx="5400">
                  <c:v>285016</c:v>
                </c:pt>
                <c:pt idx="5401">
                  <c:v>310984</c:v>
                </c:pt>
                <c:pt idx="5402">
                  <c:v>293017</c:v>
                </c:pt>
                <c:pt idx="5403">
                  <c:v>310983</c:v>
                </c:pt>
                <c:pt idx="5404">
                  <c:v>285014</c:v>
                </c:pt>
                <c:pt idx="5405">
                  <c:v>324986</c:v>
                </c:pt>
                <c:pt idx="5406">
                  <c:v>284018</c:v>
                </c:pt>
                <c:pt idx="5407">
                  <c:v>309982</c:v>
                </c:pt>
                <c:pt idx="5408">
                  <c:v>292018</c:v>
                </c:pt>
                <c:pt idx="5409">
                  <c:v>309982</c:v>
                </c:pt>
                <c:pt idx="5410">
                  <c:v>284014</c:v>
                </c:pt>
                <c:pt idx="5411">
                  <c:v>317986</c:v>
                </c:pt>
                <c:pt idx="5412">
                  <c:v>284014</c:v>
                </c:pt>
                <c:pt idx="5413">
                  <c:v>309987</c:v>
                </c:pt>
                <c:pt idx="5414">
                  <c:v>292014</c:v>
                </c:pt>
                <c:pt idx="5415">
                  <c:v>309986</c:v>
                </c:pt>
                <c:pt idx="5416">
                  <c:v>300015</c:v>
                </c:pt>
                <c:pt idx="5417">
                  <c:v>317984</c:v>
                </c:pt>
                <c:pt idx="5418">
                  <c:v>284014</c:v>
                </c:pt>
                <c:pt idx="5419">
                  <c:v>309989</c:v>
                </c:pt>
                <c:pt idx="5420">
                  <c:v>292011</c:v>
                </c:pt>
                <c:pt idx="5421">
                  <c:v>309988</c:v>
                </c:pt>
                <c:pt idx="5422">
                  <c:v>284012</c:v>
                </c:pt>
                <c:pt idx="5423">
                  <c:v>317986</c:v>
                </c:pt>
                <c:pt idx="5424">
                  <c:v>284015</c:v>
                </c:pt>
                <c:pt idx="5425">
                  <c:v>309989</c:v>
                </c:pt>
                <c:pt idx="5426">
                  <c:v>299013</c:v>
                </c:pt>
                <c:pt idx="5427">
                  <c:v>310984</c:v>
                </c:pt>
                <c:pt idx="5428">
                  <c:v>285015</c:v>
                </c:pt>
                <c:pt idx="5429">
                  <c:v>318984</c:v>
                </c:pt>
                <c:pt idx="5430">
                  <c:v>285014</c:v>
                </c:pt>
                <c:pt idx="5431">
                  <c:v>310990</c:v>
                </c:pt>
                <c:pt idx="5432">
                  <c:v>293013</c:v>
                </c:pt>
                <c:pt idx="5433">
                  <c:v>336984</c:v>
                </c:pt>
                <c:pt idx="5434">
                  <c:v>285013</c:v>
                </c:pt>
                <c:pt idx="5435">
                  <c:v>318986</c:v>
                </c:pt>
                <c:pt idx="5436">
                  <c:v>285018</c:v>
                </c:pt>
                <c:pt idx="5437">
                  <c:v>316982</c:v>
                </c:pt>
                <c:pt idx="5438">
                  <c:v>292014</c:v>
                </c:pt>
                <c:pt idx="5439">
                  <c:v>309989</c:v>
                </c:pt>
                <c:pt idx="5440">
                  <c:v>284014</c:v>
                </c:pt>
                <c:pt idx="5441">
                  <c:v>317987</c:v>
                </c:pt>
                <c:pt idx="5442">
                  <c:v>284013</c:v>
                </c:pt>
                <c:pt idx="5443">
                  <c:v>309983</c:v>
                </c:pt>
                <c:pt idx="5444">
                  <c:v>292015</c:v>
                </c:pt>
                <c:pt idx="5445">
                  <c:v>309985</c:v>
                </c:pt>
                <c:pt idx="5446">
                  <c:v>284015</c:v>
                </c:pt>
                <c:pt idx="5447">
                  <c:v>10082985</c:v>
                </c:pt>
                <c:pt idx="5448">
                  <c:v>309016</c:v>
                </c:pt>
                <c:pt idx="5449">
                  <c:v>310984</c:v>
                </c:pt>
                <c:pt idx="5450">
                  <c:v>285014</c:v>
                </c:pt>
                <c:pt idx="5451">
                  <c:v>318986</c:v>
                </c:pt>
                <c:pt idx="5452">
                  <c:v>285014</c:v>
                </c:pt>
                <c:pt idx="5453">
                  <c:v>310986</c:v>
                </c:pt>
                <c:pt idx="5454">
                  <c:v>293014</c:v>
                </c:pt>
                <c:pt idx="5455">
                  <c:v>310987</c:v>
                </c:pt>
                <c:pt idx="5456">
                  <c:v>285015</c:v>
                </c:pt>
                <c:pt idx="5457">
                  <c:v>318984</c:v>
                </c:pt>
                <c:pt idx="5458">
                  <c:v>291018</c:v>
                </c:pt>
                <c:pt idx="5459">
                  <c:v>310982</c:v>
                </c:pt>
                <c:pt idx="5460">
                  <c:v>293014</c:v>
                </c:pt>
                <c:pt idx="5461">
                  <c:v>310986</c:v>
                </c:pt>
                <c:pt idx="5462">
                  <c:v>285017</c:v>
                </c:pt>
                <c:pt idx="5463">
                  <c:v>317984</c:v>
                </c:pt>
                <c:pt idx="5464">
                  <c:v>285013</c:v>
                </c:pt>
                <c:pt idx="5465">
                  <c:v>336986</c:v>
                </c:pt>
                <c:pt idx="5466">
                  <c:v>293017</c:v>
                </c:pt>
                <c:pt idx="5467">
                  <c:v>310983</c:v>
                </c:pt>
                <c:pt idx="5468">
                  <c:v>285014</c:v>
                </c:pt>
                <c:pt idx="5469">
                  <c:v>324986</c:v>
                </c:pt>
                <c:pt idx="5470">
                  <c:v>285014</c:v>
                </c:pt>
                <c:pt idx="5471">
                  <c:v>310989</c:v>
                </c:pt>
                <c:pt idx="5472">
                  <c:v>293014</c:v>
                </c:pt>
                <c:pt idx="5473">
                  <c:v>310983</c:v>
                </c:pt>
                <c:pt idx="5474">
                  <c:v>285014</c:v>
                </c:pt>
                <c:pt idx="5475">
                  <c:v>318990</c:v>
                </c:pt>
                <c:pt idx="5476">
                  <c:v>285014</c:v>
                </c:pt>
                <c:pt idx="5477">
                  <c:v>310985</c:v>
                </c:pt>
                <c:pt idx="5478">
                  <c:v>293011</c:v>
                </c:pt>
                <c:pt idx="5479">
                  <c:v>310986</c:v>
                </c:pt>
                <c:pt idx="5480">
                  <c:v>275014</c:v>
                </c:pt>
                <c:pt idx="5481">
                  <c:v>318986</c:v>
                </c:pt>
                <c:pt idx="5482">
                  <c:v>311014</c:v>
                </c:pt>
                <c:pt idx="5483">
                  <c:v>310986</c:v>
                </c:pt>
                <c:pt idx="5484">
                  <c:v>293017</c:v>
                </c:pt>
                <c:pt idx="5485">
                  <c:v>310984</c:v>
                </c:pt>
                <c:pt idx="5486">
                  <c:v>285013</c:v>
                </c:pt>
                <c:pt idx="5487">
                  <c:v>318986</c:v>
                </c:pt>
                <c:pt idx="5488">
                  <c:v>285018</c:v>
                </c:pt>
                <c:pt idx="5489">
                  <c:v>310986</c:v>
                </c:pt>
                <c:pt idx="5490">
                  <c:v>299013</c:v>
                </c:pt>
                <c:pt idx="5491">
                  <c:v>310984</c:v>
                </c:pt>
                <c:pt idx="5492">
                  <c:v>285013</c:v>
                </c:pt>
                <c:pt idx="5493">
                  <c:v>317986</c:v>
                </c:pt>
                <c:pt idx="5494">
                  <c:v>285017</c:v>
                </c:pt>
                <c:pt idx="5495">
                  <c:v>310983</c:v>
                </c:pt>
                <c:pt idx="5496">
                  <c:v>293014</c:v>
                </c:pt>
                <c:pt idx="5497">
                  <c:v>310986</c:v>
                </c:pt>
                <c:pt idx="5498">
                  <c:v>285018</c:v>
                </c:pt>
                <c:pt idx="5499">
                  <c:v>344982</c:v>
                </c:pt>
                <c:pt idx="5500">
                  <c:v>285014</c:v>
                </c:pt>
                <c:pt idx="5501">
                  <c:v>316986</c:v>
                </c:pt>
                <c:pt idx="5502">
                  <c:v>293014</c:v>
                </c:pt>
                <c:pt idx="5503">
                  <c:v>310986</c:v>
                </c:pt>
                <c:pt idx="5504">
                  <c:v>285014</c:v>
                </c:pt>
                <c:pt idx="5505">
                  <c:v>318986</c:v>
                </c:pt>
                <c:pt idx="5506">
                  <c:v>285014</c:v>
                </c:pt>
                <c:pt idx="5507">
                  <c:v>310988</c:v>
                </c:pt>
                <c:pt idx="5508">
                  <c:v>293012</c:v>
                </c:pt>
                <c:pt idx="5509">
                  <c:v>310986</c:v>
                </c:pt>
                <c:pt idx="5510">
                  <c:v>285014</c:v>
                </c:pt>
                <c:pt idx="5511">
                  <c:v>318988</c:v>
                </c:pt>
                <c:pt idx="5512">
                  <c:v>275015</c:v>
                </c:pt>
                <c:pt idx="5513">
                  <c:v>309983</c:v>
                </c:pt>
                <c:pt idx="5514">
                  <c:v>293017</c:v>
                </c:pt>
                <c:pt idx="5515">
                  <c:v>310985</c:v>
                </c:pt>
                <c:pt idx="5516">
                  <c:v>311015</c:v>
                </c:pt>
                <c:pt idx="5517">
                  <c:v>318983</c:v>
                </c:pt>
                <c:pt idx="5518">
                  <c:v>285017</c:v>
                </c:pt>
                <c:pt idx="5519">
                  <c:v>310983</c:v>
                </c:pt>
                <c:pt idx="5520">
                  <c:v>293017</c:v>
                </c:pt>
                <c:pt idx="5521">
                  <c:v>310983</c:v>
                </c:pt>
                <c:pt idx="5522">
                  <c:v>291017</c:v>
                </c:pt>
                <c:pt idx="5523">
                  <c:v>318983</c:v>
                </c:pt>
                <c:pt idx="5524">
                  <c:v>285017</c:v>
                </c:pt>
                <c:pt idx="5525">
                  <c:v>310983</c:v>
                </c:pt>
                <c:pt idx="5526">
                  <c:v>293017</c:v>
                </c:pt>
                <c:pt idx="5527">
                  <c:v>310983</c:v>
                </c:pt>
                <c:pt idx="5528">
                  <c:v>285014</c:v>
                </c:pt>
                <c:pt idx="5529">
                  <c:v>318987</c:v>
                </c:pt>
                <c:pt idx="5530">
                  <c:v>285015</c:v>
                </c:pt>
                <c:pt idx="5531">
                  <c:v>310984</c:v>
                </c:pt>
                <c:pt idx="5532">
                  <c:v>292017</c:v>
                </c:pt>
                <c:pt idx="5533">
                  <c:v>342985</c:v>
                </c:pt>
                <c:pt idx="5534">
                  <c:v>285015</c:v>
                </c:pt>
                <c:pt idx="5535">
                  <c:v>318983</c:v>
                </c:pt>
                <c:pt idx="5536">
                  <c:v>285015</c:v>
                </c:pt>
                <c:pt idx="5537">
                  <c:v>310985</c:v>
                </c:pt>
                <c:pt idx="5538">
                  <c:v>293017</c:v>
                </c:pt>
                <c:pt idx="5539">
                  <c:v>310984</c:v>
                </c:pt>
                <c:pt idx="5540">
                  <c:v>285015</c:v>
                </c:pt>
                <c:pt idx="5541">
                  <c:v>318984</c:v>
                </c:pt>
                <c:pt idx="5542">
                  <c:v>285014</c:v>
                </c:pt>
                <c:pt idx="5543">
                  <c:v>310986</c:v>
                </c:pt>
                <c:pt idx="5544">
                  <c:v>283014</c:v>
                </c:pt>
                <c:pt idx="5545">
                  <c:v>310986</c:v>
                </c:pt>
                <c:pt idx="5546">
                  <c:v>285017</c:v>
                </c:pt>
                <c:pt idx="5547">
                  <c:v>8702983</c:v>
                </c:pt>
                <c:pt idx="5548">
                  <c:v>319018</c:v>
                </c:pt>
                <c:pt idx="5549">
                  <c:v>310982</c:v>
                </c:pt>
                <c:pt idx="5550">
                  <c:v>285017</c:v>
                </c:pt>
                <c:pt idx="5551">
                  <c:v>318984</c:v>
                </c:pt>
                <c:pt idx="5552">
                  <c:v>285015</c:v>
                </c:pt>
                <c:pt idx="5553">
                  <c:v>310984</c:v>
                </c:pt>
                <c:pt idx="5554">
                  <c:v>299018</c:v>
                </c:pt>
                <c:pt idx="5555">
                  <c:v>310982</c:v>
                </c:pt>
                <c:pt idx="5556">
                  <c:v>285017</c:v>
                </c:pt>
                <c:pt idx="5557">
                  <c:v>318983</c:v>
                </c:pt>
                <c:pt idx="5558">
                  <c:v>285017</c:v>
                </c:pt>
                <c:pt idx="5559">
                  <c:v>310983</c:v>
                </c:pt>
                <c:pt idx="5560">
                  <c:v>293018</c:v>
                </c:pt>
                <c:pt idx="5561">
                  <c:v>310982</c:v>
                </c:pt>
                <c:pt idx="5562">
                  <c:v>285014</c:v>
                </c:pt>
                <c:pt idx="5563">
                  <c:v>318986</c:v>
                </c:pt>
                <c:pt idx="5564">
                  <c:v>285017</c:v>
                </c:pt>
                <c:pt idx="5565">
                  <c:v>342984</c:v>
                </c:pt>
                <c:pt idx="5566">
                  <c:v>293013</c:v>
                </c:pt>
                <c:pt idx="5567">
                  <c:v>310986</c:v>
                </c:pt>
                <c:pt idx="5568">
                  <c:v>285014</c:v>
                </c:pt>
                <c:pt idx="5569">
                  <c:v>318987</c:v>
                </c:pt>
                <c:pt idx="5570">
                  <c:v>285015</c:v>
                </c:pt>
                <c:pt idx="5571">
                  <c:v>310984</c:v>
                </c:pt>
                <c:pt idx="5572">
                  <c:v>359014</c:v>
                </c:pt>
                <c:pt idx="5573">
                  <c:v>311986</c:v>
                </c:pt>
                <c:pt idx="5574">
                  <c:v>285017</c:v>
                </c:pt>
                <c:pt idx="5575">
                  <c:v>318986</c:v>
                </c:pt>
                <c:pt idx="5576">
                  <c:v>275011</c:v>
                </c:pt>
                <c:pt idx="5577">
                  <c:v>310989</c:v>
                </c:pt>
                <c:pt idx="5578">
                  <c:v>293011</c:v>
                </c:pt>
                <c:pt idx="5579">
                  <c:v>310986</c:v>
                </c:pt>
                <c:pt idx="5580">
                  <c:v>285014</c:v>
                </c:pt>
                <c:pt idx="5581">
                  <c:v>318989</c:v>
                </c:pt>
                <c:pt idx="5582">
                  <c:v>311015</c:v>
                </c:pt>
                <c:pt idx="5583">
                  <c:v>310982</c:v>
                </c:pt>
                <c:pt idx="5584">
                  <c:v>293014</c:v>
                </c:pt>
                <c:pt idx="5585">
                  <c:v>310986</c:v>
                </c:pt>
                <c:pt idx="5586">
                  <c:v>291014</c:v>
                </c:pt>
                <c:pt idx="5587">
                  <c:v>317986</c:v>
                </c:pt>
                <c:pt idx="5588">
                  <c:v>284014</c:v>
                </c:pt>
                <c:pt idx="5589">
                  <c:v>309990</c:v>
                </c:pt>
                <c:pt idx="5590">
                  <c:v>292013</c:v>
                </c:pt>
                <c:pt idx="5591">
                  <c:v>309986</c:v>
                </c:pt>
                <c:pt idx="5592">
                  <c:v>284014</c:v>
                </c:pt>
                <c:pt idx="5593">
                  <c:v>317985</c:v>
                </c:pt>
                <c:pt idx="5594">
                  <c:v>284014</c:v>
                </c:pt>
                <c:pt idx="5595">
                  <c:v>309984</c:v>
                </c:pt>
                <c:pt idx="5596">
                  <c:v>292014</c:v>
                </c:pt>
                <c:pt idx="5597">
                  <c:v>316986</c:v>
                </c:pt>
                <c:pt idx="5598">
                  <c:v>285018</c:v>
                </c:pt>
                <c:pt idx="5599">
                  <c:v>344982</c:v>
                </c:pt>
                <c:pt idx="5600">
                  <c:v>285014</c:v>
                </c:pt>
                <c:pt idx="5601">
                  <c:v>310989</c:v>
                </c:pt>
                <c:pt idx="5602">
                  <c:v>293014</c:v>
                </c:pt>
                <c:pt idx="5603">
                  <c:v>310983</c:v>
                </c:pt>
                <c:pt idx="5604">
                  <c:v>285014</c:v>
                </c:pt>
                <c:pt idx="5605">
                  <c:v>318989</c:v>
                </c:pt>
                <c:pt idx="5606">
                  <c:v>285015</c:v>
                </c:pt>
                <c:pt idx="5607">
                  <c:v>310985</c:v>
                </c:pt>
                <c:pt idx="5608">
                  <c:v>283011</c:v>
                </c:pt>
                <c:pt idx="5609">
                  <c:v>310986</c:v>
                </c:pt>
                <c:pt idx="5610">
                  <c:v>285014</c:v>
                </c:pt>
                <c:pt idx="5611">
                  <c:v>318987</c:v>
                </c:pt>
                <c:pt idx="5612">
                  <c:v>285013</c:v>
                </c:pt>
                <c:pt idx="5613">
                  <c:v>310988</c:v>
                </c:pt>
                <c:pt idx="5614">
                  <c:v>293012</c:v>
                </c:pt>
                <c:pt idx="5615">
                  <c:v>310987</c:v>
                </c:pt>
                <c:pt idx="5616">
                  <c:v>311013</c:v>
                </c:pt>
                <c:pt idx="5617">
                  <c:v>318990</c:v>
                </c:pt>
                <c:pt idx="5618">
                  <c:v>291010</c:v>
                </c:pt>
                <c:pt idx="5619">
                  <c:v>309986</c:v>
                </c:pt>
                <c:pt idx="5620">
                  <c:v>292014</c:v>
                </c:pt>
                <c:pt idx="5621">
                  <c:v>309986</c:v>
                </c:pt>
                <c:pt idx="5622">
                  <c:v>284017</c:v>
                </c:pt>
                <c:pt idx="5623">
                  <c:v>317983</c:v>
                </c:pt>
                <c:pt idx="5624">
                  <c:v>284017</c:v>
                </c:pt>
                <c:pt idx="5625">
                  <c:v>309983</c:v>
                </c:pt>
                <c:pt idx="5626">
                  <c:v>292017</c:v>
                </c:pt>
                <c:pt idx="5627">
                  <c:v>309983</c:v>
                </c:pt>
                <c:pt idx="5628">
                  <c:v>284014</c:v>
                </c:pt>
                <c:pt idx="5629">
                  <c:v>324986</c:v>
                </c:pt>
                <c:pt idx="5630">
                  <c:v>285017</c:v>
                </c:pt>
                <c:pt idx="5631">
                  <c:v>310983</c:v>
                </c:pt>
                <c:pt idx="5632">
                  <c:v>293014</c:v>
                </c:pt>
                <c:pt idx="5633">
                  <c:v>336986</c:v>
                </c:pt>
                <c:pt idx="5634">
                  <c:v>285015</c:v>
                </c:pt>
                <c:pt idx="5635">
                  <c:v>318986</c:v>
                </c:pt>
                <c:pt idx="5636">
                  <c:v>285013</c:v>
                </c:pt>
                <c:pt idx="5637">
                  <c:v>310989</c:v>
                </c:pt>
                <c:pt idx="5638">
                  <c:v>293013</c:v>
                </c:pt>
                <c:pt idx="5639">
                  <c:v>310985</c:v>
                </c:pt>
                <c:pt idx="5640">
                  <c:v>275013</c:v>
                </c:pt>
                <c:pt idx="5641">
                  <c:v>318987</c:v>
                </c:pt>
                <c:pt idx="5642">
                  <c:v>285014</c:v>
                </c:pt>
                <c:pt idx="5643">
                  <c:v>310986</c:v>
                </c:pt>
                <c:pt idx="5644">
                  <c:v>293013</c:v>
                </c:pt>
                <c:pt idx="5645">
                  <c:v>310986</c:v>
                </c:pt>
                <c:pt idx="5646">
                  <c:v>285018</c:v>
                </c:pt>
                <c:pt idx="5647">
                  <c:v>12005982</c:v>
                </c:pt>
                <c:pt idx="5648">
                  <c:v>319017</c:v>
                </c:pt>
                <c:pt idx="5649">
                  <c:v>310983</c:v>
                </c:pt>
                <c:pt idx="5650">
                  <c:v>291017</c:v>
                </c:pt>
                <c:pt idx="5651">
                  <c:v>318983</c:v>
                </c:pt>
                <c:pt idx="5652">
                  <c:v>285018</c:v>
                </c:pt>
                <c:pt idx="5653">
                  <c:v>310982</c:v>
                </c:pt>
                <c:pt idx="5654">
                  <c:v>293017</c:v>
                </c:pt>
                <c:pt idx="5655">
                  <c:v>310983</c:v>
                </c:pt>
                <c:pt idx="5656">
                  <c:v>285015</c:v>
                </c:pt>
                <c:pt idx="5657">
                  <c:v>318985</c:v>
                </c:pt>
                <c:pt idx="5658">
                  <c:v>285017</c:v>
                </c:pt>
                <c:pt idx="5659">
                  <c:v>310983</c:v>
                </c:pt>
                <c:pt idx="5660">
                  <c:v>293014</c:v>
                </c:pt>
                <c:pt idx="5661">
                  <c:v>316986</c:v>
                </c:pt>
                <c:pt idx="5662">
                  <c:v>285015</c:v>
                </c:pt>
                <c:pt idx="5663">
                  <c:v>318985</c:v>
                </c:pt>
                <c:pt idx="5664">
                  <c:v>285016</c:v>
                </c:pt>
                <c:pt idx="5665">
                  <c:v>336984</c:v>
                </c:pt>
                <c:pt idx="5666">
                  <c:v>293014</c:v>
                </c:pt>
                <c:pt idx="5667">
                  <c:v>310986</c:v>
                </c:pt>
                <c:pt idx="5668">
                  <c:v>285019</c:v>
                </c:pt>
                <c:pt idx="5669">
                  <c:v>318981</c:v>
                </c:pt>
                <c:pt idx="5670">
                  <c:v>285014</c:v>
                </c:pt>
                <c:pt idx="5671">
                  <c:v>310986</c:v>
                </c:pt>
                <c:pt idx="5672">
                  <c:v>283017</c:v>
                </c:pt>
                <c:pt idx="5673">
                  <c:v>310983</c:v>
                </c:pt>
                <c:pt idx="5674">
                  <c:v>285014</c:v>
                </c:pt>
                <c:pt idx="5675">
                  <c:v>318986</c:v>
                </c:pt>
                <c:pt idx="5676">
                  <c:v>285017</c:v>
                </c:pt>
                <c:pt idx="5677">
                  <c:v>310983</c:v>
                </c:pt>
                <c:pt idx="5678">
                  <c:v>293014</c:v>
                </c:pt>
                <c:pt idx="5679">
                  <c:v>310986</c:v>
                </c:pt>
                <c:pt idx="5680">
                  <c:v>285018</c:v>
                </c:pt>
                <c:pt idx="5681">
                  <c:v>318982</c:v>
                </c:pt>
                <c:pt idx="5682">
                  <c:v>317017</c:v>
                </c:pt>
                <c:pt idx="5683">
                  <c:v>310983</c:v>
                </c:pt>
                <c:pt idx="5684">
                  <c:v>293014</c:v>
                </c:pt>
                <c:pt idx="5685">
                  <c:v>310986</c:v>
                </c:pt>
                <c:pt idx="5686">
                  <c:v>285018</c:v>
                </c:pt>
                <c:pt idx="5687">
                  <c:v>318982</c:v>
                </c:pt>
                <c:pt idx="5688">
                  <c:v>285014</c:v>
                </c:pt>
                <c:pt idx="5689">
                  <c:v>310986</c:v>
                </c:pt>
                <c:pt idx="5690">
                  <c:v>292017</c:v>
                </c:pt>
                <c:pt idx="5691">
                  <c:v>310983</c:v>
                </c:pt>
                <c:pt idx="5692">
                  <c:v>285014</c:v>
                </c:pt>
                <c:pt idx="5693">
                  <c:v>324986</c:v>
                </c:pt>
                <c:pt idx="5694">
                  <c:v>285014</c:v>
                </c:pt>
                <c:pt idx="5695">
                  <c:v>310986</c:v>
                </c:pt>
                <c:pt idx="5696">
                  <c:v>293016</c:v>
                </c:pt>
                <c:pt idx="5697">
                  <c:v>310984</c:v>
                </c:pt>
                <c:pt idx="5698">
                  <c:v>285014</c:v>
                </c:pt>
                <c:pt idx="5699">
                  <c:v>344986</c:v>
                </c:pt>
                <c:pt idx="5700">
                  <c:v>285017</c:v>
                </c:pt>
                <c:pt idx="5701">
                  <c:v>310983</c:v>
                </c:pt>
                <c:pt idx="5702">
                  <c:v>293014</c:v>
                </c:pt>
                <c:pt idx="5703">
                  <c:v>310989</c:v>
                </c:pt>
                <c:pt idx="5704">
                  <c:v>275014</c:v>
                </c:pt>
                <c:pt idx="5705">
                  <c:v>318983</c:v>
                </c:pt>
                <c:pt idx="5706">
                  <c:v>285014</c:v>
                </c:pt>
                <c:pt idx="5707">
                  <c:v>310986</c:v>
                </c:pt>
                <c:pt idx="5708">
                  <c:v>293017</c:v>
                </c:pt>
                <c:pt idx="5709">
                  <c:v>310983</c:v>
                </c:pt>
                <c:pt idx="5710">
                  <c:v>285014</c:v>
                </c:pt>
                <c:pt idx="5711">
                  <c:v>318987</c:v>
                </c:pt>
                <c:pt idx="5712">
                  <c:v>285013</c:v>
                </c:pt>
                <c:pt idx="5713">
                  <c:v>310986</c:v>
                </c:pt>
                <c:pt idx="5714">
                  <c:v>299015</c:v>
                </c:pt>
                <c:pt idx="5715">
                  <c:v>310985</c:v>
                </c:pt>
                <c:pt idx="5716">
                  <c:v>311014</c:v>
                </c:pt>
                <c:pt idx="5717">
                  <c:v>318986</c:v>
                </c:pt>
                <c:pt idx="5718">
                  <c:v>285017</c:v>
                </c:pt>
                <c:pt idx="5719">
                  <c:v>310983</c:v>
                </c:pt>
                <c:pt idx="5720">
                  <c:v>293014</c:v>
                </c:pt>
                <c:pt idx="5721">
                  <c:v>309986</c:v>
                </c:pt>
                <c:pt idx="5722">
                  <c:v>285017</c:v>
                </c:pt>
                <c:pt idx="5723">
                  <c:v>318983</c:v>
                </c:pt>
                <c:pt idx="5724">
                  <c:v>285014</c:v>
                </c:pt>
                <c:pt idx="5725">
                  <c:v>316986</c:v>
                </c:pt>
                <c:pt idx="5726">
                  <c:v>293017</c:v>
                </c:pt>
                <c:pt idx="5727">
                  <c:v>310983</c:v>
                </c:pt>
                <c:pt idx="5728">
                  <c:v>284017</c:v>
                </c:pt>
                <c:pt idx="5729">
                  <c:v>318984</c:v>
                </c:pt>
                <c:pt idx="5730">
                  <c:v>285015</c:v>
                </c:pt>
                <c:pt idx="5731">
                  <c:v>310984</c:v>
                </c:pt>
                <c:pt idx="5732">
                  <c:v>293014</c:v>
                </c:pt>
                <c:pt idx="5733">
                  <c:v>336986</c:v>
                </c:pt>
                <c:pt idx="5734">
                  <c:v>285017</c:v>
                </c:pt>
                <c:pt idx="5735">
                  <c:v>318986</c:v>
                </c:pt>
                <c:pt idx="5736">
                  <c:v>275011</c:v>
                </c:pt>
                <c:pt idx="5737">
                  <c:v>310989</c:v>
                </c:pt>
                <c:pt idx="5738">
                  <c:v>293011</c:v>
                </c:pt>
                <c:pt idx="5739">
                  <c:v>310986</c:v>
                </c:pt>
                <c:pt idx="5740">
                  <c:v>285014</c:v>
                </c:pt>
                <c:pt idx="5741">
                  <c:v>318989</c:v>
                </c:pt>
                <c:pt idx="5742">
                  <c:v>285014</c:v>
                </c:pt>
                <c:pt idx="5743">
                  <c:v>310985</c:v>
                </c:pt>
                <c:pt idx="5744">
                  <c:v>293012</c:v>
                </c:pt>
                <c:pt idx="5745">
                  <c:v>310986</c:v>
                </c:pt>
                <c:pt idx="5746">
                  <c:v>291017</c:v>
                </c:pt>
                <c:pt idx="5747">
                  <c:v>10821986</c:v>
                </c:pt>
                <c:pt idx="5748">
                  <c:v>319011</c:v>
                </c:pt>
                <c:pt idx="5749">
                  <c:v>310986</c:v>
                </c:pt>
                <c:pt idx="5750">
                  <c:v>285015</c:v>
                </c:pt>
                <c:pt idx="5751">
                  <c:v>318985</c:v>
                </c:pt>
                <c:pt idx="5752">
                  <c:v>285018</c:v>
                </c:pt>
                <c:pt idx="5753">
                  <c:v>310982</c:v>
                </c:pt>
                <c:pt idx="5754">
                  <c:v>293014</c:v>
                </c:pt>
                <c:pt idx="5755">
                  <c:v>310986</c:v>
                </c:pt>
                <c:pt idx="5756">
                  <c:v>285015</c:v>
                </c:pt>
                <c:pt idx="5757">
                  <c:v>324985</c:v>
                </c:pt>
                <c:pt idx="5758">
                  <c:v>285018</c:v>
                </c:pt>
                <c:pt idx="5759">
                  <c:v>309982</c:v>
                </c:pt>
                <c:pt idx="5760">
                  <c:v>293014</c:v>
                </c:pt>
                <c:pt idx="5761">
                  <c:v>310986</c:v>
                </c:pt>
                <c:pt idx="5762">
                  <c:v>285014</c:v>
                </c:pt>
                <c:pt idx="5763">
                  <c:v>318986</c:v>
                </c:pt>
                <c:pt idx="5764">
                  <c:v>285014</c:v>
                </c:pt>
                <c:pt idx="5765">
                  <c:v>336989</c:v>
                </c:pt>
                <c:pt idx="5766">
                  <c:v>293014</c:v>
                </c:pt>
                <c:pt idx="5767">
                  <c:v>310983</c:v>
                </c:pt>
                <c:pt idx="5768">
                  <c:v>274018</c:v>
                </c:pt>
                <c:pt idx="5769">
                  <c:v>318982</c:v>
                </c:pt>
                <c:pt idx="5770">
                  <c:v>285014</c:v>
                </c:pt>
                <c:pt idx="5771">
                  <c:v>310986</c:v>
                </c:pt>
                <c:pt idx="5772">
                  <c:v>358017</c:v>
                </c:pt>
                <c:pt idx="5773">
                  <c:v>310983</c:v>
                </c:pt>
                <c:pt idx="5774">
                  <c:v>285014</c:v>
                </c:pt>
                <c:pt idx="5775">
                  <c:v>318987</c:v>
                </c:pt>
                <c:pt idx="5776">
                  <c:v>284016</c:v>
                </c:pt>
                <c:pt idx="5777">
                  <c:v>309983</c:v>
                </c:pt>
                <c:pt idx="5778">
                  <c:v>299014</c:v>
                </c:pt>
                <c:pt idx="5779">
                  <c:v>310989</c:v>
                </c:pt>
                <c:pt idx="5780">
                  <c:v>285015</c:v>
                </c:pt>
                <c:pt idx="5781">
                  <c:v>318982</c:v>
                </c:pt>
                <c:pt idx="5782">
                  <c:v>311014</c:v>
                </c:pt>
                <c:pt idx="5783">
                  <c:v>310987</c:v>
                </c:pt>
                <c:pt idx="5784">
                  <c:v>293017</c:v>
                </c:pt>
                <c:pt idx="5785">
                  <c:v>310982</c:v>
                </c:pt>
                <c:pt idx="5786">
                  <c:v>285017</c:v>
                </c:pt>
                <c:pt idx="5787">
                  <c:v>318983</c:v>
                </c:pt>
                <c:pt idx="5788">
                  <c:v>285017</c:v>
                </c:pt>
                <c:pt idx="5789">
                  <c:v>316983</c:v>
                </c:pt>
                <c:pt idx="5790">
                  <c:v>292016</c:v>
                </c:pt>
                <c:pt idx="5791">
                  <c:v>309984</c:v>
                </c:pt>
                <c:pt idx="5792">
                  <c:v>284018</c:v>
                </c:pt>
                <c:pt idx="5793">
                  <c:v>317982</c:v>
                </c:pt>
                <c:pt idx="5794">
                  <c:v>284018</c:v>
                </c:pt>
                <c:pt idx="5795">
                  <c:v>309982</c:v>
                </c:pt>
                <c:pt idx="5796">
                  <c:v>292018</c:v>
                </c:pt>
                <c:pt idx="5797">
                  <c:v>309982</c:v>
                </c:pt>
                <c:pt idx="5798">
                  <c:v>284014</c:v>
                </c:pt>
                <c:pt idx="5799">
                  <c:v>343986</c:v>
                </c:pt>
                <c:pt idx="5800">
                  <c:v>276014</c:v>
                </c:pt>
                <c:pt idx="5801">
                  <c:v>311986</c:v>
                </c:pt>
                <c:pt idx="5802">
                  <c:v>294015</c:v>
                </c:pt>
                <c:pt idx="5803">
                  <c:v>311985</c:v>
                </c:pt>
                <c:pt idx="5804">
                  <c:v>286014</c:v>
                </c:pt>
                <c:pt idx="5805">
                  <c:v>319986</c:v>
                </c:pt>
                <c:pt idx="5806">
                  <c:v>286014</c:v>
                </c:pt>
                <c:pt idx="5807">
                  <c:v>311986</c:v>
                </c:pt>
                <c:pt idx="5808">
                  <c:v>294015</c:v>
                </c:pt>
                <c:pt idx="5809">
                  <c:v>311985</c:v>
                </c:pt>
                <c:pt idx="5810">
                  <c:v>293017</c:v>
                </c:pt>
                <c:pt idx="5811">
                  <c:v>318983</c:v>
                </c:pt>
                <c:pt idx="5812">
                  <c:v>285017</c:v>
                </c:pt>
                <c:pt idx="5813">
                  <c:v>310983</c:v>
                </c:pt>
                <c:pt idx="5814">
                  <c:v>293015</c:v>
                </c:pt>
                <c:pt idx="5815">
                  <c:v>310985</c:v>
                </c:pt>
                <c:pt idx="5816">
                  <c:v>311017</c:v>
                </c:pt>
                <c:pt idx="5817">
                  <c:v>318983</c:v>
                </c:pt>
                <c:pt idx="5818">
                  <c:v>285016</c:v>
                </c:pt>
                <c:pt idx="5819">
                  <c:v>310985</c:v>
                </c:pt>
                <c:pt idx="5820">
                  <c:v>293016</c:v>
                </c:pt>
                <c:pt idx="5821">
                  <c:v>316985</c:v>
                </c:pt>
                <c:pt idx="5822">
                  <c:v>284012</c:v>
                </c:pt>
                <c:pt idx="5823">
                  <c:v>317986</c:v>
                </c:pt>
                <c:pt idx="5824">
                  <c:v>284014</c:v>
                </c:pt>
                <c:pt idx="5825">
                  <c:v>309986</c:v>
                </c:pt>
                <c:pt idx="5826">
                  <c:v>292014</c:v>
                </c:pt>
                <c:pt idx="5827">
                  <c:v>309989</c:v>
                </c:pt>
                <c:pt idx="5828">
                  <c:v>284014</c:v>
                </c:pt>
                <c:pt idx="5829">
                  <c:v>317986</c:v>
                </c:pt>
                <c:pt idx="5830">
                  <c:v>284014</c:v>
                </c:pt>
                <c:pt idx="5831">
                  <c:v>309983</c:v>
                </c:pt>
                <c:pt idx="5832">
                  <c:v>282017</c:v>
                </c:pt>
                <c:pt idx="5833">
                  <c:v>335983</c:v>
                </c:pt>
                <c:pt idx="5834">
                  <c:v>284016</c:v>
                </c:pt>
                <c:pt idx="5835">
                  <c:v>317987</c:v>
                </c:pt>
                <c:pt idx="5836">
                  <c:v>284014</c:v>
                </c:pt>
                <c:pt idx="5837">
                  <c:v>309983</c:v>
                </c:pt>
                <c:pt idx="5838">
                  <c:v>292017</c:v>
                </c:pt>
                <c:pt idx="5839">
                  <c:v>309984</c:v>
                </c:pt>
                <c:pt idx="5840">
                  <c:v>284017</c:v>
                </c:pt>
                <c:pt idx="5841">
                  <c:v>317982</c:v>
                </c:pt>
                <c:pt idx="5842">
                  <c:v>291017</c:v>
                </c:pt>
                <c:pt idx="5843">
                  <c:v>310983</c:v>
                </c:pt>
                <c:pt idx="5844">
                  <c:v>293017</c:v>
                </c:pt>
                <c:pt idx="5845">
                  <c:v>310983</c:v>
                </c:pt>
                <c:pt idx="5846">
                  <c:v>285016</c:v>
                </c:pt>
                <c:pt idx="5847">
                  <c:v>12004984</c:v>
                </c:pt>
                <c:pt idx="5848">
                  <c:v>319014</c:v>
                </c:pt>
                <c:pt idx="5849">
                  <c:v>310986</c:v>
                </c:pt>
                <c:pt idx="5850">
                  <c:v>285018</c:v>
                </c:pt>
                <c:pt idx="5851">
                  <c:v>318982</c:v>
                </c:pt>
                <c:pt idx="5852">
                  <c:v>285014</c:v>
                </c:pt>
                <c:pt idx="5853">
                  <c:v>316986</c:v>
                </c:pt>
                <c:pt idx="5854">
                  <c:v>293014</c:v>
                </c:pt>
                <c:pt idx="5855">
                  <c:v>309986</c:v>
                </c:pt>
                <c:pt idx="5856">
                  <c:v>285017</c:v>
                </c:pt>
                <c:pt idx="5857">
                  <c:v>318983</c:v>
                </c:pt>
                <c:pt idx="5858">
                  <c:v>285014</c:v>
                </c:pt>
                <c:pt idx="5859">
                  <c:v>310986</c:v>
                </c:pt>
                <c:pt idx="5860">
                  <c:v>293017</c:v>
                </c:pt>
                <c:pt idx="5861">
                  <c:v>310983</c:v>
                </c:pt>
                <c:pt idx="5862">
                  <c:v>285014</c:v>
                </c:pt>
                <c:pt idx="5863">
                  <c:v>318986</c:v>
                </c:pt>
                <c:pt idx="5864">
                  <c:v>275018</c:v>
                </c:pt>
                <c:pt idx="5865">
                  <c:v>336982</c:v>
                </c:pt>
                <c:pt idx="5866">
                  <c:v>293015</c:v>
                </c:pt>
                <c:pt idx="5867">
                  <c:v>310985</c:v>
                </c:pt>
                <c:pt idx="5868">
                  <c:v>285014</c:v>
                </c:pt>
                <c:pt idx="5869">
                  <c:v>318986</c:v>
                </c:pt>
                <c:pt idx="5870">
                  <c:v>285015</c:v>
                </c:pt>
                <c:pt idx="5871">
                  <c:v>310985</c:v>
                </c:pt>
                <c:pt idx="5872">
                  <c:v>293014</c:v>
                </c:pt>
                <c:pt idx="5873">
                  <c:v>310986</c:v>
                </c:pt>
                <c:pt idx="5874">
                  <c:v>291017</c:v>
                </c:pt>
                <c:pt idx="5875">
                  <c:v>318983</c:v>
                </c:pt>
                <c:pt idx="5876">
                  <c:v>285015</c:v>
                </c:pt>
                <c:pt idx="5877">
                  <c:v>310985</c:v>
                </c:pt>
                <c:pt idx="5878">
                  <c:v>293017</c:v>
                </c:pt>
                <c:pt idx="5879">
                  <c:v>310983</c:v>
                </c:pt>
                <c:pt idx="5880">
                  <c:v>285015</c:v>
                </c:pt>
                <c:pt idx="5881">
                  <c:v>318985</c:v>
                </c:pt>
                <c:pt idx="5882">
                  <c:v>311015</c:v>
                </c:pt>
                <c:pt idx="5883">
                  <c:v>310985</c:v>
                </c:pt>
                <c:pt idx="5884">
                  <c:v>293014</c:v>
                </c:pt>
                <c:pt idx="5885">
                  <c:v>316986</c:v>
                </c:pt>
                <c:pt idx="5886">
                  <c:v>285014</c:v>
                </c:pt>
                <c:pt idx="5887">
                  <c:v>318986</c:v>
                </c:pt>
                <c:pt idx="5888">
                  <c:v>285019</c:v>
                </c:pt>
                <c:pt idx="5889">
                  <c:v>310981</c:v>
                </c:pt>
                <c:pt idx="5890">
                  <c:v>293014</c:v>
                </c:pt>
                <c:pt idx="5891">
                  <c:v>310987</c:v>
                </c:pt>
                <c:pt idx="5892">
                  <c:v>285014</c:v>
                </c:pt>
                <c:pt idx="5893">
                  <c:v>318985</c:v>
                </c:pt>
                <c:pt idx="5894">
                  <c:v>285014</c:v>
                </c:pt>
                <c:pt idx="5895">
                  <c:v>310986</c:v>
                </c:pt>
                <c:pt idx="5896">
                  <c:v>283017</c:v>
                </c:pt>
                <c:pt idx="5897">
                  <c:v>310983</c:v>
                </c:pt>
                <c:pt idx="5898">
                  <c:v>285014</c:v>
                </c:pt>
                <c:pt idx="5899">
                  <c:v>344986</c:v>
                </c:pt>
                <c:pt idx="5900">
                  <c:v>285014</c:v>
                </c:pt>
                <c:pt idx="5901">
                  <c:v>310986</c:v>
                </c:pt>
                <c:pt idx="5902">
                  <c:v>293014</c:v>
                </c:pt>
                <c:pt idx="5903">
                  <c:v>310989</c:v>
                </c:pt>
                <c:pt idx="5904">
                  <c:v>285014</c:v>
                </c:pt>
                <c:pt idx="5905">
                  <c:v>318983</c:v>
                </c:pt>
                <c:pt idx="5906">
                  <c:v>291018</c:v>
                </c:pt>
                <c:pt idx="5907">
                  <c:v>310982</c:v>
                </c:pt>
                <c:pt idx="5908">
                  <c:v>293014</c:v>
                </c:pt>
                <c:pt idx="5909">
                  <c:v>310987</c:v>
                </c:pt>
                <c:pt idx="5910">
                  <c:v>285015</c:v>
                </c:pt>
                <c:pt idx="5911">
                  <c:v>318984</c:v>
                </c:pt>
                <c:pt idx="5912">
                  <c:v>285017</c:v>
                </c:pt>
                <c:pt idx="5913">
                  <c:v>310983</c:v>
                </c:pt>
                <c:pt idx="5914">
                  <c:v>293016</c:v>
                </c:pt>
                <c:pt idx="5915">
                  <c:v>310984</c:v>
                </c:pt>
                <c:pt idx="5916">
                  <c:v>311017</c:v>
                </c:pt>
                <c:pt idx="5917">
                  <c:v>324983</c:v>
                </c:pt>
                <c:pt idx="5918">
                  <c:v>285014</c:v>
                </c:pt>
                <c:pt idx="5919">
                  <c:v>310986</c:v>
                </c:pt>
                <c:pt idx="5920">
                  <c:v>293018</c:v>
                </c:pt>
                <c:pt idx="5921">
                  <c:v>310985</c:v>
                </c:pt>
                <c:pt idx="5922">
                  <c:v>285014</c:v>
                </c:pt>
                <c:pt idx="5923">
                  <c:v>318983</c:v>
                </c:pt>
                <c:pt idx="5924">
                  <c:v>285015</c:v>
                </c:pt>
                <c:pt idx="5925">
                  <c:v>310985</c:v>
                </c:pt>
                <c:pt idx="5926">
                  <c:v>293017</c:v>
                </c:pt>
                <c:pt idx="5927">
                  <c:v>310983</c:v>
                </c:pt>
                <c:pt idx="5928">
                  <c:v>275015</c:v>
                </c:pt>
                <c:pt idx="5929">
                  <c:v>318985</c:v>
                </c:pt>
                <c:pt idx="5930">
                  <c:v>285017</c:v>
                </c:pt>
                <c:pt idx="5931">
                  <c:v>310983</c:v>
                </c:pt>
                <c:pt idx="5932">
                  <c:v>293016</c:v>
                </c:pt>
                <c:pt idx="5933">
                  <c:v>336987</c:v>
                </c:pt>
                <c:pt idx="5934">
                  <c:v>285014</c:v>
                </c:pt>
                <c:pt idx="5935">
                  <c:v>318983</c:v>
                </c:pt>
                <c:pt idx="5936">
                  <c:v>285017</c:v>
                </c:pt>
                <c:pt idx="5937">
                  <c:v>310983</c:v>
                </c:pt>
                <c:pt idx="5938">
                  <c:v>299018</c:v>
                </c:pt>
                <c:pt idx="5939">
                  <c:v>310985</c:v>
                </c:pt>
                <c:pt idx="5940">
                  <c:v>285014</c:v>
                </c:pt>
                <c:pt idx="5941">
                  <c:v>318983</c:v>
                </c:pt>
                <c:pt idx="5942">
                  <c:v>285014</c:v>
                </c:pt>
                <c:pt idx="5943">
                  <c:v>310986</c:v>
                </c:pt>
                <c:pt idx="5944">
                  <c:v>293017</c:v>
                </c:pt>
                <c:pt idx="5945">
                  <c:v>310983</c:v>
                </c:pt>
                <c:pt idx="5946">
                  <c:v>285014</c:v>
                </c:pt>
                <c:pt idx="5947">
                  <c:v>15467987</c:v>
                </c:pt>
                <c:pt idx="5948">
                  <c:v>318017</c:v>
                </c:pt>
                <c:pt idx="5949">
                  <c:v>316982</c:v>
                </c:pt>
                <c:pt idx="5950">
                  <c:v>285018</c:v>
                </c:pt>
                <c:pt idx="5951">
                  <c:v>318982</c:v>
                </c:pt>
                <c:pt idx="5952">
                  <c:v>285014</c:v>
                </c:pt>
                <c:pt idx="5953">
                  <c:v>310986</c:v>
                </c:pt>
                <c:pt idx="5954">
                  <c:v>293018</c:v>
                </c:pt>
                <c:pt idx="5955">
                  <c:v>310982</c:v>
                </c:pt>
                <c:pt idx="5956">
                  <c:v>285017</c:v>
                </c:pt>
                <c:pt idx="5957">
                  <c:v>318983</c:v>
                </c:pt>
                <c:pt idx="5958">
                  <c:v>285017</c:v>
                </c:pt>
                <c:pt idx="5959">
                  <c:v>310983</c:v>
                </c:pt>
                <c:pt idx="5960">
                  <c:v>283014</c:v>
                </c:pt>
                <c:pt idx="5961">
                  <c:v>310990</c:v>
                </c:pt>
                <c:pt idx="5962">
                  <c:v>285014</c:v>
                </c:pt>
                <c:pt idx="5963">
                  <c:v>318982</c:v>
                </c:pt>
                <c:pt idx="5964">
                  <c:v>285014</c:v>
                </c:pt>
                <c:pt idx="5965">
                  <c:v>336986</c:v>
                </c:pt>
                <c:pt idx="5966">
                  <c:v>293018</c:v>
                </c:pt>
                <c:pt idx="5967">
                  <c:v>310982</c:v>
                </c:pt>
                <c:pt idx="5968">
                  <c:v>285017</c:v>
                </c:pt>
                <c:pt idx="5969">
                  <c:v>318983</c:v>
                </c:pt>
                <c:pt idx="5970">
                  <c:v>291014</c:v>
                </c:pt>
                <c:pt idx="5971">
                  <c:v>309986</c:v>
                </c:pt>
                <c:pt idx="5972">
                  <c:v>292015</c:v>
                </c:pt>
                <c:pt idx="5973">
                  <c:v>309986</c:v>
                </c:pt>
                <c:pt idx="5974">
                  <c:v>284014</c:v>
                </c:pt>
                <c:pt idx="5975">
                  <c:v>317988</c:v>
                </c:pt>
                <c:pt idx="5976">
                  <c:v>284014</c:v>
                </c:pt>
                <c:pt idx="5977">
                  <c:v>309983</c:v>
                </c:pt>
                <c:pt idx="5978">
                  <c:v>292017</c:v>
                </c:pt>
                <c:pt idx="5979">
                  <c:v>309983</c:v>
                </c:pt>
                <c:pt idx="5980">
                  <c:v>284018</c:v>
                </c:pt>
                <c:pt idx="5981">
                  <c:v>324982</c:v>
                </c:pt>
                <c:pt idx="5982">
                  <c:v>311017</c:v>
                </c:pt>
                <c:pt idx="5983">
                  <c:v>310983</c:v>
                </c:pt>
                <c:pt idx="5984">
                  <c:v>293014</c:v>
                </c:pt>
                <c:pt idx="5985">
                  <c:v>310989</c:v>
                </c:pt>
                <c:pt idx="5986">
                  <c:v>285015</c:v>
                </c:pt>
                <c:pt idx="5987">
                  <c:v>318982</c:v>
                </c:pt>
                <c:pt idx="5988">
                  <c:v>285014</c:v>
                </c:pt>
                <c:pt idx="5989">
                  <c:v>310986</c:v>
                </c:pt>
                <c:pt idx="5990">
                  <c:v>293018</c:v>
                </c:pt>
                <c:pt idx="5991">
                  <c:v>310985</c:v>
                </c:pt>
                <c:pt idx="5992">
                  <c:v>275011</c:v>
                </c:pt>
                <c:pt idx="5993">
                  <c:v>318986</c:v>
                </c:pt>
                <c:pt idx="5994">
                  <c:v>285014</c:v>
                </c:pt>
                <c:pt idx="5995">
                  <c:v>310986</c:v>
                </c:pt>
                <c:pt idx="5996">
                  <c:v>293015</c:v>
                </c:pt>
                <c:pt idx="5997">
                  <c:v>310988</c:v>
                </c:pt>
                <c:pt idx="5998">
                  <c:v>285014</c:v>
                </c:pt>
                <c:pt idx="5999">
                  <c:v>344983</c:v>
                </c:pt>
                <c:pt idx="6000">
                  <c:v>285014</c:v>
                </c:pt>
                <c:pt idx="6001">
                  <c:v>310986</c:v>
                </c:pt>
                <c:pt idx="6002">
                  <c:v>299014</c:v>
                </c:pt>
                <c:pt idx="6003">
                  <c:v>309986</c:v>
                </c:pt>
                <c:pt idx="6004">
                  <c:v>284015</c:v>
                </c:pt>
                <c:pt idx="6005">
                  <c:v>317985</c:v>
                </c:pt>
                <c:pt idx="6006">
                  <c:v>284017</c:v>
                </c:pt>
                <c:pt idx="6007">
                  <c:v>309986</c:v>
                </c:pt>
                <c:pt idx="6008">
                  <c:v>292014</c:v>
                </c:pt>
                <c:pt idx="6009">
                  <c:v>309984</c:v>
                </c:pt>
                <c:pt idx="6010">
                  <c:v>284015</c:v>
                </c:pt>
                <c:pt idx="6011">
                  <c:v>317984</c:v>
                </c:pt>
                <c:pt idx="6012">
                  <c:v>284015</c:v>
                </c:pt>
                <c:pt idx="6013">
                  <c:v>316985</c:v>
                </c:pt>
                <c:pt idx="6014">
                  <c:v>293018</c:v>
                </c:pt>
                <c:pt idx="6015">
                  <c:v>310982</c:v>
                </c:pt>
                <c:pt idx="6016">
                  <c:v>311014</c:v>
                </c:pt>
                <c:pt idx="6017">
                  <c:v>318986</c:v>
                </c:pt>
                <c:pt idx="6018">
                  <c:v>285016</c:v>
                </c:pt>
                <c:pt idx="6019">
                  <c:v>310984</c:v>
                </c:pt>
                <c:pt idx="6020">
                  <c:v>293015</c:v>
                </c:pt>
                <c:pt idx="6021">
                  <c:v>310988</c:v>
                </c:pt>
                <c:pt idx="6022">
                  <c:v>285015</c:v>
                </c:pt>
                <c:pt idx="6023">
                  <c:v>318982</c:v>
                </c:pt>
                <c:pt idx="6024">
                  <c:v>275015</c:v>
                </c:pt>
                <c:pt idx="6025">
                  <c:v>310985</c:v>
                </c:pt>
                <c:pt idx="6026">
                  <c:v>293016</c:v>
                </c:pt>
                <c:pt idx="6027">
                  <c:v>310984</c:v>
                </c:pt>
                <c:pt idx="6028">
                  <c:v>285015</c:v>
                </c:pt>
                <c:pt idx="6029">
                  <c:v>318985</c:v>
                </c:pt>
                <c:pt idx="6030">
                  <c:v>285014</c:v>
                </c:pt>
                <c:pt idx="6031">
                  <c:v>310986</c:v>
                </c:pt>
                <c:pt idx="6032">
                  <c:v>293014</c:v>
                </c:pt>
                <c:pt idx="6033">
                  <c:v>336990</c:v>
                </c:pt>
                <c:pt idx="6034">
                  <c:v>291010</c:v>
                </c:pt>
                <c:pt idx="6035">
                  <c:v>317986</c:v>
                </c:pt>
                <c:pt idx="6036">
                  <c:v>284014</c:v>
                </c:pt>
                <c:pt idx="6037">
                  <c:v>309986</c:v>
                </c:pt>
                <c:pt idx="6038">
                  <c:v>292015</c:v>
                </c:pt>
                <c:pt idx="6039">
                  <c:v>309986</c:v>
                </c:pt>
                <c:pt idx="6040">
                  <c:v>284016</c:v>
                </c:pt>
                <c:pt idx="6041">
                  <c:v>317983</c:v>
                </c:pt>
                <c:pt idx="6042">
                  <c:v>284017</c:v>
                </c:pt>
                <c:pt idx="6043">
                  <c:v>309983</c:v>
                </c:pt>
                <c:pt idx="6044">
                  <c:v>292016</c:v>
                </c:pt>
                <c:pt idx="6045">
                  <c:v>316984</c:v>
                </c:pt>
                <c:pt idx="6046">
                  <c:v>285017</c:v>
                </c:pt>
                <c:pt idx="6047">
                  <c:v>14654983</c:v>
                </c:pt>
                <c:pt idx="6048">
                  <c:v>319014</c:v>
                </c:pt>
                <c:pt idx="6049">
                  <c:v>310986</c:v>
                </c:pt>
                <c:pt idx="6050">
                  <c:v>285018</c:v>
                </c:pt>
                <c:pt idx="6051">
                  <c:v>318985</c:v>
                </c:pt>
                <c:pt idx="6052">
                  <c:v>285014</c:v>
                </c:pt>
                <c:pt idx="6053">
                  <c:v>310983</c:v>
                </c:pt>
                <c:pt idx="6054">
                  <c:v>293017</c:v>
                </c:pt>
                <c:pt idx="6055">
                  <c:v>310983</c:v>
                </c:pt>
                <c:pt idx="6056">
                  <c:v>275014</c:v>
                </c:pt>
                <c:pt idx="6057">
                  <c:v>318989</c:v>
                </c:pt>
                <c:pt idx="6058">
                  <c:v>285014</c:v>
                </c:pt>
                <c:pt idx="6059">
                  <c:v>310985</c:v>
                </c:pt>
                <c:pt idx="6060">
                  <c:v>293012</c:v>
                </c:pt>
                <c:pt idx="6061">
                  <c:v>310986</c:v>
                </c:pt>
                <c:pt idx="6062">
                  <c:v>285014</c:v>
                </c:pt>
                <c:pt idx="6063">
                  <c:v>318988</c:v>
                </c:pt>
                <c:pt idx="6064">
                  <c:v>285015</c:v>
                </c:pt>
                <c:pt idx="6065">
                  <c:v>336983</c:v>
                </c:pt>
                <c:pt idx="6066">
                  <c:v>299014</c:v>
                </c:pt>
                <c:pt idx="6067">
                  <c:v>310986</c:v>
                </c:pt>
                <c:pt idx="6068">
                  <c:v>285017</c:v>
                </c:pt>
                <c:pt idx="6069">
                  <c:v>318986</c:v>
                </c:pt>
                <c:pt idx="6070">
                  <c:v>285014</c:v>
                </c:pt>
                <c:pt idx="6071">
                  <c:v>310983</c:v>
                </c:pt>
                <c:pt idx="6072">
                  <c:v>293017</c:v>
                </c:pt>
                <c:pt idx="6073">
                  <c:v>310983</c:v>
                </c:pt>
                <c:pt idx="6074">
                  <c:v>285016</c:v>
                </c:pt>
                <c:pt idx="6075">
                  <c:v>318984</c:v>
                </c:pt>
                <c:pt idx="6076">
                  <c:v>284017</c:v>
                </c:pt>
                <c:pt idx="6077">
                  <c:v>317983</c:v>
                </c:pt>
                <c:pt idx="6078">
                  <c:v>293015</c:v>
                </c:pt>
                <c:pt idx="6079">
                  <c:v>310985</c:v>
                </c:pt>
                <c:pt idx="6080">
                  <c:v>285014</c:v>
                </c:pt>
                <c:pt idx="6081">
                  <c:v>318986</c:v>
                </c:pt>
                <c:pt idx="6082">
                  <c:v>311014</c:v>
                </c:pt>
                <c:pt idx="6083">
                  <c:v>310986</c:v>
                </c:pt>
                <c:pt idx="6084">
                  <c:v>293017</c:v>
                </c:pt>
                <c:pt idx="6085">
                  <c:v>310983</c:v>
                </c:pt>
                <c:pt idx="6086">
                  <c:v>285014</c:v>
                </c:pt>
                <c:pt idx="6087">
                  <c:v>318986</c:v>
                </c:pt>
                <c:pt idx="6088">
                  <c:v>275017</c:v>
                </c:pt>
                <c:pt idx="6089">
                  <c:v>310983</c:v>
                </c:pt>
                <c:pt idx="6090">
                  <c:v>293017</c:v>
                </c:pt>
                <c:pt idx="6091">
                  <c:v>310983</c:v>
                </c:pt>
                <c:pt idx="6092">
                  <c:v>285016</c:v>
                </c:pt>
                <c:pt idx="6093">
                  <c:v>318984</c:v>
                </c:pt>
                <c:pt idx="6094">
                  <c:v>285014</c:v>
                </c:pt>
                <c:pt idx="6095">
                  <c:v>310989</c:v>
                </c:pt>
                <c:pt idx="6096">
                  <c:v>293014</c:v>
                </c:pt>
                <c:pt idx="6097">
                  <c:v>310983</c:v>
                </c:pt>
                <c:pt idx="6098">
                  <c:v>291014</c:v>
                </c:pt>
                <c:pt idx="6099">
                  <c:v>344986</c:v>
                </c:pt>
                <c:pt idx="6100">
                  <c:v>285014</c:v>
                </c:pt>
                <c:pt idx="6101">
                  <c:v>310986</c:v>
                </c:pt>
                <c:pt idx="6102">
                  <c:v>293017</c:v>
                </c:pt>
                <c:pt idx="6103">
                  <c:v>310983</c:v>
                </c:pt>
                <c:pt idx="6104">
                  <c:v>285014</c:v>
                </c:pt>
                <c:pt idx="6105">
                  <c:v>318986</c:v>
                </c:pt>
                <c:pt idx="6106">
                  <c:v>285018</c:v>
                </c:pt>
                <c:pt idx="6107">
                  <c:v>310982</c:v>
                </c:pt>
                <c:pt idx="6108">
                  <c:v>293015</c:v>
                </c:pt>
                <c:pt idx="6109">
                  <c:v>316985</c:v>
                </c:pt>
                <c:pt idx="6110">
                  <c:v>285014</c:v>
                </c:pt>
                <c:pt idx="6111">
                  <c:v>318990</c:v>
                </c:pt>
                <c:pt idx="6112">
                  <c:v>285014</c:v>
                </c:pt>
                <c:pt idx="6113">
                  <c:v>310985</c:v>
                </c:pt>
                <c:pt idx="6114">
                  <c:v>293012</c:v>
                </c:pt>
                <c:pt idx="6115">
                  <c:v>310985</c:v>
                </c:pt>
                <c:pt idx="6116">
                  <c:v>311016</c:v>
                </c:pt>
                <c:pt idx="6117">
                  <c:v>318984</c:v>
                </c:pt>
                <c:pt idx="6118">
                  <c:v>285017</c:v>
                </c:pt>
                <c:pt idx="6119">
                  <c:v>310983</c:v>
                </c:pt>
                <c:pt idx="6120">
                  <c:v>283017</c:v>
                </c:pt>
                <c:pt idx="6121">
                  <c:v>310983</c:v>
                </c:pt>
                <c:pt idx="6122">
                  <c:v>285014</c:v>
                </c:pt>
                <c:pt idx="6123">
                  <c:v>318986</c:v>
                </c:pt>
                <c:pt idx="6124">
                  <c:v>285018</c:v>
                </c:pt>
                <c:pt idx="6125">
                  <c:v>310982</c:v>
                </c:pt>
                <c:pt idx="6126">
                  <c:v>293014</c:v>
                </c:pt>
                <c:pt idx="6127">
                  <c:v>310986</c:v>
                </c:pt>
                <c:pt idx="6128">
                  <c:v>285018</c:v>
                </c:pt>
                <c:pt idx="6129">
                  <c:v>318982</c:v>
                </c:pt>
                <c:pt idx="6130">
                  <c:v>291018</c:v>
                </c:pt>
                <c:pt idx="6131">
                  <c:v>310985</c:v>
                </c:pt>
                <c:pt idx="6132">
                  <c:v>293011</c:v>
                </c:pt>
                <c:pt idx="6133">
                  <c:v>336986</c:v>
                </c:pt>
                <c:pt idx="6134">
                  <c:v>285015</c:v>
                </c:pt>
                <c:pt idx="6135">
                  <c:v>318985</c:v>
                </c:pt>
                <c:pt idx="6136">
                  <c:v>285018</c:v>
                </c:pt>
                <c:pt idx="6137">
                  <c:v>310982</c:v>
                </c:pt>
                <c:pt idx="6138">
                  <c:v>293016</c:v>
                </c:pt>
                <c:pt idx="6139">
                  <c:v>310984</c:v>
                </c:pt>
                <c:pt idx="6140">
                  <c:v>285018</c:v>
                </c:pt>
                <c:pt idx="6141">
                  <c:v>324982</c:v>
                </c:pt>
                <c:pt idx="6142">
                  <c:v>285018</c:v>
                </c:pt>
                <c:pt idx="6143">
                  <c:v>310982</c:v>
                </c:pt>
                <c:pt idx="6144">
                  <c:v>293017</c:v>
                </c:pt>
                <c:pt idx="6145">
                  <c:v>310983</c:v>
                </c:pt>
                <c:pt idx="6146">
                  <c:v>285017</c:v>
                </c:pt>
                <c:pt idx="6147">
                  <c:v>13281983</c:v>
                </c:pt>
                <c:pt idx="6148">
                  <c:v>319018</c:v>
                </c:pt>
                <c:pt idx="6149">
                  <c:v>310982</c:v>
                </c:pt>
                <c:pt idx="6150">
                  <c:v>285017</c:v>
                </c:pt>
                <c:pt idx="6151">
                  <c:v>318983</c:v>
                </c:pt>
                <c:pt idx="6152">
                  <c:v>275016</c:v>
                </c:pt>
                <c:pt idx="6153">
                  <c:v>310984</c:v>
                </c:pt>
                <c:pt idx="6154">
                  <c:v>293014</c:v>
                </c:pt>
                <c:pt idx="6155">
                  <c:v>310990</c:v>
                </c:pt>
                <c:pt idx="6156">
                  <c:v>285014</c:v>
                </c:pt>
                <c:pt idx="6157">
                  <c:v>318983</c:v>
                </c:pt>
                <c:pt idx="6158">
                  <c:v>285013</c:v>
                </c:pt>
                <c:pt idx="6159">
                  <c:v>310986</c:v>
                </c:pt>
                <c:pt idx="6160">
                  <c:v>293018</c:v>
                </c:pt>
                <c:pt idx="6161">
                  <c:v>310985</c:v>
                </c:pt>
                <c:pt idx="6162">
                  <c:v>291014</c:v>
                </c:pt>
                <c:pt idx="6163">
                  <c:v>317983</c:v>
                </c:pt>
                <c:pt idx="6164">
                  <c:v>284015</c:v>
                </c:pt>
                <c:pt idx="6165">
                  <c:v>335985</c:v>
                </c:pt>
                <c:pt idx="6166">
                  <c:v>292017</c:v>
                </c:pt>
                <c:pt idx="6167">
                  <c:v>309983</c:v>
                </c:pt>
                <c:pt idx="6168">
                  <c:v>284014</c:v>
                </c:pt>
                <c:pt idx="6169">
                  <c:v>317986</c:v>
                </c:pt>
                <c:pt idx="6170">
                  <c:v>284014</c:v>
                </c:pt>
                <c:pt idx="6171">
                  <c:v>309986</c:v>
                </c:pt>
                <c:pt idx="6172">
                  <c:v>292014</c:v>
                </c:pt>
                <c:pt idx="6173">
                  <c:v>316986</c:v>
                </c:pt>
                <c:pt idx="6174">
                  <c:v>285014</c:v>
                </c:pt>
                <c:pt idx="6175">
                  <c:v>318987</c:v>
                </c:pt>
                <c:pt idx="6176">
                  <c:v>285013</c:v>
                </c:pt>
                <c:pt idx="6177">
                  <c:v>310986</c:v>
                </c:pt>
                <c:pt idx="6178">
                  <c:v>293014</c:v>
                </c:pt>
                <c:pt idx="6179">
                  <c:v>310989</c:v>
                </c:pt>
                <c:pt idx="6180">
                  <c:v>285014</c:v>
                </c:pt>
                <c:pt idx="6181">
                  <c:v>318983</c:v>
                </c:pt>
                <c:pt idx="6182">
                  <c:v>311014</c:v>
                </c:pt>
                <c:pt idx="6183">
                  <c:v>310986</c:v>
                </c:pt>
                <c:pt idx="6184">
                  <c:v>283017</c:v>
                </c:pt>
                <c:pt idx="6185">
                  <c:v>310984</c:v>
                </c:pt>
                <c:pt idx="6186">
                  <c:v>285013</c:v>
                </c:pt>
                <c:pt idx="6187">
                  <c:v>318986</c:v>
                </c:pt>
                <c:pt idx="6188">
                  <c:v>285014</c:v>
                </c:pt>
                <c:pt idx="6189">
                  <c:v>310987</c:v>
                </c:pt>
                <c:pt idx="6190">
                  <c:v>293013</c:v>
                </c:pt>
                <c:pt idx="6191">
                  <c:v>310990</c:v>
                </c:pt>
                <c:pt idx="6192">
                  <c:v>285014</c:v>
                </c:pt>
                <c:pt idx="6193">
                  <c:v>318982</c:v>
                </c:pt>
                <c:pt idx="6194">
                  <c:v>291014</c:v>
                </c:pt>
                <c:pt idx="6195">
                  <c:v>309986</c:v>
                </c:pt>
                <c:pt idx="6196">
                  <c:v>292018</c:v>
                </c:pt>
                <c:pt idx="6197">
                  <c:v>309982</c:v>
                </c:pt>
                <c:pt idx="6198">
                  <c:v>284017</c:v>
                </c:pt>
                <c:pt idx="6199">
                  <c:v>343983</c:v>
                </c:pt>
                <c:pt idx="6200">
                  <c:v>284017</c:v>
                </c:pt>
                <c:pt idx="6201">
                  <c:v>309983</c:v>
                </c:pt>
                <c:pt idx="6202">
                  <c:v>292017</c:v>
                </c:pt>
                <c:pt idx="6203">
                  <c:v>309983</c:v>
                </c:pt>
                <c:pt idx="6204">
                  <c:v>284014</c:v>
                </c:pt>
                <c:pt idx="6205">
                  <c:v>324986</c:v>
                </c:pt>
                <c:pt idx="6206">
                  <c:v>285014</c:v>
                </c:pt>
                <c:pt idx="6207">
                  <c:v>310987</c:v>
                </c:pt>
                <c:pt idx="6208">
                  <c:v>293015</c:v>
                </c:pt>
                <c:pt idx="6209">
                  <c:v>310984</c:v>
                </c:pt>
                <c:pt idx="6210">
                  <c:v>285014</c:v>
                </c:pt>
                <c:pt idx="6211">
                  <c:v>318986</c:v>
                </c:pt>
                <c:pt idx="6212">
                  <c:v>285014</c:v>
                </c:pt>
                <c:pt idx="6213">
                  <c:v>310986</c:v>
                </c:pt>
                <c:pt idx="6214">
                  <c:v>293014</c:v>
                </c:pt>
                <c:pt idx="6215">
                  <c:v>310987</c:v>
                </c:pt>
                <c:pt idx="6216">
                  <c:v>301016</c:v>
                </c:pt>
                <c:pt idx="6217">
                  <c:v>318983</c:v>
                </c:pt>
                <c:pt idx="6218">
                  <c:v>285014</c:v>
                </c:pt>
                <c:pt idx="6219">
                  <c:v>310986</c:v>
                </c:pt>
                <c:pt idx="6220">
                  <c:v>293017</c:v>
                </c:pt>
                <c:pt idx="6221">
                  <c:v>310983</c:v>
                </c:pt>
                <c:pt idx="6222">
                  <c:v>285014</c:v>
                </c:pt>
                <c:pt idx="6223">
                  <c:v>318986</c:v>
                </c:pt>
                <c:pt idx="6224">
                  <c:v>285014</c:v>
                </c:pt>
                <c:pt idx="6225">
                  <c:v>310986</c:v>
                </c:pt>
                <c:pt idx="6226">
                  <c:v>300018</c:v>
                </c:pt>
                <c:pt idx="6227">
                  <c:v>310982</c:v>
                </c:pt>
                <c:pt idx="6228">
                  <c:v>285017</c:v>
                </c:pt>
                <c:pt idx="6229">
                  <c:v>318983</c:v>
                </c:pt>
                <c:pt idx="6230">
                  <c:v>285017</c:v>
                </c:pt>
                <c:pt idx="6231">
                  <c:v>310983</c:v>
                </c:pt>
                <c:pt idx="6232">
                  <c:v>293017</c:v>
                </c:pt>
                <c:pt idx="6233">
                  <c:v>336983</c:v>
                </c:pt>
                <c:pt idx="6234">
                  <c:v>285014</c:v>
                </c:pt>
                <c:pt idx="6235">
                  <c:v>318988</c:v>
                </c:pt>
                <c:pt idx="6236">
                  <c:v>285014</c:v>
                </c:pt>
                <c:pt idx="6237">
                  <c:v>316984</c:v>
                </c:pt>
                <c:pt idx="6238">
                  <c:v>293017</c:v>
                </c:pt>
                <c:pt idx="6239">
                  <c:v>310983</c:v>
                </c:pt>
                <c:pt idx="6240">
                  <c:v>285014</c:v>
                </c:pt>
                <c:pt idx="6241">
                  <c:v>318986</c:v>
                </c:pt>
                <c:pt idx="6242">
                  <c:v>285014</c:v>
                </c:pt>
                <c:pt idx="6243">
                  <c:v>310986</c:v>
                </c:pt>
                <c:pt idx="6244">
                  <c:v>293014</c:v>
                </c:pt>
                <c:pt idx="6245">
                  <c:v>310986</c:v>
                </c:pt>
                <c:pt idx="6246">
                  <c:v>285018</c:v>
                </c:pt>
                <c:pt idx="6247">
                  <c:v>11030982</c:v>
                </c:pt>
                <c:pt idx="6248">
                  <c:v>309014</c:v>
                </c:pt>
                <c:pt idx="6249">
                  <c:v>310988</c:v>
                </c:pt>
                <c:pt idx="6250">
                  <c:v>285015</c:v>
                </c:pt>
                <c:pt idx="6251">
                  <c:v>318983</c:v>
                </c:pt>
                <c:pt idx="6252">
                  <c:v>285014</c:v>
                </c:pt>
                <c:pt idx="6253">
                  <c:v>310986</c:v>
                </c:pt>
                <c:pt idx="6254">
                  <c:v>293017</c:v>
                </c:pt>
                <c:pt idx="6255">
                  <c:v>310984</c:v>
                </c:pt>
                <c:pt idx="6256">
                  <c:v>285015</c:v>
                </c:pt>
                <c:pt idx="6257">
                  <c:v>318984</c:v>
                </c:pt>
                <c:pt idx="6258">
                  <c:v>291017</c:v>
                </c:pt>
                <c:pt idx="6259">
                  <c:v>310983</c:v>
                </c:pt>
                <c:pt idx="6260">
                  <c:v>293015</c:v>
                </c:pt>
                <c:pt idx="6261">
                  <c:v>310985</c:v>
                </c:pt>
                <c:pt idx="6262">
                  <c:v>285017</c:v>
                </c:pt>
                <c:pt idx="6263">
                  <c:v>318983</c:v>
                </c:pt>
                <c:pt idx="6264">
                  <c:v>285014</c:v>
                </c:pt>
                <c:pt idx="6265">
                  <c:v>336986</c:v>
                </c:pt>
                <c:pt idx="6266">
                  <c:v>293017</c:v>
                </c:pt>
                <c:pt idx="6267">
                  <c:v>310983</c:v>
                </c:pt>
                <c:pt idx="6268">
                  <c:v>285014</c:v>
                </c:pt>
                <c:pt idx="6269">
                  <c:v>324986</c:v>
                </c:pt>
                <c:pt idx="6270">
                  <c:v>285014</c:v>
                </c:pt>
                <c:pt idx="6271">
                  <c:v>310986</c:v>
                </c:pt>
                <c:pt idx="6272">
                  <c:v>293017</c:v>
                </c:pt>
                <c:pt idx="6273">
                  <c:v>310983</c:v>
                </c:pt>
                <c:pt idx="6274">
                  <c:v>284017</c:v>
                </c:pt>
                <c:pt idx="6275">
                  <c:v>318986</c:v>
                </c:pt>
                <c:pt idx="6276">
                  <c:v>285014</c:v>
                </c:pt>
                <c:pt idx="6277">
                  <c:v>310983</c:v>
                </c:pt>
                <c:pt idx="6278">
                  <c:v>293017</c:v>
                </c:pt>
                <c:pt idx="6279">
                  <c:v>310983</c:v>
                </c:pt>
                <c:pt idx="6280">
                  <c:v>275014</c:v>
                </c:pt>
                <c:pt idx="6281">
                  <c:v>318990</c:v>
                </c:pt>
                <c:pt idx="6282">
                  <c:v>311014</c:v>
                </c:pt>
                <c:pt idx="6283">
                  <c:v>310982</c:v>
                </c:pt>
                <c:pt idx="6284">
                  <c:v>293014</c:v>
                </c:pt>
                <c:pt idx="6285">
                  <c:v>310986</c:v>
                </c:pt>
                <c:pt idx="6286">
                  <c:v>285017</c:v>
                </c:pt>
                <c:pt idx="6287">
                  <c:v>318984</c:v>
                </c:pt>
                <c:pt idx="6288">
                  <c:v>285016</c:v>
                </c:pt>
                <c:pt idx="6289">
                  <c:v>310983</c:v>
                </c:pt>
                <c:pt idx="6290">
                  <c:v>299014</c:v>
                </c:pt>
                <c:pt idx="6291">
                  <c:v>310986</c:v>
                </c:pt>
                <c:pt idx="6292">
                  <c:v>285017</c:v>
                </c:pt>
                <c:pt idx="6293">
                  <c:v>318986</c:v>
                </c:pt>
                <c:pt idx="6294">
                  <c:v>285014</c:v>
                </c:pt>
                <c:pt idx="6295">
                  <c:v>310983</c:v>
                </c:pt>
                <c:pt idx="6296">
                  <c:v>293017</c:v>
                </c:pt>
                <c:pt idx="6297">
                  <c:v>310984</c:v>
                </c:pt>
                <c:pt idx="6298">
                  <c:v>285016</c:v>
                </c:pt>
                <c:pt idx="6299">
                  <c:v>344984</c:v>
                </c:pt>
                <c:pt idx="6300">
                  <c:v>285013</c:v>
                </c:pt>
                <c:pt idx="6301">
                  <c:v>316986</c:v>
                </c:pt>
                <c:pt idx="6302">
                  <c:v>293017</c:v>
                </c:pt>
                <c:pt idx="6303">
                  <c:v>310983</c:v>
                </c:pt>
                <c:pt idx="6304">
                  <c:v>285017</c:v>
                </c:pt>
                <c:pt idx="6305">
                  <c:v>318983</c:v>
                </c:pt>
                <c:pt idx="6306">
                  <c:v>285014</c:v>
                </c:pt>
                <c:pt idx="6307">
                  <c:v>310986</c:v>
                </c:pt>
                <c:pt idx="6308">
                  <c:v>293017</c:v>
                </c:pt>
                <c:pt idx="6309">
                  <c:v>310984</c:v>
                </c:pt>
                <c:pt idx="6310">
                  <c:v>285013</c:v>
                </c:pt>
                <c:pt idx="6311">
                  <c:v>318986</c:v>
                </c:pt>
                <c:pt idx="6312">
                  <c:v>275017</c:v>
                </c:pt>
                <c:pt idx="6313">
                  <c:v>310984</c:v>
                </c:pt>
                <c:pt idx="6314">
                  <c:v>293016</c:v>
                </c:pt>
                <c:pt idx="6315">
                  <c:v>310983</c:v>
                </c:pt>
                <c:pt idx="6316">
                  <c:v>311014</c:v>
                </c:pt>
                <c:pt idx="6317">
                  <c:v>318986</c:v>
                </c:pt>
                <c:pt idx="6318">
                  <c:v>285014</c:v>
                </c:pt>
                <c:pt idx="6319">
                  <c:v>310986</c:v>
                </c:pt>
                <c:pt idx="6320">
                  <c:v>293014</c:v>
                </c:pt>
                <c:pt idx="6321">
                  <c:v>310986</c:v>
                </c:pt>
                <c:pt idx="6322">
                  <c:v>291017</c:v>
                </c:pt>
                <c:pt idx="6323">
                  <c:v>318983</c:v>
                </c:pt>
                <c:pt idx="6324">
                  <c:v>285014</c:v>
                </c:pt>
                <c:pt idx="6325">
                  <c:v>310987</c:v>
                </c:pt>
                <c:pt idx="6326">
                  <c:v>293016</c:v>
                </c:pt>
                <c:pt idx="6327">
                  <c:v>310983</c:v>
                </c:pt>
                <c:pt idx="6328">
                  <c:v>285014</c:v>
                </c:pt>
                <c:pt idx="6329">
                  <c:v>318986</c:v>
                </c:pt>
                <c:pt idx="6330">
                  <c:v>285018</c:v>
                </c:pt>
                <c:pt idx="6331">
                  <c:v>310982</c:v>
                </c:pt>
                <c:pt idx="6332">
                  <c:v>293014</c:v>
                </c:pt>
                <c:pt idx="6333">
                  <c:v>342987</c:v>
                </c:pt>
                <c:pt idx="6334">
                  <c:v>285013</c:v>
                </c:pt>
                <c:pt idx="6335">
                  <c:v>318986</c:v>
                </c:pt>
                <c:pt idx="6336">
                  <c:v>285014</c:v>
                </c:pt>
                <c:pt idx="6337">
                  <c:v>310987</c:v>
                </c:pt>
                <c:pt idx="6338">
                  <c:v>293013</c:v>
                </c:pt>
                <c:pt idx="6339">
                  <c:v>310987</c:v>
                </c:pt>
                <c:pt idx="6340">
                  <c:v>285015</c:v>
                </c:pt>
                <c:pt idx="6341">
                  <c:v>318984</c:v>
                </c:pt>
                <c:pt idx="6342">
                  <c:v>285014</c:v>
                </c:pt>
                <c:pt idx="6343">
                  <c:v>310986</c:v>
                </c:pt>
                <c:pt idx="6344">
                  <c:v>283017</c:v>
                </c:pt>
                <c:pt idx="6345">
                  <c:v>310983</c:v>
                </c:pt>
                <c:pt idx="6346">
                  <c:v>285014</c:v>
                </c:pt>
                <c:pt idx="6347">
                  <c:v>11721986</c:v>
                </c:pt>
                <c:pt idx="6348">
                  <c:v>319014</c:v>
                </c:pt>
                <c:pt idx="6349">
                  <c:v>310986</c:v>
                </c:pt>
                <c:pt idx="6350">
                  <c:v>285017</c:v>
                </c:pt>
                <c:pt idx="6351">
                  <c:v>318986</c:v>
                </c:pt>
                <c:pt idx="6352">
                  <c:v>285014</c:v>
                </c:pt>
                <c:pt idx="6353">
                  <c:v>310983</c:v>
                </c:pt>
                <c:pt idx="6354">
                  <c:v>299014</c:v>
                </c:pt>
                <c:pt idx="6355">
                  <c:v>309989</c:v>
                </c:pt>
                <c:pt idx="6356">
                  <c:v>284011</c:v>
                </c:pt>
                <c:pt idx="6357">
                  <c:v>317989</c:v>
                </c:pt>
                <c:pt idx="6358">
                  <c:v>284014</c:v>
                </c:pt>
                <c:pt idx="6359">
                  <c:v>309984</c:v>
                </c:pt>
                <c:pt idx="6360">
                  <c:v>292015</c:v>
                </c:pt>
                <c:pt idx="6361">
                  <c:v>309984</c:v>
                </c:pt>
                <c:pt idx="6362">
                  <c:v>284017</c:v>
                </c:pt>
                <c:pt idx="6363">
                  <c:v>317983</c:v>
                </c:pt>
                <c:pt idx="6364">
                  <c:v>284017</c:v>
                </c:pt>
                <c:pt idx="6365">
                  <c:v>342985</c:v>
                </c:pt>
                <c:pt idx="6366">
                  <c:v>293012</c:v>
                </c:pt>
                <c:pt idx="6367">
                  <c:v>310986</c:v>
                </c:pt>
                <c:pt idx="6368">
                  <c:v>285015</c:v>
                </c:pt>
                <c:pt idx="6369">
                  <c:v>318988</c:v>
                </c:pt>
                <c:pt idx="6370">
                  <c:v>285014</c:v>
                </c:pt>
                <c:pt idx="6371">
                  <c:v>310985</c:v>
                </c:pt>
                <c:pt idx="6372">
                  <c:v>293012</c:v>
                </c:pt>
                <c:pt idx="6373">
                  <c:v>310986</c:v>
                </c:pt>
                <c:pt idx="6374">
                  <c:v>285014</c:v>
                </c:pt>
                <c:pt idx="6375">
                  <c:v>318988</c:v>
                </c:pt>
                <c:pt idx="6376">
                  <c:v>275012</c:v>
                </c:pt>
                <c:pt idx="6377">
                  <c:v>310986</c:v>
                </c:pt>
                <c:pt idx="6378">
                  <c:v>293018</c:v>
                </c:pt>
                <c:pt idx="6379">
                  <c:v>310982</c:v>
                </c:pt>
                <c:pt idx="6380">
                  <c:v>285017</c:v>
                </c:pt>
                <c:pt idx="6381">
                  <c:v>318983</c:v>
                </c:pt>
                <c:pt idx="6382">
                  <c:v>311018</c:v>
                </c:pt>
                <c:pt idx="6383">
                  <c:v>310985</c:v>
                </c:pt>
                <c:pt idx="6384">
                  <c:v>293011</c:v>
                </c:pt>
                <c:pt idx="6385">
                  <c:v>310986</c:v>
                </c:pt>
                <c:pt idx="6386">
                  <c:v>291014</c:v>
                </c:pt>
                <c:pt idx="6387">
                  <c:v>317986</c:v>
                </c:pt>
                <c:pt idx="6388">
                  <c:v>284017</c:v>
                </c:pt>
                <c:pt idx="6389">
                  <c:v>309986</c:v>
                </c:pt>
                <c:pt idx="6390">
                  <c:v>292014</c:v>
                </c:pt>
                <c:pt idx="6391">
                  <c:v>309983</c:v>
                </c:pt>
                <c:pt idx="6392">
                  <c:v>284014</c:v>
                </c:pt>
                <c:pt idx="6393">
                  <c:v>317986</c:v>
                </c:pt>
                <c:pt idx="6394">
                  <c:v>284014</c:v>
                </c:pt>
                <c:pt idx="6395">
                  <c:v>309986</c:v>
                </c:pt>
                <c:pt idx="6396">
                  <c:v>292018</c:v>
                </c:pt>
                <c:pt idx="6397">
                  <c:v>316982</c:v>
                </c:pt>
                <c:pt idx="6398">
                  <c:v>285018</c:v>
                </c:pt>
                <c:pt idx="6399">
                  <c:v>344982</c:v>
                </c:pt>
                <c:pt idx="6400">
                  <c:v>285014</c:v>
                </c:pt>
                <c:pt idx="6401">
                  <c:v>310987</c:v>
                </c:pt>
                <c:pt idx="6402">
                  <c:v>293013</c:v>
                </c:pt>
                <c:pt idx="6403">
                  <c:v>310986</c:v>
                </c:pt>
                <c:pt idx="6404">
                  <c:v>285014</c:v>
                </c:pt>
                <c:pt idx="6405">
                  <c:v>318988</c:v>
                </c:pt>
                <c:pt idx="6406">
                  <c:v>285015</c:v>
                </c:pt>
                <c:pt idx="6407">
                  <c:v>310984</c:v>
                </c:pt>
                <c:pt idx="6408">
                  <c:v>283013</c:v>
                </c:pt>
                <c:pt idx="6409">
                  <c:v>310986</c:v>
                </c:pt>
                <c:pt idx="6410">
                  <c:v>285018</c:v>
                </c:pt>
                <c:pt idx="6411">
                  <c:v>318982</c:v>
                </c:pt>
                <c:pt idx="6412">
                  <c:v>285014</c:v>
                </c:pt>
                <c:pt idx="6413">
                  <c:v>310986</c:v>
                </c:pt>
                <c:pt idx="6414">
                  <c:v>293018</c:v>
                </c:pt>
                <c:pt idx="6415">
                  <c:v>310982</c:v>
                </c:pt>
                <c:pt idx="6416">
                  <c:v>311014</c:v>
                </c:pt>
                <c:pt idx="6417">
                  <c:v>318990</c:v>
                </c:pt>
                <c:pt idx="6418">
                  <c:v>291010</c:v>
                </c:pt>
                <c:pt idx="6419">
                  <c:v>309986</c:v>
                </c:pt>
                <c:pt idx="6420">
                  <c:v>292014</c:v>
                </c:pt>
                <c:pt idx="6421">
                  <c:v>309986</c:v>
                </c:pt>
                <c:pt idx="6422">
                  <c:v>284017</c:v>
                </c:pt>
                <c:pt idx="6423">
                  <c:v>317983</c:v>
                </c:pt>
                <c:pt idx="6424">
                  <c:v>284018</c:v>
                </c:pt>
                <c:pt idx="6425">
                  <c:v>309982</c:v>
                </c:pt>
                <c:pt idx="6426">
                  <c:v>292014</c:v>
                </c:pt>
                <c:pt idx="6427">
                  <c:v>309986</c:v>
                </c:pt>
                <c:pt idx="6428">
                  <c:v>284018</c:v>
                </c:pt>
                <c:pt idx="6429">
                  <c:v>324982</c:v>
                </c:pt>
                <c:pt idx="6430">
                  <c:v>285017</c:v>
                </c:pt>
                <c:pt idx="6431">
                  <c:v>310983</c:v>
                </c:pt>
                <c:pt idx="6432">
                  <c:v>293015</c:v>
                </c:pt>
                <c:pt idx="6433">
                  <c:v>336985</c:v>
                </c:pt>
                <c:pt idx="6434">
                  <c:v>285018</c:v>
                </c:pt>
                <c:pt idx="6435">
                  <c:v>318982</c:v>
                </c:pt>
                <c:pt idx="6436">
                  <c:v>284016</c:v>
                </c:pt>
                <c:pt idx="6437">
                  <c:v>310984</c:v>
                </c:pt>
                <c:pt idx="6438">
                  <c:v>293017</c:v>
                </c:pt>
                <c:pt idx="6439">
                  <c:v>310984</c:v>
                </c:pt>
                <c:pt idx="6440">
                  <c:v>275015</c:v>
                </c:pt>
                <c:pt idx="6441">
                  <c:v>318984</c:v>
                </c:pt>
                <c:pt idx="6442">
                  <c:v>285017</c:v>
                </c:pt>
                <c:pt idx="6443">
                  <c:v>310984</c:v>
                </c:pt>
                <c:pt idx="6444">
                  <c:v>293015</c:v>
                </c:pt>
                <c:pt idx="6445">
                  <c:v>310984</c:v>
                </c:pt>
                <c:pt idx="6446">
                  <c:v>285014</c:v>
                </c:pt>
                <c:pt idx="6447">
                  <c:v>8058986</c:v>
                </c:pt>
                <c:pt idx="6448">
                  <c:v>319018</c:v>
                </c:pt>
                <c:pt idx="6449">
                  <c:v>310982</c:v>
                </c:pt>
                <c:pt idx="6450">
                  <c:v>291018</c:v>
                </c:pt>
                <c:pt idx="6451">
                  <c:v>318982</c:v>
                </c:pt>
                <c:pt idx="6452">
                  <c:v>285014</c:v>
                </c:pt>
                <c:pt idx="6453">
                  <c:v>310986</c:v>
                </c:pt>
                <c:pt idx="6454">
                  <c:v>293018</c:v>
                </c:pt>
                <c:pt idx="6455">
                  <c:v>310982</c:v>
                </c:pt>
                <c:pt idx="6456">
                  <c:v>285017</c:v>
                </c:pt>
                <c:pt idx="6457">
                  <c:v>318983</c:v>
                </c:pt>
                <c:pt idx="6458">
                  <c:v>285017</c:v>
                </c:pt>
                <c:pt idx="6459">
                  <c:v>310983</c:v>
                </c:pt>
                <c:pt idx="6460">
                  <c:v>293017</c:v>
                </c:pt>
                <c:pt idx="6461">
                  <c:v>316986</c:v>
                </c:pt>
                <c:pt idx="6462">
                  <c:v>285014</c:v>
                </c:pt>
                <c:pt idx="6463">
                  <c:v>318983</c:v>
                </c:pt>
                <c:pt idx="6464">
                  <c:v>285017</c:v>
                </c:pt>
                <c:pt idx="6465">
                  <c:v>336983</c:v>
                </c:pt>
                <c:pt idx="6466">
                  <c:v>293017</c:v>
                </c:pt>
                <c:pt idx="6467">
                  <c:v>310983</c:v>
                </c:pt>
                <c:pt idx="6468">
                  <c:v>285014</c:v>
                </c:pt>
                <c:pt idx="6469">
                  <c:v>318986</c:v>
                </c:pt>
                <c:pt idx="6470">
                  <c:v>285014</c:v>
                </c:pt>
                <c:pt idx="6471">
                  <c:v>310986</c:v>
                </c:pt>
                <c:pt idx="6472">
                  <c:v>283018</c:v>
                </c:pt>
                <c:pt idx="6473">
                  <c:v>310985</c:v>
                </c:pt>
                <c:pt idx="6474">
                  <c:v>285014</c:v>
                </c:pt>
                <c:pt idx="6475">
                  <c:v>318983</c:v>
                </c:pt>
                <c:pt idx="6476">
                  <c:v>285017</c:v>
                </c:pt>
                <c:pt idx="6477">
                  <c:v>310983</c:v>
                </c:pt>
                <c:pt idx="6478">
                  <c:v>293017</c:v>
                </c:pt>
                <c:pt idx="6479">
                  <c:v>310983</c:v>
                </c:pt>
                <c:pt idx="6480">
                  <c:v>285014</c:v>
                </c:pt>
                <c:pt idx="6481">
                  <c:v>318987</c:v>
                </c:pt>
                <c:pt idx="6482">
                  <c:v>340014</c:v>
                </c:pt>
                <c:pt idx="6483">
                  <c:v>320985</c:v>
                </c:pt>
                <c:pt idx="6484">
                  <c:v>295014</c:v>
                </c:pt>
                <c:pt idx="6485">
                  <c:v>312989</c:v>
                </c:pt>
                <c:pt idx="6486">
                  <c:v>287014</c:v>
                </c:pt>
                <c:pt idx="6487">
                  <c:v>320983</c:v>
                </c:pt>
                <c:pt idx="6488">
                  <c:v>287014</c:v>
                </c:pt>
                <c:pt idx="6489">
                  <c:v>312989</c:v>
                </c:pt>
                <c:pt idx="6490">
                  <c:v>295015</c:v>
                </c:pt>
                <c:pt idx="6491">
                  <c:v>312982</c:v>
                </c:pt>
                <c:pt idx="6492">
                  <c:v>287014</c:v>
                </c:pt>
                <c:pt idx="6493">
                  <c:v>326986</c:v>
                </c:pt>
                <c:pt idx="6494">
                  <c:v>285014</c:v>
                </c:pt>
                <c:pt idx="6495">
                  <c:v>310986</c:v>
                </c:pt>
                <c:pt idx="6496">
                  <c:v>293014</c:v>
                </c:pt>
                <c:pt idx="6497">
                  <c:v>310990</c:v>
                </c:pt>
                <c:pt idx="6498">
                  <c:v>285014</c:v>
                </c:pt>
                <c:pt idx="6499">
                  <c:v>344982</c:v>
                </c:pt>
                <c:pt idx="6500">
                  <c:v>285014</c:v>
                </c:pt>
                <c:pt idx="6501">
                  <c:v>310986</c:v>
                </c:pt>
                <c:pt idx="6502">
                  <c:v>293018</c:v>
                </c:pt>
                <c:pt idx="6503">
                  <c:v>310982</c:v>
                </c:pt>
                <c:pt idx="6504">
                  <c:v>275014</c:v>
                </c:pt>
                <c:pt idx="6505">
                  <c:v>318986</c:v>
                </c:pt>
                <c:pt idx="6506">
                  <c:v>285016</c:v>
                </c:pt>
                <c:pt idx="6507">
                  <c:v>310984</c:v>
                </c:pt>
                <c:pt idx="6508">
                  <c:v>293014</c:v>
                </c:pt>
                <c:pt idx="6509">
                  <c:v>310989</c:v>
                </c:pt>
                <c:pt idx="6510">
                  <c:v>285015</c:v>
                </c:pt>
                <c:pt idx="6511">
                  <c:v>318982</c:v>
                </c:pt>
                <c:pt idx="6512">
                  <c:v>285014</c:v>
                </c:pt>
                <c:pt idx="6513">
                  <c:v>310986</c:v>
                </c:pt>
                <c:pt idx="6514">
                  <c:v>299014</c:v>
                </c:pt>
                <c:pt idx="6515">
                  <c:v>310989</c:v>
                </c:pt>
                <c:pt idx="6516">
                  <c:v>311015</c:v>
                </c:pt>
                <c:pt idx="6517">
                  <c:v>318982</c:v>
                </c:pt>
                <c:pt idx="6518">
                  <c:v>285014</c:v>
                </c:pt>
                <c:pt idx="6519">
                  <c:v>310986</c:v>
                </c:pt>
                <c:pt idx="6520">
                  <c:v>293018</c:v>
                </c:pt>
                <c:pt idx="6521">
                  <c:v>310982</c:v>
                </c:pt>
                <c:pt idx="6522">
                  <c:v>285017</c:v>
                </c:pt>
                <c:pt idx="6523">
                  <c:v>318983</c:v>
                </c:pt>
                <c:pt idx="6524">
                  <c:v>285017</c:v>
                </c:pt>
                <c:pt idx="6525">
                  <c:v>317984</c:v>
                </c:pt>
                <c:pt idx="6526">
                  <c:v>293013</c:v>
                </c:pt>
                <c:pt idx="6527">
                  <c:v>310986</c:v>
                </c:pt>
                <c:pt idx="6528">
                  <c:v>285014</c:v>
                </c:pt>
                <c:pt idx="6529">
                  <c:v>318986</c:v>
                </c:pt>
                <c:pt idx="6530">
                  <c:v>285014</c:v>
                </c:pt>
                <c:pt idx="6531">
                  <c:v>310989</c:v>
                </c:pt>
                <c:pt idx="6532">
                  <c:v>293011</c:v>
                </c:pt>
                <c:pt idx="6533">
                  <c:v>336986</c:v>
                </c:pt>
                <c:pt idx="6534">
                  <c:v>285014</c:v>
                </c:pt>
                <c:pt idx="6535">
                  <c:v>318986</c:v>
                </c:pt>
                <c:pt idx="6536">
                  <c:v>275017</c:v>
                </c:pt>
                <c:pt idx="6537">
                  <c:v>310983</c:v>
                </c:pt>
                <c:pt idx="6538">
                  <c:v>293016</c:v>
                </c:pt>
                <c:pt idx="6539">
                  <c:v>310984</c:v>
                </c:pt>
                <c:pt idx="6540">
                  <c:v>285014</c:v>
                </c:pt>
                <c:pt idx="6541">
                  <c:v>318986</c:v>
                </c:pt>
                <c:pt idx="6542">
                  <c:v>285014</c:v>
                </c:pt>
                <c:pt idx="6543">
                  <c:v>310990</c:v>
                </c:pt>
                <c:pt idx="6544">
                  <c:v>293011</c:v>
                </c:pt>
                <c:pt idx="6545">
                  <c:v>310985</c:v>
                </c:pt>
                <c:pt idx="6546">
                  <c:v>11888001</c:v>
                </c:pt>
                <c:pt idx="6547">
                  <c:v>319013</c:v>
                </c:pt>
                <c:pt idx="6548">
                  <c:v>310986</c:v>
                </c:pt>
                <c:pt idx="6549">
                  <c:v>285017</c:v>
                </c:pt>
                <c:pt idx="6550">
                  <c:v>318986</c:v>
                </c:pt>
                <c:pt idx="6551">
                  <c:v>285014</c:v>
                </c:pt>
                <c:pt idx="6552">
                  <c:v>310984</c:v>
                </c:pt>
                <c:pt idx="6553">
                  <c:v>293016</c:v>
                </c:pt>
                <c:pt idx="6554">
                  <c:v>310983</c:v>
                </c:pt>
                <c:pt idx="6555">
                  <c:v>285017</c:v>
                </c:pt>
                <c:pt idx="6556">
                  <c:v>318983</c:v>
                </c:pt>
                <c:pt idx="6557">
                  <c:v>291017</c:v>
                </c:pt>
                <c:pt idx="6558">
                  <c:v>309983</c:v>
                </c:pt>
                <c:pt idx="6559">
                  <c:v>292016</c:v>
                </c:pt>
                <c:pt idx="6560">
                  <c:v>309984</c:v>
                </c:pt>
                <c:pt idx="6561">
                  <c:v>284018</c:v>
                </c:pt>
                <c:pt idx="6562">
                  <c:v>317982</c:v>
                </c:pt>
                <c:pt idx="6563">
                  <c:v>284018</c:v>
                </c:pt>
                <c:pt idx="6564">
                  <c:v>335982</c:v>
                </c:pt>
                <c:pt idx="6565">
                  <c:v>292018</c:v>
                </c:pt>
                <c:pt idx="6566">
                  <c:v>309982</c:v>
                </c:pt>
                <c:pt idx="6567">
                  <c:v>284017</c:v>
                </c:pt>
                <c:pt idx="6568">
                  <c:v>307983</c:v>
                </c:pt>
                <c:pt idx="6569">
                  <c:v>284018</c:v>
                </c:pt>
                <c:pt idx="6570">
                  <c:v>309982</c:v>
                </c:pt>
                <c:pt idx="6571">
                  <c:v>292018</c:v>
                </c:pt>
                <c:pt idx="6572">
                  <c:v>309982</c:v>
                </c:pt>
                <c:pt idx="6573">
                  <c:v>284016</c:v>
                </c:pt>
                <c:pt idx="6574">
                  <c:v>317984</c:v>
                </c:pt>
                <c:pt idx="6575">
                  <c:v>284014</c:v>
                </c:pt>
                <c:pt idx="6576">
                  <c:v>309989</c:v>
                </c:pt>
                <c:pt idx="6577">
                  <c:v>292011</c:v>
                </c:pt>
                <c:pt idx="6578">
                  <c:v>316986</c:v>
                </c:pt>
                <c:pt idx="6579">
                  <c:v>285014</c:v>
                </c:pt>
                <c:pt idx="6580">
                  <c:v>318986</c:v>
                </c:pt>
                <c:pt idx="6581">
                  <c:v>311016</c:v>
                </c:pt>
                <c:pt idx="6582">
                  <c:v>310984</c:v>
                </c:pt>
                <c:pt idx="6583">
                  <c:v>293014</c:v>
                </c:pt>
                <c:pt idx="6584">
                  <c:v>310986</c:v>
                </c:pt>
                <c:pt idx="6585">
                  <c:v>285014</c:v>
                </c:pt>
                <c:pt idx="6586">
                  <c:v>318986</c:v>
                </c:pt>
                <c:pt idx="6587">
                  <c:v>285014</c:v>
                </c:pt>
                <c:pt idx="6588">
                  <c:v>310988</c:v>
                </c:pt>
                <c:pt idx="6589">
                  <c:v>299012</c:v>
                </c:pt>
                <c:pt idx="6590">
                  <c:v>309989</c:v>
                </c:pt>
                <c:pt idx="6591">
                  <c:v>284011</c:v>
                </c:pt>
                <c:pt idx="6592">
                  <c:v>317986</c:v>
                </c:pt>
                <c:pt idx="6593">
                  <c:v>284014</c:v>
                </c:pt>
                <c:pt idx="6594">
                  <c:v>309986</c:v>
                </c:pt>
                <c:pt idx="6595">
                  <c:v>292014</c:v>
                </c:pt>
                <c:pt idx="6596">
                  <c:v>309990</c:v>
                </c:pt>
                <c:pt idx="6597">
                  <c:v>284013</c:v>
                </c:pt>
                <c:pt idx="6598">
                  <c:v>343983</c:v>
                </c:pt>
                <c:pt idx="6599">
                  <c:v>284016</c:v>
                </c:pt>
                <c:pt idx="6600">
                  <c:v>299984</c:v>
                </c:pt>
                <c:pt idx="6601">
                  <c:v>292014</c:v>
                </c:pt>
                <c:pt idx="6602">
                  <c:v>309986</c:v>
                </c:pt>
                <c:pt idx="6603">
                  <c:v>284017</c:v>
                </c:pt>
                <c:pt idx="6604">
                  <c:v>317983</c:v>
                </c:pt>
                <c:pt idx="6605">
                  <c:v>284014</c:v>
                </c:pt>
                <c:pt idx="6606">
                  <c:v>309986</c:v>
                </c:pt>
                <c:pt idx="6607">
                  <c:v>292017</c:v>
                </c:pt>
                <c:pt idx="6608">
                  <c:v>309983</c:v>
                </c:pt>
                <c:pt idx="6609">
                  <c:v>284018</c:v>
                </c:pt>
                <c:pt idx="6610">
                  <c:v>325982</c:v>
                </c:pt>
                <c:pt idx="6611">
                  <c:v>285017</c:v>
                </c:pt>
                <c:pt idx="6612">
                  <c:v>310983</c:v>
                </c:pt>
                <c:pt idx="6613">
                  <c:v>293017</c:v>
                </c:pt>
                <c:pt idx="6614">
                  <c:v>310983</c:v>
                </c:pt>
                <c:pt idx="6615">
                  <c:v>311015</c:v>
                </c:pt>
                <c:pt idx="6616">
                  <c:v>318988</c:v>
                </c:pt>
                <c:pt idx="6617">
                  <c:v>285014</c:v>
                </c:pt>
                <c:pt idx="6618">
                  <c:v>310983</c:v>
                </c:pt>
                <c:pt idx="6619">
                  <c:v>293016</c:v>
                </c:pt>
                <c:pt idx="6620">
                  <c:v>310984</c:v>
                </c:pt>
                <c:pt idx="6621">
                  <c:v>291014</c:v>
                </c:pt>
                <c:pt idx="6622">
                  <c:v>317986</c:v>
                </c:pt>
                <c:pt idx="6623">
                  <c:v>284015</c:v>
                </c:pt>
                <c:pt idx="6624">
                  <c:v>309987</c:v>
                </c:pt>
                <c:pt idx="6625">
                  <c:v>292012</c:v>
                </c:pt>
                <c:pt idx="6626">
                  <c:v>309986</c:v>
                </c:pt>
                <c:pt idx="6627">
                  <c:v>284014</c:v>
                </c:pt>
                <c:pt idx="6628">
                  <c:v>317986</c:v>
                </c:pt>
                <c:pt idx="6629">
                  <c:v>284014</c:v>
                </c:pt>
                <c:pt idx="6630">
                  <c:v>309989</c:v>
                </c:pt>
                <c:pt idx="6631">
                  <c:v>292015</c:v>
                </c:pt>
                <c:pt idx="6632">
                  <c:v>325985</c:v>
                </c:pt>
                <c:pt idx="6633">
                  <c:v>284012</c:v>
                </c:pt>
                <c:pt idx="6634">
                  <c:v>317986</c:v>
                </c:pt>
                <c:pt idx="6635">
                  <c:v>284013</c:v>
                </c:pt>
                <c:pt idx="6636">
                  <c:v>309986</c:v>
                </c:pt>
                <c:pt idx="6637">
                  <c:v>292014</c:v>
                </c:pt>
                <c:pt idx="6638">
                  <c:v>309989</c:v>
                </c:pt>
                <c:pt idx="6639">
                  <c:v>284014</c:v>
                </c:pt>
                <c:pt idx="6640">
                  <c:v>317986</c:v>
                </c:pt>
                <c:pt idx="6641">
                  <c:v>284014</c:v>
                </c:pt>
                <c:pt idx="6642">
                  <c:v>316983</c:v>
                </c:pt>
                <c:pt idx="6643">
                  <c:v>293018</c:v>
                </c:pt>
                <c:pt idx="6644">
                  <c:v>310982</c:v>
                </c:pt>
                <c:pt idx="6645">
                  <c:v>285014</c:v>
                </c:pt>
                <c:pt idx="6646">
                  <c:v>9425986</c:v>
                </c:pt>
                <c:pt idx="6647">
                  <c:v>319016</c:v>
                </c:pt>
                <c:pt idx="6648">
                  <c:v>310984</c:v>
                </c:pt>
                <c:pt idx="6649">
                  <c:v>285014</c:v>
                </c:pt>
                <c:pt idx="6650">
                  <c:v>318986</c:v>
                </c:pt>
                <c:pt idx="6651">
                  <c:v>285014</c:v>
                </c:pt>
                <c:pt idx="6652">
                  <c:v>310986</c:v>
                </c:pt>
                <c:pt idx="6653">
                  <c:v>299014</c:v>
                </c:pt>
                <c:pt idx="6654">
                  <c:v>310986</c:v>
                </c:pt>
                <c:pt idx="6655">
                  <c:v>285014</c:v>
                </c:pt>
                <c:pt idx="6656">
                  <c:v>318986</c:v>
                </c:pt>
                <c:pt idx="6657">
                  <c:v>285018</c:v>
                </c:pt>
                <c:pt idx="6658">
                  <c:v>310982</c:v>
                </c:pt>
                <c:pt idx="6659">
                  <c:v>293014</c:v>
                </c:pt>
                <c:pt idx="6660">
                  <c:v>310986</c:v>
                </c:pt>
                <c:pt idx="6661">
                  <c:v>285017</c:v>
                </c:pt>
                <c:pt idx="6662">
                  <c:v>318984</c:v>
                </c:pt>
                <c:pt idx="6663">
                  <c:v>285016</c:v>
                </c:pt>
                <c:pt idx="6664">
                  <c:v>326983</c:v>
                </c:pt>
                <c:pt idx="6665">
                  <c:v>293016</c:v>
                </c:pt>
                <c:pt idx="6666">
                  <c:v>310984</c:v>
                </c:pt>
                <c:pt idx="6667">
                  <c:v>285014</c:v>
                </c:pt>
                <c:pt idx="6668">
                  <c:v>318987</c:v>
                </c:pt>
                <c:pt idx="6669">
                  <c:v>285013</c:v>
                </c:pt>
                <c:pt idx="6670">
                  <c:v>310986</c:v>
                </c:pt>
                <c:pt idx="6671">
                  <c:v>293014</c:v>
                </c:pt>
                <c:pt idx="6672">
                  <c:v>310988</c:v>
                </c:pt>
                <c:pt idx="6673">
                  <c:v>285014</c:v>
                </c:pt>
                <c:pt idx="6674">
                  <c:v>324985</c:v>
                </c:pt>
                <c:pt idx="6675">
                  <c:v>285017</c:v>
                </c:pt>
                <c:pt idx="6676">
                  <c:v>310982</c:v>
                </c:pt>
                <c:pt idx="6677">
                  <c:v>293014</c:v>
                </c:pt>
                <c:pt idx="6678">
                  <c:v>310987</c:v>
                </c:pt>
                <c:pt idx="6679">
                  <c:v>285016</c:v>
                </c:pt>
                <c:pt idx="6680">
                  <c:v>318983</c:v>
                </c:pt>
                <c:pt idx="6681">
                  <c:v>311014</c:v>
                </c:pt>
                <c:pt idx="6682">
                  <c:v>310986</c:v>
                </c:pt>
                <c:pt idx="6683">
                  <c:v>293018</c:v>
                </c:pt>
                <c:pt idx="6684">
                  <c:v>310986</c:v>
                </c:pt>
                <c:pt idx="6685">
                  <c:v>291013</c:v>
                </c:pt>
                <c:pt idx="6686">
                  <c:v>318984</c:v>
                </c:pt>
                <c:pt idx="6687">
                  <c:v>285013</c:v>
                </c:pt>
                <c:pt idx="6688">
                  <c:v>310986</c:v>
                </c:pt>
                <c:pt idx="6689">
                  <c:v>293017</c:v>
                </c:pt>
                <c:pt idx="6690">
                  <c:v>310985</c:v>
                </c:pt>
                <c:pt idx="6691">
                  <c:v>285014</c:v>
                </c:pt>
                <c:pt idx="6692">
                  <c:v>318984</c:v>
                </c:pt>
                <c:pt idx="6693">
                  <c:v>285014</c:v>
                </c:pt>
                <c:pt idx="6694">
                  <c:v>310987</c:v>
                </c:pt>
                <c:pt idx="6695">
                  <c:v>293016</c:v>
                </c:pt>
                <c:pt idx="6696">
                  <c:v>300983</c:v>
                </c:pt>
                <c:pt idx="6697">
                  <c:v>285017</c:v>
                </c:pt>
                <c:pt idx="6698">
                  <c:v>344983</c:v>
                </c:pt>
                <c:pt idx="6699">
                  <c:v>285014</c:v>
                </c:pt>
                <c:pt idx="6700">
                  <c:v>310986</c:v>
                </c:pt>
                <c:pt idx="6701">
                  <c:v>293018</c:v>
                </c:pt>
                <c:pt idx="6702">
                  <c:v>310985</c:v>
                </c:pt>
                <c:pt idx="6703">
                  <c:v>285014</c:v>
                </c:pt>
                <c:pt idx="6704">
                  <c:v>318983</c:v>
                </c:pt>
                <c:pt idx="6705">
                  <c:v>285015</c:v>
                </c:pt>
                <c:pt idx="6706">
                  <c:v>316985</c:v>
                </c:pt>
                <c:pt idx="6707">
                  <c:v>293017</c:v>
                </c:pt>
                <c:pt idx="6708">
                  <c:v>310984</c:v>
                </c:pt>
                <c:pt idx="6709">
                  <c:v>285015</c:v>
                </c:pt>
                <c:pt idx="6710">
                  <c:v>318984</c:v>
                </c:pt>
                <c:pt idx="6711">
                  <c:v>285014</c:v>
                </c:pt>
                <c:pt idx="6712">
                  <c:v>310986</c:v>
                </c:pt>
                <c:pt idx="6713">
                  <c:v>293016</c:v>
                </c:pt>
                <c:pt idx="6714">
                  <c:v>310984</c:v>
                </c:pt>
                <c:pt idx="6715">
                  <c:v>311014</c:v>
                </c:pt>
                <c:pt idx="6716">
                  <c:v>318986</c:v>
                </c:pt>
                <c:pt idx="6717">
                  <c:v>291016</c:v>
                </c:pt>
                <c:pt idx="6718">
                  <c:v>310985</c:v>
                </c:pt>
                <c:pt idx="6719">
                  <c:v>293016</c:v>
                </c:pt>
                <c:pt idx="6720">
                  <c:v>310983</c:v>
                </c:pt>
                <c:pt idx="6721">
                  <c:v>285014</c:v>
                </c:pt>
                <c:pt idx="6722">
                  <c:v>318986</c:v>
                </c:pt>
                <c:pt idx="6723">
                  <c:v>285016</c:v>
                </c:pt>
                <c:pt idx="6724">
                  <c:v>310984</c:v>
                </c:pt>
                <c:pt idx="6725">
                  <c:v>293014</c:v>
                </c:pt>
                <c:pt idx="6726">
                  <c:v>310989</c:v>
                </c:pt>
                <c:pt idx="6727">
                  <c:v>285015</c:v>
                </c:pt>
                <c:pt idx="6728">
                  <c:v>308982</c:v>
                </c:pt>
                <c:pt idx="6729">
                  <c:v>285014</c:v>
                </c:pt>
                <c:pt idx="6730">
                  <c:v>310986</c:v>
                </c:pt>
                <c:pt idx="6731">
                  <c:v>293016</c:v>
                </c:pt>
                <c:pt idx="6732">
                  <c:v>336984</c:v>
                </c:pt>
                <c:pt idx="6733">
                  <c:v>285014</c:v>
                </c:pt>
                <c:pt idx="6734">
                  <c:v>318986</c:v>
                </c:pt>
                <c:pt idx="6735">
                  <c:v>285017</c:v>
                </c:pt>
                <c:pt idx="6736">
                  <c:v>310983</c:v>
                </c:pt>
                <c:pt idx="6737">
                  <c:v>293014</c:v>
                </c:pt>
                <c:pt idx="6738">
                  <c:v>316986</c:v>
                </c:pt>
                <c:pt idx="6739">
                  <c:v>285014</c:v>
                </c:pt>
                <c:pt idx="6740">
                  <c:v>318986</c:v>
                </c:pt>
                <c:pt idx="6741">
                  <c:v>285015</c:v>
                </c:pt>
                <c:pt idx="6742">
                  <c:v>310985</c:v>
                </c:pt>
                <c:pt idx="6743">
                  <c:v>293014</c:v>
                </c:pt>
                <c:pt idx="6744">
                  <c:v>310989</c:v>
                </c:pt>
                <c:pt idx="6745">
                  <c:v>285015</c:v>
                </c:pt>
                <c:pt idx="6746">
                  <c:v>9292982</c:v>
                </c:pt>
                <c:pt idx="6747">
                  <c:v>319017</c:v>
                </c:pt>
                <c:pt idx="6748">
                  <c:v>310983</c:v>
                </c:pt>
                <c:pt idx="6749">
                  <c:v>291017</c:v>
                </c:pt>
                <c:pt idx="6750">
                  <c:v>318986</c:v>
                </c:pt>
                <c:pt idx="6751">
                  <c:v>285014</c:v>
                </c:pt>
                <c:pt idx="6752">
                  <c:v>310983</c:v>
                </c:pt>
                <c:pt idx="6753">
                  <c:v>293017</c:v>
                </c:pt>
                <c:pt idx="6754">
                  <c:v>310984</c:v>
                </c:pt>
                <c:pt idx="6755">
                  <c:v>285016</c:v>
                </c:pt>
                <c:pt idx="6756">
                  <c:v>318983</c:v>
                </c:pt>
                <c:pt idx="6757">
                  <c:v>285014</c:v>
                </c:pt>
                <c:pt idx="6758">
                  <c:v>310990</c:v>
                </c:pt>
                <c:pt idx="6759">
                  <c:v>293013</c:v>
                </c:pt>
                <c:pt idx="6760">
                  <c:v>300983</c:v>
                </c:pt>
                <c:pt idx="6761">
                  <c:v>285014</c:v>
                </c:pt>
                <c:pt idx="6762">
                  <c:v>318988</c:v>
                </c:pt>
                <c:pt idx="6763">
                  <c:v>285015</c:v>
                </c:pt>
                <c:pt idx="6764">
                  <c:v>336984</c:v>
                </c:pt>
                <c:pt idx="6765">
                  <c:v>293016</c:v>
                </c:pt>
                <c:pt idx="6766">
                  <c:v>310983</c:v>
                </c:pt>
                <c:pt idx="6767">
                  <c:v>285017</c:v>
                </c:pt>
                <c:pt idx="6768">
                  <c:v>318983</c:v>
                </c:pt>
                <c:pt idx="6769">
                  <c:v>285014</c:v>
                </c:pt>
                <c:pt idx="6770">
                  <c:v>316987</c:v>
                </c:pt>
                <c:pt idx="6771">
                  <c:v>293016</c:v>
                </c:pt>
                <c:pt idx="6772">
                  <c:v>310983</c:v>
                </c:pt>
                <c:pt idx="6773">
                  <c:v>285016</c:v>
                </c:pt>
                <c:pt idx="6774">
                  <c:v>318984</c:v>
                </c:pt>
                <c:pt idx="6775">
                  <c:v>285014</c:v>
                </c:pt>
                <c:pt idx="6776">
                  <c:v>310990</c:v>
                </c:pt>
                <c:pt idx="6777">
                  <c:v>293013</c:v>
                </c:pt>
                <c:pt idx="6778">
                  <c:v>310983</c:v>
                </c:pt>
                <c:pt idx="6779">
                  <c:v>285014</c:v>
                </c:pt>
                <c:pt idx="6780">
                  <c:v>318989</c:v>
                </c:pt>
                <c:pt idx="6781">
                  <c:v>317011</c:v>
                </c:pt>
                <c:pt idx="6782">
                  <c:v>310987</c:v>
                </c:pt>
                <c:pt idx="6783">
                  <c:v>293016</c:v>
                </c:pt>
                <c:pt idx="6784">
                  <c:v>385983</c:v>
                </c:pt>
                <c:pt idx="6785">
                  <c:v>285014</c:v>
                </c:pt>
                <c:pt idx="6786">
                  <c:v>317986</c:v>
                </c:pt>
                <c:pt idx="6787">
                  <c:v>284014</c:v>
                </c:pt>
                <c:pt idx="6788">
                  <c:v>309990</c:v>
                </c:pt>
                <c:pt idx="6789">
                  <c:v>292013</c:v>
                </c:pt>
                <c:pt idx="6790">
                  <c:v>310983</c:v>
                </c:pt>
                <c:pt idx="6791">
                  <c:v>284017</c:v>
                </c:pt>
                <c:pt idx="6792">
                  <c:v>307986</c:v>
                </c:pt>
                <c:pt idx="6793">
                  <c:v>284014</c:v>
                </c:pt>
                <c:pt idx="6794">
                  <c:v>309983</c:v>
                </c:pt>
                <c:pt idx="6795">
                  <c:v>292014</c:v>
                </c:pt>
                <c:pt idx="6796">
                  <c:v>309986</c:v>
                </c:pt>
                <c:pt idx="6797">
                  <c:v>284016</c:v>
                </c:pt>
                <c:pt idx="6798">
                  <c:v>343984</c:v>
                </c:pt>
                <c:pt idx="6799">
                  <c:v>285015</c:v>
                </c:pt>
                <c:pt idx="6800">
                  <c:v>309987</c:v>
                </c:pt>
                <c:pt idx="6801">
                  <c:v>292012</c:v>
                </c:pt>
                <c:pt idx="6802">
                  <c:v>316986</c:v>
                </c:pt>
                <c:pt idx="6803">
                  <c:v>285014</c:v>
                </c:pt>
                <c:pt idx="6804">
                  <c:v>318986</c:v>
                </c:pt>
                <c:pt idx="6805">
                  <c:v>285016</c:v>
                </c:pt>
                <c:pt idx="6806">
                  <c:v>310984</c:v>
                </c:pt>
                <c:pt idx="6807">
                  <c:v>293014</c:v>
                </c:pt>
                <c:pt idx="6808">
                  <c:v>310989</c:v>
                </c:pt>
                <c:pt idx="6809">
                  <c:v>285015</c:v>
                </c:pt>
                <c:pt idx="6810">
                  <c:v>318982</c:v>
                </c:pt>
                <c:pt idx="6811">
                  <c:v>285014</c:v>
                </c:pt>
                <c:pt idx="6812">
                  <c:v>310986</c:v>
                </c:pt>
                <c:pt idx="6813">
                  <c:v>299014</c:v>
                </c:pt>
                <c:pt idx="6814">
                  <c:v>309986</c:v>
                </c:pt>
                <c:pt idx="6815">
                  <c:v>310014</c:v>
                </c:pt>
                <c:pt idx="6816">
                  <c:v>317987</c:v>
                </c:pt>
                <c:pt idx="6817">
                  <c:v>284013</c:v>
                </c:pt>
                <c:pt idx="6818">
                  <c:v>309989</c:v>
                </c:pt>
                <c:pt idx="6819">
                  <c:v>292014</c:v>
                </c:pt>
                <c:pt idx="6820">
                  <c:v>309986</c:v>
                </c:pt>
                <c:pt idx="6821">
                  <c:v>284014</c:v>
                </c:pt>
                <c:pt idx="6822">
                  <c:v>317984</c:v>
                </c:pt>
                <c:pt idx="6823">
                  <c:v>284014</c:v>
                </c:pt>
                <c:pt idx="6824">
                  <c:v>299988</c:v>
                </c:pt>
                <c:pt idx="6825">
                  <c:v>293013</c:v>
                </c:pt>
                <c:pt idx="6826">
                  <c:v>309984</c:v>
                </c:pt>
                <c:pt idx="6827">
                  <c:v>284017</c:v>
                </c:pt>
                <c:pt idx="6828">
                  <c:v>317983</c:v>
                </c:pt>
                <c:pt idx="6829">
                  <c:v>284017</c:v>
                </c:pt>
                <c:pt idx="6830">
                  <c:v>310983</c:v>
                </c:pt>
                <c:pt idx="6831">
                  <c:v>292014</c:v>
                </c:pt>
                <c:pt idx="6832">
                  <c:v>335987</c:v>
                </c:pt>
                <c:pt idx="6833">
                  <c:v>284013</c:v>
                </c:pt>
                <c:pt idx="6834">
                  <c:v>324986</c:v>
                </c:pt>
                <c:pt idx="6835">
                  <c:v>285014</c:v>
                </c:pt>
                <c:pt idx="6836">
                  <c:v>310989</c:v>
                </c:pt>
                <c:pt idx="6837">
                  <c:v>293011</c:v>
                </c:pt>
                <c:pt idx="6838">
                  <c:v>310986</c:v>
                </c:pt>
                <c:pt idx="6839">
                  <c:v>285014</c:v>
                </c:pt>
                <c:pt idx="6840">
                  <c:v>318989</c:v>
                </c:pt>
                <c:pt idx="6841">
                  <c:v>285015</c:v>
                </c:pt>
                <c:pt idx="6842">
                  <c:v>310984</c:v>
                </c:pt>
                <c:pt idx="6843">
                  <c:v>293012</c:v>
                </c:pt>
                <c:pt idx="6844">
                  <c:v>310986</c:v>
                </c:pt>
                <c:pt idx="6845">
                  <c:v>291017</c:v>
                </c:pt>
                <c:pt idx="6846">
                  <c:v>10483986</c:v>
                </c:pt>
                <c:pt idx="6847">
                  <c:v>319014</c:v>
                </c:pt>
                <c:pt idx="6848">
                  <c:v>310983</c:v>
                </c:pt>
                <c:pt idx="6849">
                  <c:v>285014</c:v>
                </c:pt>
                <c:pt idx="6850">
                  <c:v>318986</c:v>
                </c:pt>
                <c:pt idx="6851">
                  <c:v>285018</c:v>
                </c:pt>
                <c:pt idx="6852">
                  <c:v>310982</c:v>
                </c:pt>
                <c:pt idx="6853">
                  <c:v>293014</c:v>
                </c:pt>
                <c:pt idx="6854">
                  <c:v>310986</c:v>
                </c:pt>
                <c:pt idx="6855">
                  <c:v>285017</c:v>
                </c:pt>
                <c:pt idx="6856">
                  <c:v>308983</c:v>
                </c:pt>
                <c:pt idx="6857">
                  <c:v>285014</c:v>
                </c:pt>
                <c:pt idx="6858">
                  <c:v>310989</c:v>
                </c:pt>
                <c:pt idx="6859">
                  <c:v>293012</c:v>
                </c:pt>
                <c:pt idx="6860">
                  <c:v>310985</c:v>
                </c:pt>
                <c:pt idx="6861">
                  <c:v>285014</c:v>
                </c:pt>
                <c:pt idx="6862">
                  <c:v>318990</c:v>
                </c:pt>
                <c:pt idx="6863">
                  <c:v>285014</c:v>
                </c:pt>
                <c:pt idx="6864">
                  <c:v>336982</c:v>
                </c:pt>
                <c:pt idx="6865">
                  <c:v>293014</c:v>
                </c:pt>
                <c:pt idx="6866">
                  <c:v>316986</c:v>
                </c:pt>
                <c:pt idx="6867">
                  <c:v>285014</c:v>
                </c:pt>
                <c:pt idx="6868">
                  <c:v>318986</c:v>
                </c:pt>
                <c:pt idx="6869">
                  <c:v>285018</c:v>
                </c:pt>
                <c:pt idx="6870">
                  <c:v>310985</c:v>
                </c:pt>
                <c:pt idx="6871">
                  <c:v>293011</c:v>
                </c:pt>
                <c:pt idx="6872">
                  <c:v>310986</c:v>
                </c:pt>
                <c:pt idx="6873">
                  <c:v>285017</c:v>
                </c:pt>
                <c:pt idx="6874">
                  <c:v>318987</c:v>
                </c:pt>
                <c:pt idx="6875">
                  <c:v>285013</c:v>
                </c:pt>
                <c:pt idx="6876">
                  <c:v>310983</c:v>
                </c:pt>
                <c:pt idx="6877">
                  <c:v>299014</c:v>
                </c:pt>
                <c:pt idx="6878">
                  <c:v>310986</c:v>
                </c:pt>
                <c:pt idx="6879">
                  <c:v>285016</c:v>
                </c:pt>
                <c:pt idx="6880">
                  <c:v>318988</c:v>
                </c:pt>
                <c:pt idx="6881">
                  <c:v>311013</c:v>
                </c:pt>
                <c:pt idx="6882">
                  <c:v>310983</c:v>
                </c:pt>
                <c:pt idx="6883">
                  <c:v>293015</c:v>
                </c:pt>
                <c:pt idx="6884">
                  <c:v>310985</c:v>
                </c:pt>
                <c:pt idx="6885">
                  <c:v>285017</c:v>
                </c:pt>
                <c:pt idx="6886">
                  <c:v>318984</c:v>
                </c:pt>
                <c:pt idx="6887">
                  <c:v>285013</c:v>
                </c:pt>
                <c:pt idx="6888">
                  <c:v>300989</c:v>
                </c:pt>
                <c:pt idx="6889">
                  <c:v>293011</c:v>
                </c:pt>
                <c:pt idx="6890">
                  <c:v>310986</c:v>
                </c:pt>
                <c:pt idx="6891">
                  <c:v>285017</c:v>
                </c:pt>
                <c:pt idx="6892">
                  <c:v>318986</c:v>
                </c:pt>
                <c:pt idx="6893">
                  <c:v>285014</c:v>
                </c:pt>
                <c:pt idx="6894">
                  <c:v>310984</c:v>
                </c:pt>
                <c:pt idx="6895">
                  <c:v>293016</c:v>
                </c:pt>
                <c:pt idx="6896">
                  <c:v>310983</c:v>
                </c:pt>
                <c:pt idx="6897">
                  <c:v>285017</c:v>
                </c:pt>
                <c:pt idx="6898">
                  <c:v>350984</c:v>
                </c:pt>
                <c:pt idx="6899">
                  <c:v>285016</c:v>
                </c:pt>
                <c:pt idx="6900">
                  <c:v>310983</c:v>
                </c:pt>
                <c:pt idx="6901">
                  <c:v>293017</c:v>
                </c:pt>
                <c:pt idx="6902">
                  <c:v>310984</c:v>
                </c:pt>
                <c:pt idx="6903">
                  <c:v>285016</c:v>
                </c:pt>
                <c:pt idx="6904">
                  <c:v>318983</c:v>
                </c:pt>
                <c:pt idx="6905">
                  <c:v>285014</c:v>
                </c:pt>
                <c:pt idx="6906">
                  <c:v>310987</c:v>
                </c:pt>
                <c:pt idx="6907">
                  <c:v>293016</c:v>
                </c:pt>
                <c:pt idx="6908">
                  <c:v>310983</c:v>
                </c:pt>
                <c:pt idx="6909">
                  <c:v>292018</c:v>
                </c:pt>
                <c:pt idx="6910">
                  <c:v>318982</c:v>
                </c:pt>
                <c:pt idx="6911">
                  <c:v>285015</c:v>
                </c:pt>
                <c:pt idx="6912">
                  <c:v>310985</c:v>
                </c:pt>
                <c:pt idx="6913">
                  <c:v>293018</c:v>
                </c:pt>
                <c:pt idx="6914">
                  <c:v>310985</c:v>
                </c:pt>
                <c:pt idx="6915">
                  <c:v>311014</c:v>
                </c:pt>
                <c:pt idx="6916">
                  <c:v>318983</c:v>
                </c:pt>
                <c:pt idx="6917">
                  <c:v>285018</c:v>
                </c:pt>
                <c:pt idx="6918">
                  <c:v>310982</c:v>
                </c:pt>
                <c:pt idx="6919">
                  <c:v>293017</c:v>
                </c:pt>
                <c:pt idx="6920">
                  <c:v>300986</c:v>
                </c:pt>
                <c:pt idx="6921">
                  <c:v>285015</c:v>
                </c:pt>
                <c:pt idx="6922">
                  <c:v>318982</c:v>
                </c:pt>
                <c:pt idx="6923">
                  <c:v>285014</c:v>
                </c:pt>
                <c:pt idx="6924">
                  <c:v>310986</c:v>
                </c:pt>
                <c:pt idx="6925">
                  <c:v>293018</c:v>
                </c:pt>
                <c:pt idx="6926">
                  <c:v>310985</c:v>
                </c:pt>
                <c:pt idx="6927">
                  <c:v>285014</c:v>
                </c:pt>
                <c:pt idx="6928">
                  <c:v>318983</c:v>
                </c:pt>
                <c:pt idx="6929">
                  <c:v>285017</c:v>
                </c:pt>
                <c:pt idx="6930">
                  <c:v>316983</c:v>
                </c:pt>
                <c:pt idx="6931">
                  <c:v>293018</c:v>
                </c:pt>
                <c:pt idx="6932">
                  <c:v>336982</c:v>
                </c:pt>
                <c:pt idx="6933">
                  <c:v>285018</c:v>
                </c:pt>
                <c:pt idx="6934">
                  <c:v>318982</c:v>
                </c:pt>
                <c:pt idx="6935">
                  <c:v>285017</c:v>
                </c:pt>
                <c:pt idx="6936">
                  <c:v>310983</c:v>
                </c:pt>
                <c:pt idx="6937">
                  <c:v>293017</c:v>
                </c:pt>
                <c:pt idx="6938">
                  <c:v>310983</c:v>
                </c:pt>
                <c:pt idx="6939">
                  <c:v>285014</c:v>
                </c:pt>
                <c:pt idx="6940">
                  <c:v>318986</c:v>
                </c:pt>
                <c:pt idx="6941">
                  <c:v>291017</c:v>
                </c:pt>
                <c:pt idx="6942">
                  <c:v>310983</c:v>
                </c:pt>
                <c:pt idx="6943">
                  <c:v>293017</c:v>
                </c:pt>
                <c:pt idx="6944">
                  <c:v>310983</c:v>
                </c:pt>
                <c:pt idx="6945">
                  <c:v>285014</c:v>
                </c:pt>
                <c:pt idx="6946">
                  <c:v>10183986</c:v>
                </c:pt>
                <c:pt idx="6947">
                  <c:v>319014</c:v>
                </c:pt>
                <c:pt idx="6948">
                  <c:v>310986</c:v>
                </c:pt>
                <c:pt idx="6949">
                  <c:v>285018</c:v>
                </c:pt>
                <c:pt idx="6950">
                  <c:v>318982</c:v>
                </c:pt>
                <c:pt idx="6951">
                  <c:v>285014</c:v>
                </c:pt>
                <c:pt idx="6952">
                  <c:v>300986</c:v>
                </c:pt>
                <c:pt idx="6953">
                  <c:v>293017</c:v>
                </c:pt>
                <c:pt idx="6954">
                  <c:v>310983</c:v>
                </c:pt>
                <c:pt idx="6955">
                  <c:v>285014</c:v>
                </c:pt>
                <c:pt idx="6956">
                  <c:v>318986</c:v>
                </c:pt>
                <c:pt idx="6957">
                  <c:v>285017</c:v>
                </c:pt>
                <c:pt idx="6958">
                  <c:v>310983</c:v>
                </c:pt>
                <c:pt idx="6959">
                  <c:v>293014</c:v>
                </c:pt>
                <c:pt idx="6960">
                  <c:v>310990</c:v>
                </c:pt>
                <c:pt idx="6961">
                  <c:v>285014</c:v>
                </c:pt>
                <c:pt idx="6962">
                  <c:v>324982</c:v>
                </c:pt>
                <c:pt idx="6963">
                  <c:v>285016</c:v>
                </c:pt>
                <c:pt idx="6964">
                  <c:v>336984</c:v>
                </c:pt>
                <c:pt idx="6965">
                  <c:v>293014</c:v>
                </c:pt>
                <c:pt idx="6966">
                  <c:v>310986</c:v>
                </c:pt>
                <c:pt idx="6967">
                  <c:v>285018</c:v>
                </c:pt>
                <c:pt idx="6968">
                  <c:v>318982</c:v>
                </c:pt>
                <c:pt idx="6969">
                  <c:v>285014</c:v>
                </c:pt>
                <c:pt idx="6970">
                  <c:v>310986</c:v>
                </c:pt>
                <c:pt idx="6971">
                  <c:v>293018</c:v>
                </c:pt>
                <c:pt idx="6972">
                  <c:v>310982</c:v>
                </c:pt>
                <c:pt idx="6973">
                  <c:v>291018</c:v>
                </c:pt>
                <c:pt idx="6974">
                  <c:v>318982</c:v>
                </c:pt>
                <c:pt idx="6975">
                  <c:v>285014</c:v>
                </c:pt>
                <c:pt idx="6976">
                  <c:v>310986</c:v>
                </c:pt>
                <c:pt idx="6977">
                  <c:v>293018</c:v>
                </c:pt>
                <c:pt idx="6978">
                  <c:v>310982</c:v>
                </c:pt>
                <c:pt idx="6979">
                  <c:v>285017</c:v>
                </c:pt>
                <c:pt idx="6980">
                  <c:v>318983</c:v>
                </c:pt>
                <c:pt idx="6981">
                  <c:v>311017</c:v>
                </c:pt>
                <c:pt idx="6982">
                  <c:v>310985</c:v>
                </c:pt>
                <c:pt idx="6983">
                  <c:v>293012</c:v>
                </c:pt>
                <c:pt idx="6984">
                  <c:v>300986</c:v>
                </c:pt>
                <c:pt idx="6985">
                  <c:v>285018</c:v>
                </c:pt>
                <c:pt idx="6986">
                  <c:v>318983</c:v>
                </c:pt>
                <c:pt idx="6987">
                  <c:v>285013</c:v>
                </c:pt>
                <c:pt idx="6988">
                  <c:v>310986</c:v>
                </c:pt>
                <c:pt idx="6989">
                  <c:v>293018</c:v>
                </c:pt>
                <c:pt idx="6990">
                  <c:v>310983</c:v>
                </c:pt>
                <c:pt idx="6991">
                  <c:v>285016</c:v>
                </c:pt>
                <c:pt idx="6992">
                  <c:v>318983</c:v>
                </c:pt>
                <c:pt idx="6993">
                  <c:v>285017</c:v>
                </c:pt>
                <c:pt idx="6994">
                  <c:v>316983</c:v>
                </c:pt>
                <c:pt idx="6995">
                  <c:v>293018</c:v>
                </c:pt>
                <c:pt idx="6996">
                  <c:v>310986</c:v>
                </c:pt>
                <c:pt idx="6997">
                  <c:v>285013</c:v>
                </c:pt>
                <c:pt idx="6998">
                  <c:v>344986</c:v>
                </c:pt>
                <c:pt idx="6999">
                  <c:v>285014</c:v>
                </c:pt>
                <c:pt idx="7000">
                  <c:v>310984</c:v>
                </c:pt>
                <c:pt idx="7001">
                  <c:v>293013</c:v>
                </c:pt>
                <c:pt idx="7002">
                  <c:v>310987</c:v>
                </c:pt>
                <c:pt idx="7003">
                  <c:v>285013</c:v>
                </c:pt>
                <c:pt idx="7004">
                  <c:v>318988</c:v>
                </c:pt>
                <c:pt idx="7005">
                  <c:v>291013</c:v>
                </c:pt>
                <c:pt idx="7006">
                  <c:v>310985</c:v>
                </c:pt>
                <c:pt idx="7007">
                  <c:v>293017</c:v>
                </c:pt>
                <c:pt idx="7008">
                  <c:v>310984</c:v>
                </c:pt>
                <c:pt idx="7009">
                  <c:v>285013</c:v>
                </c:pt>
                <c:pt idx="7010">
                  <c:v>318986</c:v>
                </c:pt>
                <c:pt idx="7011">
                  <c:v>285014</c:v>
                </c:pt>
                <c:pt idx="7012">
                  <c:v>310986</c:v>
                </c:pt>
                <c:pt idx="7013">
                  <c:v>293014</c:v>
                </c:pt>
                <c:pt idx="7014">
                  <c:v>310986</c:v>
                </c:pt>
                <c:pt idx="7015">
                  <c:v>382018</c:v>
                </c:pt>
                <c:pt idx="7016">
                  <c:v>307985</c:v>
                </c:pt>
                <c:pt idx="7017">
                  <c:v>284014</c:v>
                </c:pt>
                <c:pt idx="7018">
                  <c:v>309983</c:v>
                </c:pt>
                <c:pt idx="7019">
                  <c:v>292017</c:v>
                </c:pt>
                <c:pt idx="7020">
                  <c:v>309984</c:v>
                </c:pt>
                <c:pt idx="7021">
                  <c:v>284017</c:v>
                </c:pt>
                <c:pt idx="7022">
                  <c:v>317982</c:v>
                </c:pt>
                <c:pt idx="7023">
                  <c:v>285014</c:v>
                </c:pt>
                <c:pt idx="7024">
                  <c:v>309986</c:v>
                </c:pt>
                <c:pt idx="7025">
                  <c:v>292014</c:v>
                </c:pt>
                <c:pt idx="7026">
                  <c:v>316986</c:v>
                </c:pt>
                <c:pt idx="7027">
                  <c:v>285014</c:v>
                </c:pt>
                <c:pt idx="7028">
                  <c:v>318987</c:v>
                </c:pt>
                <c:pt idx="7029">
                  <c:v>285013</c:v>
                </c:pt>
                <c:pt idx="7030">
                  <c:v>310986</c:v>
                </c:pt>
                <c:pt idx="7031">
                  <c:v>293014</c:v>
                </c:pt>
                <c:pt idx="7032">
                  <c:v>336986</c:v>
                </c:pt>
                <c:pt idx="7033">
                  <c:v>285018</c:v>
                </c:pt>
                <c:pt idx="7034">
                  <c:v>318983</c:v>
                </c:pt>
                <c:pt idx="7035">
                  <c:v>285013</c:v>
                </c:pt>
                <c:pt idx="7036">
                  <c:v>310986</c:v>
                </c:pt>
                <c:pt idx="7037">
                  <c:v>299014</c:v>
                </c:pt>
                <c:pt idx="7038">
                  <c:v>309986</c:v>
                </c:pt>
                <c:pt idx="7039">
                  <c:v>284014</c:v>
                </c:pt>
                <c:pt idx="7040">
                  <c:v>318989</c:v>
                </c:pt>
                <c:pt idx="7041">
                  <c:v>284014</c:v>
                </c:pt>
                <c:pt idx="7042">
                  <c:v>309983</c:v>
                </c:pt>
                <c:pt idx="7043">
                  <c:v>292015</c:v>
                </c:pt>
                <c:pt idx="7044">
                  <c:v>309985</c:v>
                </c:pt>
                <c:pt idx="7045">
                  <c:v>550000</c:v>
                </c:pt>
                <c:pt idx="7046">
                  <c:v>8276001</c:v>
                </c:pt>
                <c:pt idx="7047">
                  <c:v>8275999</c:v>
                </c:pt>
                <c:pt idx="7048">
                  <c:v>8266000</c:v>
                </c:pt>
                <c:pt idx="7049">
                  <c:v>8517000</c:v>
                </c:pt>
                <c:pt idx="7050">
                  <c:v>8276000</c:v>
                </c:pt>
                <c:pt idx="7051">
                  <c:v>8276000</c:v>
                </c:pt>
                <c:pt idx="7052">
                  <c:v>8276000</c:v>
                </c:pt>
                <c:pt idx="7053">
                  <c:v>8516000</c:v>
                </c:pt>
                <c:pt idx="7054">
                  <c:v>8276000</c:v>
                </c:pt>
                <c:pt idx="7055">
                  <c:v>8276000</c:v>
                </c:pt>
                <c:pt idx="7056">
                  <c:v>8276000</c:v>
                </c:pt>
                <c:pt idx="7057">
                  <c:v>8516000</c:v>
                </c:pt>
                <c:pt idx="7058">
                  <c:v>8283001</c:v>
                </c:pt>
                <c:pt idx="7059">
                  <c:v>8277001</c:v>
                </c:pt>
                <c:pt idx="7060">
                  <c:v>8276998</c:v>
                </c:pt>
                <c:pt idx="7061">
                  <c:v>8517000</c:v>
                </c:pt>
                <c:pt idx="7062">
                  <c:v>8277000</c:v>
                </c:pt>
                <c:pt idx="7063">
                  <c:v>8277000</c:v>
                </c:pt>
                <c:pt idx="7064">
                  <c:v>8277000</c:v>
                </c:pt>
                <c:pt idx="7065">
                  <c:v>8517000</c:v>
                </c:pt>
                <c:pt idx="7066">
                  <c:v>8277000</c:v>
                </c:pt>
                <c:pt idx="7067">
                  <c:v>8277000</c:v>
                </c:pt>
                <c:pt idx="7068">
                  <c:v>8277001</c:v>
                </c:pt>
                <c:pt idx="7069">
                  <c:v>8522999</c:v>
                </c:pt>
                <c:pt idx="7070">
                  <c:v>8276000</c:v>
                </c:pt>
                <c:pt idx="7071">
                  <c:v>8277000</c:v>
                </c:pt>
                <c:pt idx="7072">
                  <c:v>8276001</c:v>
                </c:pt>
                <c:pt idx="7073">
                  <c:v>8516002</c:v>
                </c:pt>
                <c:pt idx="7074">
                  <c:v>8275997</c:v>
                </c:pt>
                <c:pt idx="7075">
                  <c:v>8277000</c:v>
                </c:pt>
                <c:pt idx="7076">
                  <c:v>8276000</c:v>
                </c:pt>
                <c:pt idx="7077">
                  <c:v>8517000</c:v>
                </c:pt>
                <c:pt idx="7078">
                  <c:v>8277000</c:v>
                </c:pt>
                <c:pt idx="7079">
                  <c:v>8276000</c:v>
                </c:pt>
                <c:pt idx="7080">
                  <c:v>8267002</c:v>
                </c:pt>
                <c:pt idx="7081">
                  <c:v>8516998</c:v>
                </c:pt>
                <c:pt idx="7082">
                  <c:v>8276000</c:v>
                </c:pt>
                <c:pt idx="7083">
                  <c:v>8277003</c:v>
                </c:pt>
                <c:pt idx="7084">
                  <c:v>8276997</c:v>
                </c:pt>
                <c:pt idx="7085">
                  <c:v>8517001</c:v>
                </c:pt>
                <c:pt idx="7086">
                  <c:v>8276999</c:v>
                </c:pt>
                <c:pt idx="7087">
                  <c:v>8277000</c:v>
                </c:pt>
                <c:pt idx="7088">
                  <c:v>8277000</c:v>
                </c:pt>
                <c:pt idx="7089">
                  <c:v>8517000</c:v>
                </c:pt>
                <c:pt idx="7090">
                  <c:v>8284001</c:v>
                </c:pt>
                <c:pt idx="7091">
                  <c:v>8276999</c:v>
                </c:pt>
                <c:pt idx="7092">
                  <c:v>8277000</c:v>
                </c:pt>
                <c:pt idx="7093">
                  <c:v>8517000</c:v>
                </c:pt>
                <c:pt idx="7094">
                  <c:v>8277000</c:v>
                </c:pt>
                <c:pt idx="7095">
                  <c:v>8277000</c:v>
                </c:pt>
                <c:pt idx="7096">
                  <c:v>8277000</c:v>
                </c:pt>
                <c:pt idx="7097">
                  <c:v>8517000</c:v>
                </c:pt>
                <c:pt idx="7098">
                  <c:v>8277000</c:v>
                </c:pt>
                <c:pt idx="7099">
                  <c:v>8277000</c:v>
                </c:pt>
                <c:pt idx="7100">
                  <c:v>8277000</c:v>
                </c:pt>
                <c:pt idx="7101">
                  <c:v>8523000</c:v>
                </c:pt>
                <c:pt idx="7102">
                  <c:v>8277001</c:v>
                </c:pt>
                <c:pt idx="7103">
                  <c:v>8275999</c:v>
                </c:pt>
                <c:pt idx="7104">
                  <c:v>8277003</c:v>
                </c:pt>
                <c:pt idx="7105">
                  <c:v>8516998</c:v>
                </c:pt>
                <c:pt idx="7106">
                  <c:v>8275999</c:v>
                </c:pt>
                <c:pt idx="7107">
                  <c:v>8277003</c:v>
                </c:pt>
                <c:pt idx="7108">
                  <c:v>8276000</c:v>
                </c:pt>
                <c:pt idx="7109">
                  <c:v>8516997</c:v>
                </c:pt>
                <c:pt idx="7110">
                  <c:v>8277003</c:v>
                </c:pt>
                <c:pt idx="7111">
                  <c:v>8276998</c:v>
                </c:pt>
                <c:pt idx="7112">
                  <c:v>8266999</c:v>
                </c:pt>
                <c:pt idx="7113">
                  <c:v>8517000</c:v>
                </c:pt>
                <c:pt idx="7114">
                  <c:v>8277000</c:v>
                </c:pt>
                <c:pt idx="7115">
                  <c:v>8277003</c:v>
                </c:pt>
                <c:pt idx="7116">
                  <c:v>8276997</c:v>
                </c:pt>
                <c:pt idx="7117">
                  <c:v>8516000</c:v>
                </c:pt>
                <c:pt idx="7118">
                  <c:v>8277003</c:v>
                </c:pt>
                <c:pt idx="7119">
                  <c:v>8276997</c:v>
                </c:pt>
                <c:pt idx="7120">
                  <c:v>8277000</c:v>
                </c:pt>
                <c:pt idx="7121">
                  <c:v>8517000</c:v>
                </c:pt>
                <c:pt idx="7122">
                  <c:v>8284004</c:v>
                </c:pt>
                <c:pt idx="7123">
                  <c:v>8276997</c:v>
                </c:pt>
                <c:pt idx="7124">
                  <c:v>8276999</c:v>
                </c:pt>
                <c:pt idx="7125">
                  <c:v>8517000</c:v>
                </c:pt>
                <c:pt idx="7126">
                  <c:v>8277000</c:v>
                </c:pt>
                <c:pt idx="7127">
                  <c:v>8277000</c:v>
                </c:pt>
                <c:pt idx="7128">
                  <c:v>8277000</c:v>
                </c:pt>
                <c:pt idx="7129">
                  <c:v>8517003</c:v>
                </c:pt>
                <c:pt idx="7130">
                  <c:v>8276997</c:v>
                </c:pt>
                <c:pt idx="7131">
                  <c:v>8277003</c:v>
                </c:pt>
                <c:pt idx="7132">
                  <c:v>8276997</c:v>
                </c:pt>
                <c:pt idx="7133">
                  <c:v>8524003</c:v>
                </c:pt>
                <c:pt idx="7134">
                  <c:v>8276997</c:v>
                </c:pt>
                <c:pt idx="7135">
                  <c:v>8277002</c:v>
                </c:pt>
                <c:pt idx="7136">
                  <c:v>8276998</c:v>
                </c:pt>
                <c:pt idx="7137">
                  <c:v>8517000</c:v>
                </c:pt>
                <c:pt idx="7138">
                  <c:v>8277000</c:v>
                </c:pt>
                <c:pt idx="7139">
                  <c:v>8277000</c:v>
                </c:pt>
                <c:pt idx="7140">
                  <c:v>8277003</c:v>
                </c:pt>
                <c:pt idx="7141">
                  <c:v>8516997</c:v>
                </c:pt>
                <c:pt idx="7142">
                  <c:v>8277004</c:v>
                </c:pt>
                <c:pt idx="7143">
                  <c:v>8276996</c:v>
                </c:pt>
                <c:pt idx="7144">
                  <c:v>8267000</c:v>
                </c:pt>
                <c:pt idx="7145">
                  <c:v>8182726</c:v>
                </c:pt>
                <c:pt idx="7146">
                  <c:v>9052274</c:v>
                </c:pt>
                <c:pt idx="7147">
                  <c:v>8276000</c:v>
                </c:pt>
                <c:pt idx="7148">
                  <c:v>8516000</c:v>
                </c:pt>
                <c:pt idx="7149">
                  <c:v>8276000</c:v>
                </c:pt>
                <c:pt idx="7150">
                  <c:v>8276001</c:v>
                </c:pt>
                <c:pt idx="7151">
                  <c:v>8276999</c:v>
                </c:pt>
                <c:pt idx="7152">
                  <c:v>8516000</c:v>
                </c:pt>
                <c:pt idx="7153">
                  <c:v>8283001</c:v>
                </c:pt>
                <c:pt idx="7154">
                  <c:v>8276002</c:v>
                </c:pt>
                <c:pt idx="7155">
                  <c:v>8276997</c:v>
                </c:pt>
                <c:pt idx="7156">
                  <c:v>8516000</c:v>
                </c:pt>
                <c:pt idx="7157">
                  <c:v>8276000</c:v>
                </c:pt>
                <c:pt idx="7158">
                  <c:v>8276000</c:v>
                </c:pt>
                <c:pt idx="7159">
                  <c:v>8276000</c:v>
                </c:pt>
                <c:pt idx="7160">
                  <c:v>8516003</c:v>
                </c:pt>
                <c:pt idx="7161">
                  <c:v>8275997</c:v>
                </c:pt>
                <c:pt idx="7162">
                  <c:v>8276000</c:v>
                </c:pt>
                <c:pt idx="7163">
                  <c:v>8277000</c:v>
                </c:pt>
                <c:pt idx="7164">
                  <c:v>8529003</c:v>
                </c:pt>
                <c:pt idx="7165">
                  <c:v>8277997</c:v>
                </c:pt>
                <c:pt idx="7166">
                  <c:v>8278000</c:v>
                </c:pt>
                <c:pt idx="7167">
                  <c:v>8277002</c:v>
                </c:pt>
                <c:pt idx="7168">
                  <c:v>8519001</c:v>
                </c:pt>
                <c:pt idx="7169">
                  <c:v>8277997</c:v>
                </c:pt>
                <c:pt idx="7170">
                  <c:v>8278000</c:v>
                </c:pt>
                <c:pt idx="7171">
                  <c:v>8278000</c:v>
                </c:pt>
                <c:pt idx="7172">
                  <c:v>8518000</c:v>
                </c:pt>
                <c:pt idx="7173">
                  <c:v>8278000</c:v>
                </c:pt>
                <c:pt idx="7174">
                  <c:v>8278000</c:v>
                </c:pt>
                <c:pt idx="7175">
                  <c:v>8266000</c:v>
                </c:pt>
                <c:pt idx="7176">
                  <c:v>8516000</c:v>
                </c:pt>
                <c:pt idx="7177">
                  <c:v>8277003</c:v>
                </c:pt>
                <c:pt idx="7178">
                  <c:v>8275997</c:v>
                </c:pt>
                <c:pt idx="7179">
                  <c:v>8276000</c:v>
                </c:pt>
                <c:pt idx="7180">
                  <c:v>8516000</c:v>
                </c:pt>
                <c:pt idx="7181">
                  <c:v>8276001</c:v>
                </c:pt>
                <c:pt idx="7182">
                  <c:v>8275999</c:v>
                </c:pt>
                <c:pt idx="7183">
                  <c:v>8276000</c:v>
                </c:pt>
                <c:pt idx="7184">
                  <c:v>8516003</c:v>
                </c:pt>
                <c:pt idx="7185">
                  <c:v>8282997</c:v>
                </c:pt>
                <c:pt idx="7186">
                  <c:v>8276000</c:v>
                </c:pt>
                <c:pt idx="7187">
                  <c:v>8276000</c:v>
                </c:pt>
                <c:pt idx="7188">
                  <c:v>8516000</c:v>
                </c:pt>
                <c:pt idx="7189">
                  <c:v>8276000</c:v>
                </c:pt>
                <c:pt idx="7190">
                  <c:v>8277000</c:v>
                </c:pt>
                <c:pt idx="7191">
                  <c:v>8276000</c:v>
                </c:pt>
                <c:pt idx="7192">
                  <c:v>8516000</c:v>
                </c:pt>
                <c:pt idx="7193">
                  <c:v>8276001</c:v>
                </c:pt>
                <c:pt idx="7194">
                  <c:v>8275999</c:v>
                </c:pt>
                <c:pt idx="7195">
                  <c:v>8276000</c:v>
                </c:pt>
                <c:pt idx="7196">
                  <c:v>8523000</c:v>
                </c:pt>
                <c:pt idx="7197">
                  <c:v>8276000</c:v>
                </c:pt>
                <c:pt idx="7198">
                  <c:v>8276000</c:v>
                </c:pt>
                <c:pt idx="7199">
                  <c:v>8276000</c:v>
                </c:pt>
                <c:pt idx="7200">
                  <c:v>8516000</c:v>
                </c:pt>
                <c:pt idx="7201">
                  <c:v>8276000</c:v>
                </c:pt>
                <c:pt idx="7202">
                  <c:v>8276001</c:v>
                </c:pt>
                <c:pt idx="7203">
                  <c:v>8276999</c:v>
                </c:pt>
                <c:pt idx="7204">
                  <c:v>8516000</c:v>
                </c:pt>
                <c:pt idx="7205">
                  <c:v>8276001</c:v>
                </c:pt>
                <c:pt idx="7206">
                  <c:v>8275999</c:v>
                </c:pt>
                <c:pt idx="7207">
                  <c:v>8266000</c:v>
                </c:pt>
                <c:pt idx="7208">
                  <c:v>8516000</c:v>
                </c:pt>
                <c:pt idx="7209">
                  <c:v>8276002</c:v>
                </c:pt>
                <c:pt idx="7210">
                  <c:v>8276002</c:v>
                </c:pt>
                <c:pt idx="7211">
                  <c:v>8275999</c:v>
                </c:pt>
                <c:pt idx="7212">
                  <c:v>8516997</c:v>
                </c:pt>
                <c:pt idx="7213">
                  <c:v>8276000</c:v>
                </c:pt>
                <c:pt idx="7214">
                  <c:v>8276000</c:v>
                </c:pt>
                <c:pt idx="7215">
                  <c:v>8276001</c:v>
                </c:pt>
                <c:pt idx="7216">
                  <c:v>8515999</c:v>
                </c:pt>
                <c:pt idx="7217">
                  <c:v>8283000</c:v>
                </c:pt>
                <c:pt idx="7218">
                  <c:v>8276000</c:v>
                </c:pt>
                <c:pt idx="7219">
                  <c:v>8276000</c:v>
                </c:pt>
                <c:pt idx="7220">
                  <c:v>8516000</c:v>
                </c:pt>
                <c:pt idx="7221">
                  <c:v>8276000</c:v>
                </c:pt>
                <c:pt idx="7222">
                  <c:v>8276001</c:v>
                </c:pt>
                <c:pt idx="7223">
                  <c:v>8275999</c:v>
                </c:pt>
                <c:pt idx="7224">
                  <c:v>8516000</c:v>
                </c:pt>
                <c:pt idx="7225">
                  <c:v>8277000</c:v>
                </c:pt>
                <c:pt idx="7226">
                  <c:v>8276000</c:v>
                </c:pt>
                <c:pt idx="7227">
                  <c:v>8276002</c:v>
                </c:pt>
                <c:pt idx="7228">
                  <c:v>8522998</c:v>
                </c:pt>
                <c:pt idx="7229">
                  <c:v>8276001</c:v>
                </c:pt>
                <c:pt idx="7230">
                  <c:v>8275999</c:v>
                </c:pt>
                <c:pt idx="7231">
                  <c:v>8276000</c:v>
                </c:pt>
                <c:pt idx="7232">
                  <c:v>8516000</c:v>
                </c:pt>
                <c:pt idx="7233">
                  <c:v>8276001</c:v>
                </c:pt>
                <c:pt idx="7234">
                  <c:v>8276003</c:v>
                </c:pt>
                <c:pt idx="7235">
                  <c:v>8275999</c:v>
                </c:pt>
                <c:pt idx="7236">
                  <c:v>8515997</c:v>
                </c:pt>
                <c:pt idx="7237">
                  <c:v>8276000</c:v>
                </c:pt>
                <c:pt idx="7238">
                  <c:v>8277000</c:v>
                </c:pt>
                <c:pt idx="7239">
                  <c:v>8266000</c:v>
                </c:pt>
                <c:pt idx="7240">
                  <c:v>8516001</c:v>
                </c:pt>
                <c:pt idx="7241">
                  <c:v>8276002</c:v>
                </c:pt>
                <c:pt idx="7242">
                  <c:v>8276000</c:v>
                </c:pt>
                <c:pt idx="7243">
                  <c:v>8275997</c:v>
                </c:pt>
                <c:pt idx="7244">
                  <c:v>8516000</c:v>
                </c:pt>
                <c:pt idx="7245">
                  <c:v>8276000</c:v>
                </c:pt>
                <c:pt idx="7246">
                  <c:v>8276000</c:v>
                </c:pt>
                <c:pt idx="7247">
                  <c:v>8276000</c:v>
                </c:pt>
                <c:pt idx="7248">
                  <c:v>8516001</c:v>
                </c:pt>
                <c:pt idx="7249">
                  <c:v>8282999</c:v>
                </c:pt>
                <c:pt idx="7250">
                  <c:v>8276000</c:v>
                </c:pt>
                <c:pt idx="7251">
                  <c:v>8277000</c:v>
                </c:pt>
                <c:pt idx="7252">
                  <c:v>8516002</c:v>
                </c:pt>
                <c:pt idx="7253">
                  <c:v>8276001</c:v>
                </c:pt>
                <c:pt idx="7254">
                  <c:v>8276000</c:v>
                </c:pt>
                <c:pt idx="7255">
                  <c:v>8276997</c:v>
                </c:pt>
                <c:pt idx="7256">
                  <c:v>8517004</c:v>
                </c:pt>
                <c:pt idx="7257">
                  <c:v>8276997</c:v>
                </c:pt>
                <c:pt idx="7258">
                  <c:v>8276999</c:v>
                </c:pt>
                <c:pt idx="7259">
                  <c:v>8277000</c:v>
                </c:pt>
                <c:pt idx="7260">
                  <c:v>8523000</c:v>
                </c:pt>
                <c:pt idx="7261">
                  <c:v>8277004</c:v>
                </c:pt>
                <c:pt idx="7262">
                  <c:v>8276996</c:v>
                </c:pt>
                <c:pt idx="7263">
                  <c:v>8277000</c:v>
                </c:pt>
                <c:pt idx="7264">
                  <c:v>8517000</c:v>
                </c:pt>
                <c:pt idx="7265">
                  <c:v>8277000</c:v>
                </c:pt>
                <c:pt idx="7266">
                  <c:v>8277000</c:v>
                </c:pt>
                <c:pt idx="7267">
                  <c:v>8277001</c:v>
                </c:pt>
                <c:pt idx="7268">
                  <c:v>8516999</c:v>
                </c:pt>
                <c:pt idx="7269">
                  <c:v>8277001</c:v>
                </c:pt>
                <c:pt idx="7270">
                  <c:v>8277003</c:v>
                </c:pt>
                <c:pt idx="7271">
                  <c:v>8266996</c:v>
                </c:pt>
                <c:pt idx="7272">
                  <c:v>8517000</c:v>
                </c:pt>
                <c:pt idx="7273">
                  <c:v>8277000</c:v>
                </c:pt>
                <c:pt idx="7274">
                  <c:v>8277000</c:v>
                </c:pt>
                <c:pt idx="7275">
                  <c:v>8277000</c:v>
                </c:pt>
                <c:pt idx="7276">
                  <c:v>8517000</c:v>
                </c:pt>
                <c:pt idx="7277">
                  <c:v>8277000</c:v>
                </c:pt>
                <c:pt idx="7278">
                  <c:v>8277000</c:v>
                </c:pt>
                <c:pt idx="7279">
                  <c:v>8277001</c:v>
                </c:pt>
                <c:pt idx="7280">
                  <c:v>8516999</c:v>
                </c:pt>
                <c:pt idx="7281">
                  <c:v>8283000</c:v>
                </c:pt>
                <c:pt idx="7282">
                  <c:v>8277000</c:v>
                </c:pt>
                <c:pt idx="7283">
                  <c:v>8277000</c:v>
                </c:pt>
                <c:pt idx="7284">
                  <c:v>8517000</c:v>
                </c:pt>
                <c:pt idx="7285">
                  <c:v>8277000</c:v>
                </c:pt>
                <c:pt idx="7286">
                  <c:v>8277000</c:v>
                </c:pt>
                <c:pt idx="7287">
                  <c:v>8277000</c:v>
                </c:pt>
                <c:pt idx="7288">
                  <c:v>8517000</c:v>
                </c:pt>
                <c:pt idx="7289">
                  <c:v>8277004</c:v>
                </c:pt>
                <c:pt idx="7290">
                  <c:v>8276996</c:v>
                </c:pt>
                <c:pt idx="7291">
                  <c:v>8277001</c:v>
                </c:pt>
                <c:pt idx="7292">
                  <c:v>8522999</c:v>
                </c:pt>
                <c:pt idx="7293">
                  <c:v>8277001</c:v>
                </c:pt>
                <c:pt idx="7294">
                  <c:v>8276999</c:v>
                </c:pt>
                <c:pt idx="7295">
                  <c:v>8277000</c:v>
                </c:pt>
                <c:pt idx="7296">
                  <c:v>8517000</c:v>
                </c:pt>
                <c:pt idx="7297">
                  <c:v>8277000</c:v>
                </c:pt>
                <c:pt idx="7298">
                  <c:v>8277000</c:v>
                </c:pt>
                <c:pt idx="7299">
                  <c:v>8277000</c:v>
                </c:pt>
                <c:pt idx="7300">
                  <c:v>8517000</c:v>
                </c:pt>
                <c:pt idx="7301">
                  <c:v>8277000</c:v>
                </c:pt>
                <c:pt idx="7302">
                  <c:v>8277000</c:v>
                </c:pt>
                <c:pt idx="7303">
                  <c:v>8267004</c:v>
                </c:pt>
                <c:pt idx="7304">
                  <c:v>8516996</c:v>
                </c:pt>
                <c:pt idx="7305">
                  <c:v>8277001</c:v>
                </c:pt>
                <c:pt idx="7306">
                  <c:v>8276999</c:v>
                </c:pt>
                <c:pt idx="7307">
                  <c:v>8277000</c:v>
                </c:pt>
                <c:pt idx="7308">
                  <c:v>8517000</c:v>
                </c:pt>
                <c:pt idx="7309">
                  <c:v>8277000</c:v>
                </c:pt>
                <c:pt idx="7310">
                  <c:v>8277000</c:v>
                </c:pt>
                <c:pt idx="7311">
                  <c:v>8277000</c:v>
                </c:pt>
                <c:pt idx="7312">
                  <c:v>8517001</c:v>
                </c:pt>
                <c:pt idx="7313">
                  <c:v>8282999</c:v>
                </c:pt>
                <c:pt idx="7314">
                  <c:v>8277000</c:v>
                </c:pt>
                <c:pt idx="7315">
                  <c:v>8277000</c:v>
                </c:pt>
                <c:pt idx="7316">
                  <c:v>8517000</c:v>
                </c:pt>
                <c:pt idx="7317">
                  <c:v>8277000</c:v>
                </c:pt>
                <c:pt idx="7318">
                  <c:v>8277000</c:v>
                </c:pt>
                <c:pt idx="7319">
                  <c:v>8277001</c:v>
                </c:pt>
                <c:pt idx="7320">
                  <c:v>8516999</c:v>
                </c:pt>
                <c:pt idx="7321">
                  <c:v>8277000</c:v>
                </c:pt>
                <c:pt idx="7322">
                  <c:v>8277000</c:v>
                </c:pt>
                <c:pt idx="7323">
                  <c:v>8277000</c:v>
                </c:pt>
                <c:pt idx="7324">
                  <c:v>8523000</c:v>
                </c:pt>
                <c:pt idx="7325">
                  <c:v>8277000</c:v>
                </c:pt>
                <c:pt idx="7326">
                  <c:v>8277001</c:v>
                </c:pt>
                <c:pt idx="7327">
                  <c:v>8276999</c:v>
                </c:pt>
                <c:pt idx="7328">
                  <c:v>8517000</c:v>
                </c:pt>
                <c:pt idx="7329">
                  <c:v>8277000</c:v>
                </c:pt>
                <c:pt idx="7330">
                  <c:v>8277000</c:v>
                </c:pt>
                <c:pt idx="7331">
                  <c:v>8277000</c:v>
                </c:pt>
                <c:pt idx="7332">
                  <c:v>8517000</c:v>
                </c:pt>
                <c:pt idx="7333">
                  <c:v>8277001</c:v>
                </c:pt>
                <c:pt idx="7334">
                  <c:v>8276999</c:v>
                </c:pt>
                <c:pt idx="7335">
                  <c:v>8267000</c:v>
                </c:pt>
                <c:pt idx="7336">
                  <c:v>8517000</c:v>
                </c:pt>
                <c:pt idx="7337">
                  <c:v>8277001</c:v>
                </c:pt>
                <c:pt idx="7338">
                  <c:v>8277002</c:v>
                </c:pt>
                <c:pt idx="7339">
                  <c:v>8276997</c:v>
                </c:pt>
                <c:pt idx="7340">
                  <c:v>8517002</c:v>
                </c:pt>
                <c:pt idx="7341">
                  <c:v>8276998</c:v>
                </c:pt>
                <c:pt idx="7342">
                  <c:v>8277000</c:v>
                </c:pt>
                <c:pt idx="7343">
                  <c:v>8277000</c:v>
                </c:pt>
                <c:pt idx="7344">
                  <c:v>8517000</c:v>
                </c:pt>
                <c:pt idx="7345">
                  <c:v>8283003</c:v>
                </c:pt>
                <c:pt idx="7346">
                  <c:v>8276997</c:v>
                </c:pt>
                <c:pt idx="7347">
                  <c:v>8277000</c:v>
                </c:pt>
                <c:pt idx="7348">
                  <c:v>8517000</c:v>
                </c:pt>
                <c:pt idx="7349">
                  <c:v>8277001</c:v>
                </c:pt>
                <c:pt idx="7350">
                  <c:v>8276999</c:v>
                </c:pt>
                <c:pt idx="7351">
                  <c:v>8277000</c:v>
                </c:pt>
                <c:pt idx="7352">
                  <c:v>8517000</c:v>
                </c:pt>
                <c:pt idx="7353">
                  <c:v>8277000</c:v>
                </c:pt>
                <c:pt idx="7354">
                  <c:v>8277001</c:v>
                </c:pt>
                <c:pt idx="7355">
                  <c:v>8276999</c:v>
                </c:pt>
                <c:pt idx="7356">
                  <c:v>8523000</c:v>
                </c:pt>
                <c:pt idx="7357">
                  <c:v>8277000</c:v>
                </c:pt>
                <c:pt idx="7358">
                  <c:v>8277000</c:v>
                </c:pt>
                <c:pt idx="7359">
                  <c:v>8277003</c:v>
                </c:pt>
                <c:pt idx="7360">
                  <c:v>8516997</c:v>
                </c:pt>
                <c:pt idx="7361">
                  <c:v>8277002</c:v>
                </c:pt>
                <c:pt idx="7362">
                  <c:v>8276998</c:v>
                </c:pt>
                <c:pt idx="7363">
                  <c:v>8277000</c:v>
                </c:pt>
                <c:pt idx="7364">
                  <c:v>8517000</c:v>
                </c:pt>
                <c:pt idx="7365">
                  <c:v>8277000</c:v>
                </c:pt>
                <c:pt idx="7366">
                  <c:v>8277000</c:v>
                </c:pt>
                <c:pt idx="7367">
                  <c:v>8267000</c:v>
                </c:pt>
                <c:pt idx="7368">
                  <c:v>8517001</c:v>
                </c:pt>
                <c:pt idx="7369">
                  <c:v>8276999</c:v>
                </c:pt>
                <c:pt idx="7370">
                  <c:v>8277000</c:v>
                </c:pt>
                <c:pt idx="7371">
                  <c:v>8277003</c:v>
                </c:pt>
                <c:pt idx="7372">
                  <c:v>8516997</c:v>
                </c:pt>
                <c:pt idx="7373">
                  <c:v>8277003</c:v>
                </c:pt>
                <c:pt idx="7374">
                  <c:v>8276997</c:v>
                </c:pt>
                <c:pt idx="7375">
                  <c:v>8277001</c:v>
                </c:pt>
                <c:pt idx="7376">
                  <c:v>8516999</c:v>
                </c:pt>
                <c:pt idx="7377">
                  <c:v>8283000</c:v>
                </c:pt>
                <c:pt idx="7378">
                  <c:v>8277003</c:v>
                </c:pt>
                <c:pt idx="7379">
                  <c:v>8330997</c:v>
                </c:pt>
                <c:pt idx="7380">
                  <c:v>8518000</c:v>
                </c:pt>
                <c:pt idx="7381">
                  <c:v>8277000</c:v>
                </c:pt>
                <c:pt idx="7382">
                  <c:v>8277000</c:v>
                </c:pt>
                <c:pt idx="7383">
                  <c:v>8277001</c:v>
                </c:pt>
                <c:pt idx="7384">
                  <c:v>8516999</c:v>
                </c:pt>
                <c:pt idx="7385">
                  <c:v>8277000</c:v>
                </c:pt>
                <c:pt idx="7386">
                  <c:v>8277004</c:v>
                </c:pt>
                <c:pt idx="7387">
                  <c:v>8276996</c:v>
                </c:pt>
                <c:pt idx="7388">
                  <c:v>8523000</c:v>
                </c:pt>
                <c:pt idx="7389">
                  <c:v>8276000</c:v>
                </c:pt>
                <c:pt idx="7390">
                  <c:v>8277000</c:v>
                </c:pt>
                <c:pt idx="7391">
                  <c:v>8276000</c:v>
                </c:pt>
                <c:pt idx="7392">
                  <c:v>8517001</c:v>
                </c:pt>
                <c:pt idx="7393">
                  <c:v>8276999</c:v>
                </c:pt>
                <c:pt idx="7394">
                  <c:v>8277000</c:v>
                </c:pt>
                <c:pt idx="7395">
                  <c:v>8277000</c:v>
                </c:pt>
                <c:pt idx="7396">
                  <c:v>8517001</c:v>
                </c:pt>
                <c:pt idx="7397">
                  <c:v>8276999</c:v>
                </c:pt>
                <c:pt idx="7398">
                  <c:v>8277000</c:v>
                </c:pt>
                <c:pt idx="7399">
                  <c:v>8267000</c:v>
                </c:pt>
                <c:pt idx="7400">
                  <c:v>8517000</c:v>
                </c:pt>
                <c:pt idx="7401">
                  <c:v>8277000</c:v>
                </c:pt>
                <c:pt idx="7402">
                  <c:v>8277000</c:v>
                </c:pt>
                <c:pt idx="7403">
                  <c:v>8277000</c:v>
                </c:pt>
                <c:pt idx="7404">
                  <c:v>8517000</c:v>
                </c:pt>
                <c:pt idx="7405">
                  <c:v>8277000</c:v>
                </c:pt>
                <c:pt idx="7406">
                  <c:v>8277002</c:v>
                </c:pt>
                <c:pt idx="7407">
                  <c:v>8276998</c:v>
                </c:pt>
                <c:pt idx="7408">
                  <c:v>8517000</c:v>
                </c:pt>
                <c:pt idx="7409">
                  <c:v>8284000</c:v>
                </c:pt>
                <c:pt idx="7410">
                  <c:v>8277001</c:v>
                </c:pt>
                <c:pt idx="7411">
                  <c:v>8277000</c:v>
                </c:pt>
                <c:pt idx="7412">
                  <c:v>9168000</c:v>
                </c:pt>
                <c:pt idx="7413">
                  <c:v>8277003</c:v>
                </c:pt>
                <c:pt idx="7414">
                  <c:v>8276997</c:v>
                </c:pt>
                <c:pt idx="7415">
                  <c:v>8517004</c:v>
                </c:pt>
                <c:pt idx="7416">
                  <c:v>8276996</c:v>
                </c:pt>
                <c:pt idx="7417">
                  <c:v>8283001</c:v>
                </c:pt>
                <c:pt idx="7418">
                  <c:v>8276999</c:v>
                </c:pt>
                <c:pt idx="7419">
                  <c:v>8517000</c:v>
                </c:pt>
                <c:pt idx="7420">
                  <c:v>8277003</c:v>
                </c:pt>
                <c:pt idx="7421">
                  <c:v>8276997</c:v>
                </c:pt>
                <c:pt idx="7422">
                  <c:v>8277002</c:v>
                </c:pt>
                <c:pt idx="7423">
                  <c:v>8516998</c:v>
                </c:pt>
                <c:pt idx="7424">
                  <c:v>8277001</c:v>
                </c:pt>
                <c:pt idx="7425">
                  <c:v>8276999</c:v>
                </c:pt>
                <c:pt idx="7426">
                  <c:v>8277000</c:v>
                </c:pt>
                <c:pt idx="7427">
                  <c:v>8517001</c:v>
                </c:pt>
                <c:pt idx="7428">
                  <c:v>8266999</c:v>
                </c:pt>
                <c:pt idx="7429">
                  <c:v>8277000</c:v>
                </c:pt>
                <c:pt idx="7430">
                  <c:v>8277000</c:v>
                </c:pt>
                <c:pt idx="7431">
                  <c:v>8517000</c:v>
                </c:pt>
                <c:pt idx="7432">
                  <c:v>8277000</c:v>
                </c:pt>
                <c:pt idx="7433">
                  <c:v>8277000</c:v>
                </c:pt>
                <c:pt idx="7434">
                  <c:v>8277004</c:v>
                </c:pt>
                <c:pt idx="7435">
                  <c:v>8516996</c:v>
                </c:pt>
                <c:pt idx="7436">
                  <c:v>8277003</c:v>
                </c:pt>
                <c:pt idx="7437">
                  <c:v>8276998</c:v>
                </c:pt>
                <c:pt idx="7438">
                  <c:v>8282999</c:v>
                </c:pt>
                <c:pt idx="7439">
                  <c:v>9155000</c:v>
                </c:pt>
                <c:pt idx="7440">
                  <c:v>8276000</c:v>
                </c:pt>
                <c:pt idx="7441">
                  <c:v>8276000</c:v>
                </c:pt>
                <c:pt idx="7442">
                  <c:v>8516003</c:v>
                </c:pt>
                <c:pt idx="7443">
                  <c:v>8276001</c:v>
                </c:pt>
                <c:pt idx="7444">
                  <c:v>8276000</c:v>
                </c:pt>
                <c:pt idx="7445">
                  <c:v>8275996</c:v>
                </c:pt>
                <c:pt idx="7446">
                  <c:v>8516000</c:v>
                </c:pt>
                <c:pt idx="7447">
                  <c:v>8276000</c:v>
                </c:pt>
                <c:pt idx="7448">
                  <c:v>8283001</c:v>
                </c:pt>
                <c:pt idx="7449">
                  <c:v>8276002</c:v>
                </c:pt>
                <c:pt idx="7450">
                  <c:v>8516000</c:v>
                </c:pt>
                <c:pt idx="7451">
                  <c:v>8275997</c:v>
                </c:pt>
                <c:pt idx="7452">
                  <c:v>8276000</c:v>
                </c:pt>
                <c:pt idx="7453">
                  <c:v>8276000</c:v>
                </c:pt>
                <c:pt idx="7454">
                  <c:v>8516000</c:v>
                </c:pt>
                <c:pt idx="7455">
                  <c:v>8276000</c:v>
                </c:pt>
                <c:pt idx="7456">
                  <c:v>8276000</c:v>
                </c:pt>
                <c:pt idx="7457">
                  <c:v>8276002</c:v>
                </c:pt>
                <c:pt idx="7458">
                  <c:v>8516001</c:v>
                </c:pt>
                <c:pt idx="7459">
                  <c:v>8265997</c:v>
                </c:pt>
                <c:pt idx="7460">
                  <c:v>8276000</c:v>
                </c:pt>
                <c:pt idx="7461">
                  <c:v>8276000</c:v>
                </c:pt>
                <c:pt idx="7462">
                  <c:v>8516000</c:v>
                </c:pt>
                <c:pt idx="7463">
                  <c:v>8276000</c:v>
                </c:pt>
                <c:pt idx="7464">
                  <c:v>8276000</c:v>
                </c:pt>
                <c:pt idx="7465">
                  <c:v>8276000</c:v>
                </c:pt>
                <c:pt idx="7466">
                  <c:v>8516000</c:v>
                </c:pt>
                <c:pt idx="7467">
                  <c:v>8276000</c:v>
                </c:pt>
                <c:pt idx="7468">
                  <c:v>8276000</c:v>
                </c:pt>
                <c:pt idx="7469">
                  <c:v>8283001</c:v>
                </c:pt>
                <c:pt idx="7470">
                  <c:v>8515999</c:v>
                </c:pt>
                <c:pt idx="7471">
                  <c:v>8276000</c:v>
                </c:pt>
                <c:pt idx="7472">
                  <c:v>8276000</c:v>
                </c:pt>
                <c:pt idx="7473">
                  <c:v>8276000</c:v>
                </c:pt>
                <c:pt idx="7474">
                  <c:v>8516004</c:v>
                </c:pt>
                <c:pt idx="7475">
                  <c:v>8275996</c:v>
                </c:pt>
                <c:pt idx="7476">
                  <c:v>8276001</c:v>
                </c:pt>
                <c:pt idx="7477">
                  <c:v>8275999</c:v>
                </c:pt>
                <c:pt idx="7478">
                  <c:v>8516000</c:v>
                </c:pt>
                <c:pt idx="7479">
                  <c:v>8276001</c:v>
                </c:pt>
                <c:pt idx="7480">
                  <c:v>8283002</c:v>
                </c:pt>
                <c:pt idx="7481">
                  <c:v>8276000</c:v>
                </c:pt>
                <c:pt idx="7482">
                  <c:v>8515997</c:v>
                </c:pt>
                <c:pt idx="7483">
                  <c:v>8276000</c:v>
                </c:pt>
                <c:pt idx="7484">
                  <c:v>8276000</c:v>
                </c:pt>
                <c:pt idx="7485">
                  <c:v>8276000</c:v>
                </c:pt>
                <c:pt idx="7486">
                  <c:v>8516000</c:v>
                </c:pt>
                <c:pt idx="7487">
                  <c:v>8276002</c:v>
                </c:pt>
                <c:pt idx="7488">
                  <c:v>8276002</c:v>
                </c:pt>
                <c:pt idx="7489">
                  <c:v>8275999</c:v>
                </c:pt>
                <c:pt idx="7490">
                  <c:v>8515997</c:v>
                </c:pt>
                <c:pt idx="7491">
                  <c:v>8267001</c:v>
                </c:pt>
                <c:pt idx="7492">
                  <c:v>8277001</c:v>
                </c:pt>
                <c:pt idx="7493">
                  <c:v>8276001</c:v>
                </c:pt>
                <c:pt idx="7494">
                  <c:v>8516998</c:v>
                </c:pt>
                <c:pt idx="7495">
                  <c:v>8277002</c:v>
                </c:pt>
                <c:pt idx="7496">
                  <c:v>8276000</c:v>
                </c:pt>
                <c:pt idx="7497">
                  <c:v>8276997</c:v>
                </c:pt>
                <c:pt idx="7498">
                  <c:v>8517003</c:v>
                </c:pt>
                <c:pt idx="7499">
                  <c:v>8276997</c:v>
                </c:pt>
                <c:pt idx="7500">
                  <c:v>8276000</c:v>
                </c:pt>
                <c:pt idx="7501">
                  <c:v>8283000</c:v>
                </c:pt>
                <c:pt idx="7502">
                  <c:v>8517001</c:v>
                </c:pt>
                <c:pt idx="7503">
                  <c:v>8276999</c:v>
                </c:pt>
                <c:pt idx="7504">
                  <c:v>8277000</c:v>
                </c:pt>
                <c:pt idx="7505">
                  <c:v>8277000</c:v>
                </c:pt>
                <c:pt idx="7506">
                  <c:v>8517003</c:v>
                </c:pt>
                <c:pt idx="7507">
                  <c:v>8276997</c:v>
                </c:pt>
                <c:pt idx="7508">
                  <c:v>8277002</c:v>
                </c:pt>
                <c:pt idx="7509">
                  <c:v>8276998</c:v>
                </c:pt>
                <c:pt idx="7510">
                  <c:v>8517001</c:v>
                </c:pt>
                <c:pt idx="7511">
                  <c:v>8276999</c:v>
                </c:pt>
                <c:pt idx="7512">
                  <c:v>8283000</c:v>
                </c:pt>
                <c:pt idx="7513">
                  <c:v>8276000</c:v>
                </c:pt>
                <c:pt idx="7514">
                  <c:v>8516000</c:v>
                </c:pt>
                <c:pt idx="7515">
                  <c:v>8276000</c:v>
                </c:pt>
                <c:pt idx="7516">
                  <c:v>8276001</c:v>
                </c:pt>
                <c:pt idx="7517">
                  <c:v>8276999</c:v>
                </c:pt>
                <c:pt idx="7518">
                  <c:v>8516000</c:v>
                </c:pt>
                <c:pt idx="7519">
                  <c:v>8276000</c:v>
                </c:pt>
                <c:pt idx="7520">
                  <c:v>8277000</c:v>
                </c:pt>
                <c:pt idx="7521">
                  <c:v>8276000</c:v>
                </c:pt>
                <c:pt idx="7522">
                  <c:v>8516000</c:v>
                </c:pt>
                <c:pt idx="7523">
                  <c:v>8266000</c:v>
                </c:pt>
                <c:pt idx="7524">
                  <c:v>8276001</c:v>
                </c:pt>
                <c:pt idx="7525">
                  <c:v>8275999</c:v>
                </c:pt>
                <c:pt idx="7526">
                  <c:v>8516000</c:v>
                </c:pt>
                <c:pt idx="7527">
                  <c:v>8277000</c:v>
                </c:pt>
                <c:pt idx="7528">
                  <c:v>8276000</c:v>
                </c:pt>
                <c:pt idx="7529">
                  <c:v>8277000</c:v>
                </c:pt>
                <c:pt idx="7530">
                  <c:v>8516002</c:v>
                </c:pt>
                <c:pt idx="7531">
                  <c:v>8276001</c:v>
                </c:pt>
                <c:pt idx="7532">
                  <c:v>8276001</c:v>
                </c:pt>
                <c:pt idx="7533">
                  <c:v>8282996</c:v>
                </c:pt>
                <c:pt idx="7534">
                  <c:v>8517001</c:v>
                </c:pt>
                <c:pt idx="7535">
                  <c:v>8276999</c:v>
                </c:pt>
                <c:pt idx="7536">
                  <c:v>8276000</c:v>
                </c:pt>
                <c:pt idx="7537">
                  <c:v>8276000</c:v>
                </c:pt>
                <c:pt idx="7538">
                  <c:v>8517000</c:v>
                </c:pt>
                <c:pt idx="7539">
                  <c:v>8277000</c:v>
                </c:pt>
                <c:pt idx="7540">
                  <c:v>8276000</c:v>
                </c:pt>
                <c:pt idx="7541">
                  <c:v>8277003</c:v>
                </c:pt>
                <c:pt idx="7542">
                  <c:v>8516997</c:v>
                </c:pt>
                <c:pt idx="7543">
                  <c:v>8277002</c:v>
                </c:pt>
                <c:pt idx="7544">
                  <c:v>8282998</c:v>
                </c:pt>
                <c:pt idx="7545">
                  <c:v>8276000</c:v>
                </c:pt>
                <c:pt idx="7546">
                  <c:v>8517001</c:v>
                </c:pt>
                <c:pt idx="7547">
                  <c:v>8276002</c:v>
                </c:pt>
                <c:pt idx="7548">
                  <c:v>8276001</c:v>
                </c:pt>
                <c:pt idx="7549">
                  <c:v>8276000</c:v>
                </c:pt>
                <c:pt idx="7550">
                  <c:v>8515997</c:v>
                </c:pt>
                <c:pt idx="7551">
                  <c:v>8275999</c:v>
                </c:pt>
                <c:pt idx="7552">
                  <c:v>8276000</c:v>
                </c:pt>
                <c:pt idx="7553">
                  <c:v>8276000</c:v>
                </c:pt>
                <c:pt idx="7554">
                  <c:v>8516000</c:v>
                </c:pt>
                <c:pt idx="7555">
                  <c:v>8267003</c:v>
                </c:pt>
                <c:pt idx="7556">
                  <c:v>8275997</c:v>
                </c:pt>
                <c:pt idx="7557">
                  <c:v>8276000</c:v>
                </c:pt>
                <c:pt idx="7558">
                  <c:v>8516000</c:v>
                </c:pt>
                <c:pt idx="7559">
                  <c:v>8276000</c:v>
                </c:pt>
                <c:pt idx="7560">
                  <c:v>8276000</c:v>
                </c:pt>
                <c:pt idx="7561">
                  <c:v>8276000</c:v>
                </c:pt>
                <c:pt idx="7562">
                  <c:v>8516003</c:v>
                </c:pt>
                <c:pt idx="7563">
                  <c:v>8276001</c:v>
                </c:pt>
                <c:pt idx="7564">
                  <c:v>8276996</c:v>
                </c:pt>
                <c:pt idx="7565">
                  <c:v>8283000</c:v>
                </c:pt>
                <c:pt idx="7566">
                  <c:v>8516000</c:v>
                </c:pt>
                <c:pt idx="7567">
                  <c:v>8277000</c:v>
                </c:pt>
                <c:pt idx="7568">
                  <c:v>8277000</c:v>
                </c:pt>
                <c:pt idx="7569">
                  <c:v>8277000</c:v>
                </c:pt>
                <c:pt idx="7570">
                  <c:v>8516000</c:v>
                </c:pt>
                <c:pt idx="7571">
                  <c:v>8276000</c:v>
                </c:pt>
                <c:pt idx="7572">
                  <c:v>8276000</c:v>
                </c:pt>
                <c:pt idx="7573">
                  <c:v>8277003</c:v>
                </c:pt>
                <c:pt idx="7574">
                  <c:v>8516997</c:v>
                </c:pt>
                <c:pt idx="7575">
                  <c:v>8277002</c:v>
                </c:pt>
                <c:pt idx="7576">
                  <c:v>8282998</c:v>
                </c:pt>
                <c:pt idx="7577">
                  <c:v>8276000</c:v>
                </c:pt>
                <c:pt idx="7578">
                  <c:v>8516001</c:v>
                </c:pt>
                <c:pt idx="7579">
                  <c:v>8275999</c:v>
                </c:pt>
                <c:pt idx="7580">
                  <c:v>8276000</c:v>
                </c:pt>
                <c:pt idx="7581">
                  <c:v>8277000</c:v>
                </c:pt>
                <c:pt idx="7582">
                  <c:v>8516000</c:v>
                </c:pt>
                <c:pt idx="7583">
                  <c:v>8276000</c:v>
                </c:pt>
                <c:pt idx="7584">
                  <c:v>8276000</c:v>
                </c:pt>
                <c:pt idx="7585">
                  <c:v>8276000</c:v>
                </c:pt>
                <c:pt idx="7586">
                  <c:v>8516001</c:v>
                </c:pt>
                <c:pt idx="7587">
                  <c:v>8265999</c:v>
                </c:pt>
                <c:pt idx="7588">
                  <c:v>8276000</c:v>
                </c:pt>
                <c:pt idx="7589">
                  <c:v>8276003</c:v>
                </c:pt>
                <c:pt idx="7590">
                  <c:v>8516997</c:v>
                </c:pt>
                <c:pt idx="7591">
                  <c:v>8276001</c:v>
                </c:pt>
                <c:pt idx="7592">
                  <c:v>8275999</c:v>
                </c:pt>
                <c:pt idx="7593">
                  <c:v>8276000</c:v>
                </c:pt>
                <c:pt idx="7594">
                  <c:v>8516003</c:v>
                </c:pt>
                <c:pt idx="7595">
                  <c:v>8276001</c:v>
                </c:pt>
                <c:pt idx="7596">
                  <c:v>8276000</c:v>
                </c:pt>
                <c:pt idx="7597">
                  <c:v>8282996</c:v>
                </c:pt>
                <c:pt idx="7598">
                  <c:v>8516000</c:v>
                </c:pt>
                <c:pt idx="7599">
                  <c:v>8276000</c:v>
                </c:pt>
                <c:pt idx="7600">
                  <c:v>8276001</c:v>
                </c:pt>
                <c:pt idx="7601">
                  <c:v>8276002</c:v>
                </c:pt>
                <c:pt idx="7602">
                  <c:v>8515997</c:v>
                </c:pt>
                <c:pt idx="7603">
                  <c:v>8277001</c:v>
                </c:pt>
                <c:pt idx="7604">
                  <c:v>8275999</c:v>
                </c:pt>
                <c:pt idx="7605">
                  <c:v>8276000</c:v>
                </c:pt>
                <c:pt idx="7606">
                  <c:v>8516000</c:v>
                </c:pt>
                <c:pt idx="7607">
                  <c:v>8276000</c:v>
                </c:pt>
                <c:pt idx="7608">
                  <c:v>8283000</c:v>
                </c:pt>
                <c:pt idx="7609">
                  <c:v>8276000</c:v>
                </c:pt>
                <c:pt idx="7610">
                  <c:v>8516000</c:v>
                </c:pt>
                <c:pt idx="7611">
                  <c:v>8276000</c:v>
                </c:pt>
                <c:pt idx="7612">
                  <c:v>8276000</c:v>
                </c:pt>
                <c:pt idx="7613">
                  <c:v>8276000</c:v>
                </c:pt>
                <c:pt idx="7614">
                  <c:v>8516000</c:v>
                </c:pt>
                <c:pt idx="7615">
                  <c:v>8277001</c:v>
                </c:pt>
                <c:pt idx="7616">
                  <c:v>8276999</c:v>
                </c:pt>
                <c:pt idx="7617">
                  <c:v>8276000</c:v>
                </c:pt>
                <c:pt idx="7618">
                  <c:v>8517001</c:v>
                </c:pt>
                <c:pt idx="7619">
                  <c:v>8267000</c:v>
                </c:pt>
                <c:pt idx="7620">
                  <c:v>8276999</c:v>
                </c:pt>
                <c:pt idx="7621">
                  <c:v>8277000</c:v>
                </c:pt>
                <c:pt idx="7622">
                  <c:v>8517000</c:v>
                </c:pt>
                <c:pt idx="7623">
                  <c:v>8276000</c:v>
                </c:pt>
                <c:pt idx="7624">
                  <c:v>8277000</c:v>
                </c:pt>
                <c:pt idx="7625">
                  <c:v>8277003</c:v>
                </c:pt>
                <c:pt idx="7626">
                  <c:v>8515997</c:v>
                </c:pt>
                <c:pt idx="7627">
                  <c:v>8276001</c:v>
                </c:pt>
                <c:pt idx="7628">
                  <c:v>8275999</c:v>
                </c:pt>
                <c:pt idx="7629">
                  <c:v>8283000</c:v>
                </c:pt>
                <c:pt idx="7630">
                  <c:v>8516000</c:v>
                </c:pt>
                <c:pt idx="7631">
                  <c:v>8276000</c:v>
                </c:pt>
                <c:pt idx="7632">
                  <c:v>8276000</c:v>
                </c:pt>
                <c:pt idx="7633">
                  <c:v>8276000</c:v>
                </c:pt>
                <c:pt idx="7634">
                  <c:v>8517001</c:v>
                </c:pt>
                <c:pt idx="7635">
                  <c:v>8276999</c:v>
                </c:pt>
                <c:pt idx="7636">
                  <c:v>8277000</c:v>
                </c:pt>
                <c:pt idx="7637">
                  <c:v>8276001</c:v>
                </c:pt>
                <c:pt idx="7638">
                  <c:v>8516999</c:v>
                </c:pt>
                <c:pt idx="7639">
                  <c:v>8276000</c:v>
                </c:pt>
                <c:pt idx="7640">
                  <c:v>8283000</c:v>
                </c:pt>
                <c:pt idx="7641">
                  <c:v>8276000</c:v>
                </c:pt>
                <c:pt idx="7642">
                  <c:v>8517000</c:v>
                </c:pt>
                <c:pt idx="7643">
                  <c:v>8276000</c:v>
                </c:pt>
                <c:pt idx="7644">
                  <c:v>8276000</c:v>
                </c:pt>
                <c:pt idx="7645">
                  <c:v>8276000</c:v>
                </c:pt>
                <c:pt idx="7646">
                  <c:v>8516000</c:v>
                </c:pt>
                <c:pt idx="7647">
                  <c:v>8276001</c:v>
                </c:pt>
                <c:pt idx="7648">
                  <c:v>8276002</c:v>
                </c:pt>
                <c:pt idx="7649">
                  <c:v>8276000</c:v>
                </c:pt>
                <c:pt idx="7650">
                  <c:v>8515997</c:v>
                </c:pt>
                <c:pt idx="7651">
                  <c:v>8267000</c:v>
                </c:pt>
                <c:pt idx="7652">
                  <c:v>8276001</c:v>
                </c:pt>
                <c:pt idx="7653">
                  <c:v>8275999</c:v>
                </c:pt>
                <c:pt idx="7654">
                  <c:v>8516002</c:v>
                </c:pt>
                <c:pt idx="7655">
                  <c:v>8276001</c:v>
                </c:pt>
                <c:pt idx="7656">
                  <c:v>8276000</c:v>
                </c:pt>
                <c:pt idx="7657">
                  <c:v>8275998</c:v>
                </c:pt>
                <c:pt idx="7658">
                  <c:v>8515999</c:v>
                </c:pt>
                <c:pt idx="7659">
                  <c:v>8276000</c:v>
                </c:pt>
                <c:pt idx="7660">
                  <c:v>8277001</c:v>
                </c:pt>
                <c:pt idx="7661">
                  <c:v>8282999</c:v>
                </c:pt>
                <c:pt idx="7662">
                  <c:v>8517000</c:v>
                </c:pt>
                <c:pt idx="7663">
                  <c:v>8276000</c:v>
                </c:pt>
                <c:pt idx="7664">
                  <c:v>8277000</c:v>
                </c:pt>
                <c:pt idx="7665">
                  <c:v>8277000</c:v>
                </c:pt>
                <c:pt idx="7666">
                  <c:v>8516001</c:v>
                </c:pt>
                <c:pt idx="7667">
                  <c:v>8276999</c:v>
                </c:pt>
                <c:pt idx="7668">
                  <c:v>8276000</c:v>
                </c:pt>
                <c:pt idx="7669">
                  <c:v>8276000</c:v>
                </c:pt>
                <c:pt idx="7670">
                  <c:v>8516001</c:v>
                </c:pt>
                <c:pt idx="7671">
                  <c:v>8275999</c:v>
                </c:pt>
                <c:pt idx="7672">
                  <c:v>8283000</c:v>
                </c:pt>
                <c:pt idx="7673">
                  <c:v>8276000</c:v>
                </c:pt>
                <c:pt idx="7674">
                  <c:v>8516000</c:v>
                </c:pt>
                <c:pt idx="7675">
                  <c:v>8276000</c:v>
                </c:pt>
                <c:pt idx="7676">
                  <c:v>8276000</c:v>
                </c:pt>
                <c:pt idx="7677">
                  <c:v>8277004</c:v>
                </c:pt>
                <c:pt idx="7678">
                  <c:v>8515996</c:v>
                </c:pt>
                <c:pt idx="7679">
                  <c:v>8276000</c:v>
                </c:pt>
                <c:pt idx="7680">
                  <c:v>8276000</c:v>
                </c:pt>
                <c:pt idx="7681">
                  <c:v>8276000</c:v>
                </c:pt>
                <c:pt idx="7682">
                  <c:v>8516001</c:v>
                </c:pt>
                <c:pt idx="7683">
                  <c:v>8265999</c:v>
                </c:pt>
                <c:pt idx="7684">
                  <c:v>8276000</c:v>
                </c:pt>
                <c:pt idx="7685">
                  <c:v>8276000</c:v>
                </c:pt>
                <c:pt idx="7686">
                  <c:v>8517000</c:v>
                </c:pt>
                <c:pt idx="7687">
                  <c:v>8276000</c:v>
                </c:pt>
                <c:pt idx="7688">
                  <c:v>8276000</c:v>
                </c:pt>
                <c:pt idx="7689">
                  <c:v>8276000</c:v>
                </c:pt>
                <c:pt idx="7690">
                  <c:v>8516000</c:v>
                </c:pt>
                <c:pt idx="7691">
                  <c:v>8276001</c:v>
                </c:pt>
                <c:pt idx="7692">
                  <c:v>8276002</c:v>
                </c:pt>
                <c:pt idx="7693">
                  <c:v>8282997</c:v>
                </c:pt>
                <c:pt idx="7694">
                  <c:v>8516001</c:v>
                </c:pt>
                <c:pt idx="7695">
                  <c:v>8276999</c:v>
                </c:pt>
                <c:pt idx="7696">
                  <c:v>8276001</c:v>
                </c:pt>
                <c:pt idx="7697">
                  <c:v>8275999</c:v>
                </c:pt>
                <c:pt idx="7698">
                  <c:v>8517000</c:v>
                </c:pt>
                <c:pt idx="7699">
                  <c:v>8277000</c:v>
                </c:pt>
                <c:pt idx="7700">
                  <c:v>8276000</c:v>
                </c:pt>
                <c:pt idx="7701">
                  <c:v>8277000</c:v>
                </c:pt>
                <c:pt idx="7702">
                  <c:v>8516000</c:v>
                </c:pt>
                <c:pt idx="7703">
                  <c:v>8276000</c:v>
                </c:pt>
                <c:pt idx="7704">
                  <c:v>8283000</c:v>
                </c:pt>
                <c:pt idx="7705">
                  <c:v>8276000</c:v>
                </c:pt>
                <c:pt idx="7706">
                  <c:v>8516000</c:v>
                </c:pt>
                <c:pt idx="7707">
                  <c:v>8276000</c:v>
                </c:pt>
                <c:pt idx="7708">
                  <c:v>8276000</c:v>
                </c:pt>
                <c:pt idx="7709">
                  <c:v>8276000</c:v>
                </c:pt>
                <c:pt idx="7710">
                  <c:v>8516001</c:v>
                </c:pt>
                <c:pt idx="7711">
                  <c:v>8276002</c:v>
                </c:pt>
                <c:pt idx="7712">
                  <c:v>8276998</c:v>
                </c:pt>
                <c:pt idx="7713">
                  <c:v>8275999</c:v>
                </c:pt>
                <c:pt idx="7714">
                  <c:v>8516000</c:v>
                </c:pt>
                <c:pt idx="7715">
                  <c:v>8266000</c:v>
                </c:pt>
                <c:pt idx="7716">
                  <c:v>8276000</c:v>
                </c:pt>
                <c:pt idx="7717">
                  <c:v>8276001</c:v>
                </c:pt>
                <c:pt idx="7718">
                  <c:v>8516002</c:v>
                </c:pt>
                <c:pt idx="7719">
                  <c:v>8276000</c:v>
                </c:pt>
                <c:pt idx="7720">
                  <c:v>8275997</c:v>
                </c:pt>
                <c:pt idx="7721">
                  <c:v>8277000</c:v>
                </c:pt>
                <c:pt idx="7722">
                  <c:v>8516000</c:v>
                </c:pt>
                <c:pt idx="7723">
                  <c:v>8276000</c:v>
                </c:pt>
                <c:pt idx="7724">
                  <c:v>8276000</c:v>
                </c:pt>
                <c:pt idx="7725">
                  <c:v>8283000</c:v>
                </c:pt>
                <c:pt idx="7726">
                  <c:v>8516000</c:v>
                </c:pt>
                <c:pt idx="7727">
                  <c:v>8277003</c:v>
                </c:pt>
                <c:pt idx="7728">
                  <c:v>8276000</c:v>
                </c:pt>
                <c:pt idx="7729">
                  <c:v>8275997</c:v>
                </c:pt>
                <c:pt idx="7730">
                  <c:v>8516000</c:v>
                </c:pt>
                <c:pt idx="7731">
                  <c:v>8277000</c:v>
                </c:pt>
                <c:pt idx="7732">
                  <c:v>8276001</c:v>
                </c:pt>
                <c:pt idx="7733">
                  <c:v>8275999</c:v>
                </c:pt>
                <c:pt idx="7734">
                  <c:v>8517000</c:v>
                </c:pt>
                <c:pt idx="7735">
                  <c:v>8277001</c:v>
                </c:pt>
                <c:pt idx="7736">
                  <c:v>8282999</c:v>
                </c:pt>
                <c:pt idx="7737">
                  <c:v>8276000</c:v>
                </c:pt>
                <c:pt idx="7738">
                  <c:v>8517000</c:v>
                </c:pt>
                <c:pt idx="7739">
                  <c:v>8277000</c:v>
                </c:pt>
                <c:pt idx="7740">
                  <c:v>8337001</c:v>
                </c:pt>
                <c:pt idx="7741">
                  <c:v>8275999</c:v>
                </c:pt>
                <c:pt idx="7742">
                  <c:v>8516000</c:v>
                </c:pt>
                <c:pt idx="7743">
                  <c:v>8276000</c:v>
                </c:pt>
                <c:pt idx="7744">
                  <c:v>8276000</c:v>
                </c:pt>
                <c:pt idx="7745">
                  <c:v>8276000</c:v>
                </c:pt>
                <c:pt idx="7746">
                  <c:v>8516000</c:v>
                </c:pt>
                <c:pt idx="7747">
                  <c:v>8266000</c:v>
                </c:pt>
                <c:pt idx="7748">
                  <c:v>8276000</c:v>
                </c:pt>
                <c:pt idx="7749">
                  <c:v>8276000</c:v>
                </c:pt>
                <c:pt idx="7750">
                  <c:v>8516001</c:v>
                </c:pt>
                <c:pt idx="7751">
                  <c:v>8276000</c:v>
                </c:pt>
                <c:pt idx="7752">
                  <c:v>8276002</c:v>
                </c:pt>
                <c:pt idx="7753">
                  <c:v>8276000</c:v>
                </c:pt>
                <c:pt idx="7754">
                  <c:v>8515997</c:v>
                </c:pt>
                <c:pt idx="7755">
                  <c:v>8276001</c:v>
                </c:pt>
                <c:pt idx="7756">
                  <c:v>8275999</c:v>
                </c:pt>
                <c:pt idx="7757">
                  <c:v>8283000</c:v>
                </c:pt>
                <c:pt idx="7758">
                  <c:v>8517000</c:v>
                </c:pt>
                <c:pt idx="7759">
                  <c:v>8276000</c:v>
                </c:pt>
                <c:pt idx="7760">
                  <c:v>8277000</c:v>
                </c:pt>
                <c:pt idx="7761">
                  <c:v>8277000</c:v>
                </c:pt>
                <c:pt idx="7762">
                  <c:v>8516000</c:v>
                </c:pt>
                <c:pt idx="7763">
                  <c:v>8277000</c:v>
                </c:pt>
                <c:pt idx="7764">
                  <c:v>8277000</c:v>
                </c:pt>
                <c:pt idx="7765">
                  <c:v>8276000</c:v>
                </c:pt>
                <c:pt idx="7766">
                  <c:v>8517001</c:v>
                </c:pt>
                <c:pt idx="7767">
                  <c:v>8276999</c:v>
                </c:pt>
                <c:pt idx="7768">
                  <c:v>8283000</c:v>
                </c:pt>
                <c:pt idx="7769">
                  <c:v>8276000</c:v>
                </c:pt>
                <c:pt idx="7770">
                  <c:v>8516000</c:v>
                </c:pt>
                <c:pt idx="7771">
                  <c:v>8276000</c:v>
                </c:pt>
                <c:pt idx="7772">
                  <c:v>8276000</c:v>
                </c:pt>
                <c:pt idx="7773">
                  <c:v>8276000</c:v>
                </c:pt>
                <c:pt idx="7774">
                  <c:v>8516000</c:v>
                </c:pt>
                <c:pt idx="7775">
                  <c:v>8276000</c:v>
                </c:pt>
                <c:pt idx="7776">
                  <c:v>8276000</c:v>
                </c:pt>
                <c:pt idx="7777">
                  <c:v>8276000</c:v>
                </c:pt>
                <c:pt idx="7778">
                  <c:v>8516000</c:v>
                </c:pt>
                <c:pt idx="7779">
                  <c:v>8266000</c:v>
                </c:pt>
                <c:pt idx="7780">
                  <c:v>8276001</c:v>
                </c:pt>
                <c:pt idx="7781">
                  <c:v>8276002</c:v>
                </c:pt>
                <c:pt idx="7782">
                  <c:v>8516997</c:v>
                </c:pt>
                <c:pt idx="7783">
                  <c:v>8276001</c:v>
                </c:pt>
                <c:pt idx="7784">
                  <c:v>8275999</c:v>
                </c:pt>
                <c:pt idx="7785">
                  <c:v>8276000</c:v>
                </c:pt>
                <c:pt idx="7786">
                  <c:v>8516000</c:v>
                </c:pt>
                <c:pt idx="7787">
                  <c:v>8276000</c:v>
                </c:pt>
                <c:pt idx="7788">
                  <c:v>8276001</c:v>
                </c:pt>
                <c:pt idx="7789">
                  <c:v>8282999</c:v>
                </c:pt>
                <c:pt idx="7790">
                  <c:v>8517004</c:v>
                </c:pt>
                <c:pt idx="7791">
                  <c:v>8275999</c:v>
                </c:pt>
                <c:pt idx="7792">
                  <c:v>8275997</c:v>
                </c:pt>
                <c:pt idx="7793">
                  <c:v>8276000</c:v>
                </c:pt>
                <c:pt idx="7794">
                  <c:v>8516000</c:v>
                </c:pt>
                <c:pt idx="7795">
                  <c:v>8277000</c:v>
                </c:pt>
                <c:pt idx="7796">
                  <c:v>8276000</c:v>
                </c:pt>
                <c:pt idx="7797">
                  <c:v>8276000</c:v>
                </c:pt>
                <c:pt idx="7798">
                  <c:v>8517001</c:v>
                </c:pt>
                <c:pt idx="7799">
                  <c:v>8275999</c:v>
                </c:pt>
                <c:pt idx="7800">
                  <c:v>8283003</c:v>
                </c:pt>
                <c:pt idx="7801">
                  <c:v>8276000</c:v>
                </c:pt>
                <c:pt idx="7802">
                  <c:v>8515997</c:v>
                </c:pt>
                <c:pt idx="7803">
                  <c:v>8276000</c:v>
                </c:pt>
                <c:pt idx="7804">
                  <c:v>8276000</c:v>
                </c:pt>
                <c:pt idx="7805">
                  <c:v>8276000</c:v>
                </c:pt>
                <c:pt idx="7806">
                  <c:v>8516000</c:v>
                </c:pt>
                <c:pt idx="7807">
                  <c:v>8276001</c:v>
                </c:pt>
                <c:pt idx="7808">
                  <c:v>8276002</c:v>
                </c:pt>
                <c:pt idx="7809">
                  <c:v>8276000</c:v>
                </c:pt>
                <c:pt idx="7810">
                  <c:v>8515997</c:v>
                </c:pt>
                <c:pt idx="7811">
                  <c:v>8266000</c:v>
                </c:pt>
                <c:pt idx="7812">
                  <c:v>8276000</c:v>
                </c:pt>
                <c:pt idx="7813">
                  <c:v>8276000</c:v>
                </c:pt>
                <c:pt idx="7814">
                  <c:v>8516000</c:v>
                </c:pt>
                <c:pt idx="7815">
                  <c:v>8276000</c:v>
                </c:pt>
                <c:pt idx="7816">
                  <c:v>8276000</c:v>
                </c:pt>
                <c:pt idx="7817">
                  <c:v>8276000</c:v>
                </c:pt>
                <c:pt idx="7818">
                  <c:v>8516003</c:v>
                </c:pt>
                <c:pt idx="7819">
                  <c:v>8275997</c:v>
                </c:pt>
                <c:pt idx="7820">
                  <c:v>8276000</c:v>
                </c:pt>
                <c:pt idx="7821">
                  <c:v>8283000</c:v>
                </c:pt>
                <c:pt idx="7822">
                  <c:v>8516000</c:v>
                </c:pt>
                <c:pt idx="7823">
                  <c:v>8276002</c:v>
                </c:pt>
                <c:pt idx="7824">
                  <c:v>8276002</c:v>
                </c:pt>
                <c:pt idx="7825">
                  <c:v>8275999</c:v>
                </c:pt>
                <c:pt idx="7826">
                  <c:v>8515997</c:v>
                </c:pt>
                <c:pt idx="7827">
                  <c:v>8276000</c:v>
                </c:pt>
                <c:pt idx="7828">
                  <c:v>8276000</c:v>
                </c:pt>
                <c:pt idx="7829">
                  <c:v>8276001</c:v>
                </c:pt>
                <c:pt idx="7830">
                  <c:v>8516999</c:v>
                </c:pt>
                <c:pt idx="7831">
                  <c:v>8276000</c:v>
                </c:pt>
                <c:pt idx="7832">
                  <c:v>8283000</c:v>
                </c:pt>
                <c:pt idx="7833">
                  <c:v>8276000</c:v>
                </c:pt>
                <c:pt idx="7834">
                  <c:v>8516000</c:v>
                </c:pt>
                <c:pt idx="7835">
                  <c:v>8276000</c:v>
                </c:pt>
                <c:pt idx="7836">
                  <c:v>8276001</c:v>
                </c:pt>
                <c:pt idx="7837">
                  <c:v>8275999</c:v>
                </c:pt>
                <c:pt idx="7838">
                  <c:v>8516000</c:v>
                </c:pt>
                <c:pt idx="7839">
                  <c:v>8276000</c:v>
                </c:pt>
                <c:pt idx="7840">
                  <c:v>8276000</c:v>
                </c:pt>
                <c:pt idx="7841">
                  <c:v>8276001</c:v>
                </c:pt>
                <c:pt idx="7842">
                  <c:v>8515999</c:v>
                </c:pt>
                <c:pt idx="7843">
                  <c:v>8289000</c:v>
                </c:pt>
                <c:pt idx="7844">
                  <c:v>8287000</c:v>
                </c:pt>
                <c:pt idx="7845">
                  <c:v>8277003</c:v>
                </c:pt>
                <c:pt idx="7846">
                  <c:v>8517997</c:v>
                </c:pt>
                <c:pt idx="7847">
                  <c:v>8277000</c:v>
                </c:pt>
                <c:pt idx="7848">
                  <c:v>8277000</c:v>
                </c:pt>
                <c:pt idx="7849">
                  <c:v>8277003</c:v>
                </c:pt>
                <c:pt idx="7850">
                  <c:v>8516997</c:v>
                </c:pt>
                <c:pt idx="7851">
                  <c:v>8277003</c:v>
                </c:pt>
                <c:pt idx="7852">
                  <c:v>8276997</c:v>
                </c:pt>
                <c:pt idx="7853">
                  <c:v>8284003</c:v>
                </c:pt>
                <c:pt idx="7854">
                  <c:v>8515997</c:v>
                </c:pt>
                <c:pt idx="7855">
                  <c:v>8276000</c:v>
                </c:pt>
                <c:pt idx="7856">
                  <c:v>8276000</c:v>
                </c:pt>
                <c:pt idx="7857">
                  <c:v>8277000</c:v>
                </c:pt>
                <c:pt idx="7858">
                  <c:v>8516004</c:v>
                </c:pt>
                <c:pt idx="7859">
                  <c:v>8276996</c:v>
                </c:pt>
                <c:pt idx="7860">
                  <c:v>8277000</c:v>
                </c:pt>
                <c:pt idx="7861">
                  <c:v>8277000</c:v>
                </c:pt>
                <c:pt idx="7862">
                  <c:v>8517000</c:v>
                </c:pt>
                <c:pt idx="7863">
                  <c:v>8277000</c:v>
                </c:pt>
                <c:pt idx="7864">
                  <c:v>8283000</c:v>
                </c:pt>
                <c:pt idx="7865">
                  <c:v>8276000</c:v>
                </c:pt>
                <c:pt idx="7866">
                  <c:v>8516000</c:v>
                </c:pt>
                <c:pt idx="7867">
                  <c:v>8276002</c:v>
                </c:pt>
                <c:pt idx="7868">
                  <c:v>8276001</c:v>
                </c:pt>
                <c:pt idx="7869">
                  <c:v>8276000</c:v>
                </c:pt>
                <c:pt idx="7870">
                  <c:v>8515997</c:v>
                </c:pt>
                <c:pt idx="7871">
                  <c:v>8276000</c:v>
                </c:pt>
                <c:pt idx="7872">
                  <c:v>8277000</c:v>
                </c:pt>
                <c:pt idx="7873">
                  <c:v>8276000</c:v>
                </c:pt>
                <c:pt idx="7874">
                  <c:v>8516004</c:v>
                </c:pt>
                <c:pt idx="7875">
                  <c:v>8265999</c:v>
                </c:pt>
                <c:pt idx="7876">
                  <c:v>8276000</c:v>
                </c:pt>
                <c:pt idx="7877">
                  <c:v>8275997</c:v>
                </c:pt>
                <c:pt idx="7878">
                  <c:v>8516000</c:v>
                </c:pt>
                <c:pt idx="7879">
                  <c:v>8276000</c:v>
                </c:pt>
                <c:pt idx="7880">
                  <c:v>8276000</c:v>
                </c:pt>
                <c:pt idx="7881">
                  <c:v>8277000</c:v>
                </c:pt>
                <c:pt idx="7882">
                  <c:v>8516000</c:v>
                </c:pt>
                <c:pt idx="7883">
                  <c:v>8276000</c:v>
                </c:pt>
                <c:pt idx="7884">
                  <c:v>8276000</c:v>
                </c:pt>
                <c:pt idx="7885">
                  <c:v>8283000</c:v>
                </c:pt>
                <c:pt idx="7886">
                  <c:v>8516003</c:v>
                </c:pt>
                <c:pt idx="7887">
                  <c:v>8276001</c:v>
                </c:pt>
                <c:pt idx="7888">
                  <c:v>8276000</c:v>
                </c:pt>
                <c:pt idx="7889">
                  <c:v>8275996</c:v>
                </c:pt>
                <c:pt idx="7890">
                  <c:v>8516000</c:v>
                </c:pt>
                <c:pt idx="7891">
                  <c:v>8276000</c:v>
                </c:pt>
                <c:pt idx="7892">
                  <c:v>8276000</c:v>
                </c:pt>
                <c:pt idx="7893">
                  <c:v>8276000</c:v>
                </c:pt>
                <c:pt idx="7894">
                  <c:v>8517000</c:v>
                </c:pt>
                <c:pt idx="7895">
                  <c:v>8276000</c:v>
                </c:pt>
                <c:pt idx="7896">
                  <c:v>8283000</c:v>
                </c:pt>
                <c:pt idx="7897">
                  <c:v>8276000</c:v>
                </c:pt>
                <c:pt idx="7898">
                  <c:v>8517000</c:v>
                </c:pt>
                <c:pt idx="7899">
                  <c:v>8276001</c:v>
                </c:pt>
                <c:pt idx="7900">
                  <c:v>8275999</c:v>
                </c:pt>
                <c:pt idx="7901">
                  <c:v>8276000</c:v>
                </c:pt>
                <c:pt idx="7902">
                  <c:v>8516000</c:v>
                </c:pt>
                <c:pt idx="7903">
                  <c:v>8276000</c:v>
                </c:pt>
                <c:pt idx="7904">
                  <c:v>8276003</c:v>
                </c:pt>
                <c:pt idx="7905">
                  <c:v>8276001</c:v>
                </c:pt>
                <c:pt idx="7906">
                  <c:v>8515996</c:v>
                </c:pt>
                <c:pt idx="7907">
                  <c:v>8267000</c:v>
                </c:pt>
                <c:pt idx="7908">
                  <c:v>8276000</c:v>
                </c:pt>
                <c:pt idx="7909">
                  <c:v>8276000</c:v>
                </c:pt>
                <c:pt idx="7910">
                  <c:v>8516001</c:v>
                </c:pt>
                <c:pt idx="7911">
                  <c:v>8276002</c:v>
                </c:pt>
                <c:pt idx="7912">
                  <c:v>8276000</c:v>
                </c:pt>
                <c:pt idx="7913">
                  <c:v>8275997</c:v>
                </c:pt>
                <c:pt idx="7914">
                  <c:v>8516000</c:v>
                </c:pt>
                <c:pt idx="7915">
                  <c:v>8276000</c:v>
                </c:pt>
                <c:pt idx="7916">
                  <c:v>8277000</c:v>
                </c:pt>
                <c:pt idx="7917">
                  <c:v>8283000</c:v>
                </c:pt>
                <c:pt idx="7918">
                  <c:v>8516000</c:v>
                </c:pt>
                <c:pt idx="7919">
                  <c:v>8276000</c:v>
                </c:pt>
                <c:pt idx="7920">
                  <c:v>8277002</c:v>
                </c:pt>
                <c:pt idx="7921">
                  <c:v>8276002</c:v>
                </c:pt>
                <c:pt idx="7922">
                  <c:v>8515996</c:v>
                </c:pt>
                <c:pt idx="7923">
                  <c:v>8276000</c:v>
                </c:pt>
                <c:pt idx="7924">
                  <c:v>8276001</c:v>
                </c:pt>
                <c:pt idx="7925">
                  <c:v>8275999</c:v>
                </c:pt>
                <c:pt idx="7926">
                  <c:v>8516000</c:v>
                </c:pt>
                <c:pt idx="7927">
                  <c:v>8276000</c:v>
                </c:pt>
                <c:pt idx="7928">
                  <c:v>8283003</c:v>
                </c:pt>
                <c:pt idx="7929">
                  <c:v>8275997</c:v>
                </c:pt>
                <c:pt idx="7930">
                  <c:v>8516000</c:v>
                </c:pt>
                <c:pt idx="7931">
                  <c:v>8276000</c:v>
                </c:pt>
                <c:pt idx="7932">
                  <c:v>8276000</c:v>
                </c:pt>
                <c:pt idx="7933">
                  <c:v>8277001</c:v>
                </c:pt>
                <c:pt idx="7934">
                  <c:v>8515999</c:v>
                </c:pt>
                <c:pt idx="7935">
                  <c:v>8276000</c:v>
                </c:pt>
                <c:pt idx="7936">
                  <c:v>8276001</c:v>
                </c:pt>
                <c:pt idx="7937">
                  <c:v>8275999</c:v>
                </c:pt>
                <c:pt idx="7938">
                  <c:v>8516000</c:v>
                </c:pt>
                <c:pt idx="7939">
                  <c:v>8266000</c:v>
                </c:pt>
                <c:pt idx="7940">
                  <c:v>8276000</c:v>
                </c:pt>
                <c:pt idx="7941">
                  <c:v>8276001</c:v>
                </c:pt>
                <c:pt idx="7942">
                  <c:v>8516999</c:v>
                </c:pt>
                <c:pt idx="7943">
                  <c:v>8276000</c:v>
                </c:pt>
                <c:pt idx="7944">
                  <c:v>8276001</c:v>
                </c:pt>
                <c:pt idx="7945">
                  <c:v>8275999</c:v>
                </c:pt>
                <c:pt idx="7946">
                  <c:v>8516000</c:v>
                </c:pt>
                <c:pt idx="7947">
                  <c:v>8276000</c:v>
                </c:pt>
                <c:pt idx="7948">
                  <c:v>8276001</c:v>
                </c:pt>
                <c:pt idx="7949">
                  <c:v>8282999</c:v>
                </c:pt>
                <c:pt idx="7950">
                  <c:v>8516000</c:v>
                </c:pt>
                <c:pt idx="7951">
                  <c:v>8276000</c:v>
                </c:pt>
                <c:pt idx="7952">
                  <c:v>8276000</c:v>
                </c:pt>
                <c:pt idx="7953">
                  <c:v>8276001</c:v>
                </c:pt>
                <c:pt idx="7954">
                  <c:v>8516002</c:v>
                </c:pt>
                <c:pt idx="7955">
                  <c:v>8276997</c:v>
                </c:pt>
                <c:pt idx="7956">
                  <c:v>8276000</c:v>
                </c:pt>
                <c:pt idx="7957">
                  <c:v>8276000</c:v>
                </c:pt>
                <c:pt idx="7958">
                  <c:v>8516000</c:v>
                </c:pt>
                <c:pt idx="7959">
                  <c:v>8276001</c:v>
                </c:pt>
                <c:pt idx="7960">
                  <c:v>8283000</c:v>
                </c:pt>
                <c:pt idx="7961">
                  <c:v>8275999</c:v>
                </c:pt>
                <c:pt idx="7962">
                  <c:v>8516000</c:v>
                </c:pt>
                <c:pt idx="7963">
                  <c:v>8276000</c:v>
                </c:pt>
                <c:pt idx="7964">
                  <c:v>8276001</c:v>
                </c:pt>
                <c:pt idx="7965">
                  <c:v>8276000</c:v>
                </c:pt>
                <c:pt idx="7966">
                  <c:v>8515999</c:v>
                </c:pt>
                <c:pt idx="7967">
                  <c:v>8276000</c:v>
                </c:pt>
                <c:pt idx="7968">
                  <c:v>8277000</c:v>
                </c:pt>
                <c:pt idx="7969">
                  <c:v>8276000</c:v>
                </c:pt>
                <c:pt idx="7970">
                  <c:v>8516000</c:v>
                </c:pt>
                <c:pt idx="7971">
                  <c:v>8266000</c:v>
                </c:pt>
                <c:pt idx="7972">
                  <c:v>8276000</c:v>
                </c:pt>
                <c:pt idx="7973">
                  <c:v>8276001</c:v>
                </c:pt>
                <c:pt idx="7974">
                  <c:v>8515999</c:v>
                </c:pt>
                <c:pt idx="7975">
                  <c:v>8276000</c:v>
                </c:pt>
                <c:pt idx="7976">
                  <c:v>8276000</c:v>
                </c:pt>
                <c:pt idx="7977">
                  <c:v>8277000</c:v>
                </c:pt>
                <c:pt idx="7978">
                  <c:v>8516003</c:v>
                </c:pt>
                <c:pt idx="7979">
                  <c:v>8276000</c:v>
                </c:pt>
                <c:pt idx="7980">
                  <c:v>8276001</c:v>
                </c:pt>
                <c:pt idx="7981">
                  <c:v>8283996</c:v>
                </c:pt>
                <c:pt idx="7982">
                  <c:v>8516000</c:v>
                </c:pt>
                <c:pt idx="7983">
                  <c:v>8277000</c:v>
                </c:pt>
                <c:pt idx="7984">
                  <c:v>8277000</c:v>
                </c:pt>
                <c:pt idx="7985">
                  <c:v>8277000</c:v>
                </c:pt>
                <c:pt idx="7986">
                  <c:v>8517001</c:v>
                </c:pt>
                <c:pt idx="7987">
                  <c:v>8277002</c:v>
                </c:pt>
                <c:pt idx="7988">
                  <c:v>8276997</c:v>
                </c:pt>
                <c:pt idx="7989">
                  <c:v>8276000</c:v>
                </c:pt>
                <c:pt idx="7990">
                  <c:v>8516000</c:v>
                </c:pt>
                <c:pt idx="7991">
                  <c:v>8276002</c:v>
                </c:pt>
                <c:pt idx="7992">
                  <c:v>8282998</c:v>
                </c:pt>
                <c:pt idx="7993">
                  <c:v>8276000</c:v>
                </c:pt>
                <c:pt idx="7994">
                  <c:v>8517001</c:v>
                </c:pt>
                <c:pt idx="7995">
                  <c:v>8276002</c:v>
                </c:pt>
                <c:pt idx="7996">
                  <c:v>8276001</c:v>
                </c:pt>
                <c:pt idx="7997">
                  <c:v>8276000</c:v>
                </c:pt>
                <c:pt idx="7998">
                  <c:v>8515996</c:v>
                </c:pt>
                <c:pt idx="7999">
                  <c:v>8276000</c:v>
                </c:pt>
                <c:pt idx="8000">
                  <c:v>8276000</c:v>
                </c:pt>
                <c:pt idx="8001">
                  <c:v>8276001</c:v>
                </c:pt>
                <c:pt idx="8002">
                  <c:v>8515999</c:v>
                </c:pt>
                <c:pt idx="8003">
                  <c:v>8267003</c:v>
                </c:pt>
                <c:pt idx="8004">
                  <c:v>8275997</c:v>
                </c:pt>
                <c:pt idx="8005">
                  <c:v>8276000</c:v>
                </c:pt>
                <c:pt idx="8006">
                  <c:v>8516000</c:v>
                </c:pt>
                <c:pt idx="8007">
                  <c:v>8276000</c:v>
                </c:pt>
                <c:pt idx="8008">
                  <c:v>8276000</c:v>
                </c:pt>
                <c:pt idx="8009">
                  <c:v>8276000</c:v>
                </c:pt>
                <c:pt idx="8010">
                  <c:v>8516003</c:v>
                </c:pt>
                <c:pt idx="8011">
                  <c:v>8276001</c:v>
                </c:pt>
                <c:pt idx="8012">
                  <c:v>8276996</c:v>
                </c:pt>
                <c:pt idx="8013">
                  <c:v>8283000</c:v>
                </c:pt>
                <c:pt idx="8014">
                  <c:v>8516000</c:v>
                </c:pt>
                <c:pt idx="8015">
                  <c:v>8276000</c:v>
                </c:pt>
                <c:pt idx="8016">
                  <c:v>8276000</c:v>
                </c:pt>
                <c:pt idx="8017">
                  <c:v>8276000</c:v>
                </c:pt>
                <c:pt idx="8018">
                  <c:v>8516000</c:v>
                </c:pt>
                <c:pt idx="8019">
                  <c:v>8276000</c:v>
                </c:pt>
                <c:pt idx="8020">
                  <c:v>8276000</c:v>
                </c:pt>
                <c:pt idx="8021">
                  <c:v>8276000</c:v>
                </c:pt>
                <c:pt idx="8022">
                  <c:v>8516000</c:v>
                </c:pt>
                <c:pt idx="8023">
                  <c:v>8276000</c:v>
                </c:pt>
                <c:pt idx="8024">
                  <c:v>8283000</c:v>
                </c:pt>
                <c:pt idx="8025">
                  <c:v>8276000</c:v>
                </c:pt>
                <c:pt idx="8026">
                  <c:v>8516000</c:v>
                </c:pt>
                <c:pt idx="8027">
                  <c:v>8276000</c:v>
                </c:pt>
                <c:pt idx="8028">
                  <c:v>8276000</c:v>
                </c:pt>
                <c:pt idx="8029">
                  <c:v>8277000</c:v>
                </c:pt>
                <c:pt idx="8030">
                  <c:v>8516000</c:v>
                </c:pt>
                <c:pt idx="8031">
                  <c:v>8276000</c:v>
                </c:pt>
                <c:pt idx="8032">
                  <c:v>8276000</c:v>
                </c:pt>
                <c:pt idx="8033">
                  <c:v>8276000</c:v>
                </c:pt>
                <c:pt idx="8034">
                  <c:v>8516002</c:v>
                </c:pt>
                <c:pt idx="8035">
                  <c:v>8265998</c:v>
                </c:pt>
                <c:pt idx="8036">
                  <c:v>8276000</c:v>
                </c:pt>
                <c:pt idx="8037">
                  <c:v>8276000</c:v>
                </c:pt>
                <c:pt idx="8038">
                  <c:v>8517001</c:v>
                </c:pt>
                <c:pt idx="8039">
                  <c:v>8275999</c:v>
                </c:pt>
                <c:pt idx="8040">
                  <c:v>8276000</c:v>
                </c:pt>
                <c:pt idx="8041">
                  <c:v>8276001</c:v>
                </c:pt>
                <c:pt idx="8042">
                  <c:v>8516002</c:v>
                </c:pt>
                <c:pt idx="8043">
                  <c:v>8276001</c:v>
                </c:pt>
                <c:pt idx="8044">
                  <c:v>8275996</c:v>
                </c:pt>
                <c:pt idx="8045">
                  <c:v>8283000</c:v>
                </c:pt>
                <c:pt idx="8046">
                  <c:v>8516000</c:v>
                </c:pt>
                <c:pt idx="8047">
                  <c:v>8276000</c:v>
                </c:pt>
                <c:pt idx="8048">
                  <c:v>8276003</c:v>
                </c:pt>
                <c:pt idx="8049">
                  <c:v>8276000</c:v>
                </c:pt>
                <c:pt idx="8050">
                  <c:v>8515997</c:v>
                </c:pt>
                <c:pt idx="8051">
                  <c:v>8276000</c:v>
                </c:pt>
                <c:pt idx="8052">
                  <c:v>8276000</c:v>
                </c:pt>
                <c:pt idx="8053">
                  <c:v>8276000</c:v>
                </c:pt>
                <c:pt idx="8054">
                  <c:v>8516000</c:v>
                </c:pt>
                <c:pt idx="8055">
                  <c:v>8276000</c:v>
                </c:pt>
                <c:pt idx="8056">
                  <c:v>8283000</c:v>
                </c:pt>
                <c:pt idx="8057">
                  <c:v>8276000</c:v>
                </c:pt>
                <c:pt idx="8058">
                  <c:v>8516000</c:v>
                </c:pt>
                <c:pt idx="8059">
                  <c:v>8276001</c:v>
                </c:pt>
                <c:pt idx="8060">
                  <c:v>8275999</c:v>
                </c:pt>
                <c:pt idx="8061">
                  <c:v>8276000</c:v>
                </c:pt>
                <c:pt idx="8062">
                  <c:v>8516000</c:v>
                </c:pt>
                <c:pt idx="8063">
                  <c:v>8276000</c:v>
                </c:pt>
                <c:pt idx="8064">
                  <c:v>8277000</c:v>
                </c:pt>
                <c:pt idx="8065">
                  <c:v>8276000</c:v>
                </c:pt>
                <c:pt idx="8066">
                  <c:v>8516000</c:v>
                </c:pt>
                <c:pt idx="8067">
                  <c:v>8266000</c:v>
                </c:pt>
                <c:pt idx="8068">
                  <c:v>8276000</c:v>
                </c:pt>
                <c:pt idx="8069">
                  <c:v>8276000</c:v>
                </c:pt>
                <c:pt idx="8070">
                  <c:v>8516000</c:v>
                </c:pt>
                <c:pt idx="8071">
                  <c:v>8276000</c:v>
                </c:pt>
                <c:pt idx="8072">
                  <c:v>8276000</c:v>
                </c:pt>
                <c:pt idx="8073">
                  <c:v>8277000</c:v>
                </c:pt>
                <c:pt idx="8074">
                  <c:v>8516001</c:v>
                </c:pt>
                <c:pt idx="8075">
                  <c:v>8276002</c:v>
                </c:pt>
                <c:pt idx="8076">
                  <c:v>8276001</c:v>
                </c:pt>
                <c:pt idx="8077">
                  <c:v>8282996</c:v>
                </c:pt>
                <c:pt idx="8078">
                  <c:v>8516000</c:v>
                </c:pt>
                <c:pt idx="8079">
                  <c:v>8276000</c:v>
                </c:pt>
                <c:pt idx="8080">
                  <c:v>8276000</c:v>
                </c:pt>
                <c:pt idx="8081">
                  <c:v>8276001</c:v>
                </c:pt>
                <c:pt idx="8082">
                  <c:v>8516002</c:v>
                </c:pt>
                <c:pt idx="8083">
                  <c:v>8275997</c:v>
                </c:pt>
                <c:pt idx="8084">
                  <c:v>8276000</c:v>
                </c:pt>
                <c:pt idx="8085">
                  <c:v>8276000</c:v>
                </c:pt>
                <c:pt idx="8086">
                  <c:v>8517000</c:v>
                </c:pt>
                <c:pt idx="8087">
                  <c:v>8276000</c:v>
                </c:pt>
                <c:pt idx="8088">
                  <c:v>8283000</c:v>
                </c:pt>
                <c:pt idx="8089">
                  <c:v>8276000</c:v>
                </c:pt>
                <c:pt idx="8090">
                  <c:v>8517001</c:v>
                </c:pt>
                <c:pt idx="8091">
                  <c:v>8276003</c:v>
                </c:pt>
                <c:pt idx="8092">
                  <c:v>8275999</c:v>
                </c:pt>
                <c:pt idx="8093">
                  <c:v>8275997</c:v>
                </c:pt>
                <c:pt idx="8094">
                  <c:v>8516000</c:v>
                </c:pt>
                <c:pt idx="8095">
                  <c:v>8276000</c:v>
                </c:pt>
                <c:pt idx="8096">
                  <c:v>8276001</c:v>
                </c:pt>
                <c:pt idx="8097">
                  <c:v>8275999</c:v>
                </c:pt>
                <c:pt idx="8098">
                  <c:v>8516000</c:v>
                </c:pt>
                <c:pt idx="8099">
                  <c:v>8267003</c:v>
                </c:pt>
                <c:pt idx="8100">
                  <c:v>8275997</c:v>
                </c:pt>
                <c:pt idx="8101">
                  <c:v>8276000</c:v>
                </c:pt>
                <c:pt idx="8102">
                  <c:v>8516000</c:v>
                </c:pt>
                <c:pt idx="8103">
                  <c:v>8276000</c:v>
                </c:pt>
                <c:pt idx="8104">
                  <c:v>8276000</c:v>
                </c:pt>
                <c:pt idx="8105">
                  <c:v>8335000</c:v>
                </c:pt>
                <c:pt idx="8106">
                  <c:v>8518000</c:v>
                </c:pt>
                <c:pt idx="8107">
                  <c:v>8277000</c:v>
                </c:pt>
                <c:pt idx="8108">
                  <c:v>8277000</c:v>
                </c:pt>
                <c:pt idx="8109">
                  <c:v>8283000</c:v>
                </c:pt>
                <c:pt idx="8110">
                  <c:v>8516000</c:v>
                </c:pt>
                <c:pt idx="8111">
                  <c:v>8276000</c:v>
                </c:pt>
                <c:pt idx="8112">
                  <c:v>8276001</c:v>
                </c:pt>
                <c:pt idx="8113">
                  <c:v>8276002</c:v>
                </c:pt>
                <c:pt idx="8114">
                  <c:v>8515997</c:v>
                </c:pt>
                <c:pt idx="8115">
                  <c:v>8276000</c:v>
                </c:pt>
                <c:pt idx="8116">
                  <c:v>8276000</c:v>
                </c:pt>
                <c:pt idx="8117">
                  <c:v>8276000</c:v>
                </c:pt>
                <c:pt idx="8118">
                  <c:v>8516000</c:v>
                </c:pt>
                <c:pt idx="8119">
                  <c:v>8276000</c:v>
                </c:pt>
                <c:pt idx="8120">
                  <c:v>8283003</c:v>
                </c:pt>
                <c:pt idx="8121">
                  <c:v>8275997</c:v>
                </c:pt>
                <c:pt idx="8122">
                  <c:v>8516000</c:v>
                </c:pt>
                <c:pt idx="8123">
                  <c:v>8276001</c:v>
                </c:pt>
                <c:pt idx="8124">
                  <c:v>8275999</c:v>
                </c:pt>
                <c:pt idx="8125">
                  <c:v>8277000</c:v>
                </c:pt>
                <c:pt idx="8126">
                  <c:v>8516000</c:v>
                </c:pt>
                <c:pt idx="8127">
                  <c:v>8276000</c:v>
                </c:pt>
                <c:pt idx="8128">
                  <c:v>8276000</c:v>
                </c:pt>
                <c:pt idx="8129">
                  <c:v>8276000</c:v>
                </c:pt>
                <c:pt idx="8130">
                  <c:v>8516000</c:v>
                </c:pt>
                <c:pt idx="8131">
                  <c:v>8266000</c:v>
                </c:pt>
                <c:pt idx="8132">
                  <c:v>8276000</c:v>
                </c:pt>
                <c:pt idx="8133">
                  <c:v>8276000</c:v>
                </c:pt>
                <c:pt idx="8134">
                  <c:v>8517000</c:v>
                </c:pt>
                <c:pt idx="8135">
                  <c:v>8276000</c:v>
                </c:pt>
                <c:pt idx="8136">
                  <c:v>8276000</c:v>
                </c:pt>
                <c:pt idx="8137">
                  <c:v>8276000</c:v>
                </c:pt>
                <c:pt idx="8138">
                  <c:v>8516000</c:v>
                </c:pt>
                <c:pt idx="8139">
                  <c:v>8276000</c:v>
                </c:pt>
                <c:pt idx="8140">
                  <c:v>8276000</c:v>
                </c:pt>
                <c:pt idx="8141">
                  <c:v>8283000</c:v>
                </c:pt>
                <c:pt idx="8142">
                  <c:v>8516000</c:v>
                </c:pt>
                <c:pt idx="8143">
                  <c:v>8276000</c:v>
                </c:pt>
                <c:pt idx="8144">
                  <c:v>8276000</c:v>
                </c:pt>
                <c:pt idx="8145">
                  <c:v>8276000</c:v>
                </c:pt>
                <c:pt idx="8146">
                  <c:v>8516003</c:v>
                </c:pt>
                <c:pt idx="8147">
                  <c:v>8276000</c:v>
                </c:pt>
                <c:pt idx="8148">
                  <c:v>8275997</c:v>
                </c:pt>
                <c:pt idx="8149">
                  <c:v>8276000</c:v>
                </c:pt>
                <c:pt idx="8150">
                  <c:v>8516000</c:v>
                </c:pt>
                <c:pt idx="8151">
                  <c:v>8276000</c:v>
                </c:pt>
                <c:pt idx="8152">
                  <c:v>8283002</c:v>
                </c:pt>
                <c:pt idx="8153">
                  <c:v>8276001</c:v>
                </c:pt>
                <c:pt idx="8154">
                  <c:v>8515997</c:v>
                </c:pt>
                <c:pt idx="8155">
                  <c:v>8276000</c:v>
                </c:pt>
                <c:pt idx="8156">
                  <c:v>8276000</c:v>
                </c:pt>
                <c:pt idx="8157">
                  <c:v>8276001</c:v>
                </c:pt>
                <c:pt idx="8158">
                  <c:v>8515999</c:v>
                </c:pt>
                <c:pt idx="8159">
                  <c:v>8276000</c:v>
                </c:pt>
                <c:pt idx="8160">
                  <c:v>8277000</c:v>
                </c:pt>
                <c:pt idx="8161">
                  <c:v>8276000</c:v>
                </c:pt>
                <c:pt idx="8162">
                  <c:v>8516000</c:v>
                </c:pt>
                <c:pt idx="8163">
                  <c:v>8266000</c:v>
                </c:pt>
                <c:pt idx="8164">
                  <c:v>8276000</c:v>
                </c:pt>
                <c:pt idx="8165">
                  <c:v>8276000</c:v>
                </c:pt>
                <c:pt idx="8166">
                  <c:v>8516000</c:v>
                </c:pt>
                <c:pt idx="8167">
                  <c:v>8276001</c:v>
                </c:pt>
                <c:pt idx="8168">
                  <c:v>8276002</c:v>
                </c:pt>
                <c:pt idx="8169">
                  <c:v>8276997</c:v>
                </c:pt>
                <c:pt idx="8170">
                  <c:v>8516001</c:v>
                </c:pt>
                <c:pt idx="8171">
                  <c:v>8275999</c:v>
                </c:pt>
                <c:pt idx="8172">
                  <c:v>8276000</c:v>
                </c:pt>
                <c:pt idx="8173">
                  <c:v>8283000</c:v>
                </c:pt>
                <c:pt idx="8174">
                  <c:v>8516000</c:v>
                </c:pt>
                <c:pt idx="8175">
                  <c:v>8276000</c:v>
                </c:pt>
                <c:pt idx="8176">
                  <c:v>8276000</c:v>
                </c:pt>
                <c:pt idx="8177">
                  <c:v>8276000</c:v>
                </c:pt>
                <c:pt idx="8178">
                  <c:v>8516000</c:v>
                </c:pt>
                <c:pt idx="8179">
                  <c:v>8276000</c:v>
                </c:pt>
                <c:pt idx="8180">
                  <c:v>8276000</c:v>
                </c:pt>
                <c:pt idx="8181">
                  <c:v>8276000</c:v>
                </c:pt>
                <c:pt idx="8182">
                  <c:v>8516000</c:v>
                </c:pt>
                <c:pt idx="8183">
                  <c:v>8276000</c:v>
                </c:pt>
                <c:pt idx="8184">
                  <c:v>8283000</c:v>
                </c:pt>
                <c:pt idx="8185">
                  <c:v>8276000</c:v>
                </c:pt>
                <c:pt idx="8186">
                  <c:v>8517000</c:v>
                </c:pt>
                <c:pt idx="8187">
                  <c:v>8276000</c:v>
                </c:pt>
                <c:pt idx="8188">
                  <c:v>8276000</c:v>
                </c:pt>
                <c:pt idx="8189">
                  <c:v>8276000</c:v>
                </c:pt>
                <c:pt idx="8190">
                  <c:v>8516000</c:v>
                </c:pt>
                <c:pt idx="8191">
                  <c:v>8276000</c:v>
                </c:pt>
                <c:pt idx="8192">
                  <c:v>8276003</c:v>
                </c:pt>
                <c:pt idx="8193">
                  <c:v>8276000</c:v>
                </c:pt>
                <c:pt idx="8194">
                  <c:v>8515997</c:v>
                </c:pt>
                <c:pt idx="8195">
                  <c:v>8267000</c:v>
                </c:pt>
                <c:pt idx="8196">
                  <c:v>8276000</c:v>
                </c:pt>
                <c:pt idx="8197">
                  <c:v>8276000</c:v>
                </c:pt>
                <c:pt idx="8198">
                  <c:v>8516001</c:v>
                </c:pt>
                <c:pt idx="8199">
                  <c:v>8276003</c:v>
                </c:pt>
                <c:pt idx="8200">
                  <c:v>8275999</c:v>
                </c:pt>
                <c:pt idx="8201">
                  <c:v>8275997</c:v>
                </c:pt>
                <c:pt idx="8202">
                  <c:v>8516000</c:v>
                </c:pt>
                <c:pt idx="8203">
                  <c:v>8276000</c:v>
                </c:pt>
                <c:pt idx="8204">
                  <c:v>8277000</c:v>
                </c:pt>
                <c:pt idx="8205">
                  <c:v>8283000</c:v>
                </c:pt>
                <c:pt idx="8206">
                  <c:v>8516001</c:v>
                </c:pt>
                <c:pt idx="8207">
                  <c:v>8275999</c:v>
                </c:pt>
                <c:pt idx="8208">
                  <c:v>8276000</c:v>
                </c:pt>
                <c:pt idx="8209">
                  <c:v>8276000</c:v>
                </c:pt>
                <c:pt idx="8210">
                  <c:v>8516002</c:v>
                </c:pt>
                <c:pt idx="8211">
                  <c:v>8276002</c:v>
                </c:pt>
                <c:pt idx="8212">
                  <c:v>8275999</c:v>
                </c:pt>
                <c:pt idx="8213">
                  <c:v>8275997</c:v>
                </c:pt>
                <c:pt idx="8214">
                  <c:v>8516000</c:v>
                </c:pt>
                <c:pt idx="8215">
                  <c:v>8276000</c:v>
                </c:pt>
                <c:pt idx="8216">
                  <c:v>8283000</c:v>
                </c:pt>
                <c:pt idx="8217">
                  <c:v>8276002</c:v>
                </c:pt>
                <c:pt idx="8218">
                  <c:v>8516001</c:v>
                </c:pt>
                <c:pt idx="8219">
                  <c:v>8275997</c:v>
                </c:pt>
                <c:pt idx="8220">
                  <c:v>8276000</c:v>
                </c:pt>
                <c:pt idx="8221">
                  <c:v>8277000</c:v>
                </c:pt>
                <c:pt idx="8222">
                  <c:v>8516000</c:v>
                </c:pt>
                <c:pt idx="8223">
                  <c:v>8277000</c:v>
                </c:pt>
                <c:pt idx="8224">
                  <c:v>8276000</c:v>
                </c:pt>
                <c:pt idx="8225">
                  <c:v>8277000</c:v>
                </c:pt>
                <c:pt idx="8226">
                  <c:v>8517000</c:v>
                </c:pt>
                <c:pt idx="8227">
                  <c:v>8266000</c:v>
                </c:pt>
                <c:pt idx="8228">
                  <c:v>8277000</c:v>
                </c:pt>
                <c:pt idx="8229">
                  <c:v>8276001</c:v>
                </c:pt>
                <c:pt idx="8230">
                  <c:v>8516999</c:v>
                </c:pt>
                <c:pt idx="8231">
                  <c:v>8276000</c:v>
                </c:pt>
                <c:pt idx="8232">
                  <c:v>8276000</c:v>
                </c:pt>
                <c:pt idx="8233">
                  <c:v>8276000</c:v>
                </c:pt>
                <c:pt idx="8234">
                  <c:v>8516000</c:v>
                </c:pt>
                <c:pt idx="8235">
                  <c:v>8276000</c:v>
                </c:pt>
                <c:pt idx="8236">
                  <c:v>8276003</c:v>
                </c:pt>
                <c:pt idx="8237">
                  <c:v>8282997</c:v>
                </c:pt>
                <c:pt idx="8238">
                  <c:v>8516000</c:v>
                </c:pt>
                <c:pt idx="8239">
                  <c:v>8276000</c:v>
                </c:pt>
                <c:pt idx="8240">
                  <c:v>8276000</c:v>
                </c:pt>
                <c:pt idx="8241">
                  <c:v>8276001</c:v>
                </c:pt>
                <c:pt idx="8242">
                  <c:v>8515999</c:v>
                </c:pt>
                <c:pt idx="8243">
                  <c:v>8276000</c:v>
                </c:pt>
                <c:pt idx="8244">
                  <c:v>8276000</c:v>
                </c:pt>
                <c:pt idx="8245">
                  <c:v>8276000</c:v>
                </c:pt>
                <c:pt idx="8246">
                  <c:v>8516000</c:v>
                </c:pt>
                <c:pt idx="8247">
                  <c:v>8276000</c:v>
                </c:pt>
                <c:pt idx="8248">
                  <c:v>8283000</c:v>
                </c:pt>
                <c:pt idx="8249">
                  <c:v>8276000</c:v>
                </c:pt>
                <c:pt idx="8250">
                  <c:v>8516000</c:v>
                </c:pt>
                <c:pt idx="8251">
                  <c:v>8276000</c:v>
                </c:pt>
                <c:pt idx="8252">
                  <c:v>8276000</c:v>
                </c:pt>
                <c:pt idx="8253">
                  <c:v>8276000</c:v>
                </c:pt>
                <c:pt idx="8254">
                  <c:v>8516000</c:v>
                </c:pt>
                <c:pt idx="8255">
                  <c:v>8276000</c:v>
                </c:pt>
                <c:pt idx="8256">
                  <c:v>8277000</c:v>
                </c:pt>
                <c:pt idx="8257">
                  <c:v>8276000</c:v>
                </c:pt>
                <c:pt idx="8258">
                  <c:v>8516001</c:v>
                </c:pt>
                <c:pt idx="8259">
                  <c:v>8265999</c:v>
                </c:pt>
                <c:pt idx="8260">
                  <c:v>8276000</c:v>
                </c:pt>
                <c:pt idx="8261">
                  <c:v>8276000</c:v>
                </c:pt>
                <c:pt idx="8262">
                  <c:v>8516000</c:v>
                </c:pt>
                <c:pt idx="8263">
                  <c:v>8276001</c:v>
                </c:pt>
                <c:pt idx="8264">
                  <c:v>8275999</c:v>
                </c:pt>
                <c:pt idx="8265">
                  <c:v>8277000</c:v>
                </c:pt>
                <c:pt idx="8266">
                  <c:v>8516000</c:v>
                </c:pt>
                <c:pt idx="8267">
                  <c:v>8276000</c:v>
                </c:pt>
                <c:pt idx="8268">
                  <c:v>8276000</c:v>
                </c:pt>
                <c:pt idx="8269">
                  <c:v>8283003</c:v>
                </c:pt>
                <c:pt idx="8270">
                  <c:v>8515997</c:v>
                </c:pt>
                <c:pt idx="8271">
                  <c:v>8276000</c:v>
                </c:pt>
                <c:pt idx="8272">
                  <c:v>8276000</c:v>
                </c:pt>
                <c:pt idx="8273">
                  <c:v>8276000</c:v>
                </c:pt>
                <c:pt idx="8274">
                  <c:v>8516000</c:v>
                </c:pt>
                <c:pt idx="8275">
                  <c:v>8276001</c:v>
                </c:pt>
                <c:pt idx="8276">
                  <c:v>8276002</c:v>
                </c:pt>
                <c:pt idx="8277">
                  <c:v>8276000</c:v>
                </c:pt>
                <c:pt idx="8278">
                  <c:v>8515997</c:v>
                </c:pt>
                <c:pt idx="8279">
                  <c:v>8276000</c:v>
                </c:pt>
                <c:pt idx="8280">
                  <c:v>8283000</c:v>
                </c:pt>
                <c:pt idx="8281">
                  <c:v>8276000</c:v>
                </c:pt>
                <c:pt idx="8282">
                  <c:v>8516000</c:v>
                </c:pt>
                <c:pt idx="8283">
                  <c:v>8276000</c:v>
                </c:pt>
                <c:pt idx="8284">
                  <c:v>8276000</c:v>
                </c:pt>
                <c:pt idx="8285">
                  <c:v>8276000</c:v>
                </c:pt>
                <c:pt idx="8286">
                  <c:v>8516000</c:v>
                </c:pt>
                <c:pt idx="8287">
                  <c:v>8276000</c:v>
                </c:pt>
                <c:pt idx="8288">
                  <c:v>8276000</c:v>
                </c:pt>
                <c:pt idx="8289">
                  <c:v>8276000</c:v>
                </c:pt>
                <c:pt idx="8290">
                  <c:v>8516000</c:v>
                </c:pt>
                <c:pt idx="8291">
                  <c:v>8267000</c:v>
                </c:pt>
                <c:pt idx="8292">
                  <c:v>8276000</c:v>
                </c:pt>
                <c:pt idx="8293">
                  <c:v>8276000</c:v>
                </c:pt>
                <c:pt idx="8294">
                  <c:v>8516000</c:v>
                </c:pt>
                <c:pt idx="8295">
                  <c:v>8276000</c:v>
                </c:pt>
                <c:pt idx="8296">
                  <c:v>8276000</c:v>
                </c:pt>
                <c:pt idx="8297">
                  <c:v>8276001</c:v>
                </c:pt>
                <c:pt idx="8298">
                  <c:v>8515999</c:v>
                </c:pt>
                <c:pt idx="8299">
                  <c:v>8276000</c:v>
                </c:pt>
                <c:pt idx="8300">
                  <c:v>8277000</c:v>
                </c:pt>
                <c:pt idx="8301">
                  <c:v>8283002</c:v>
                </c:pt>
                <c:pt idx="8302">
                  <c:v>8516001</c:v>
                </c:pt>
                <c:pt idx="8303">
                  <c:v>8275997</c:v>
                </c:pt>
                <c:pt idx="8304">
                  <c:v>8276001</c:v>
                </c:pt>
                <c:pt idx="8305">
                  <c:v>8275999</c:v>
                </c:pt>
                <c:pt idx="8306">
                  <c:v>8516000</c:v>
                </c:pt>
                <c:pt idx="8307">
                  <c:v>8276000</c:v>
                </c:pt>
                <c:pt idx="8308">
                  <c:v>8276000</c:v>
                </c:pt>
                <c:pt idx="8309">
                  <c:v>8276002</c:v>
                </c:pt>
                <c:pt idx="8310">
                  <c:v>8516001</c:v>
                </c:pt>
                <c:pt idx="8311">
                  <c:v>8275997</c:v>
                </c:pt>
                <c:pt idx="8312">
                  <c:v>8283000</c:v>
                </c:pt>
                <c:pt idx="8313">
                  <c:v>8276000</c:v>
                </c:pt>
                <c:pt idx="8314">
                  <c:v>8516000</c:v>
                </c:pt>
                <c:pt idx="8315">
                  <c:v>8276000</c:v>
                </c:pt>
                <c:pt idx="8316">
                  <c:v>8276003</c:v>
                </c:pt>
                <c:pt idx="8317">
                  <c:v>8276997</c:v>
                </c:pt>
                <c:pt idx="8318">
                  <c:v>8516000</c:v>
                </c:pt>
                <c:pt idx="8319">
                  <c:v>8276000</c:v>
                </c:pt>
                <c:pt idx="8320">
                  <c:v>8276000</c:v>
                </c:pt>
                <c:pt idx="8321">
                  <c:v>8276001</c:v>
                </c:pt>
                <c:pt idx="8322">
                  <c:v>8516002</c:v>
                </c:pt>
                <c:pt idx="8323">
                  <c:v>8266000</c:v>
                </c:pt>
                <c:pt idx="8324">
                  <c:v>8276000</c:v>
                </c:pt>
                <c:pt idx="8325">
                  <c:v>8275997</c:v>
                </c:pt>
                <c:pt idx="8326">
                  <c:v>8517000</c:v>
                </c:pt>
                <c:pt idx="8327">
                  <c:v>8276000</c:v>
                </c:pt>
                <c:pt idx="8328">
                  <c:v>8276000</c:v>
                </c:pt>
                <c:pt idx="8329">
                  <c:v>8276000</c:v>
                </c:pt>
                <c:pt idx="8330">
                  <c:v>8516000</c:v>
                </c:pt>
                <c:pt idx="8331">
                  <c:v>8276000</c:v>
                </c:pt>
                <c:pt idx="8332">
                  <c:v>8276000</c:v>
                </c:pt>
                <c:pt idx="8333">
                  <c:v>8283001</c:v>
                </c:pt>
                <c:pt idx="8334">
                  <c:v>8516001</c:v>
                </c:pt>
                <c:pt idx="8335">
                  <c:v>8276002</c:v>
                </c:pt>
                <c:pt idx="8336">
                  <c:v>8275999</c:v>
                </c:pt>
                <c:pt idx="8337">
                  <c:v>8275997</c:v>
                </c:pt>
                <c:pt idx="8338">
                  <c:v>8516001</c:v>
                </c:pt>
                <c:pt idx="8339">
                  <c:v>8275999</c:v>
                </c:pt>
                <c:pt idx="8340">
                  <c:v>8276000</c:v>
                </c:pt>
                <c:pt idx="8341">
                  <c:v>8276000</c:v>
                </c:pt>
                <c:pt idx="8342">
                  <c:v>8516001</c:v>
                </c:pt>
                <c:pt idx="8343">
                  <c:v>8276003</c:v>
                </c:pt>
                <c:pt idx="8344">
                  <c:v>8282996</c:v>
                </c:pt>
                <c:pt idx="8345">
                  <c:v>8276000</c:v>
                </c:pt>
                <c:pt idx="8346">
                  <c:v>8516000</c:v>
                </c:pt>
                <c:pt idx="8347">
                  <c:v>8277001</c:v>
                </c:pt>
                <c:pt idx="8348">
                  <c:v>8275999</c:v>
                </c:pt>
                <c:pt idx="8349">
                  <c:v>8277000</c:v>
                </c:pt>
                <c:pt idx="8350">
                  <c:v>8516000</c:v>
                </c:pt>
                <c:pt idx="8351">
                  <c:v>8276000</c:v>
                </c:pt>
                <c:pt idx="8352">
                  <c:v>8277000</c:v>
                </c:pt>
                <c:pt idx="8353">
                  <c:v>8277000</c:v>
                </c:pt>
                <c:pt idx="8354">
                  <c:v>8516000</c:v>
                </c:pt>
                <c:pt idx="8355">
                  <c:v>8266000</c:v>
                </c:pt>
                <c:pt idx="8356">
                  <c:v>8276000</c:v>
                </c:pt>
                <c:pt idx="8357">
                  <c:v>8276002</c:v>
                </c:pt>
                <c:pt idx="8358">
                  <c:v>8515998</c:v>
                </c:pt>
                <c:pt idx="8359">
                  <c:v>8276000</c:v>
                </c:pt>
                <c:pt idx="8360">
                  <c:v>8276000</c:v>
                </c:pt>
                <c:pt idx="8361">
                  <c:v>8277001</c:v>
                </c:pt>
                <c:pt idx="8362">
                  <c:v>8516002</c:v>
                </c:pt>
                <c:pt idx="8363">
                  <c:v>8276001</c:v>
                </c:pt>
                <c:pt idx="8364">
                  <c:v>8275999</c:v>
                </c:pt>
                <c:pt idx="8365">
                  <c:v>8282997</c:v>
                </c:pt>
                <c:pt idx="8366">
                  <c:v>8516000</c:v>
                </c:pt>
                <c:pt idx="8367">
                  <c:v>8276000</c:v>
                </c:pt>
                <c:pt idx="8368">
                  <c:v>8276001</c:v>
                </c:pt>
                <c:pt idx="8369">
                  <c:v>8276002</c:v>
                </c:pt>
                <c:pt idx="8370">
                  <c:v>8515997</c:v>
                </c:pt>
                <c:pt idx="8371">
                  <c:v>8276000</c:v>
                </c:pt>
                <c:pt idx="8372">
                  <c:v>8276000</c:v>
                </c:pt>
                <c:pt idx="8373">
                  <c:v>8276000</c:v>
                </c:pt>
                <c:pt idx="8374">
                  <c:v>8517000</c:v>
                </c:pt>
                <c:pt idx="8375">
                  <c:v>8276000</c:v>
                </c:pt>
                <c:pt idx="8376">
                  <c:v>8283000</c:v>
                </c:pt>
                <c:pt idx="8377">
                  <c:v>8276000</c:v>
                </c:pt>
                <c:pt idx="8378">
                  <c:v>8517003</c:v>
                </c:pt>
                <c:pt idx="8379">
                  <c:v>8276000</c:v>
                </c:pt>
                <c:pt idx="8380">
                  <c:v>8276001</c:v>
                </c:pt>
                <c:pt idx="8381">
                  <c:v>8275996</c:v>
                </c:pt>
                <c:pt idx="8382">
                  <c:v>8516000</c:v>
                </c:pt>
                <c:pt idx="8383">
                  <c:v>8276000</c:v>
                </c:pt>
                <c:pt idx="8384">
                  <c:v>8276000</c:v>
                </c:pt>
                <c:pt idx="8385">
                  <c:v>8276001</c:v>
                </c:pt>
                <c:pt idx="8386">
                  <c:v>8516001</c:v>
                </c:pt>
                <c:pt idx="8387">
                  <c:v>8266998</c:v>
                </c:pt>
                <c:pt idx="8388">
                  <c:v>8276000</c:v>
                </c:pt>
                <c:pt idx="8389">
                  <c:v>8276000</c:v>
                </c:pt>
                <c:pt idx="8390">
                  <c:v>8516000</c:v>
                </c:pt>
                <c:pt idx="8391">
                  <c:v>8276000</c:v>
                </c:pt>
                <c:pt idx="8392">
                  <c:v>8276000</c:v>
                </c:pt>
                <c:pt idx="8393">
                  <c:v>8276001</c:v>
                </c:pt>
                <c:pt idx="8394">
                  <c:v>8516002</c:v>
                </c:pt>
                <c:pt idx="8395">
                  <c:v>8275997</c:v>
                </c:pt>
                <c:pt idx="8396">
                  <c:v>8277000</c:v>
                </c:pt>
                <c:pt idx="8397">
                  <c:v>8283000</c:v>
                </c:pt>
                <c:pt idx="8398">
                  <c:v>8516003</c:v>
                </c:pt>
                <c:pt idx="8399">
                  <c:v>8275997</c:v>
                </c:pt>
                <c:pt idx="8400">
                  <c:v>8276000</c:v>
                </c:pt>
                <c:pt idx="8401">
                  <c:v>8276000</c:v>
                </c:pt>
                <c:pt idx="8402">
                  <c:v>8516000</c:v>
                </c:pt>
                <c:pt idx="8403">
                  <c:v>8276000</c:v>
                </c:pt>
                <c:pt idx="8404">
                  <c:v>8276000</c:v>
                </c:pt>
                <c:pt idx="8405">
                  <c:v>8276000</c:v>
                </c:pt>
                <c:pt idx="8406">
                  <c:v>8516003</c:v>
                </c:pt>
                <c:pt idx="8407">
                  <c:v>8275997</c:v>
                </c:pt>
                <c:pt idx="8408">
                  <c:v>8283000</c:v>
                </c:pt>
                <c:pt idx="8409">
                  <c:v>8276001</c:v>
                </c:pt>
                <c:pt idx="8410">
                  <c:v>8515999</c:v>
                </c:pt>
                <c:pt idx="8411">
                  <c:v>8276001</c:v>
                </c:pt>
                <c:pt idx="8412">
                  <c:v>8276002</c:v>
                </c:pt>
                <c:pt idx="8413">
                  <c:v>8276997</c:v>
                </c:pt>
                <c:pt idx="8414">
                  <c:v>8516000</c:v>
                </c:pt>
                <c:pt idx="8415">
                  <c:v>8276000</c:v>
                </c:pt>
                <c:pt idx="8416">
                  <c:v>8276000</c:v>
                </c:pt>
                <c:pt idx="8417">
                  <c:v>8276000</c:v>
                </c:pt>
                <c:pt idx="8418">
                  <c:v>8516000</c:v>
                </c:pt>
                <c:pt idx="8419">
                  <c:v>8266004</c:v>
                </c:pt>
                <c:pt idx="8420">
                  <c:v>8275999</c:v>
                </c:pt>
                <c:pt idx="8421">
                  <c:v>8275997</c:v>
                </c:pt>
                <c:pt idx="8422">
                  <c:v>8517001</c:v>
                </c:pt>
                <c:pt idx="8423">
                  <c:v>8275999</c:v>
                </c:pt>
                <c:pt idx="8424">
                  <c:v>8276001</c:v>
                </c:pt>
                <c:pt idx="8425">
                  <c:v>8276002</c:v>
                </c:pt>
                <c:pt idx="8426">
                  <c:v>8515997</c:v>
                </c:pt>
                <c:pt idx="8427">
                  <c:v>8276000</c:v>
                </c:pt>
                <c:pt idx="8428">
                  <c:v>8276000</c:v>
                </c:pt>
                <c:pt idx="8429">
                  <c:v>8283000</c:v>
                </c:pt>
                <c:pt idx="8430">
                  <c:v>8516000</c:v>
                </c:pt>
                <c:pt idx="8431">
                  <c:v>8276001</c:v>
                </c:pt>
                <c:pt idx="8432">
                  <c:v>8275999</c:v>
                </c:pt>
                <c:pt idx="8433">
                  <c:v>8276000</c:v>
                </c:pt>
                <c:pt idx="8434">
                  <c:v>8516000</c:v>
                </c:pt>
                <c:pt idx="8435">
                  <c:v>8276000</c:v>
                </c:pt>
                <c:pt idx="8436">
                  <c:v>8276000</c:v>
                </c:pt>
                <c:pt idx="8437">
                  <c:v>8276000</c:v>
                </c:pt>
                <c:pt idx="8438">
                  <c:v>8516000</c:v>
                </c:pt>
                <c:pt idx="8439">
                  <c:v>8276000</c:v>
                </c:pt>
                <c:pt idx="8440">
                  <c:v>8283000</c:v>
                </c:pt>
                <c:pt idx="8441">
                  <c:v>8276000</c:v>
                </c:pt>
                <c:pt idx="8442">
                  <c:v>8516000</c:v>
                </c:pt>
                <c:pt idx="8443">
                  <c:v>8276001</c:v>
                </c:pt>
                <c:pt idx="8444">
                  <c:v>8275999</c:v>
                </c:pt>
                <c:pt idx="8445">
                  <c:v>8276000</c:v>
                </c:pt>
                <c:pt idx="8446">
                  <c:v>8516003</c:v>
                </c:pt>
                <c:pt idx="8447">
                  <c:v>8275997</c:v>
                </c:pt>
                <c:pt idx="8448">
                  <c:v>8277000</c:v>
                </c:pt>
                <c:pt idx="8449">
                  <c:v>8276000</c:v>
                </c:pt>
                <c:pt idx="8450">
                  <c:v>8516000</c:v>
                </c:pt>
                <c:pt idx="8451">
                  <c:v>8266000</c:v>
                </c:pt>
                <c:pt idx="8452">
                  <c:v>8276000</c:v>
                </c:pt>
                <c:pt idx="8453">
                  <c:v>8276001</c:v>
                </c:pt>
                <c:pt idx="8454">
                  <c:v>8515999</c:v>
                </c:pt>
                <c:pt idx="8455">
                  <c:v>8276000</c:v>
                </c:pt>
                <c:pt idx="8456">
                  <c:v>8276000</c:v>
                </c:pt>
                <c:pt idx="8457">
                  <c:v>8277000</c:v>
                </c:pt>
                <c:pt idx="8458">
                  <c:v>8516003</c:v>
                </c:pt>
                <c:pt idx="8459">
                  <c:v>8276000</c:v>
                </c:pt>
                <c:pt idx="8460">
                  <c:v>8275997</c:v>
                </c:pt>
                <c:pt idx="8461">
                  <c:v>8283000</c:v>
                </c:pt>
                <c:pt idx="8462">
                  <c:v>8516000</c:v>
                </c:pt>
                <c:pt idx="8463">
                  <c:v>8276000</c:v>
                </c:pt>
                <c:pt idx="8464">
                  <c:v>8276001</c:v>
                </c:pt>
                <c:pt idx="8465">
                  <c:v>8276002</c:v>
                </c:pt>
                <c:pt idx="8466">
                  <c:v>8515997</c:v>
                </c:pt>
                <c:pt idx="8467">
                  <c:v>8276000</c:v>
                </c:pt>
                <c:pt idx="8468">
                  <c:v>8276000</c:v>
                </c:pt>
                <c:pt idx="8469">
                  <c:v>8276000</c:v>
                </c:pt>
                <c:pt idx="8470">
                  <c:v>8516000</c:v>
                </c:pt>
                <c:pt idx="8471">
                  <c:v>8276000</c:v>
                </c:pt>
                <c:pt idx="8472">
                  <c:v>8362000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EE3-4726-B7C8-14AF702D2D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02490895"/>
        <c:axId val="1602493807"/>
      </c:lineChart>
      <c:catAx>
        <c:axId val="160249089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Номер пакета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02493807"/>
        <c:crosses val="autoZero"/>
        <c:auto val="1"/>
        <c:lblAlgn val="ctr"/>
        <c:lblOffset val="100"/>
        <c:noMultiLvlLbl val="0"/>
      </c:catAx>
      <c:valAx>
        <c:axId val="16024938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Разность тактов</a:t>
                </a:r>
                <a:r>
                  <a:rPr lang="ru-RU" baseline="0" dirty="0"/>
                  <a:t> между пакетами</a:t>
                </a:r>
                <a:endParaRPr lang="ru-RU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024908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/>
              <a:t>Предполагаемый график зависимости</a:t>
            </a:r>
            <a:r>
              <a:rPr lang="ru-RU" baseline="0" dirty="0"/>
              <a:t> напряжение батареи от пакета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yVal>
            <c:numRef>
              <c:f>Лист1!$A$1:$A$8848</c:f>
              <c:numCache>
                <c:formatCode>0\.00</c:formatCode>
                <c:ptCount val="8848"/>
                <c:pt idx="0">
                  <c:v>4.2</c:v>
                </c:pt>
                <c:pt idx="1">
                  <c:v>4.19997884</c:v>
                </c:pt>
                <c:pt idx="2">
                  <c:v>4.1999576799999998</c:v>
                </c:pt>
                <c:pt idx="3">
                  <c:v>4.1999365199999996</c:v>
                </c:pt>
                <c:pt idx="4">
                  <c:v>4.1999153599999994</c:v>
                </c:pt>
                <c:pt idx="5">
                  <c:v>4.1998941999999992</c:v>
                </c:pt>
                <c:pt idx="6">
                  <c:v>4.1998730399999991</c:v>
                </c:pt>
                <c:pt idx="7">
                  <c:v>4.1998518799999989</c:v>
                </c:pt>
                <c:pt idx="8">
                  <c:v>4.1998307199999987</c:v>
                </c:pt>
                <c:pt idx="9">
                  <c:v>4.1998095599999985</c:v>
                </c:pt>
                <c:pt idx="10">
                  <c:v>4.1997883999999983</c:v>
                </c:pt>
                <c:pt idx="11">
                  <c:v>4.1997672399999981</c:v>
                </c:pt>
                <c:pt idx="12">
                  <c:v>4.1997460799999979</c:v>
                </c:pt>
                <c:pt idx="13">
                  <c:v>4.1997249199999978</c:v>
                </c:pt>
                <c:pt idx="14">
                  <c:v>4.1997037599999976</c:v>
                </c:pt>
                <c:pt idx="15">
                  <c:v>4.1996825999999974</c:v>
                </c:pt>
                <c:pt idx="16">
                  <c:v>4.1996614399999972</c:v>
                </c:pt>
                <c:pt idx="17">
                  <c:v>4.199640279999997</c:v>
                </c:pt>
                <c:pt idx="18">
                  <c:v>4.1996191199999968</c:v>
                </c:pt>
                <c:pt idx="19">
                  <c:v>4.1995979599999966</c:v>
                </c:pt>
                <c:pt idx="20">
                  <c:v>4.1995767999999964</c:v>
                </c:pt>
                <c:pt idx="21">
                  <c:v>4.1995556399999963</c:v>
                </c:pt>
                <c:pt idx="22">
                  <c:v>4.1995344799999961</c:v>
                </c:pt>
                <c:pt idx="23">
                  <c:v>4.1995133199999959</c:v>
                </c:pt>
                <c:pt idx="24">
                  <c:v>4.1994921599999957</c:v>
                </c:pt>
                <c:pt idx="25">
                  <c:v>4.1994709999999955</c:v>
                </c:pt>
                <c:pt idx="26">
                  <c:v>4.1994498399999953</c:v>
                </c:pt>
                <c:pt idx="27">
                  <c:v>4.1994286799999951</c:v>
                </c:pt>
                <c:pt idx="28">
                  <c:v>4.199407519999995</c:v>
                </c:pt>
                <c:pt idx="29">
                  <c:v>4.1993863599999948</c:v>
                </c:pt>
                <c:pt idx="30">
                  <c:v>4.1993651999999946</c:v>
                </c:pt>
                <c:pt idx="31">
                  <c:v>4.1993440399999944</c:v>
                </c:pt>
                <c:pt idx="32">
                  <c:v>4.1993228799999942</c:v>
                </c:pt>
                <c:pt idx="33">
                  <c:v>4.199301719999994</c:v>
                </c:pt>
                <c:pt idx="34">
                  <c:v>4.1992805599999938</c:v>
                </c:pt>
                <c:pt idx="35">
                  <c:v>4.1992593999999936</c:v>
                </c:pt>
                <c:pt idx="36">
                  <c:v>4.1992382399999935</c:v>
                </c:pt>
                <c:pt idx="37">
                  <c:v>4.1992170799999933</c:v>
                </c:pt>
                <c:pt idx="38">
                  <c:v>4.1991959199999931</c:v>
                </c:pt>
                <c:pt idx="39">
                  <c:v>4.1991747599999929</c:v>
                </c:pt>
                <c:pt idx="40">
                  <c:v>4.1991535999999927</c:v>
                </c:pt>
                <c:pt idx="41">
                  <c:v>4.1991324399999925</c:v>
                </c:pt>
                <c:pt idx="42">
                  <c:v>4.1991112799999923</c:v>
                </c:pt>
                <c:pt idx="43">
                  <c:v>4.1990901199999922</c:v>
                </c:pt>
                <c:pt idx="44">
                  <c:v>4.199068959999992</c:v>
                </c:pt>
                <c:pt idx="45">
                  <c:v>4.1990477999999918</c:v>
                </c:pt>
                <c:pt idx="46">
                  <c:v>4.1990266399999916</c:v>
                </c:pt>
                <c:pt idx="47">
                  <c:v>4.1990054799999914</c:v>
                </c:pt>
                <c:pt idx="48">
                  <c:v>4.1989843199999912</c:v>
                </c:pt>
                <c:pt idx="49">
                  <c:v>4.198963159999991</c:v>
                </c:pt>
                <c:pt idx="50">
                  <c:v>4.1989419999999908</c:v>
                </c:pt>
                <c:pt idx="51">
                  <c:v>4.1989208399999907</c:v>
                </c:pt>
                <c:pt idx="52">
                  <c:v>4.1988996799999905</c:v>
                </c:pt>
                <c:pt idx="53">
                  <c:v>4.1988785199999903</c:v>
                </c:pt>
                <c:pt idx="54">
                  <c:v>4.1988573599999901</c:v>
                </c:pt>
                <c:pt idx="55">
                  <c:v>4.1988361999999899</c:v>
                </c:pt>
                <c:pt idx="56">
                  <c:v>4.1988150399999897</c:v>
                </c:pt>
                <c:pt idx="57">
                  <c:v>4.1987938799999895</c:v>
                </c:pt>
                <c:pt idx="58">
                  <c:v>4.1987727199999894</c:v>
                </c:pt>
                <c:pt idx="59">
                  <c:v>4.1987515599999892</c:v>
                </c:pt>
                <c:pt idx="60">
                  <c:v>4.198730399999989</c:v>
                </c:pt>
                <c:pt idx="61">
                  <c:v>4.1987092399999888</c:v>
                </c:pt>
                <c:pt idx="62">
                  <c:v>4.1986880799999886</c:v>
                </c:pt>
                <c:pt idx="63">
                  <c:v>4.1986669199999884</c:v>
                </c:pt>
                <c:pt idx="64">
                  <c:v>4.1986457599999882</c:v>
                </c:pt>
                <c:pt idx="65">
                  <c:v>4.198624599999988</c:v>
                </c:pt>
                <c:pt idx="66">
                  <c:v>4.1986034399999879</c:v>
                </c:pt>
                <c:pt idx="67">
                  <c:v>4.1985822799999877</c:v>
                </c:pt>
                <c:pt idx="68">
                  <c:v>4.1985611199999875</c:v>
                </c:pt>
                <c:pt idx="69">
                  <c:v>4.1985399599999873</c:v>
                </c:pt>
                <c:pt idx="70">
                  <c:v>4.1985187999999871</c:v>
                </c:pt>
                <c:pt idx="71">
                  <c:v>4.1984976399999869</c:v>
                </c:pt>
                <c:pt idx="72">
                  <c:v>4.1984764799999867</c:v>
                </c:pt>
                <c:pt idx="73">
                  <c:v>4.1984553199999866</c:v>
                </c:pt>
                <c:pt idx="74">
                  <c:v>4.1984341599999864</c:v>
                </c:pt>
                <c:pt idx="75">
                  <c:v>4.1984129999999862</c:v>
                </c:pt>
                <c:pt idx="76">
                  <c:v>4.198391839999986</c:v>
                </c:pt>
                <c:pt idx="77">
                  <c:v>4.1983706799999858</c:v>
                </c:pt>
                <c:pt idx="78">
                  <c:v>4.1983495199999856</c:v>
                </c:pt>
                <c:pt idx="79">
                  <c:v>4.1983283599999854</c:v>
                </c:pt>
                <c:pt idx="80">
                  <c:v>4.1983071999999853</c:v>
                </c:pt>
                <c:pt idx="81">
                  <c:v>4.1982860399999851</c:v>
                </c:pt>
                <c:pt idx="82">
                  <c:v>4.1982648799999849</c:v>
                </c:pt>
                <c:pt idx="83">
                  <c:v>4.1982437199999847</c:v>
                </c:pt>
                <c:pt idx="84">
                  <c:v>4.1982225599999845</c:v>
                </c:pt>
                <c:pt idx="85">
                  <c:v>4.1982013999999843</c:v>
                </c:pt>
                <c:pt idx="86">
                  <c:v>4.1981802399999841</c:v>
                </c:pt>
                <c:pt idx="87">
                  <c:v>4.1981590799999839</c:v>
                </c:pt>
                <c:pt idx="88">
                  <c:v>4.1981379199999838</c:v>
                </c:pt>
                <c:pt idx="89">
                  <c:v>4.1981167599999836</c:v>
                </c:pt>
                <c:pt idx="90">
                  <c:v>4.1980955999999834</c:v>
                </c:pt>
                <c:pt idx="91">
                  <c:v>4.1980744399999832</c:v>
                </c:pt>
                <c:pt idx="92">
                  <c:v>4.198053279999983</c:v>
                </c:pt>
                <c:pt idx="93">
                  <c:v>4.1980321199999828</c:v>
                </c:pt>
                <c:pt idx="94">
                  <c:v>4.1980109599999826</c:v>
                </c:pt>
                <c:pt idx="95">
                  <c:v>4.1979897999999825</c:v>
                </c:pt>
                <c:pt idx="96">
                  <c:v>4.1979686399999823</c:v>
                </c:pt>
                <c:pt idx="97">
                  <c:v>4.1979474799999821</c:v>
                </c:pt>
                <c:pt idx="98">
                  <c:v>4.1979263199999819</c:v>
                </c:pt>
                <c:pt idx="99">
                  <c:v>4.1979051599999817</c:v>
                </c:pt>
                <c:pt idx="100">
                  <c:v>4.1978839999999815</c:v>
                </c:pt>
                <c:pt idx="101">
                  <c:v>4.1978628399999813</c:v>
                </c:pt>
                <c:pt idx="102">
                  <c:v>4.1978416799999811</c:v>
                </c:pt>
                <c:pt idx="103">
                  <c:v>4.197820519999981</c:v>
                </c:pt>
                <c:pt idx="104">
                  <c:v>4.1977993599999808</c:v>
                </c:pt>
                <c:pt idx="105">
                  <c:v>4.1977781999999806</c:v>
                </c:pt>
                <c:pt idx="106">
                  <c:v>4.1977570399999804</c:v>
                </c:pt>
                <c:pt idx="107">
                  <c:v>4.1977358799999802</c:v>
                </c:pt>
                <c:pt idx="108">
                  <c:v>4.19771471999998</c:v>
                </c:pt>
                <c:pt idx="109">
                  <c:v>4.1976935599999798</c:v>
                </c:pt>
                <c:pt idx="110">
                  <c:v>4.1976723999999797</c:v>
                </c:pt>
                <c:pt idx="111">
                  <c:v>4.1976512399999795</c:v>
                </c:pt>
                <c:pt idx="112">
                  <c:v>4.1976300799999793</c:v>
                </c:pt>
                <c:pt idx="113">
                  <c:v>4.1976089199999791</c:v>
                </c:pt>
                <c:pt idx="114">
                  <c:v>4.1975877599999789</c:v>
                </c:pt>
                <c:pt idx="115">
                  <c:v>4.1975665999999787</c:v>
                </c:pt>
                <c:pt idx="116">
                  <c:v>4.1975454399999785</c:v>
                </c:pt>
                <c:pt idx="117">
                  <c:v>4.1975242799999783</c:v>
                </c:pt>
                <c:pt idx="118">
                  <c:v>4.1975031199999782</c:v>
                </c:pt>
                <c:pt idx="119">
                  <c:v>4.197481959999978</c:v>
                </c:pt>
                <c:pt idx="120">
                  <c:v>4.1974607999999778</c:v>
                </c:pt>
                <c:pt idx="121">
                  <c:v>4.1974396399999776</c:v>
                </c:pt>
                <c:pt idx="122">
                  <c:v>4.1974184799999774</c:v>
                </c:pt>
                <c:pt idx="123">
                  <c:v>4.1973973199999772</c:v>
                </c:pt>
                <c:pt idx="124">
                  <c:v>4.197376159999977</c:v>
                </c:pt>
                <c:pt idx="125">
                  <c:v>4.1973549999999769</c:v>
                </c:pt>
                <c:pt idx="126">
                  <c:v>4.1973338399999767</c:v>
                </c:pt>
                <c:pt idx="127">
                  <c:v>4.1973126799999765</c:v>
                </c:pt>
                <c:pt idx="128">
                  <c:v>4.1972915199999763</c:v>
                </c:pt>
                <c:pt idx="129">
                  <c:v>4.1972703599999761</c:v>
                </c:pt>
                <c:pt idx="130">
                  <c:v>4.1972491999999759</c:v>
                </c:pt>
                <c:pt idx="131">
                  <c:v>4.1972280399999757</c:v>
                </c:pt>
                <c:pt idx="132">
                  <c:v>4.1972068799999755</c:v>
                </c:pt>
                <c:pt idx="133">
                  <c:v>4.1971857199999754</c:v>
                </c:pt>
                <c:pt idx="134">
                  <c:v>4.1971645599999752</c:v>
                </c:pt>
                <c:pt idx="135">
                  <c:v>4.197143399999975</c:v>
                </c:pt>
                <c:pt idx="136">
                  <c:v>4.1971222399999748</c:v>
                </c:pt>
                <c:pt idx="137">
                  <c:v>4.1971010799999746</c:v>
                </c:pt>
                <c:pt idx="138">
                  <c:v>4.1970799199999744</c:v>
                </c:pt>
                <c:pt idx="139">
                  <c:v>4.1970587599999742</c:v>
                </c:pt>
                <c:pt idx="140">
                  <c:v>4.1970375999999741</c:v>
                </c:pt>
                <c:pt idx="141">
                  <c:v>4.1970164399999739</c:v>
                </c:pt>
                <c:pt idx="142">
                  <c:v>4.1969952799999737</c:v>
                </c:pt>
                <c:pt idx="143">
                  <c:v>4.1969741199999735</c:v>
                </c:pt>
                <c:pt idx="144">
                  <c:v>4.1969529599999733</c:v>
                </c:pt>
                <c:pt idx="145">
                  <c:v>4.1969317999999731</c:v>
                </c:pt>
                <c:pt idx="146">
                  <c:v>4.1969106399999729</c:v>
                </c:pt>
                <c:pt idx="147">
                  <c:v>4.1968894799999727</c:v>
                </c:pt>
                <c:pt idx="148">
                  <c:v>4.1968683199999726</c:v>
                </c:pt>
                <c:pt idx="149">
                  <c:v>4.1968471599999724</c:v>
                </c:pt>
                <c:pt idx="150">
                  <c:v>4.1968259999999722</c:v>
                </c:pt>
                <c:pt idx="151">
                  <c:v>4.196804839999972</c:v>
                </c:pt>
                <c:pt idx="152">
                  <c:v>4.1967836799999718</c:v>
                </c:pt>
                <c:pt idx="153">
                  <c:v>4.1967625199999716</c:v>
                </c:pt>
                <c:pt idx="154">
                  <c:v>4.1967413599999714</c:v>
                </c:pt>
                <c:pt idx="155">
                  <c:v>4.1967201999999713</c:v>
                </c:pt>
                <c:pt idx="156">
                  <c:v>4.1966990399999711</c:v>
                </c:pt>
                <c:pt idx="157">
                  <c:v>4.1966778799999709</c:v>
                </c:pt>
                <c:pt idx="158">
                  <c:v>4.1966567199999707</c:v>
                </c:pt>
                <c:pt idx="159">
                  <c:v>4.1966355599999705</c:v>
                </c:pt>
                <c:pt idx="160">
                  <c:v>4.1966143999999703</c:v>
                </c:pt>
                <c:pt idx="161">
                  <c:v>4.1965932399999701</c:v>
                </c:pt>
                <c:pt idx="162">
                  <c:v>4.19657207999997</c:v>
                </c:pt>
                <c:pt idx="163">
                  <c:v>4.1965509199999698</c:v>
                </c:pt>
                <c:pt idx="164">
                  <c:v>4.1965297599999696</c:v>
                </c:pt>
                <c:pt idx="165">
                  <c:v>4.1965085999999694</c:v>
                </c:pt>
                <c:pt idx="166">
                  <c:v>4.1964874399999692</c:v>
                </c:pt>
                <c:pt idx="167">
                  <c:v>4.196466279999969</c:v>
                </c:pt>
                <c:pt idx="168">
                  <c:v>4.1964451199999688</c:v>
                </c:pt>
                <c:pt idx="169">
                  <c:v>4.1964239599999686</c:v>
                </c:pt>
                <c:pt idx="170">
                  <c:v>4.1964027999999685</c:v>
                </c:pt>
                <c:pt idx="171">
                  <c:v>4.1963816399999683</c:v>
                </c:pt>
                <c:pt idx="172">
                  <c:v>4.1963604799999681</c:v>
                </c:pt>
                <c:pt idx="173">
                  <c:v>4.1963393199999679</c:v>
                </c:pt>
                <c:pt idx="174">
                  <c:v>4.1963181599999677</c:v>
                </c:pt>
                <c:pt idx="175">
                  <c:v>4.1962969999999675</c:v>
                </c:pt>
                <c:pt idx="176">
                  <c:v>4.1962758399999673</c:v>
                </c:pt>
                <c:pt idx="177">
                  <c:v>4.1962546799999672</c:v>
                </c:pt>
                <c:pt idx="178">
                  <c:v>4.196233519999967</c:v>
                </c:pt>
                <c:pt idx="179">
                  <c:v>4.1962123599999668</c:v>
                </c:pt>
                <c:pt idx="180">
                  <c:v>4.1961911999999666</c:v>
                </c:pt>
                <c:pt idx="181">
                  <c:v>4.1961700399999664</c:v>
                </c:pt>
                <c:pt idx="182">
                  <c:v>4.1961488799999662</c:v>
                </c:pt>
                <c:pt idx="183">
                  <c:v>4.196127719999966</c:v>
                </c:pt>
                <c:pt idx="184">
                  <c:v>4.1961065599999658</c:v>
                </c:pt>
                <c:pt idx="185">
                  <c:v>4.1960853999999657</c:v>
                </c:pt>
                <c:pt idx="186">
                  <c:v>4.1960642399999655</c:v>
                </c:pt>
                <c:pt idx="187">
                  <c:v>4.1960430799999653</c:v>
                </c:pt>
                <c:pt idx="188">
                  <c:v>4.1960219199999651</c:v>
                </c:pt>
                <c:pt idx="189">
                  <c:v>4.1960007599999649</c:v>
                </c:pt>
                <c:pt idx="190">
                  <c:v>4.1959795999999647</c:v>
                </c:pt>
                <c:pt idx="191">
                  <c:v>4.1959584399999645</c:v>
                </c:pt>
                <c:pt idx="192">
                  <c:v>4.1959372799999644</c:v>
                </c:pt>
                <c:pt idx="193">
                  <c:v>4.1959161199999642</c:v>
                </c:pt>
                <c:pt idx="194">
                  <c:v>4.195894959999964</c:v>
                </c:pt>
                <c:pt idx="195">
                  <c:v>4.1958737999999638</c:v>
                </c:pt>
                <c:pt idx="196">
                  <c:v>4.1958526399999636</c:v>
                </c:pt>
                <c:pt idx="197">
                  <c:v>4.1958314799999634</c:v>
                </c:pt>
                <c:pt idx="198">
                  <c:v>4.1958103199999632</c:v>
                </c:pt>
                <c:pt idx="199">
                  <c:v>4.195789159999963</c:v>
                </c:pt>
                <c:pt idx="200">
                  <c:v>4.1957679999999629</c:v>
                </c:pt>
                <c:pt idx="201">
                  <c:v>4.1957468399999627</c:v>
                </c:pt>
                <c:pt idx="202">
                  <c:v>4.1957256799999625</c:v>
                </c:pt>
                <c:pt idx="203">
                  <c:v>4.1957045199999623</c:v>
                </c:pt>
                <c:pt idx="204">
                  <c:v>4.1956833599999621</c:v>
                </c:pt>
                <c:pt idx="205">
                  <c:v>4.1956621999999619</c:v>
                </c:pt>
                <c:pt idx="206">
                  <c:v>4.1956410399999617</c:v>
                </c:pt>
                <c:pt idx="207">
                  <c:v>4.1956198799999616</c:v>
                </c:pt>
                <c:pt idx="208">
                  <c:v>4.1955987199999614</c:v>
                </c:pt>
                <c:pt idx="209">
                  <c:v>4.1955775599999612</c:v>
                </c:pt>
                <c:pt idx="210">
                  <c:v>4.195556399999961</c:v>
                </c:pt>
                <c:pt idx="211">
                  <c:v>4.1955352399999608</c:v>
                </c:pt>
                <c:pt idx="212">
                  <c:v>4.1955140799999606</c:v>
                </c:pt>
                <c:pt idx="213">
                  <c:v>4.1954929199999604</c:v>
                </c:pt>
                <c:pt idx="214">
                  <c:v>4.1954717599999602</c:v>
                </c:pt>
                <c:pt idx="215">
                  <c:v>4.1954505999999601</c:v>
                </c:pt>
                <c:pt idx="216">
                  <c:v>4.1954294399999599</c:v>
                </c:pt>
                <c:pt idx="217">
                  <c:v>4.1954082799999597</c:v>
                </c:pt>
                <c:pt idx="218">
                  <c:v>4.1953871199999595</c:v>
                </c:pt>
                <c:pt idx="219">
                  <c:v>4.1953659599999593</c:v>
                </c:pt>
                <c:pt idx="220">
                  <c:v>4.1953447999999591</c:v>
                </c:pt>
                <c:pt idx="221">
                  <c:v>4.1953236399999589</c:v>
                </c:pt>
                <c:pt idx="222">
                  <c:v>4.1953024799999588</c:v>
                </c:pt>
                <c:pt idx="223">
                  <c:v>4.1952813199999586</c:v>
                </c:pt>
                <c:pt idx="224">
                  <c:v>4.1952601599999584</c:v>
                </c:pt>
                <c:pt idx="225">
                  <c:v>4.1952389999999582</c:v>
                </c:pt>
                <c:pt idx="226">
                  <c:v>4.195217839999958</c:v>
                </c:pt>
                <c:pt idx="227">
                  <c:v>4.1951966799999578</c:v>
                </c:pt>
                <c:pt idx="228">
                  <c:v>4.1951755199999576</c:v>
                </c:pt>
                <c:pt idx="229">
                  <c:v>4.1951543599999574</c:v>
                </c:pt>
                <c:pt idx="230">
                  <c:v>4.1951331999999573</c:v>
                </c:pt>
                <c:pt idx="231">
                  <c:v>4.1951120399999571</c:v>
                </c:pt>
                <c:pt idx="232">
                  <c:v>4.1950908799999569</c:v>
                </c:pt>
                <c:pt idx="233">
                  <c:v>4.1950697199999567</c:v>
                </c:pt>
                <c:pt idx="234">
                  <c:v>4.1950485599999565</c:v>
                </c:pt>
                <c:pt idx="235">
                  <c:v>4.1950273999999563</c:v>
                </c:pt>
                <c:pt idx="236">
                  <c:v>4.1950062399999561</c:v>
                </c:pt>
                <c:pt idx="237">
                  <c:v>4.194985079999956</c:v>
                </c:pt>
                <c:pt idx="238">
                  <c:v>4.1949639199999558</c:v>
                </c:pt>
                <c:pt idx="239">
                  <c:v>4.1949427599999556</c:v>
                </c:pt>
                <c:pt idx="240">
                  <c:v>4.1949215999999554</c:v>
                </c:pt>
                <c:pt idx="241">
                  <c:v>4.1949004399999552</c:v>
                </c:pt>
                <c:pt idx="242">
                  <c:v>4.194879279999955</c:v>
                </c:pt>
                <c:pt idx="243">
                  <c:v>4.1948581199999548</c:v>
                </c:pt>
                <c:pt idx="244">
                  <c:v>4.1948369599999547</c:v>
                </c:pt>
                <c:pt idx="245">
                  <c:v>4.1948157999999545</c:v>
                </c:pt>
                <c:pt idx="246">
                  <c:v>4.1947946399999543</c:v>
                </c:pt>
                <c:pt idx="247">
                  <c:v>4.1947734799999541</c:v>
                </c:pt>
                <c:pt idx="248">
                  <c:v>4.1947523199999539</c:v>
                </c:pt>
                <c:pt idx="249">
                  <c:v>4.1947311599999537</c:v>
                </c:pt>
                <c:pt idx="250">
                  <c:v>4.1947099999999535</c:v>
                </c:pt>
                <c:pt idx="251">
                  <c:v>4.1946888399999533</c:v>
                </c:pt>
                <c:pt idx="252">
                  <c:v>4.1946676799999532</c:v>
                </c:pt>
                <c:pt idx="253">
                  <c:v>4.194646519999953</c:v>
                </c:pt>
                <c:pt idx="254">
                  <c:v>4.1946253599999528</c:v>
                </c:pt>
                <c:pt idx="255">
                  <c:v>4.1946041999999526</c:v>
                </c:pt>
                <c:pt idx="256">
                  <c:v>4.1945830399999524</c:v>
                </c:pt>
                <c:pt idx="257">
                  <c:v>4.1945618799999522</c:v>
                </c:pt>
                <c:pt idx="258">
                  <c:v>4.194540719999952</c:v>
                </c:pt>
                <c:pt idx="259">
                  <c:v>4.1945195599999519</c:v>
                </c:pt>
                <c:pt idx="260">
                  <c:v>4.1944983999999517</c:v>
                </c:pt>
                <c:pt idx="261">
                  <c:v>4.1944772399999515</c:v>
                </c:pt>
                <c:pt idx="262">
                  <c:v>4.1944560799999513</c:v>
                </c:pt>
                <c:pt idx="263">
                  <c:v>4.1944349199999511</c:v>
                </c:pt>
                <c:pt idx="264">
                  <c:v>4.1944137599999509</c:v>
                </c:pt>
                <c:pt idx="265">
                  <c:v>4.1943925999999507</c:v>
                </c:pt>
                <c:pt idx="266">
                  <c:v>4.1943714399999505</c:v>
                </c:pt>
                <c:pt idx="267">
                  <c:v>4.1943502799999504</c:v>
                </c:pt>
                <c:pt idx="268">
                  <c:v>4.1943291199999502</c:v>
                </c:pt>
                <c:pt idx="269">
                  <c:v>4.19430795999995</c:v>
                </c:pt>
                <c:pt idx="270">
                  <c:v>4.1942867999999498</c:v>
                </c:pt>
                <c:pt idx="271">
                  <c:v>4.1942656399999496</c:v>
                </c:pt>
                <c:pt idx="272">
                  <c:v>4.1942444799999494</c:v>
                </c:pt>
                <c:pt idx="273">
                  <c:v>4.1942233199999492</c:v>
                </c:pt>
                <c:pt idx="274">
                  <c:v>4.1942021599999491</c:v>
                </c:pt>
                <c:pt idx="275">
                  <c:v>4.1941809999999489</c:v>
                </c:pt>
                <c:pt idx="276">
                  <c:v>4.1941598399999487</c:v>
                </c:pt>
                <c:pt idx="277">
                  <c:v>4.1941386799999485</c:v>
                </c:pt>
                <c:pt idx="278">
                  <c:v>4.1941175199999483</c:v>
                </c:pt>
                <c:pt idx="279">
                  <c:v>4.1940963599999481</c:v>
                </c:pt>
                <c:pt idx="280">
                  <c:v>4.1940751999999479</c:v>
                </c:pt>
                <c:pt idx="281">
                  <c:v>4.1940540399999477</c:v>
                </c:pt>
                <c:pt idx="282">
                  <c:v>4.1940328799999476</c:v>
                </c:pt>
                <c:pt idx="283">
                  <c:v>4.1940117199999474</c:v>
                </c:pt>
                <c:pt idx="284">
                  <c:v>4.1939905599999472</c:v>
                </c:pt>
                <c:pt idx="285">
                  <c:v>4.193969399999947</c:v>
                </c:pt>
                <c:pt idx="286">
                  <c:v>4.1939482399999468</c:v>
                </c:pt>
                <c:pt idx="287">
                  <c:v>4.1939270799999466</c:v>
                </c:pt>
                <c:pt idx="288">
                  <c:v>4.1939059199999464</c:v>
                </c:pt>
                <c:pt idx="289">
                  <c:v>4.1938847599999463</c:v>
                </c:pt>
                <c:pt idx="290">
                  <c:v>4.1938635999999461</c:v>
                </c:pt>
                <c:pt idx="291">
                  <c:v>4.1938424399999459</c:v>
                </c:pt>
                <c:pt idx="292">
                  <c:v>4.1938212799999457</c:v>
                </c:pt>
                <c:pt idx="293">
                  <c:v>4.1938001199999455</c:v>
                </c:pt>
                <c:pt idx="294">
                  <c:v>4.1937789599999453</c:v>
                </c:pt>
                <c:pt idx="295">
                  <c:v>4.1937577999999451</c:v>
                </c:pt>
                <c:pt idx="296">
                  <c:v>4.1937366399999449</c:v>
                </c:pt>
                <c:pt idx="297">
                  <c:v>4.1937154799999448</c:v>
                </c:pt>
                <c:pt idx="298">
                  <c:v>4.1936943199999446</c:v>
                </c:pt>
                <c:pt idx="299">
                  <c:v>4.1936731599999444</c:v>
                </c:pt>
                <c:pt idx="300">
                  <c:v>4.1936519999999442</c:v>
                </c:pt>
                <c:pt idx="301">
                  <c:v>4.193630839999944</c:v>
                </c:pt>
                <c:pt idx="302">
                  <c:v>4.1936096799999438</c:v>
                </c:pt>
                <c:pt idx="303">
                  <c:v>4.1935885199999436</c:v>
                </c:pt>
                <c:pt idx="304">
                  <c:v>4.1935673599999435</c:v>
                </c:pt>
                <c:pt idx="305">
                  <c:v>4.1935461999999433</c:v>
                </c:pt>
                <c:pt idx="306">
                  <c:v>4.1935250399999431</c:v>
                </c:pt>
                <c:pt idx="307">
                  <c:v>4.1935038799999429</c:v>
                </c:pt>
                <c:pt idx="308">
                  <c:v>4.1934827199999427</c:v>
                </c:pt>
                <c:pt idx="309">
                  <c:v>4.1934615599999425</c:v>
                </c:pt>
                <c:pt idx="310">
                  <c:v>4.1934403999999423</c:v>
                </c:pt>
                <c:pt idx="311">
                  <c:v>4.1934192399999421</c:v>
                </c:pt>
                <c:pt idx="312">
                  <c:v>4.193398079999942</c:v>
                </c:pt>
                <c:pt idx="313">
                  <c:v>4.1933769199999418</c:v>
                </c:pt>
                <c:pt idx="314">
                  <c:v>4.1933557599999416</c:v>
                </c:pt>
                <c:pt idx="315">
                  <c:v>4.1933345999999414</c:v>
                </c:pt>
                <c:pt idx="316">
                  <c:v>4.1933134399999412</c:v>
                </c:pt>
                <c:pt idx="317">
                  <c:v>4.193292279999941</c:v>
                </c:pt>
                <c:pt idx="318">
                  <c:v>4.1932711199999408</c:v>
                </c:pt>
                <c:pt idx="319">
                  <c:v>4.1932499599999407</c:v>
                </c:pt>
                <c:pt idx="320">
                  <c:v>4.1932287999999405</c:v>
                </c:pt>
                <c:pt idx="321">
                  <c:v>4.1932076399999403</c:v>
                </c:pt>
                <c:pt idx="322">
                  <c:v>4.1931864799999401</c:v>
                </c:pt>
                <c:pt idx="323">
                  <c:v>4.1931653199999399</c:v>
                </c:pt>
                <c:pt idx="324">
                  <c:v>4.1931441599999397</c:v>
                </c:pt>
                <c:pt idx="325">
                  <c:v>4.1931229999999395</c:v>
                </c:pt>
                <c:pt idx="326">
                  <c:v>4.1931018399999394</c:v>
                </c:pt>
                <c:pt idx="327">
                  <c:v>4.1930806799999392</c:v>
                </c:pt>
                <c:pt idx="328">
                  <c:v>4.193059519999939</c:v>
                </c:pt>
                <c:pt idx="329">
                  <c:v>4.1930383599999388</c:v>
                </c:pt>
                <c:pt idx="330">
                  <c:v>4.1930171999999386</c:v>
                </c:pt>
                <c:pt idx="331">
                  <c:v>4.1929960399999384</c:v>
                </c:pt>
                <c:pt idx="332">
                  <c:v>4.1929748799999382</c:v>
                </c:pt>
                <c:pt idx="333">
                  <c:v>4.192953719999938</c:v>
                </c:pt>
                <c:pt idx="334">
                  <c:v>4.1929325599999379</c:v>
                </c:pt>
                <c:pt idx="335">
                  <c:v>4.1929113999999377</c:v>
                </c:pt>
                <c:pt idx="336">
                  <c:v>4.1928902399999375</c:v>
                </c:pt>
                <c:pt idx="337">
                  <c:v>4.1928690799999373</c:v>
                </c:pt>
                <c:pt idx="338">
                  <c:v>4.1928479199999371</c:v>
                </c:pt>
                <c:pt idx="339">
                  <c:v>4.1928267599999369</c:v>
                </c:pt>
                <c:pt idx="340">
                  <c:v>4.1928055999999367</c:v>
                </c:pt>
                <c:pt idx="341">
                  <c:v>4.1927844399999366</c:v>
                </c:pt>
                <c:pt idx="342">
                  <c:v>4.1927632799999364</c:v>
                </c:pt>
                <c:pt idx="343">
                  <c:v>4.1927421199999362</c:v>
                </c:pt>
                <c:pt idx="344">
                  <c:v>4.192720959999936</c:v>
                </c:pt>
                <c:pt idx="345">
                  <c:v>4.1926997999999358</c:v>
                </c:pt>
                <c:pt idx="346">
                  <c:v>4.1926786399999356</c:v>
                </c:pt>
                <c:pt idx="347">
                  <c:v>4.1926574799999354</c:v>
                </c:pt>
                <c:pt idx="348">
                  <c:v>4.1926363199999352</c:v>
                </c:pt>
                <c:pt idx="349">
                  <c:v>4.1926151599999351</c:v>
                </c:pt>
                <c:pt idx="350">
                  <c:v>4.1925939999999349</c:v>
                </c:pt>
                <c:pt idx="351">
                  <c:v>4.1925728399999347</c:v>
                </c:pt>
                <c:pt idx="352">
                  <c:v>4.1925516799999345</c:v>
                </c:pt>
                <c:pt idx="353">
                  <c:v>4.1925305199999343</c:v>
                </c:pt>
                <c:pt idx="354">
                  <c:v>4.1925093599999341</c:v>
                </c:pt>
                <c:pt idx="355">
                  <c:v>4.1924881999999339</c:v>
                </c:pt>
                <c:pt idx="356">
                  <c:v>4.1924670399999338</c:v>
                </c:pt>
                <c:pt idx="357">
                  <c:v>4.1924458799999336</c:v>
                </c:pt>
                <c:pt idx="358">
                  <c:v>4.1924247199999334</c:v>
                </c:pt>
                <c:pt idx="359">
                  <c:v>4.1924035599999332</c:v>
                </c:pt>
                <c:pt idx="360">
                  <c:v>4.192382399999933</c:v>
                </c:pt>
                <c:pt idx="361">
                  <c:v>4.1923612399999328</c:v>
                </c:pt>
                <c:pt idx="362">
                  <c:v>4.1923400799999326</c:v>
                </c:pt>
                <c:pt idx="363">
                  <c:v>4.1923189199999324</c:v>
                </c:pt>
                <c:pt idx="364">
                  <c:v>4.1922977599999323</c:v>
                </c:pt>
                <c:pt idx="365">
                  <c:v>4.1922765999999321</c:v>
                </c:pt>
                <c:pt idx="366">
                  <c:v>4.1922554399999319</c:v>
                </c:pt>
                <c:pt idx="367">
                  <c:v>4.1922342799999317</c:v>
                </c:pt>
                <c:pt idx="368">
                  <c:v>4.1922131199999315</c:v>
                </c:pt>
                <c:pt idx="369">
                  <c:v>4.1921919599999313</c:v>
                </c:pt>
                <c:pt idx="370">
                  <c:v>4.1921707999999311</c:v>
                </c:pt>
                <c:pt idx="371">
                  <c:v>4.192149639999931</c:v>
                </c:pt>
                <c:pt idx="372">
                  <c:v>4.1921284799999308</c:v>
                </c:pt>
                <c:pt idx="373">
                  <c:v>4.1921073199999306</c:v>
                </c:pt>
                <c:pt idx="374">
                  <c:v>4.1920861599999304</c:v>
                </c:pt>
                <c:pt idx="375">
                  <c:v>4.1920649999999302</c:v>
                </c:pt>
                <c:pt idx="376">
                  <c:v>4.19204383999993</c:v>
                </c:pt>
                <c:pt idx="377">
                  <c:v>4.1920226799999298</c:v>
                </c:pt>
                <c:pt idx="378">
                  <c:v>4.1920015199999296</c:v>
                </c:pt>
                <c:pt idx="379">
                  <c:v>4.1919803599999295</c:v>
                </c:pt>
                <c:pt idx="380">
                  <c:v>4.1919591999999293</c:v>
                </c:pt>
                <c:pt idx="381">
                  <c:v>4.1919380399999291</c:v>
                </c:pt>
                <c:pt idx="382">
                  <c:v>4.1919168799999289</c:v>
                </c:pt>
                <c:pt idx="383">
                  <c:v>4.1918957199999287</c:v>
                </c:pt>
                <c:pt idx="384">
                  <c:v>4.1918745599999285</c:v>
                </c:pt>
                <c:pt idx="385">
                  <c:v>4.1918533999999283</c:v>
                </c:pt>
                <c:pt idx="386">
                  <c:v>4.1918322399999282</c:v>
                </c:pt>
                <c:pt idx="387">
                  <c:v>4.191811079999928</c:v>
                </c:pt>
                <c:pt idx="388">
                  <c:v>4.1917899199999278</c:v>
                </c:pt>
                <c:pt idx="389">
                  <c:v>4.1917687599999276</c:v>
                </c:pt>
                <c:pt idx="390">
                  <c:v>4.1917475999999274</c:v>
                </c:pt>
                <c:pt idx="391">
                  <c:v>4.1917264399999272</c:v>
                </c:pt>
                <c:pt idx="392">
                  <c:v>4.191705279999927</c:v>
                </c:pt>
                <c:pt idx="393">
                  <c:v>4.1916841199999268</c:v>
                </c:pt>
                <c:pt idx="394">
                  <c:v>4.1916629599999267</c:v>
                </c:pt>
                <c:pt idx="395">
                  <c:v>4.1916417999999265</c:v>
                </c:pt>
                <c:pt idx="396">
                  <c:v>4.1916206399999263</c:v>
                </c:pt>
                <c:pt idx="397">
                  <c:v>4.1915994799999261</c:v>
                </c:pt>
                <c:pt idx="398">
                  <c:v>4.1915783199999259</c:v>
                </c:pt>
                <c:pt idx="399">
                  <c:v>4.1915571599999257</c:v>
                </c:pt>
                <c:pt idx="400">
                  <c:v>4.1915359999999255</c:v>
                </c:pt>
                <c:pt idx="401">
                  <c:v>4.1915148399999254</c:v>
                </c:pt>
                <c:pt idx="402">
                  <c:v>4.1914936799999252</c:v>
                </c:pt>
                <c:pt idx="403">
                  <c:v>4.191472519999925</c:v>
                </c:pt>
                <c:pt idx="404">
                  <c:v>4.1914513599999248</c:v>
                </c:pt>
                <c:pt idx="405">
                  <c:v>4.1914301999999246</c:v>
                </c:pt>
                <c:pt idx="406">
                  <c:v>4.1914090399999244</c:v>
                </c:pt>
                <c:pt idx="407">
                  <c:v>4.1913878799999242</c:v>
                </c:pt>
                <c:pt idx="408">
                  <c:v>4.1913667199999241</c:v>
                </c:pt>
                <c:pt idx="409">
                  <c:v>4.1913455599999239</c:v>
                </c:pt>
                <c:pt idx="410">
                  <c:v>4.1913243999999237</c:v>
                </c:pt>
                <c:pt idx="411">
                  <c:v>4.1913032399999235</c:v>
                </c:pt>
                <c:pt idx="412">
                  <c:v>4.1912820799999233</c:v>
                </c:pt>
                <c:pt idx="413">
                  <c:v>4.1912609199999231</c:v>
                </c:pt>
                <c:pt idx="414">
                  <c:v>4.1912397599999229</c:v>
                </c:pt>
                <c:pt idx="415">
                  <c:v>4.1912185999999227</c:v>
                </c:pt>
                <c:pt idx="416">
                  <c:v>4.1911974399999226</c:v>
                </c:pt>
                <c:pt idx="417">
                  <c:v>4.1911762799999224</c:v>
                </c:pt>
                <c:pt idx="418">
                  <c:v>4.1911551199999222</c:v>
                </c:pt>
                <c:pt idx="419">
                  <c:v>4.191133959999922</c:v>
                </c:pt>
                <c:pt idx="420">
                  <c:v>4.1911127999999218</c:v>
                </c:pt>
                <c:pt idx="421">
                  <c:v>4.1910916399999216</c:v>
                </c:pt>
                <c:pt idx="422">
                  <c:v>4.1910704799999214</c:v>
                </c:pt>
                <c:pt idx="423">
                  <c:v>4.1910493199999213</c:v>
                </c:pt>
                <c:pt idx="424">
                  <c:v>4.1910281599999211</c:v>
                </c:pt>
                <c:pt idx="425">
                  <c:v>4.1910069999999209</c:v>
                </c:pt>
                <c:pt idx="426">
                  <c:v>4.1909858399999207</c:v>
                </c:pt>
                <c:pt idx="427">
                  <c:v>4.1909646799999205</c:v>
                </c:pt>
                <c:pt idx="428">
                  <c:v>4.1909435199999203</c:v>
                </c:pt>
                <c:pt idx="429">
                  <c:v>4.1909223599999201</c:v>
                </c:pt>
                <c:pt idx="430">
                  <c:v>4.1909011999999199</c:v>
                </c:pt>
                <c:pt idx="431">
                  <c:v>4.1908800399999198</c:v>
                </c:pt>
                <c:pt idx="432">
                  <c:v>4.1908588799999196</c:v>
                </c:pt>
                <c:pt idx="433">
                  <c:v>4.1908377199999194</c:v>
                </c:pt>
                <c:pt idx="434">
                  <c:v>4.1908165599999192</c:v>
                </c:pt>
                <c:pt idx="435">
                  <c:v>4.190795399999919</c:v>
                </c:pt>
                <c:pt idx="436">
                  <c:v>4.1907742399999188</c:v>
                </c:pt>
                <c:pt idx="437">
                  <c:v>4.1907530799999186</c:v>
                </c:pt>
                <c:pt idx="438">
                  <c:v>4.1907319199999185</c:v>
                </c:pt>
                <c:pt idx="439">
                  <c:v>4.1907107599999183</c:v>
                </c:pt>
                <c:pt idx="440">
                  <c:v>4.1906895999999181</c:v>
                </c:pt>
                <c:pt idx="441">
                  <c:v>4.1906684399999179</c:v>
                </c:pt>
                <c:pt idx="442">
                  <c:v>4.1906472799999177</c:v>
                </c:pt>
                <c:pt idx="443">
                  <c:v>4.1906261199999175</c:v>
                </c:pt>
                <c:pt idx="444">
                  <c:v>4.1906049599999173</c:v>
                </c:pt>
                <c:pt idx="445">
                  <c:v>4.1905837999999171</c:v>
                </c:pt>
                <c:pt idx="446">
                  <c:v>4.190562639999917</c:v>
                </c:pt>
                <c:pt idx="447">
                  <c:v>4.1905414799999168</c:v>
                </c:pt>
                <c:pt idx="448">
                  <c:v>4.1905203199999166</c:v>
                </c:pt>
                <c:pt idx="449">
                  <c:v>4.1904991599999164</c:v>
                </c:pt>
                <c:pt idx="450">
                  <c:v>4.1904779999999162</c:v>
                </c:pt>
                <c:pt idx="451">
                  <c:v>4.190456839999916</c:v>
                </c:pt>
                <c:pt idx="452">
                  <c:v>4.1904356799999158</c:v>
                </c:pt>
                <c:pt idx="453">
                  <c:v>4.1904145199999157</c:v>
                </c:pt>
                <c:pt idx="454">
                  <c:v>4.1903933599999155</c:v>
                </c:pt>
                <c:pt idx="455">
                  <c:v>4.1903721999999153</c:v>
                </c:pt>
                <c:pt idx="456">
                  <c:v>4.1903510399999151</c:v>
                </c:pt>
                <c:pt idx="457">
                  <c:v>4.1903298799999149</c:v>
                </c:pt>
                <c:pt idx="458">
                  <c:v>4.1903087199999147</c:v>
                </c:pt>
                <c:pt idx="459">
                  <c:v>4.1902875599999145</c:v>
                </c:pt>
                <c:pt idx="460">
                  <c:v>4.1902663999999143</c:v>
                </c:pt>
                <c:pt idx="461">
                  <c:v>4.1902452399999142</c:v>
                </c:pt>
                <c:pt idx="462">
                  <c:v>4.190224079999914</c:v>
                </c:pt>
                <c:pt idx="463">
                  <c:v>4.1902029199999138</c:v>
                </c:pt>
                <c:pt idx="464">
                  <c:v>4.1901817599999136</c:v>
                </c:pt>
                <c:pt idx="465">
                  <c:v>4.1901605999999134</c:v>
                </c:pt>
                <c:pt idx="466">
                  <c:v>4.1901394399999132</c:v>
                </c:pt>
                <c:pt idx="467">
                  <c:v>4.190118279999913</c:v>
                </c:pt>
                <c:pt idx="468">
                  <c:v>4.1900971199999129</c:v>
                </c:pt>
                <c:pt idx="469">
                  <c:v>4.1900759599999127</c:v>
                </c:pt>
                <c:pt idx="470">
                  <c:v>4.1900547999999125</c:v>
                </c:pt>
                <c:pt idx="471">
                  <c:v>4.1900336399999123</c:v>
                </c:pt>
                <c:pt idx="472">
                  <c:v>4.1900124799999121</c:v>
                </c:pt>
                <c:pt idx="473">
                  <c:v>4.1899913199999119</c:v>
                </c:pt>
                <c:pt idx="474">
                  <c:v>4.1899701599999117</c:v>
                </c:pt>
                <c:pt idx="475">
                  <c:v>4.1899489999999115</c:v>
                </c:pt>
                <c:pt idx="476">
                  <c:v>4.1899278399999114</c:v>
                </c:pt>
                <c:pt idx="477">
                  <c:v>4.1899066799999112</c:v>
                </c:pt>
                <c:pt idx="478">
                  <c:v>4.189885519999911</c:v>
                </c:pt>
                <c:pt idx="479">
                  <c:v>4.1898643599999108</c:v>
                </c:pt>
                <c:pt idx="480">
                  <c:v>4.1898431999999106</c:v>
                </c:pt>
                <c:pt idx="481">
                  <c:v>4.1898220399999104</c:v>
                </c:pt>
                <c:pt idx="482">
                  <c:v>4.1898008799999102</c:v>
                </c:pt>
                <c:pt idx="483">
                  <c:v>4.1897797199999101</c:v>
                </c:pt>
                <c:pt idx="484">
                  <c:v>4.1897585599999099</c:v>
                </c:pt>
                <c:pt idx="485">
                  <c:v>4.1897373999999097</c:v>
                </c:pt>
                <c:pt idx="486">
                  <c:v>4.1897162399999095</c:v>
                </c:pt>
                <c:pt idx="487">
                  <c:v>4.1896950799999093</c:v>
                </c:pt>
                <c:pt idx="488">
                  <c:v>4.1896739199999091</c:v>
                </c:pt>
                <c:pt idx="489">
                  <c:v>4.1896527599999089</c:v>
                </c:pt>
                <c:pt idx="490">
                  <c:v>4.1896315999999088</c:v>
                </c:pt>
                <c:pt idx="491">
                  <c:v>4.1896104399999086</c:v>
                </c:pt>
                <c:pt idx="492">
                  <c:v>4.1895892799999084</c:v>
                </c:pt>
                <c:pt idx="493">
                  <c:v>4.1895681199999082</c:v>
                </c:pt>
                <c:pt idx="494">
                  <c:v>4.189546959999908</c:v>
                </c:pt>
                <c:pt idx="495">
                  <c:v>4.1895257999999078</c:v>
                </c:pt>
                <c:pt idx="496">
                  <c:v>4.1895046399999076</c:v>
                </c:pt>
                <c:pt idx="497">
                  <c:v>4.1894834799999074</c:v>
                </c:pt>
                <c:pt idx="498">
                  <c:v>4.1894623199999073</c:v>
                </c:pt>
                <c:pt idx="499">
                  <c:v>4.1894411599999071</c:v>
                </c:pt>
                <c:pt idx="500">
                  <c:v>4.1894199999999069</c:v>
                </c:pt>
                <c:pt idx="501">
                  <c:v>4.1893988399999067</c:v>
                </c:pt>
                <c:pt idx="502">
                  <c:v>4.1893776799999065</c:v>
                </c:pt>
                <c:pt idx="503">
                  <c:v>4.1893565199999063</c:v>
                </c:pt>
                <c:pt idx="504">
                  <c:v>4.1893353599999061</c:v>
                </c:pt>
                <c:pt idx="505">
                  <c:v>4.189314199999906</c:v>
                </c:pt>
                <c:pt idx="506">
                  <c:v>4.1892930399999058</c:v>
                </c:pt>
                <c:pt idx="507">
                  <c:v>4.1892718799999056</c:v>
                </c:pt>
                <c:pt idx="508">
                  <c:v>4.1892507199999054</c:v>
                </c:pt>
                <c:pt idx="509">
                  <c:v>4.1892295599999052</c:v>
                </c:pt>
                <c:pt idx="510">
                  <c:v>4.189208399999905</c:v>
                </c:pt>
                <c:pt idx="511">
                  <c:v>4.1891872399999048</c:v>
                </c:pt>
                <c:pt idx="512">
                  <c:v>4.1891660799999046</c:v>
                </c:pt>
                <c:pt idx="513">
                  <c:v>4.1891449199999045</c:v>
                </c:pt>
                <c:pt idx="514">
                  <c:v>4.1891237599999043</c:v>
                </c:pt>
                <c:pt idx="515">
                  <c:v>4.1891025999999041</c:v>
                </c:pt>
                <c:pt idx="516">
                  <c:v>4.1890814399999039</c:v>
                </c:pt>
                <c:pt idx="517">
                  <c:v>4.1890602799999037</c:v>
                </c:pt>
                <c:pt idx="518">
                  <c:v>4.1890391199999035</c:v>
                </c:pt>
                <c:pt idx="519">
                  <c:v>4.1890179599999033</c:v>
                </c:pt>
                <c:pt idx="520">
                  <c:v>4.1889967999999032</c:v>
                </c:pt>
                <c:pt idx="521">
                  <c:v>4.188975639999903</c:v>
                </c:pt>
                <c:pt idx="522">
                  <c:v>4.1889544799999028</c:v>
                </c:pt>
                <c:pt idx="523">
                  <c:v>4.1889333199999026</c:v>
                </c:pt>
                <c:pt idx="524">
                  <c:v>4.1889121599999024</c:v>
                </c:pt>
                <c:pt idx="525">
                  <c:v>4.1888909999999022</c:v>
                </c:pt>
                <c:pt idx="526">
                  <c:v>4.188869839999902</c:v>
                </c:pt>
                <c:pt idx="527">
                  <c:v>4.1888486799999018</c:v>
                </c:pt>
                <c:pt idx="528">
                  <c:v>4.1888275199999017</c:v>
                </c:pt>
                <c:pt idx="529">
                  <c:v>4.1888063599999015</c:v>
                </c:pt>
                <c:pt idx="530">
                  <c:v>4.1887851999999013</c:v>
                </c:pt>
                <c:pt idx="531">
                  <c:v>4.1887640399999011</c:v>
                </c:pt>
                <c:pt idx="532">
                  <c:v>4.1887428799999009</c:v>
                </c:pt>
                <c:pt idx="533">
                  <c:v>4.1887217199999007</c:v>
                </c:pt>
                <c:pt idx="534">
                  <c:v>4.1887005599999005</c:v>
                </c:pt>
                <c:pt idx="535">
                  <c:v>4.1886793999999004</c:v>
                </c:pt>
                <c:pt idx="536">
                  <c:v>4.1886582399999002</c:v>
                </c:pt>
                <c:pt idx="537">
                  <c:v>4.1886370799999</c:v>
                </c:pt>
                <c:pt idx="538">
                  <c:v>4.1886159199998998</c:v>
                </c:pt>
                <c:pt idx="539">
                  <c:v>4.1885947599998996</c:v>
                </c:pt>
                <c:pt idx="540">
                  <c:v>4.1885735999998994</c:v>
                </c:pt>
                <c:pt idx="541">
                  <c:v>4.1885524399998992</c:v>
                </c:pt>
                <c:pt idx="542">
                  <c:v>4.188531279999899</c:v>
                </c:pt>
                <c:pt idx="543">
                  <c:v>4.1885101199998989</c:v>
                </c:pt>
                <c:pt idx="544">
                  <c:v>4.1884889599998987</c:v>
                </c:pt>
                <c:pt idx="545">
                  <c:v>4.1884677999998985</c:v>
                </c:pt>
                <c:pt idx="546">
                  <c:v>4.1884466399998983</c:v>
                </c:pt>
                <c:pt idx="547">
                  <c:v>4.1884254799998981</c:v>
                </c:pt>
                <c:pt idx="548">
                  <c:v>4.1884043199998979</c:v>
                </c:pt>
                <c:pt idx="549">
                  <c:v>4.1883831599998977</c:v>
                </c:pt>
                <c:pt idx="550">
                  <c:v>4.1883619999998976</c:v>
                </c:pt>
                <c:pt idx="551">
                  <c:v>4.1883408399998974</c:v>
                </c:pt>
                <c:pt idx="552">
                  <c:v>4.1883196799998972</c:v>
                </c:pt>
                <c:pt idx="553">
                  <c:v>4.188298519999897</c:v>
                </c:pt>
                <c:pt idx="554">
                  <c:v>4.1882773599998968</c:v>
                </c:pt>
                <c:pt idx="555">
                  <c:v>4.1882561999998966</c:v>
                </c:pt>
                <c:pt idx="556">
                  <c:v>4.1882350399998964</c:v>
                </c:pt>
                <c:pt idx="557">
                  <c:v>4.1882138799998962</c:v>
                </c:pt>
                <c:pt idx="558">
                  <c:v>4.1881927199998961</c:v>
                </c:pt>
                <c:pt idx="559">
                  <c:v>4.1881715599998959</c:v>
                </c:pt>
                <c:pt idx="560">
                  <c:v>4.1881503999998957</c:v>
                </c:pt>
                <c:pt idx="561">
                  <c:v>4.1881292399998955</c:v>
                </c:pt>
                <c:pt idx="562">
                  <c:v>4.1881080799998953</c:v>
                </c:pt>
                <c:pt idx="563">
                  <c:v>4.1880869199998951</c:v>
                </c:pt>
                <c:pt idx="564">
                  <c:v>4.1880657599998949</c:v>
                </c:pt>
                <c:pt idx="565">
                  <c:v>4.1880445999998948</c:v>
                </c:pt>
                <c:pt idx="566">
                  <c:v>4.1880234399998946</c:v>
                </c:pt>
                <c:pt idx="567">
                  <c:v>4.1880022799998944</c:v>
                </c:pt>
                <c:pt idx="568">
                  <c:v>4.1879811199998942</c:v>
                </c:pt>
                <c:pt idx="569">
                  <c:v>4.187959959999894</c:v>
                </c:pt>
                <c:pt idx="570">
                  <c:v>4.1879387999998938</c:v>
                </c:pt>
                <c:pt idx="571">
                  <c:v>4.1879176399998936</c:v>
                </c:pt>
                <c:pt idx="572">
                  <c:v>4.1878964799998935</c:v>
                </c:pt>
                <c:pt idx="573">
                  <c:v>4.1878753199998933</c:v>
                </c:pt>
                <c:pt idx="574">
                  <c:v>4.1878541599998931</c:v>
                </c:pt>
                <c:pt idx="575">
                  <c:v>4.1878329999998929</c:v>
                </c:pt>
                <c:pt idx="576">
                  <c:v>4.1878118399998927</c:v>
                </c:pt>
                <c:pt idx="577">
                  <c:v>4.1877906799998925</c:v>
                </c:pt>
                <c:pt idx="578">
                  <c:v>4.1877695199998923</c:v>
                </c:pt>
                <c:pt idx="579">
                  <c:v>4.1877483599998921</c:v>
                </c:pt>
                <c:pt idx="580">
                  <c:v>4.187727199999892</c:v>
                </c:pt>
                <c:pt idx="581">
                  <c:v>4.1877060399998918</c:v>
                </c:pt>
                <c:pt idx="582">
                  <c:v>4.1876848799998916</c:v>
                </c:pt>
                <c:pt idx="583">
                  <c:v>4.1876637199998914</c:v>
                </c:pt>
                <c:pt idx="584">
                  <c:v>4.1876425599998912</c:v>
                </c:pt>
                <c:pt idx="585">
                  <c:v>4.187621399999891</c:v>
                </c:pt>
                <c:pt idx="586">
                  <c:v>4.1876002399998908</c:v>
                </c:pt>
                <c:pt idx="587">
                  <c:v>4.1875790799998907</c:v>
                </c:pt>
                <c:pt idx="588">
                  <c:v>4.1875579199998905</c:v>
                </c:pt>
                <c:pt idx="589">
                  <c:v>4.1875367599998903</c:v>
                </c:pt>
                <c:pt idx="590">
                  <c:v>4.1875155999998901</c:v>
                </c:pt>
                <c:pt idx="591">
                  <c:v>4.1874944399998899</c:v>
                </c:pt>
                <c:pt idx="592">
                  <c:v>4.1874732799998897</c:v>
                </c:pt>
                <c:pt idx="593">
                  <c:v>4.1874521199998895</c:v>
                </c:pt>
                <c:pt idx="594">
                  <c:v>4.1874309599998893</c:v>
                </c:pt>
                <c:pt idx="595">
                  <c:v>4.1874097999998892</c:v>
                </c:pt>
                <c:pt idx="596">
                  <c:v>4.187388639999889</c:v>
                </c:pt>
                <c:pt idx="597">
                  <c:v>4.1873674799998888</c:v>
                </c:pt>
                <c:pt idx="598">
                  <c:v>4.1873463199998886</c:v>
                </c:pt>
                <c:pt idx="599">
                  <c:v>4.1873251599998884</c:v>
                </c:pt>
                <c:pt idx="600">
                  <c:v>4.1873039999998882</c:v>
                </c:pt>
                <c:pt idx="601">
                  <c:v>4.187282839999888</c:v>
                </c:pt>
                <c:pt idx="602">
                  <c:v>4.1872616799998879</c:v>
                </c:pt>
                <c:pt idx="603">
                  <c:v>4.1872405199998877</c:v>
                </c:pt>
                <c:pt idx="604">
                  <c:v>4.1872193599998875</c:v>
                </c:pt>
                <c:pt idx="605">
                  <c:v>4.1871981999998873</c:v>
                </c:pt>
                <c:pt idx="606">
                  <c:v>4.1871770399998871</c:v>
                </c:pt>
                <c:pt idx="607">
                  <c:v>4.1871558799998869</c:v>
                </c:pt>
                <c:pt idx="608">
                  <c:v>4.1871347199998867</c:v>
                </c:pt>
                <c:pt idx="609">
                  <c:v>4.1871135599998865</c:v>
                </c:pt>
                <c:pt idx="610">
                  <c:v>4.1870923999998864</c:v>
                </c:pt>
                <c:pt idx="611">
                  <c:v>4.1870712399998862</c:v>
                </c:pt>
                <c:pt idx="612">
                  <c:v>4.187050079999886</c:v>
                </c:pt>
                <c:pt idx="613">
                  <c:v>4.1870289199998858</c:v>
                </c:pt>
                <c:pt idx="614">
                  <c:v>4.1870077599998856</c:v>
                </c:pt>
                <c:pt idx="615">
                  <c:v>4.1869865999998854</c:v>
                </c:pt>
                <c:pt idx="616">
                  <c:v>4.1869654399998852</c:v>
                </c:pt>
                <c:pt idx="617">
                  <c:v>4.1869442799998851</c:v>
                </c:pt>
                <c:pt idx="618">
                  <c:v>4.1869231199998849</c:v>
                </c:pt>
                <c:pt idx="619">
                  <c:v>4.1869019599998847</c:v>
                </c:pt>
                <c:pt idx="620">
                  <c:v>4.1868807999998845</c:v>
                </c:pt>
                <c:pt idx="621">
                  <c:v>4.1868596399998843</c:v>
                </c:pt>
                <c:pt idx="622">
                  <c:v>4.1868384799998841</c:v>
                </c:pt>
                <c:pt idx="623">
                  <c:v>4.1868173199998839</c:v>
                </c:pt>
                <c:pt idx="624">
                  <c:v>4.1867961599998837</c:v>
                </c:pt>
                <c:pt idx="625">
                  <c:v>4.1867749999998836</c:v>
                </c:pt>
                <c:pt idx="626">
                  <c:v>4.1867538399998834</c:v>
                </c:pt>
                <c:pt idx="627">
                  <c:v>4.1867326799998832</c:v>
                </c:pt>
                <c:pt idx="628">
                  <c:v>4.186711519999883</c:v>
                </c:pt>
                <c:pt idx="629">
                  <c:v>4.1866903599998828</c:v>
                </c:pt>
                <c:pt idx="630">
                  <c:v>4.1866691999998826</c:v>
                </c:pt>
                <c:pt idx="631">
                  <c:v>4.1866480399998824</c:v>
                </c:pt>
                <c:pt idx="632">
                  <c:v>4.1866268799998823</c:v>
                </c:pt>
                <c:pt idx="633">
                  <c:v>4.1866057199998821</c:v>
                </c:pt>
                <c:pt idx="634">
                  <c:v>4.1865845599998819</c:v>
                </c:pt>
                <c:pt idx="635">
                  <c:v>4.1865633999998817</c:v>
                </c:pt>
                <c:pt idx="636">
                  <c:v>4.1865422399998815</c:v>
                </c:pt>
                <c:pt idx="637">
                  <c:v>4.1865210799998813</c:v>
                </c:pt>
                <c:pt idx="638">
                  <c:v>4.1864999199998811</c:v>
                </c:pt>
                <c:pt idx="639">
                  <c:v>4.1864787599998809</c:v>
                </c:pt>
                <c:pt idx="640">
                  <c:v>4.1864575999998808</c:v>
                </c:pt>
                <c:pt idx="641">
                  <c:v>4.1864364399998806</c:v>
                </c:pt>
                <c:pt idx="642">
                  <c:v>4.1864152799998804</c:v>
                </c:pt>
                <c:pt idx="643">
                  <c:v>4.1863941199998802</c:v>
                </c:pt>
                <c:pt idx="644">
                  <c:v>4.18637295999988</c:v>
                </c:pt>
                <c:pt idx="645">
                  <c:v>4.1863517999998798</c:v>
                </c:pt>
                <c:pt idx="646">
                  <c:v>4.1863306399998796</c:v>
                </c:pt>
                <c:pt idx="647">
                  <c:v>4.1863094799998795</c:v>
                </c:pt>
                <c:pt idx="648">
                  <c:v>4.1862883199998793</c:v>
                </c:pt>
                <c:pt idx="649">
                  <c:v>4.1862671599998791</c:v>
                </c:pt>
                <c:pt idx="650">
                  <c:v>4.1862459999998789</c:v>
                </c:pt>
                <c:pt idx="651">
                  <c:v>4.1862248399998787</c:v>
                </c:pt>
                <c:pt idx="652">
                  <c:v>4.1862036799998785</c:v>
                </c:pt>
                <c:pt idx="653">
                  <c:v>4.1861825199998783</c:v>
                </c:pt>
                <c:pt idx="654">
                  <c:v>4.1861613599998782</c:v>
                </c:pt>
                <c:pt idx="655">
                  <c:v>4.186140199999878</c:v>
                </c:pt>
                <c:pt idx="656">
                  <c:v>4.1861190399998778</c:v>
                </c:pt>
                <c:pt idx="657">
                  <c:v>4.1860978799998776</c:v>
                </c:pt>
                <c:pt idx="658">
                  <c:v>4.1860767199998774</c:v>
                </c:pt>
                <c:pt idx="659">
                  <c:v>4.1860555599998772</c:v>
                </c:pt>
                <c:pt idx="660">
                  <c:v>4.186034399999877</c:v>
                </c:pt>
                <c:pt idx="661">
                  <c:v>4.1860132399998768</c:v>
                </c:pt>
                <c:pt idx="662">
                  <c:v>4.1859920799998767</c:v>
                </c:pt>
                <c:pt idx="663">
                  <c:v>4.1859709199998765</c:v>
                </c:pt>
                <c:pt idx="664">
                  <c:v>4.1859497599998763</c:v>
                </c:pt>
                <c:pt idx="665">
                  <c:v>4.1859285999998761</c:v>
                </c:pt>
                <c:pt idx="666">
                  <c:v>4.1859074399998759</c:v>
                </c:pt>
                <c:pt idx="667">
                  <c:v>4.1858862799998757</c:v>
                </c:pt>
                <c:pt idx="668">
                  <c:v>4.1858651199998755</c:v>
                </c:pt>
                <c:pt idx="669">
                  <c:v>4.1858439599998754</c:v>
                </c:pt>
                <c:pt idx="670">
                  <c:v>4.1858227999998752</c:v>
                </c:pt>
                <c:pt idx="671">
                  <c:v>4.185801639999875</c:v>
                </c:pt>
                <c:pt idx="672">
                  <c:v>4.1857804799998748</c:v>
                </c:pt>
                <c:pt idx="673">
                  <c:v>4.1857593199998746</c:v>
                </c:pt>
                <c:pt idx="674">
                  <c:v>4.1857381599998744</c:v>
                </c:pt>
                <c:pt idx="675">
                  <c:v>4.1857169999998742</c:v>
                </c:pt>
                <c:pt idx="676">
                  <c:v>4.185695839999874</c:v>
                </c:pt>
                <c:pt idx="677">
                  <c:v>4.1856746799998739</c:v>
                </c:pt>
                <c:pt idx="678">
                  <c:v>4.1856535199998737</c:v>
                </c:pt>
                <c:pt idx="679">
                  <c:v>4.1856323599998735</c:v>
                </c:pt>
                <c:pt idx="680">
                  <c:v>4.1856111999998733</c:v>
                </c:pt>
                <c:pt idx="681">
                  <c:v>4.1855900399998731</c:v>
                </c:pt>
                <c:pt idx="682">
                  <c:v>4.1855688799998729</c:v>
                </c:pt>
                <c:pt idx="683">
                  <c:v>4.1855477199998727</c:v>
                </c:pt>
                <c:pt idx="684">
                  <c:v>4.1855265599998726</c:v>
                </c:pt>
                <c:pt idx="685">
                  <c:v>4.1855053999998724</c:v>
                </c:pt>
                <c:pt idx="686">
                  <c:v>4.1854842399998722</c:v>
                </c:pt>
                <c:pt idx="687">
                  <c:v>4.185463079999872</c:v>
                </c:pt>
                <c:pt idx="688">
                  <c:v>4.1854419199998718</c:v>
                </c:pt>
                <c:pt idx="689">
                  <c:v>4.1854207599998716</c:v>
                </c:pt>
                <c:pt idx="690">
                  <c:v>4.1853995999998714</c:v>
                </c:pt>
                <c:pt idx="691">
                  <c:v>4.1853784399998712</c:v>
                </c:pt>
                <c:pt idx="692">
                  <c:v>4.1853572799998711</c:v>
                </c:pt>
                <c:pt idx="693">
                  <c:v>4.1853361199998709</c:v>
                </c:pt>
                <c:pt idx="694">
                  <c:v>4.1853149599998707</c:v>
                </c:pt>
                <c:pt idx="695">
                  <c:v>4.1852937999998705</c:v>
                </c:pt>
                <c:pt idx="696">
                  <c:v>4.1852726399998703</c:v>
                </c:pt>
                <c:pt idx="697">
                  <c:v>4.1852514799998701</c:v>
                </c:pt>
                <c:pt idx="698">
                  <c:v>4.1852303199998699</c:v>
                </c:pt>
                <c:pt idx="699">
                  <c:v>4.1852091599998698</c:v>
                </c:pt>
                <c:pt idx="700">
                  <c:v>4.1851879999998696</c:v>
                </c:pt>
                <c:pt idx="701">
                  <c:v>4.1851668399998694</c:v>
                </c:pt>
                <c:pt idx="702">
                  <c:v>4.1851456799998692</c:v>
                </c:pt>
                <c:pt idx="703">
                  <c:v>4.185124519999869</c:v>
                </c:pt>
                <c:pt idx="704">
                  <c:v>4.1851033599998688</c:v>
                </c:pt>
                <c:pt idx="705">
                  <c:v>4.1850821999998686</c:v>
                </c:pt>
                <c:pt idx="706">
                  <c:v>4.1850610399998684</c:v>
                </c:pt>
                <c:pt idx="707">
                  <c:v>4.1850398799998683</c:v>
                </c:pt>
                <c:pt idx="708">
                  <c:v>4.1850187199998681</c:v>
                </c:pt>
                <c:pt idx="709">
                  <c:v>4.1849975599998679</c:v>
                </c:pt>
                <c:pt idx="710">
                  <c:v>4.1849763999998677</c:v>
                </c:pt>
                <c:pt idx="711">
                  <c:v>4.1849552399998675</c:v>
                </c:pt>
                <c:pt idx="712">
                  <c:v>4.1849340799998673</c:v>
                </c:pt>
                <c:pt idx="713">
                  <c:v>4.1849129199998671</c:v>
                </c:pt>
                <c:pt idx="714">
                  <c:v>4.184891759999867</c:v>
                </c:pt>
                <c:pt idx="715">
                  <c:v>4.1848705999998668</c:v>
                </c:pt>
                <c:pt idx="716">
                  <c:v>4.1848494399998666</c:v>
                </c:pt>
                <c:pt idx="717">
                  <c:v>4.1848282799998664</c:v>
                </c:pt>
                <c:pt idx="718">
                  <c:v>4.1848071199998662</c:v>
                </c:pt>
                <c:pt idx="719">
                  <c:v>4.184785959999866</c:v>
                </c:pt>
                <c:pt idx="720">
                  <c:v>4.1847647999998658</c:v>
                </c:pt>
                <c:pt idx="721">
                  <c:v>4.1847436399998656</c:v>
                </c:pt>
                <c:pt idx="722">
                  <c:v>4.1847224799998655</c:v>
                </c:pt>
                <c:pt idx="723">
                  <c:v>4.1847013199998653</c:v>
                </c:pt>
                <c:pt idx="724">
                  <c:v>4.1846801599998651</c:v>
                </c:pt>
                <c:pt idx="725">
                  <c:v>4.1846589999998649</c:v>
                </c:pt>
                <c:pt idx="726">
                  <c:v>4.1846378399998647</c:v>
                </c:pt>
                <c:pt idx="727">
                  <c:v>4.1846166799998645</c:v>
                </c:pt>
                <c:pt idx="728">
                  <c:v>4.1845955199998643</c:v>
                </c:pt>
                <c:pt idx="729">
                  <c:v>4.1845743599998642</c:v>
                </c:pt>
                <c:pt idx="730">
                  <c:v>4.184553199999864</c:v>
                </c:pt>
                <c:pt idx="731">
                  <c:v>4.1845320399998638</c:v>
                </c:pt>
                <c:pt idx="732">
                  <c:v>4.1845108799998636</c:v>
                </c:pt>
                <c:pt idx="733">
                  <c:v>4.1844897199998634</c:v>
                </c:pt>
                <c:pt idx="734">
                  <c:v>4.1844685599998632</c:v>
                </c:pt>
                <c:pt idx="735">
                  <c:v>4.184447399999863</c:v>
                </c:pt>
                <c:pt idx="736">
                  <c:v>4.1844262399998629</c:v>
                </c:pt>
                <c:pt idx="737">
                  <c:v>4.1844050799998627</c:v>
                </c:pt>
                <c:pt idx="738">
                  <c:v>4.1843839199998625</c:v>
                </c:pt>
                <c:pt idx="739">
                  <c:v>4.1843627599998623</c:v>
                </c:pt>
                <c:pt idx="740">
                  <c:v>4.1843415999998621</c:v>
                </c:pt>
                <c:pt idx="741">
                  <c:v>4.1843204399998619</c:v>
                </c:pt>
                <c:pt idx="742">
                  <c:v>4.1842992799998617</c:v>
                </c:pt>
                <c:pt idx="743">
                  <c:v>4.1842781199998615</c:v>
                </c:pt>
                <c:pt idx="744">
                  <c:v>4.1842569599998614</c:v>
                </c:pt>
                <c:pt idx="745">
                  <c:v>4.1842357999998612</c:v>
                </c:pt>
                <c:pt idx="746">
                  <c:v>4.184214639999861</c:v>
                </c:pt>
                <c:pt idx="747">
                  <c:v>4.1841934799998608</c:v>
                </c:pt>
                <c:pt idx="748">
                  <c:v>4.1841723199998606</c:v>
                </c:pt>
                <c:pt idx="749">
                  <c:v>4.1841511599998604</c:v>
                </c:pt>
                <c:pt idx="750">
                  <c:v>4.1841299999998602</c:v>
                </c:pt>
                <c:pt idx="751">
                  <c:v>4.1841088399998601</c:v>
                </c:pt>
                <c:pt idx="752">
                  <c:v>4.1840876799998599</c:v>
                </c:pt>
                <c:pt idx="753">
                  <c:v>4.1840665199998597</c:v>
                </c:pt>
                <c:pt idx="754">
                  <c:v>4.1840453599998595</c:v>
                </c:pt>
                <c:pt idx="755">
                  <c:v>4.1840241999998593</c:v>
                </c:pt>
                <c:pt idx="756">
                  <c:v>4.1840030399998591</c:v>
                </c:pt>
                <c:pt idx="757">
                  <c:v>4.1839818799998589</c:v>
                </c:pt>
                <c:pt idx="758">
                  <c:v>4.1839607199998587</c:v>
                </c:pt>
                <c:pt idx="759">
                  <c:v>4.1839395599998586</c:v>
                </c:pt>
                <c:pt idx="760">
                  <c:v>4.1839183999998584</c:v>
                </c:pt>
                <c:pt idx="761">
                  <c:v>4.1838972399998582</c:v>
                </c:pt>
                <c:pt idx="762">
                  <c:v>4.183876079999858</c:v>
                </c:pt>
                <c:pt idx="763">
                  <c:v>4.1838549199998578</c:v>
                </c:pt>
                <c:pt idx="764">
                  <c:v>4.1838337599998576</c:v>
                </c:pt>
                <c:pt idx="765">
                  <c:v>4.1838125999998574</c:v>
                </c:pt>
                <c:pt idx="766">
                  <c:v>4.1837914399998573</c:v>
                </c:pt>
                <c:pt idx="767">
                  <c:v>4.1837702799998571</c:v>
                </c:pt>
                <c:pt idx="768">
                  <c:v>4.1837491199998569</c:v>
                </c:pt>
                <c:pt idx="769">
                  <c:v>4.1837279599998567</c:v>
                </c:pt>
                <c:pt idx="770">
                  <c:v>4.1837067999998565</c:v>
                </c:pt>
                <c:pt idx="771">
                  <c:v>4.1836856399998563</c:v>
                </c:pt>
                <c:pt idx="772">
                  <c:v>4.1836644799998561</c:v>
                </c:pt>
                <c:pt idx="773">
                  <c:v>4.1836433199998559</c:v>
                </c:pt>
                <c:pt idx="774">
                  <c:v>4.1836221599998558</c:v>
                </c:pt>
                <c:pt idx="775">
                  <c:v>4.1836009999998556</c:v>
                </c:pt>
                <c:pt idx="776">
                  <c:v>4.1835798399998554</c:v>
                </c:pt>
                <c:pt idx="777">
                  <c:v>4.1835586799998552</c:v>
                </c:pt>
                <c:pt idx="778">
                  <c:v>4.183537519999855</c:v>
                </c:pt>
                <c:pt idx="779">
                  <c:v>4.1835163599998548</c:v>
                </c:pt>
                <c:pt idx="780">
                  <c:v>4.1834951999998546</c:v>
                </c:pt>
                <c:pt idx="781">
                  <c:v>4.1834740399998545</c:v>
                </c:pt>
                <c:pt idx="782">
                  <c:v>4.1834528799998543</c:v>
                </c:pt>
                <c:pt idx="783">
                  <c:v>4.1834317199998541</c:v>
                </c:pt>
                <c:pt idx="784">
                  <c:v>4.1834105599998539</c:v>
                </c:pt>
                <c:pt idx="785">
                  <c:v>4.1833893999998537</c:v>
                </c:pt>
                <c:pt idx="786">
                  <c:v>4.1833682399998535</c:v>
                </c:pt>
                <c:pt idx="787">
                  <c:v>4.1833470799998533</c:v>
                </c:pt>
                <c:pt idx="788">
                  <c:v>4.1833259199998531</c:v>
                </c:pt>
                <c:pt idx="789">
                  <c:v>4.183304759999853</c:v>
                </c:pt>
                <c:pt idx="790">
                  <c:v>4.1832835999998528</c:v>
                </c:pt>
                <c:pt idx="791">
                  <c:v>4.1832624399998526</c:v>
                </c:pt>
                <c:pt idx="792">
                  <c:v>4.1832412799998524</c:v>
                </c:pt>
                <c:pt idx="793">
                  <c:v>4.1832201199998522</c:v>
                </c:pt>
                <c:pt idx="794">
                  <c:v>4.183198959999852</c:v>
                </c:pt>
                <c:pt idx="795">
                  <c:v>4.1831777999998518</c:v>
                </c:pt>
                <c:pt idx="796">
                  <c:v>4.1831566399998517</c:v>
                </c:pt>
                <c:pt idx="797">
                  <c:v>4.1831354799998515</c:v>
                </c:pt>
                <c:pt idx="798">
                  <c:v>4.1831143199998513</c:v>
                </c:pt>
                <c:pt idx="799">
                  <c:v>4.1830931599998511</c:v>
                </c:pt>
                <c:pt idx="800">
                  <c:v>4.1830719999998509</c:v>
                </c:pt>
                <c:pt idx="801">
                  <c:v>4.1830508399998507</c:v>
                </c:pt>
                <c:pt idx="802">
                  <c:v>4.1830296799998505</c:v>
                </c:pt>
                <c:pt idx="803">
                  <c:v>4.1830085199998503</c:v>
                </c:pt>
                <c:pt idx="804">
                  <c:v>4.1829873599998502</c:v>
                </c:pt>
                <c:pt idx="805">
                  <c:v>4.18296619999985</c:v>
                </c:pt>
                <c:pt idx="806">
                  <c:v>4.1829450399998498</c:v>
                </c:pt>
                <c:pt idx="807">
                  <c:v>4.1829238799998496</c:v>
                </c:pt>
                <c:pt idx="808">
                  <c:v>4.1829027199998494</c:v>
                </c:pt>
                <c:pt idx="809">
                  <c:v>4.1828815599998492</c:v>
                </c:pt>
                <c:pt idx="810">
                  <c:v>4.182860399999849</c:v>
                </c:pt>
                <c:pt idx="811">
                  <c:v>4.1828392399998489</c:v>
                </c:pt>
                <c:pt idx="812">
                  <c:v>4.1828180799998487</c:v>
                </c:pt>
                <c:pt idx="813">
                  <c:v>4.1827969199998485</c:v>
                </c:pt>
                <c:pt idx="814">
                  <c:v>4.1827757599998483</c:v>
                </c:pt>
                <c:pt idx="815">
                  <c:v>4.1827545999998481</c:v>
                </c:pt>
                <c:pt idx="816">
                  <c:v>4.1827334399998479</c:v>
                </c:pt>
                <c:pt idx="817">
                  <c:v>4.1827122799998477</c:v>
                </c:pt>
                <c:pt idx="818">
                  <c:v>4.1826911199998476</c:v>
                </c:pt>
                <c:pt idx="819">
                  <c:v>4.1826699599998474</c:v>
                </c:pt>
                <c:pt idx="820">
                  <c:v>4.1826487999998472</c:v>
                </c:pt>
                <c:pt idx="821">
                  <c:v>4.182627639999847</c:v>
                </c:pt>
                <c:pt idx="822">
                  <c:v>4.1826064799998468</c:v>
                </c:pt>
                <c:pt idx="823">
                  <c:v>4.1825853199998466</c:v>
                </c:pt>
                <c:pt idx="824">
                  <c:v>4.1825641599998464</c:v>
                </c:pt>
                <c:pt idx="825">
                  <c:v>4.1825429999998462</c:v>
                </c:pt>
                <c:pt idx="826">
                  <c:v>4.1825218399998461</c:v>
                </c:pt>
                <c:pt idx="827">
                  <c:v>4.1825006799998459</c:v>
                </c:pt>
                <c:pt idx="828">
                  <c:v>4.1824795199998457</c:v>
                </c:pt>
                <c:pt idx="829">
                  <c:v>4.1824583599998455</c:v>
                </c:pt>
                <c:pt idx="830">
                  <c:v>4.1824371999998453</c:v>
                </c:pt>
                <c:pt idx="831">
                  <c:v>4.1824160399998451</c:v>
                </c:pt>
                <c:pt idx="832">
                  <c:v>4.1823948799998449</c:v>
                </c:pt>
                <c:pt idx="833">
                  <c:v>4.1823737199998448</c:v>
                </c:pt>
                <c:pt idx="834">
                  <c:v>4.1823525599998446</c:v>
                </c:pt>
                <c:pt idx="835">
                  <c:v>4.1823313999998444</c:v>
                </c:pt>
                <c:pt idx="836">
                  <c:v>4.1823102399998442</c:v>
                </c:pt>
                <c:pt idx="837">
                  <c:v>4.182289079999844</c:v>
                </c:pt>
                <c:pt idx="838">
                  <c:v>4.1822679199998438</c:v>
                </c:pt>
                <c:pt idx="839">
                  <c:v>4.1822467599998436</c:v>
                </c:pt>
                <c:pt idx="840">
                  <c:v>4.1822255999998434</c:v>
                </c:pt>
                <c:pt idx="841">
                  <c:v>4.1822044399998433</c:v>
                </c:pt>
                <c:pt idx="842">
                  <c:v>4.1821832799998431</c:v>
                </c:pt>
                <c:pt idx="843">
                  <c:v>4.1821621199998429</c:v>
                </c:pt>
                <c:pt idx="844">
                  <c:v>4.1821409599998427</c:v>
                </c:pt>
                <c:pt idx="845">
                  <c:v>4.1821197999998425</c:v>
                </c:pt>
                <c:pt idx="846">
                  <c:v>4.1820986399998423</c:v>
                </c:pt>
                <c:pt idx="847">
                  <c:v>4.1820774799998421</c:v>
                </c:pt>
                <c:pt idx="848">
                  <c:v>4.182056319999842</c:v>
                </c:pt>
                <c:pt idx="849">
                  <c:v>4.1820351599998418</c:v>
                </c:pt>
                <c:pt idx="850">
                  <c:v>4.1820139999998416</c:v>
                </c:pt>
                <c:pt idx="851">
                  <c:v>4.1819928399998414</c:v>
                </c:pt>
                <c:pt idx="852">
                  <c:v>4.1819716799998412</c:v>
                </c:pt>
                <c:pt idx="853">
                  <c:v>4.181950519999841</c:v>
                </c:pt>
                <c:pt idx="854">
                  <c:v>4.1819293599998408</c:v>
                </c:pt>
                <c:pt idx="855">
                  <c:v>4.1819081999998406</c:v>
                </c:pt>
                <c:pt idx="856">
                  <c:v>4.1818870399998405</c:v>
                </c:pt>
                <c:pt idx="857">
                  <c:v>4.1818658799998403</c:v>
                </c:pt>
                <c:pt idx="858">
                  <c:v>4.1818447199998401</c:v>
                </c:pt>
                <c:pt idx="859">
                  <c:v>4.1818235599998399</c:v>
                </c:pt>
                <c:pt idx="860">
                  <c:v>4.1818023999998397</c:v>
                </c:pt>
                <c:pt idx="861">
                  <c:v>4.1817812399998395</c:v>
                </c:pt>
                <c:pt idx="862">
                  <c:v>4.1817600799998393</c:v>
                </c:pt>
                <c:pt idx="863">
                  <c:v>4.1817389199998392</c:v>
                </c:pt>
                <c:pt idx="864">
                  <c:v>4.181717759999839</c:v>
                </c:pt>
                <c:pt idx="865">
                  <c:v>4.1816965999998388</c:v>
                </c:pt>
                <c:pt idx="866">
                  <c:v>4.1816754399998386</c:v>
                </c:pt>
                <c:pt idx="867">
                  <c:v>4.1816542799998384</c:v>
                </c:pt>
                <c:pt idx="868">
                  <c:v>4.1816331199998382</c:v>
                </c:pt>
                <c:pt idx="869">
                  <c:v>4.181611959999838</c:v>
                </c:pt>
                <c:pt idx="870">
                  <c:v>4.1815907999998378</c:v>
                </c:pt>
                <c:pt idx="871">
                  <c:v>4.1815696399998377</c:v>
                </c:pt>
                <c:pt idx="872">
                  <c:v>4.1815484799998375</c:v>
                </c:pt>
                <c:pt idx="873">
                  <c:v>4.1815273199998373</c:v>
                </c:pt>
                <c:pt idx="874">
                  <c:v>4.1815061599998371</c:v>
                </c:pt>
                <c:pt idx="875">
                  <c:v>4.1814849999998369</c:v>
                </c:pt>
                <c:pt idx="876">
                  <c:v>4.1814638399998367</c:v>
                </c:pt>
                <c:pt idx="877">
                  <c:v>4.1814426799998365</c:v>
                </c:pt>
                <c:pt idx="878">
                  <c:v>4.1814215199998364</c:v>
                </c:pt>
                <c:pt idx="879">
                  <c:v>4.1814003599998362</c:v>
                </c:pt>
                <c:pt idx="880">
                  <c:v>4.181379199999836</c:v>
                </c:pt>
                <c:pt idx="881">
                  <c:v>4.1813580399998358</c:v>
                </c:pt>
                <c:pt idx="882">
                  <c:v>4.1813368799998356</c:v>
                </c:pt>
                <c:pt idx="883">
                  <c:v>4.1813157199998354</c:v>
                </c:pt>
                <c:pt idx="884">
                  <c:v>4.1812945599998352</c:v>
                </c:pt>
                <c:pt idx="885">
                  <c:v>4.181273399999835</c:v>
                </c:pt>
                <c:pt idx="886">
                  <c:v>4.1812522399998349</c:v>
                </c:pt>
                <c:pt idx="887">
                  <c:v>4.1812310799998347</c:v>
                </c:pt>
                <c:pt idx="888">
                  <c:v>4.1812099199998345</c:v>
                </c:pt>
                <c:pt idx="889">
                  <c:v>4.1811887599998343</c:v>
                </c:pt>
                <c:pt idx="890">
                  <c:v>4.1811675999998341</c:v>
                </c:pt>
                <c:pt idx="891">
                  <c:v>4.1811464399998339</c:v>
                </c:pt>
                <c:pt idx="892">
                  <c:v>4.1811252799998337</c:v>
                </c:pt>
                <c:pt idx="893">
                  <c:v>4.1811041199998336</c:v>
                </c:pt>
                <c:pt idx="894">
                  <c:v>4.1810829599998334</c:v>
                </c:pt>
                <c:pt idx="895">
                  <c:v>4.1810617999998332</c:v>
                </c:pt>
                <c:pt idx="896">
                  <c:v>4.181040639999833</c:v>
                </c:pt>
                <c:pt idx="897">
                  <c:v>4.1810194799998328</c:v>
                </c:pt>
                <c:pt idx="898">
                  <c:v>4.1809983199998326</c:v>
                </c:pt>
                <c:pt idx="899">
                  <c:v>4.1809771599998324</c:v>
                </c:pt>
                <c:pt idx="900">
                  <c:v>4.1809559999998323</c:v>
                </c:pt>
                <c:pt idx="901">
                  <c:v>4.1809348399998321</c:v>
                </c:pt>
                <c:pt idx="902">
                  <c:v>4.1809136799998319</c:v>
                </c:pt>
                <c:pt idx="903">
                  <c:v>4.1808925199998317</c:v>
                </c:pt>
                <c:pt idx="904">
                  <c:v>4.1808713599998315</c:v>
                </c:pt>
                <c:pt idx="905">
                  <c:v>4.1808501999998313</c:v>
                </c:pt>
                <c:pt idx="906">
                  <c:v>4.1808290399998311</c:v>
                </c:pt>
                <c:pt idx="907">
                  <c:v>4.1808078799998309</c:v>
                </c:pt>
                <c:pt idx="908">
                  <c:v>4.1807867199998308</c:v>
                </c:pt>
                <c:pt idx="909">
                  <c:v>4.1807655599998306</c:v>
                </c:pt>
                <c:pt idx="910">
                  <c:v>4.1807443999998304</c:v>
                </c:pt>
                <c:pt idx="911">
                  <c:v>4.1807232399998302</c:v>
                </c:pt>
                <c:pt idx="912">
                  <c:v>4.18070207999983</c:v>
                </c:pt>
                <c:pt idx="913">
                  <c:v>4.1806809199998298</c:v>
                </c:pt>
                <c:pt idx="914">
                  <c:v>4.1806597599998296</c:v>
                </c:pt>
                <c:pt idx="915">
                  <c:v>4.1806385999998295</c:v>
                </c:pt>
                <c:pt idx="916">
                  <c:v>4.1806174399998293</c:v>
                </c:pt>
                <c:pt idx="917">
                  <c:v>4.1805962799998291</c:v>
                </c:pt>
                <c:pt idx="918">
                  <c:v>4.1805751199998289</c:v>
                </c:pt>
                <c:pt idx="919">
                  <c:v>4.1805539599998287</c:v>
                </c:pt>
                <c:pt idx="920">
                  <c:v>4.1805327999998285</c:v>
                </c:pt>
                <c:pt idx="921">
                  <c:v>4.1805116399998283</c:v>
                </c:pt>
                <c:pt idx="922">
                  <c:v>4.1804904799998281</c:v>
                </c:pt>
                <c:pt idx="923">
                  <c:v>4.180469319999828</c:v>
                </c:pt>
                <c:pt idx="924">
                  <c:v>4.1804481599998278</c:v>
                </c:pt>
                <c:pt idx="925">
                  <c:v>4.1804269999998276</c:v>
                </c:pt>
                <c:pt idx="926">
                  <c:v>4.1804058399998274</c:v>
                </c:pt>
                <c:pt idx="927">
                  <c:v>4.1803846799998272</c:v>
                </c:pt>
                <c:pt idx="928">
                  <c:v>4.180363519999827</c:v>
                </c:pt>
                <c:pt idx="929">
                  <c:v>4.1803423599998268</c:v>
                </c:pt>
                <c:pt idx="930">
                  <c:v>4.1803211999998267</c:v>
                </c:pt>
                <c:pt idx="931">
                  <c:v>4.1803000399998265</c:v>
                </c:pt>
                <c:pt idx="932">
                  <c:v>4.1802788799998263</c:v>
                </c:pt>
                <c:pt idx="933">
                  <c:v>4.1802577199998261</c:v>
                </c:pt>
                <c:pt idx="934">
                  <c:v>4.1802365599998259</c:v>
                </c:pt>
                <c:pt idx="935">
                  <c:v>4.1802153999998257</c:v>
                </c:pt>
                <c:pt idx="936">
                  <c:v>4.1801942399998255</c:v>
                </c:pt>
                <c:pt idx="937">
                  <c:v>4.1801730799998253</c:v>
                </c:pt>
                <c:pt idx="938">
                  <c:v>4.1801519199998252</c:v>
                </c:pt>
                <c:pt idx="939">
                  <c:v>4.180130759999825</c:v>
                </c:pt>
                <c:pt idx="940">
                  <c:v>4.1801095999998248</c:v>
                </c:pt>
                <c:pt idx="941">
                  <c:v>4.1800884399998246</c:v>
                </c:pt>
                <c:pt idx="942">
                  <c:v>4.1800672799998244</c:v>
                </c:pt>
                <c:pt idx="943">
                  <c:v>4.1800461199998242</c:v>
                </c:pt>
                <c:pt idx="944">
                  <c:v>4.180024959999824</c:v>
                </c:pt>
                <c:pt idx="945">
                  <c:v>4.1800037999998239</c:v>
                </c:pt>
                <c:pt idx="946">
                  <c:v>4.1799826399998237</c:v>
                </c:pt>
                <c:pt idx="947">
                  <c:v>4.1799614799998235</c:v>
                </c:pt>
                <c:pt idx="948">
                  <c:v>4.1799403199998233</c:v>
                </c:pt>
                <c:pt idx="949">
                  <c:v>4.1799191599998231</c:v>
                </c:pt>
                <c:pt idx="950">
                  <c:v>4.1798979999998229</c:v>
                </c:pt>
                <c:pt idx="951">
                  <c:v>4.1798768399998227</c:v>
                </c:pt>
                <c:pt idx="952">
                  <c:v>4.1798556799998225</c:v>
                </c:pt>
                <c:pt idx="953">
                  <c:v>4.1798345199998224</c:v>
                </c:pt>
                <c:pt idx="954">
                  <c:v>4.1798133599998222</c:v>
                </c:pt>
                <c:pt idx="955">
                  <c:v>4.179792199999822</c:v>
                </c:pt>
                <c:pt idx="956">
                  <c:v>4.1797710399998218</c:v>
                </c:pt>
                <c:pt idx="957">
                  <c:v>4.1797498799998216</c:v>
                </c:pt>
                <c:pt idx="958">
                  <c:v>4.1797287199998214</c:v>
                </c:pt>
                <c:pt idx="959">
                  <c:v>4.1797075599998212</c:v>
                </c:pt>
                <c:pt idx="960">
                  <c:v>4.1796863999998211</c:v>
                </c:pt>
                <c:pt idx="961">
                  <c:v>4.1796652399998209</c:v>
                </c:pt>
                <c:pt idx="962">
                  <c:v>4.1796440799998207</c:v>
                </c:pt>
                <c:pt idx="963">
                  <c:v>4.1796229199998205</c:v>
                </c:pt>
                <c:pt idx="964">
                  <c:v>4.1796017599998203</c:v>
                </c:pt>
                <c:pt idx="965">
                  <c:v>4.1795805999998201</c:v>
                </c:pt>
                <c:pt idx="966">
                  <c:v>4.1795594399998199</c:v>
                </c:pt>
                <c:pt idx="967">
                  <c:v>4.1795382799998197</c:v>
                </c:pt>
                <c:pt idx="968">
                  <c:v>4.1795171199998196</c:v>
                </c:pt>
                <c:pt idx="969">
                  <c:v>4.1794959599998194</c:v>
                </c:pt>
                <c:pt idx="970">
                  <c:v>4.1794747999998192</c:v>
                </c:pt>
                <c:pt idx="971">
                  <c:v>4.179453639999819</c:v>
                </c:pt>
                <c:pt idx="972">
                  <c:v>4.1794324799998188</c:v>
                </c:pt>
                <c:pt idx="973">
                  <c:v>4.1794113199998186</c:v>
                </c:pt>
                <c:pt idx="974">
                  <c:v>4.1793901599998184</c:v>
                </c:pt>
                <c:pt idx="975">
                  <c:v>4.1793689999998183</c:v>
                </c:pt>
                <c:pt idx="976">
                  <c:v>4.1793478399998181</c:v>
                </c:pt>
                <c:pt idx="977">
                  <c:v>4.1793266799998179</c:v>
                </c:pt>
                <c:pt idx="978">
                  <c:v>4.1793055199998177</c:v>
                </c:pt>
                <c:pt idx="979">
                  <c:v>4.1792843599998175</c:v>
                </c:pt>
                <c:pt idx="980">
                  <c:v>4.1792631999998173</c:v>
                </c:pt>
                <c:pt idx="981">
                  <c:v>4.1792420399998171</c:v>
                </c:pt>
                <c:pt idx="982">
                  <c:v>4.179220879999817</c:v>
                </c:pt>
                <c:pt idx="983">
                  <c:v>4.1791997199998168</c:v>
                </c:pt>
                <c:pt idx="984">
                  <c:v>4.1791785599998166</c:v>
                </c:pt>
                <c:pt idx="985">
                  <c:v>4.1791573999998164</c:v>
                </c:pt>
                <c:pt idx="986">
                  <c:v>4.1791362399998162</c:v>
                </c:pt>
                <c:pt idx="987">
                  <c:v>4.179115079999816</c:v>
                </c:pt>
                <c:pt idx="988">
                  <c:v>4.1790939199998158</c:v>
                </c:pt>
                <c:pt idx="989">
                  <c:v>4.1790727599998156</c:v>
                </c:pt>
                <c:pt idx="990">
                  <c:v>4.1790515999998155</c:v>
                </c:pt>
                <c:pt idx="991">
                  <c:v>4.1790304399998153</c:v>
                </c:pt>
                <c:pt idx="992">
                  <c:v>4.1790092799998151</c:v>
                </c:pt>
                <c:pt idx="993">
                  <c:v>4.1789881199998149</c:v>
                </c:pt>
                <c:pt idx="994">
                  <c:v>4.1789669599998147</c:v>
                </c:pt>
                <c:pt idx="995">
                  <c:v>4.1789457999998145</c:v>
                </c:pt>
                <c:pt idx="996">
                  <c:v>4.1789246399998143</c:v>
                </c:pt>
                <c:pt idx="997">
                  <c:v>4.1789034799998142</c:v>
                </c:pt>
                <c:pt idx="998">
                  <c:v>4.178882319999814</c:v>
                </c:pt>
                <c:pt idx="999">
                  <c:v>4.1788611599998138</c:v>
                </c:pt>
                <c:pt idx="1000">
                  <c:v>4.1788399999998136</c:v>
                </c:pt>
                <c:pt idx="1001">
                  <c:v>4.1788188399998134</c:v>
                </c:pt>
                <c:pt idx="1002">
                  <c:v>4.1787976799998132</c:v>
                </c:pt>
                <c:pt idx="1003">
                  <c:v>4.178776519999813</c:v>
                </c:pt>
                <c:pt idx="1004">
                  <c:v>4.1787553599998128</c:v>
                </c:pt>
                <c:pt idx="1005">
                  <c:v>4.1787341999998127</c:v>
                </c:pt>
                <c:pt idx="1006">
                  <c:v>4.1787130399998125</c:v>
                </c:pt>
                <c:pt idx="1007">
                  <c:v>4.1786918799998123</c:v>
                </c:pt>
                <c:pt idx="1008">
                  <c:v>4.1786707199998121</c:v>
                </c:pt>
                <c:pt idx="1009">
                  <c:v>4.1786495599998119</c:v>
                </c:pt>
                <c:pt idx="1010">
                  <c:v>4.1786283999998117</c:v>
                </c:pt>
                <c:pt idx="1011">
                  <c:v>4.1786072399998115</c:v>
                </c:pt>
                <c:pt idx="1012">
                  <c:v>4.1785860799998114</c:v>
                </c:pt>
                <c:pt idx="1013">
                  <c:v>4.1785649199998112</c:v>
                </c:pt>
                <c:pt idx="1014">
                  <c:v>4.178543759999811</c:v>
                </c:pt>
                <c:pt idx="1015">
                  <c:v>4.1785225999998108</c:v>
                </c:pt>
                <c:pt idx="1016">
                  <c:v>4.1785014399998106</c:v>
                </c:pt>
                <c:pt idx="1017">
                  <c:v>4.1784802799998104</c:v>
                </c:pt>
                <c:pt idx="1018">
                  <c:v>4.1784591199998102</c:v>
                </c:pt>
                <c:pt idx="1019">
                  <c:v>4.17843795999981</c:v>
                </c:pt>
                <c:pt idx="1020">
                  <c:v>4.1784167999998099</c:v>
                </c:pt>
                <c:pt idx="1021">
                  <c:v>4.1783956399998097</c:v>
                </c:pt>
                <c:pt idx="1022">
                  <c:v>4.1783744799998095</c:v>
                </c:pt>
                <c:pt idx="1023">
                  <c:v>4.1783533199998093</c:v>
                </c:pt>
                <c:pt idx="1024">
                  <c:v>4.1783321599998091</c:v>
                </c:pt>
                <c:pt idx="1025">
                  <c:v>4.1783109999998089</c:v>
                </c:pt>
                <c:pt idx="1026">
                  <c:v>4.1782898399998087</c:v>
                </c:pt>
                <c:pt idx="1027">
                  <c:v>4.1782686799998086</c:v>
                </c:pt>
                <c:pt idx="1028">
                  <c:v>4.1782475199998084</c:v>
                </c:pt>
                <c:pt idx="1029">
                  <c:v>4.1782263599998082</c:v>
                </c:pt>
                <c:pt idx="1030">
                  <c:v>4.178205199999808</c:v>
                </c:pt>
                <c:pt idx="1031">
                  <c:v>4.1781840399998078</c:v>
                </c:pt>
                <c:pt idx="1032">
                  <c:v>4.1781628799998076</c:v>
                </c:pt>
                <c:pt idx="1033">
                  <c:v>4.1781417199998074</c:v>
                </c:pt>
                <c:pt idx="1034">
                  <c:v>4.1781205599998072</c:v>
                </c:pt>
                <c:pt idx="1035">
                  <c:v>4.1780993999998071</c:v>
                </c:pt>
                <c:pt idx="1036">
                  <c:v>4.1780782399998069</c:v>
                </c:pt>
                <c:pt idx="1037">
                  <c:v>4.1780570799998067</c:v>
                </c:pt>
                <c:pt idx="1038">
                  <c:v>4.1780359199998065</c:v>
                </c:pt>
                <c:pt idx="1039">
                  <c:v>4.1780147599998063</c:v>
                </c:pt>
                <c:pt idx="1040">
                  <c:v>4.1779935999998061</c:v>
                </c:pt>
                <c:pt idx="1041">
                  <c:v>4.1779724399998059</c:v>
                </c:pt>
                <c:pt idx="1042">
                  <c:v>4.1779512799998058</c:v>
                </c:pt>
                <c:pt idx="1043">
                  <c:v>4.1779301199998056</c:v>
                </c:pt>
                <c:pt idx="1044">
                  <c:v>4.1779089599998054</c:v>
                </c:pt>
                <c:pt idx="1045">
                  <c:v>4.1778877999998052</c:v>
                </c:pt>
                <c:pt idx="1046">
                  <c:v>4.177866639999805</c:v>
                </c:pt>
                <c:pt idx="1047">
                  <c:v>4.1778454799998048</c:v>
                </c:pt>
                <c:pt idx="1048">
                  <c:v>4.1778243199998046</c:v>
                </c:pt>
                <c:pt idx="1049">
                  <c:v>4.1778031599998044</c:v>
                </c:pt>
                <c:pt idx="1050">
                  <c:v>4.1777819999998043</c:v>
                </c:pt>
                <c:pt idx="1051">
                  <c:v>4.1777608399998041</c:v>
                </c:pt>
                <c:pt idx="1052">
                  <c:v>4.1777396799998039</c:v>
                </c:pt>
                <c:pt idx="1053">
                  <c:v>4.1777185199998037</c:v>
                </c:pt>
                <c:pt idx="1054">
                  <c:v>4.1776973599998035</c:v>
                </c:pt>
                <c:pt idx="1055">
                  <c:v>4.1776761999998033</c:v>
                </c:pt>
                <c:pt idx="1056">
                  <c:v>4.1776550399998031</c:v>
                </c:pt>
                <c:pt idx="1057">
                  <c:v>4.177633879999803</c:v>
                </c:pt>
                <c:pt idx="1058">
                  <c:v>4.1776127199998028</c:v>
                </c:pt>
                <c:pt idx="1059">
                  <c:v>4.1775915599998026</c:v>
                </c:pt>
                <c:pt idx="1060">
                  <c:v>4.1775703999998024</c:v>
                </c:pt>
                <c:pt idx="1061">
                  <c:v>4.1775492399998022</c:v>
                </c:pt>
                <c:pt idx="1062">
                  <c:v>4.177528079999802</c:v>
                </c:pt>
                <c:pt idx="1063">
                  <c:v>4.1775069199998018</c:v>
                </c:pt>
                <c:pt idx="1064">
                  <c:v>4.1774857599998017</c:v>
                </c:pt>
                <c:pt idx="1065">
                  <c:v>4.1774645999998015</c:v>
                </c:pt>
                <c:pt idx="1066">
                  <c:v>4.1774434399998013</c:v>
                </c:pt>
                <c:pt idx="1067">
                  <c:v>4.1774222799998011</c:v>
                </c:pt>
                <c:pt idx="1068">
                  <c:v>4.1774011199998009</c:v>
                </c:pt>
                <c:pt idx="1069">
                  <c:v>4.1773799599998007</c:v>
                </c:pt>
                <c:pt idx="1070">
                  <c:v>4.1773587999998005</c:v>
                </c:pt>
                <c:pt idx="1071">
                  <c:v>4.1773376399998003</c:v>
                </c:pt>
                <c:pt idx="1072">
                  <c:v>4.1773164799998002</c:v>
                </c:pt>
                <c:pt idx="1073">
                  <c:v>4.1772953199998</c:v>
                </c:pt>
                <c:pt idx="1074">
                  <c:v>4.1772741599997998</c:v>
                </c:pt>
                <c:pt idx="1075">
                  <c:v>4.1772529999997996</c:v>
                </c:pt>
                <c:pt idx="1076">
                  <c:v>4.1772318399997994</c:v>
                </c:pt>
                <c:pt idx="1077">
                  <c:v>4.1772106799997992</c:v>
                </c:pt>
                <c:pt idx="1078">
                  <c:v>4.177189519999799</c:v>
                </c:pt>
                <c:pt idx="1079">
                  <c:v>4.1771683599997989</c:v>
                </c:pt>
                <c:pt idx="1080">
                  <c:v>4.1771471999997987</c:v>
                </c:pt>
                <c:pt idx="1081">
                  <c:v>4.1771260399997985</c:v>
                </c:pt>
                <c:pt idx="1082">
                  <c:v>4.1771048799997983</c:v>
                </c:pt>
                <c:pt idx="1083">
                  <c:v>4.1770837199997981</c:v>
                </c:pt>
                <c:pt idx="1084">
                  <c:v>4.1770625599997979</c:v>
                </c:pt>
                <c:pt idx="1085">
                  <c:v>4.1770413999997977</c:v>
                </c:pt>
                <c:pt idx="1086">
                  <c:v>4.1770202399997975</c:v>
                </c:pt>
                <c:pt idx="1087">
                  <c:v>4.1769990799997974</c:v>
                </c:pt>
                <c:pt idx="1088">
                  <c:v>4.1769779199997972</c:v>
                </c:pt>
                <c:pt idx="1089">
                  <c:v>4.176956759999797</c:v>
                </c:pt>
                <c:pt idx="1090">
                  <c:v>4.1769355999997968</c:v>
                </c:pt>
                <c:pt idx="1091">
                  <c:v>4.1769144399997966</c:v>
                </c:pt>
                <c:pt idx="1092">
                  <c:v>4.1768932799997964</c:v>
                </c:pt>
                <c:pt idx="1093">
                  <c:v>4.1768721199997962</c:v>
                </c:pt>
                <c:pt idx="1094">
                  <c:v>4.1768509599997961</c:v>
                </c:pt>
                <c:pt idx="1095">
                  <c:v>4.1768297999997959</c:v>
                </c:pt>
                <c:pt idx="1096">
                  <c:v>4.1768086399997957</c:v>
                </c:pt>
                <c:pt idx="1097">
                  <c:v>4.1767874799997955</c:v>
                </c:pt>
                <c:pt idx="1098">
                  <c:v>4.1767663199997953</c:v>
                </c:pt>
                <c:pt idx="1099">
                  <c:v>4.1767451599997951</c:v>
                </c:pt>
                <c:pt idx="1100">
                  <c:v>4.1767239999997949</c:v>
                </c:pt>
                <c:pt idx="1101">
                  <c:v>4.1767028399997947</c:v>
                </c:pt>
                <c:pt idx="1102">
                  <c:v>4.1766816799997946</c:v>
                </c:pt>
                <c:pt idx="1103">
                  <c:v>4.1766605199997944</c:v>
                </c:pt>
                <c:pt idx="1104">
                  <c:v>4.1766393599997942</c:v>
                </c:pt>
                <c:pt idx="1105">
                  <c:v>4.176618199999794</c:v>
                </c:pt>
                <c:pt idx="1106">
                  <c:v>4.1765970399997938</c:v>
                </c:pt>
                <c:pt idx="1107">
                  <c:v>4.1765758799997936</c:v>
                </c:pt>
                <c:pt idx="1108">
                  <c:v>4.1765547199997934</c:v>
                </c:pt>
                <c:pt idx="1109">
                  <c:v>4.1765335599997933</c:v>
                </c:pt>
                <c:pt idx="1110">
                  <c:v>4.1765123999997931</c:v>
                </c:pt>
                <c:pt idx="1111">
                  <c:v>4.1764912399997929</c:v>
                </c:pt>
                <c:pt idx="1112">
                  <c:v>4.1764700799997927</c:v>
                </c:pt>
                <c:pt idx="1113">
                  <c:v>4.1764489199997925</c:v>
                </c:pt>
                <c:pt idx="1114">
                  <c:v>4.1764277599997923</c:v>
                </c:pt>
                <c:pt idx="1115">
                  <c:v>4.1764065999997921</c:v>
                </c:pt>
                <c:pt idx="1116">
                  <c:v>4.1763854399997919</c:v>
                </c:pt>
                <c:pt idx="1117">
                  <c:v>4.1763642799997918</c:v>
                </c:pt>
                <c:pt idx="1118">
                  <c:v>4.1763431199997916</c:v>
                </c:pt>
                <c:pt idx="1119">
                  <c:v>4.1763219599997914</c:v>
                </c:pt>
                <c:pt idx="1120">
                  <c:v>4.1763007999997912</c:v>
                </c:pt>
                <c:pt idx="1121">
                  <c:v>4.176279639999791</c:v>
                </c:pt>
                <c:pt idx="1122">
                  <c:v>4.1762584799997908</c:v>
                </c:pt>
                <c:pt idx="1123">
                  <c:v>4.1762373199997906</c:v>
                </c:pt>
                <c:pt idx="1124">
                  <c:v>4.1762161599997905</c:v>
                </c:pt>
                <c:pt idx="1125">
                  <c:v>4.1761949999997903</c:v>
                </c:pt>
                <c:pt idx="1126">
                  <c:v>4.1761738399997901</c:v>
                </c:pt>
                <c:pt idx="1127">
                  <c:v>4.1761526799997899</c:v>
                </c:pt>
                <c:pt idx="1128">
                  <c:v>4.1761315199997897</c:v>
                </c:pt>
                <c:pt idx="1129">
                  <c:v>4.1761103599997895</c:v>
                </c:pt>
                <c:pt idx="1130">
                  <c:v>4.1760891999997893</c:v>
                </c:pt>
                <c:pt idx="1131">
                  <c:v>4.1760680399997891</c:v>
                </c:pt>
                <c:pt idx="1132">
                  <c:v>4.176046879999789</c:v>
                </c:pt>
                <c:pt idx="1133">
                  <c:v>4.1760257199997888</c:v>
                </c:pt>
                <c:pt idx="1134">
                  <c:v>4.1760045599997886</c:v>
                </c:pt>
                <c:pt idx="1135">
                  <c:v>4.1759833999997884</c:v>
                </c:pt>
                <c:pt idx="1136">
                  <c:v>4.1759622399997882</c:v>
                </c:pt>
                <c:pt idx="1137">
                  <c:v>4.175941079999788</c:v>
                </c:pt>
                <c:pt idx="1138">
                  <c:v>4.1759199199997878</c:v>
                </c:pt>
                <c:pt idx="1139">
                  <c:v>4.1758987599997877</c:v>
                </c:pt>
                <c:pt idx="1140">
                  <c:v>4.1758775999997875</c:v>
                </c:pt>
                <c:pt idx="1141">
                  <c:v>4.1758564399997873</c:v>
                </c:pt>
                <c:pt idx="1142">
                  <c:v>4.1758352799997871</c:v>
                </c:pt>
                <c:pt idx="1143">
                  <c:v>4.1758141199997869</c:v>
                </c:pt>
                <c:pt idx="1144">
                  <c:v>4.1757929599997867</c:v>
                </c:pt>
                <c:pt idx="1145">
                  <c:v>4.1757717999997865</c:v>
                </c:pt>
                <c:pt idx="1146">
                  <c:v>4.1757506399997864</c:v>
                </c:pt>
                <c:pt idx="1147">
                  <c:v>4.1757294799997862</c:v>
                </c:pt>
                <c:pt idx="1148">
                  <c:v>4.175708319999786</c:v>
                </c:pt>
                <c:pt idx="1149">
                  <c:v>4.1756871599997858</c:v>
                </c:pt>
                <c:pt idx="1150">
                  <c:v>4.1756659999997856</c:v>
                </c:pt>
                <c:pt idx="1151">
                  <c:v>4.1756448399997854</c:v>
                </c:pt>
                <c:pt idx="1152">
                  <c:v>4.1756236799997852</c:v>
                </c:pt>
                <c:pt idx="1153">
                  <c:v>4.175602519999785</c:v>
                </c:pt>
                <c:pt idx="1154">
                  <c:v>4.1755813599997849</c:v>
                </c:pt>
                <c:pt idx="1155">
                  <c:v>4.1755601999997847</c:v>
                </c:pt>
                <c:pt idx="1156">
                  <c:v>4.1755390399997845</c:v>
                </c:pt>
                <c:pt idx="1157">
                  <c:v>4.1755178799997843</c:v>
                </c:pt>
                <c:pt idx="1158">
                  <c:v>4.1754967199997841</c:v>
                </c:pt>
                <c:pt idx="1159">
                  <c:v>4.1754755599997839</c:v>
                </c:pt>
                <c:pt idx="1160">
                  <c:v>4.1754543999997837</c:v>
                </c:pt>
                <c:pt idx="1161">
                  <c:v>4.1754332399997836</c:v>
                </c:pt>
                <c:pt idx="1162">
                  <c:v>4.1754120799997834</c:v>
                </c:pt>
                <c:pt idx="1163">
                  <c:v>4.1753909199997832</c:v>
                </c:pt>
                <c:pt idx="1164">
                  <c:v>4.175369759999783</c:v>
                </c:pt>
                <c:pt idx="1165">
                  <c:v>4.1753485999997828</c:v>
                </c:pt>
                <c:pt idx="1166">
                  <c:v>4.1753274399997826</c:v>
                </c:pt>
                <c:pt idx="1167">
                  <c:v>4.1753062799997824</c:v>
                </c:pt>
                <c:pt idx="1168">
                  <c:v>4.1752851199997822</c:v>
                </c:pt>
                <c:pt idx="1169">
                  <c:v>4.1752639599997821</c:v>
                </c:pt>
                <c:pt idx="1170">
                  <c:v>4.1752427999997819</c:v>
                </c:pt>
                <c:pt idx="1171">
                  <c:v>4.1752216399997817</c:v>
                </c:pt>
                <c:pt idx="1172">
                  <c:v>4.1752004799997815</c:v>
                </c:pt>
                <c:pt idx="1173">
                  <c:v>4.1751793199997813</c:v>
                </c:pt>
                <c:pt idx="1174">
                  <c:v>4.1751581599997811</c:v>
                </c:pt>
                <c:pt idx="1175">
                  <c:v>4.1751369999997809</c:v>
                </c:pt>
                <c:pt idx="1176">
                  <c:v>4.1751158399997808</c:v>
                </c:pt>
                <c:pt idx="1177">
                  <c:v>4.1750946799997806</c:v>
                </c:pt>
                <c:pt idx="1178">
                  <c:v>4.1750735199997804</c:v>
                </c:pt>
                <c:pt idx="1179">
                  <c:v>4.1750523599997802</c:v>
                </c:pt>
                <c:pt idx="1180">
                  <c:v>4.17503119999978</c:v>
                </c:pt>
                <c:pt idx="1181">
                  <c:v>4.1750100399997798</c:v>
                </c:pt>
                <c:pt idx="1182">
                  <c:v>4.1749888799997796</c:v>
                </c:pt>
                <c:pt idx="1183">
                  <c:v>4.1749677199997794</c:v>
                </c:pt>
                <c:pt idx="1184">
                  <c:v>4.1749465599997793</c:v>
                </c:pt>
                <c:pt idx="1185">
                  <c:v>4.1749253999997791</c:v>
                </c:pt>
                <c:pt idx="1186">
                  <c:v>4.1749042399997789</c:v>
                </c:pt>
                <c:pt idx="1187">
                  <c:v>4.1748830799997787</c:v>
                </c:pt>
                <c:pt idx="1188">
                  <c:v>4.1748619199997785</c:v>
                </c:pt>
                <c:pt idx="1189">
                  <c:v>4.1748407599997783</c:v>
                </c:pt>
                <c:pt idx="1190">
                  <c:v>4.1748195999997781</c:v>
                </c:pt>
                <c:pt idx="1191">
                  <c:v>4.174798439999778</c:v>
                </c:pt>
                <c:pt idx="1192">
                  <c:v>4.1747772799997778</c:v>
                </c:pt>
                <c:pt idx="1193">
                  <c:v>4.1747561199997776</c:v>
                </c:pt>
                <c:pt idx="1194">
                  <c:v>4.1747349599997774</c:v>
                </c:pt>
                <c:pt idx="1195">
                  <c:v>4.1747137999997772</c:v>
                </c:pt>
                <c:pt idx="1196">
                  <c:v>4.174692639999777</c:v>
                </c:pt>
                <c:pt idx="1197">
                  <c:v>4.1746714799997768</c:v>
                </c:pt>
                <c:pt idx="1198">
                  <c:v>4.1746503199997766</c:v>
                </c:pt>
                <c:pt idx="1199">
                  <c:v>4.1746291599997765</c:v>
                </c:pt>
                <c:pt idx="1200">
                  <c:v>4.1746079999997763</c:v>
                </c:pt>
                <c:pt idx="1201">
                  <c:v>4.1745868399997761</c:v>
                </c:pt>
                <c:pt idx="1202">
                  <c:v>4.1745656799997759</c:v>
                </c:pt>
                <c:pt idx="1203">
                  <c:v>4.1745445199997757</c:v>
                </c:pt>
                <c:pt idx="1204">
                  <c:v>4.1745233599997755</c:v>
                </c:pt>
                <c:pt idx="1205">
                  <c:v>4.1745021999997753</c:v>
                </c:pt>
                <c:pt idx="1206">
                  <c:v>4.1744810399997752</c:v>
                </c:pt>
                <c:pt idx="1207">
                  <c:v>4.174459879999775</c:v>
                </c:pt>
                <c:pt idx="1208">
                  <c:v>4.1744387199997748</c:v>
                </c:pt>
                <c:pt idx="1209">
                  <c:v>4.1744175599997746</c:v>
                </c:pt>
                <c:pt idx="1210">
                  <c:v>4.1743963999997744</c:v>
                </c:pt>
                <c:pt idx="1211">
                  <c:v>4.1743752399997742</c:v>
                </c:pt>
                <c:pt idx="1212">
                  <c:v>4.174354079999774</c:v>
                </c:pt>
                <c:pt idx="1213">
                  <c:v>4.1743329199997738</c:v>
                </c:pt>
                <c:pt idx="1214">
                  <c:v>4.1743117599997737</c:v>
                </c:pt>
                <c:pt idx="1215">
                  <c:v>4.1742905999997735</c:v>
                </c:pt>
                <c:pt idx="1216">
                  <c:v>4.1742694399997733</c:v>
                </c:pt>
                <c:pt idx="1217">
                  <c:v>4.1742482799997731</c:v>
                </c:pt>
                <c:pt idx="1218">
                  <c:v>4.1742271199997729</c:v>
                </c:pt>
                <c:pt idx="1219">
                  <c:v>4.1742059599997727</c:v>
                </c:pt>
                <c:pt idx="1220">
                  <c:v>4.1741847999997725</c:v>
                </c:pt>
                <c:pt idx="1221">
                  <c:v>4.1741636399997724</c:v>
                </c:pt>
                <c:pt idx="1222">
                  <c:v>4.1741424799997722</c:v>
                </c:pt>
                <c:pt idx="1223">
                  <c:v>4.174121319999772</c:v>
                </c:pt>
                <c:pt idx="1224">
                  <c:v>4.1741001599997718</c:v>
                </c:pt>
                <c:pt idx="1225">
                  <c:v>4.1740789999997716</c:v>
                </c:pt>
                <c:pt idx="1226">
                  <c:v>4.1740578399997714</c:v>
                </c:pt>
                <c:pt idx="1227">
                  <c:v>4.1740366799997712</c:v>
                </c:pt>
                <c:pt idx="1228">
                  <c:v>4.1740155199997711</c:v>
                </c:pt>
                <c:pt idx="1229">
                  <c:v>4.1739943599997709</c:v>
                </c:pt>
                <c:pt idx="1230">
                  <c:v>4.1739731999997707</c:v>
                </c:pt>
                <c:pt idx="1231">
                  <c:v>4.1739520399997705</c:v>
                </c:pt>
                <c:pt idx="1232">
                  <c:v>4.1739308799997703</c:v>
                </c:pt>
                <c:pt idx="1233">
                  <c:v>4.1739097199997701</c:v>
                </c:pt>
                <c:pt idx="1234">
                  <c:v>4.1738885599997699</c:v>
                </c:pt>
                <c:pt idx="1235">
                  <c:v>4.1738673999997697</c:v>
                </c:pt>
                <c:pt idx="1236">
                  <c:v>4.1738462399997696</c:v>
                </c:pt>
                <c:pt idx="1237">
                  <c:v>4.1738250799997694</c:v>
                </c:pt>
                <c:pt idx="1238">
                  <c:v>4.1738039199997692</c:v>
                </c:pt>
                <c:pt idx="1239">
                  <c:v>4.173782759999769</c:v>
                </c:pt>
                <c:pt idx="1240">
                  <c:v>4.1737615999997688</c:v>
                </c:pt>
                <c:pt idx="1241">
                  <c:v>4.1737404399997686</c:v>
                </c:pt>
                <c:pt idx="1242">
                  <c:v>4.1737192799997684</c:v>
                </c:pt>
                <c:pt idx="1243">
                  <c:v>4.1736981199997683</c:v>
                </c:pt>
                <c:pt idx="1244">
                  <c:v>4.1736769599997681</c:v>
                </c:pt>
                <c:pt idx="1245">
                  <c:v>4.1736557999997679</c:v>
                </c:pt>
                <c:pt idx="1246">
                  <c:v>4.1736346399997677</c:v>
                </c:pt>
                <c:pt idx="1247">
                  <c:v>4.1736134799997675</c:v>
                </c:pt>
                <c:pt idx="1248">
                  <c:v>4.1735923199997673</c:v>
                </c:pt>
                <c:pt idx="1249">
                  <c:v>4.1735711599997671</c:v>
                </c:pt>
                <c:pt idx="1250">
                  <c:v>4.1735499999997669</c:v>
                </c:pt>
                <c:pt idx="1251">
                  <c:v>4.1735288399997668</c:v>
                </c:pt>
                <c:pt idx="1252">
                  <c:v>4.1735076799997666</c:v>
                </c:pt>
                <c:pt idx="1253">
                  <c:v>4.1734865199997664</c:v>
                </c:pt>
                <c:pt idx="1254">
                  <c:v>4.1734653599997662</c:v>
                </c:pt>
                <c:pt idx="1255">
                  <c:v>4.173444199999766</c:v>
                </c:pt>
                <c:pt idx="1256">
                  <c:v>4.1734230399997658</c:v>
                </c:pt>
                <c:pt idx="1257">
                  <c:v>4.1734018799997656</c:v>
                </c:pt>
                <c:pt idx="1258">
                  <c:v>4.1733807199997655</c:v>
                </c:pt>
                <c:pt idx="1259">
                  <c:v>4.1733595599997653</c:v>
                </c:pt>
                <c:pt idx="1260">
                  <c:v>4.1733383999997651</c:v>
                </c:pt>
                <c:pt idx="1261">
                  <c:v>4.1733172399997649</c:v>
                </c:pt>
                <c:pt idx="1262">
                  <c:v>4.1732960799997647</c:v>
                </c:pt>
                <c:pt idx="1263">
                  <c:v>4.1732749199997645</c:v>
                </c:pt>
                <c:pt idx="1264">
                  <c:v>4.1732537599997643</c:v>
                </c:pt>
                <c:pt idx="1265">
                  <c:v>4.1732325999997641</c:v>
                </c:pt>
                <c:pt idx="1266">
                  <c:v>4.173211439999764</c:v>
                </c:pt>
                <c:pt idx="1267">
                  <c:v>4.1731902799997638</c:v>
                </c:pt>
                <c:pt idx="1268">
                  <c:v>4.1731691199997636</c:v>
                </c:pt>
                <c:pt idx="1269">
                  <c:v>4.1731479599997634</c:v>
                </c:pt>
                <c:pt idx="1270">
                  <c:v>4.1731267999997632</c:v>
                </c:pt>
                <c:pt idx="1271">
                  <c:v>4.173105639999763</c:v>
                </c:pt>
                <c:pt idx="1272">
                  <c:v>4.1730844799997628</c:v>
                </c:pt>
                <c:pt idx="1273">
                  <c:v>4.1730633199997627</c:v>
                </c:pt>
                <c:pt idx="1274">
                  <c:v>4.1730421599997625</c:v>
                </c:pt>
                <c:pt idx="1275">
                  <c:v>4.1730209999997623</c:v>
                </c:pt>
                <c:pt idx="1276">
                  <c:v>4.1729998399997621</c:v>
                </c:pt>
                <c:pt idx="1277">
                  <c:v>4.1729786799997619</c:v>
                </c:pt>
                <c:pt idx="1278">
                  <c:v>4.1729575199997617</c:v>
                </c:pt>
                <c:pt idx="1279">
                  <c:v>4.1729363599997615</c:v>
                </c:pt>
                <c:pt idx="1280">
                  <c:v>4.1729151999997613</c:v>
                </c:pt>
                <c:pt idx="1281">
                  <c:v>4.1728940399997612</c:v>
                </c:pt>
                <c:pt idx="1282">
                  <c:v>4.172872879999761</c:v>
                </c:pt>
                <c:pt idx="1283">
                  <c:v>4.1728517199997608</c:v>
                </c:pt>
                <c:pt idx="1284">
                  <c:v>4.1728305599997606</c:v>
                </c:pt>
                <c:pt idx="1285">
                  <c:v>4.1728093999997604</c:v>
                </c:pt>
                <c:pt idx="1286">
                  <c:v>4.1727882399997602</c:v>
                </c:pt>
                <c:pt idx="1287">
                  <c:v>4.17276707999976</c:v>
                </c:pt>
                <c:pt idx="1288">
                  <c:v>4.1727459199997599</c:v>
                </c:pt>
                <c:pt idx="1289">
                  <c:v>4.1727247599997597</c:v>
                </c:pt>
                <c:pt idx="1290">
                  <c:v>4.1727035999997595</c:v>
                </c:pt>
                <c:pt idx="1291">
                  <c:v>4.1726824399997593</c:v>
                </c:pt>
                <c:pt idx="1292">
                  <c:v>4.1726612799997591</c:v>
                </c:pt>
                <c:pt idx="1293">
                  <c:v>4.1726401199997589</c:v>
                </c:pt>
                <c:pt idx="1294">
                  <c:v>4.1726189599997587</c:v>
                </c:pt>
                <c:pt idx="1295">
                  <c:v>4.1725977999997585</c:v>
                </c:pt>
                <c:pt idx="1296">
                  <c:v>4.1725766399997584</c:v>
                </c:pt>
                <c:pt idx="1297">
                  <c:v>4.1725554799997582</c:v>
                </c:pt>
                <c:pt idx="1298">
                  <c:v>4.172534319999758</c:v>
                </c:pt>
                <c:pt idx="1299">
                  <c:v>4.1725131599997578</c:v>
                </c:pt>
                <c:pt idx="1300">
                  <c:v>4.1724919999997576</c:v>
                </c:pt>
                <c:pt idx="1301">
                  <c:v>4.1724708399997574</c:v>
                </c:pt>
                <c:pt idx="1302">
                  <c:v>4.1724496799997572</c:v>
                </c:pt>
                <c:pt idx="1303">
                  <c:v>4.1724285199997571</c:v>
                </c:pt>
                <c:pt idx="1304">
                  <c:v>4.1724073599997569</c:v>
                </c:pt>
                <c:pt idx="1305">
                  <c:v>4.1723861999997567</c:v>
                </c:pt>
                <c:pt idx="1306">
                  <c:v>4.1723650399997565</c:v>
                </c:pt>
                <c:pt idx="1307">
                  <c:v>4.1723438799997563</c:v>
                </c:pt>
                <c:pt idx="1308">
                  <c:v>4.1723227199997561</c:v>
                </c:pt>
                <c:pt idx="1309">
                  <c:v>4.1723015599997559</c:v>
                </c:pt>
                <c:pt idx="1310">
                  <c:v>4.1722803999997558</c:v>
                </c:pt>
                <c:pt idx="1311">
                  <c:v>4.1722592399997556</c:v>
                </c:pt>
                <c:pt idx="1312">
                  <c:v>4.1722380799997554</c:v>
                </c:pt>
                <c:pt idx="1313">
                  <c:v>4.1722169199997552</c:v>
                </c:pt>
                <c:pt idx="1314">
                  <c:v>4.172195759999755</c:v>
                </c:pt>
                <c:pt idx="1315">
                  <c:v>4.1721745999997548</c:v>
                </c:pt>
                <c:pt idx="1316">
                  <c:v>4.1721534399997546</c:v>
                </c:pt>
                <c:pt idx="1317">
                  <c:v>4.1721322799997544</c:v>
                </c:pt>
                <c:pt idx="1318">
                  <c:v>4.1721111199997543</c:v>
                </c:pt>
                <c:pt idx="1319">
                  <c:v>4.1720899599997541</c:v>
                </c:pt>
                <c:pt idx="1320">
                  <c:v>4.1720687999997539</c:v>
                </c:pt>
                <c:pt idx="1321">
                  <c:v>4.1720476399997537</c:v>
                </c:pt>
                <c:pt idx="1322">
                  <c:v>4.1720264799997535</c:v>
                </c:pt>
                <c:pt idx="1323">
                  <c:v>4.1720053199997533</c:v>
                </c:pt>
                <c:pt idx="1324">
                  <c:v>4.1719841599997531</c:v>
                </c:pt>
                <c:pt idx="1325">
                  <c:v>4.171962999999753</c:v>
                </c:pt>
                <c:pt idx="1326">
                  <c:v>4.1719418399997528</c:v>
                </c:pt>
                <c:pt idx="1327">
                  <c:v>4.1719206799997526</c:v>
                </c:pt>
                <c:pt idx="1328">
                  <c:v>4.1718995199997524</c:v>
                </c:pt>
                <c:pt idx="1329">
                  <c:v>4.1718783599997522</c:v>
                </c:pt>
                <c:pt idx="1330">
                  <c:v>4.171857199999752</c:v>
                </c:pt>
                <c:pt idx="1331">
                  <c:v>4.1718360399997518</c:v>
                </c:pt>
                <c:pt idx="1332">
                  <c:v>4.1718148799997516</c:v>
                </c:pt>
                <c:pt idx="1333">
                  <c:v>4.1717937199997515</c:v>
                </c:pt>
                <c:pt idx="1334">
                  <c:v>4.1717725599997513</c:v>
                </c:pt>
                <c:pt idx="1335">
                  <c:v>4.1717513999997511</c:v>
                </c:pt>
                <c:pt idx="1336">
                  <c:v>4.1717302399997509</c:v>
                </c:pt>
                <c:pt idx="1337">
                  <c:v>4.1717090799997507</c:v>
                </c:pt>
                <c:pt idx="1338">
                  <c:v>4.1716879199997505</c:v>
                </c:pt>
                <c:pt idx="1339">
                  <c:v>4.1716667599997503</c:v>
                </c:pt>
                <c:pt idx="1340">
                  <c:v>4.1716455999997502</c:v>
                </c:pt>
                <c:pt idx="1341">
                  <c:v>4.17162443999975</c:v>
                </c:pt>
                <c:pt idx="1342">
                  <c:v>4.1716032799997498</c:v>
                </c:pt>
                <c:pt idx="1343">
                  <c:v>4.1715821199997496</c:v>
                </c:pt>
                <c:pt idx="1344">
                  <c:v>4.1715609599997494</c:v>
                </c:pt>
                <c:pt idx="1345">
                  <c:v>4.1715397999997492</c:v>
                </c:pt>
                <c:pt idx="1346">
                  <c:v>4.171518639999749</c:v>
                </c:pt>
                <c:pt idx="1347">
                  <c:v>4.1714974799997488</c:v>
                </c:pt>
                <c:pt idx="1348">
                  <c:v>4.1714763199997487</c:v>
                </c:pt>
                <c:pt idx="1349">
                  <c:v>4.1714551599997485</c:v>
                </c:pt>
                <c:pt idx="1350">
                  <c:v>4.1714339999997483</c:v>
                </c:pt>
                <c:pt idx="1351">
                  <c:v>4.1714128399997481</c:v>
                </c:pt>
                <c:pt idx="1352">
                  <c:v>4.1713916799997479</c:v>
                </c:pt>
                <c:pt idx="1353">
                  <c:v>4.1713705199997477</c:v>
                </c:pt>
                <c:pt idx="1354">
                  <c:v>4.1713493599997475</c:v>
                </c:pt>
                <c:pt idx="1355">
                  <c:v>4.1713281999997474</c:v>
                </c:pt>
                <c:pt idx="1356">
                  <c:v>4.1713070399997472</c:v>
                </c:pt>
                <c:pt idx="1357">
                  <c:v>4.171285879999747</c:v>
                </c:pt>
                <c:pt idx="1358">
                  <c:v>4.1712647199997468</c:v>
                </c:pt>
                <c:pt idx="1359">
                  <c:v>4.1712435599997466</c:v>
                </c:pt>
                <c:pt idx="1360">
                  <c:v>4.1712223999997464</c:v>
                </c:pt>
                <c:pt idx="1361">
                  <c:v>4.1712012399997462</c:v>
                </c:pt>
                <c:pt idx="1362">
                  <c:v>4.171180079999746</c:v>
                </c:pt>
                <c:pt idx="1363">
                  <c:v>4.1711589199997459</c:v>
                </c:pt>
                <c:pt idx="1364">
                  <c:v>4.1711377599997457</c:v>
                </c:pt>
                <c:pt idx="1365">
                  <c:v>4.1711165999997455</c:v>
                </c:pt>
                <c:pt idx="1366">
                  <c:v>4.1710954399997453</c:v>
                </c:pt>
                <c:pt idx="1367">
                  <c:v>4.1710742799997451</c:v>
                </c:pt>
                <c:pt idx="1368">
                  <c:v>4.1710531199997449</c:v>
                </c:pt>
                <c:pt idx="1369">
                  <c:v>4.1710319599997447</c:v>
                </c:pt>
                <c:pt idx="1370">
                  <c:v>4.1710107999997446</c:v>
                </c:pt>
                <c:pt idx="1371">
                  <c:v>4.1709896399997444</c:v>
                </c:pt>
                <c:pt idx="1372">
                  <c:v>4.1709684799997442</c:v>
                </c:pt>
                <c:pt idx="1373">
                  <c:v>4.170947319999744</c:v>
                </c:pt>
                <c:pt idx="1374">
                  <c:v>4.1709261599997438</c:v>
                </c:pt>
                <c:pt idx="1375">
                  <c:v>4.1709049999997436</c:v>
                </c:pt>
                <c:pt idx="1376">
                  <c:v>4.1708838399997434</c:v>
                </c:pt>
                <c:pt idx="1377">
                  <c:v>4.1708626799997432</c:v>
                </c:pt>
                <c:pt idx="1378">
                  <c:v>4.1708415199997431</c:v>
                </c:pt>
                <c:pt idx="1379">
                  <c:v>4.1708203599997429</c:v>
                </c:pt>
                <c:pt idx="1380">
                  <c:v>4.1707991999997427</c:v>
                </c:pt>
                <c:pt idx="1381">
                  <c:v>4.1707780399997425</c:v>
                </c:pt>
                <c:pt idx="1382">
                  <c:v>4.1707568799997423</c:v>
                </c:pt>
                <c:pt idx="1383">
                  <c:v>4.1707357199997421</c:v>
                </c:pt>
                <c:pt idx="1384">
                  <c:v>4.1707145599997419</c:v>
                </c:pt>
                <c:pt idx="1385">
                  <c:v>4.1706933999997418</c:v>
                </c:pt>
                <c:pt idx="1386">
                  <c:v>4.1706722399997416</c:v>
                </c:pt>
                <c:pt idx="1387">
                  <c:v>4.1706510799997414</c:v>
                </c:pt>
                <c:pt idx="1388">
                  <c:v>4.1706299199997412</c:v>
                </c:pt>
                <c:pt idx="1389">
                  <c:v>4.170608759999741</c:v>
                </c:pt>
                <c:pt idx="1390">
                  <c:v>4.1705875999997408</c:v>
                </c:pt>
                <c:pt idx="1391">
                  <c:v>4.1705664399997406</c:v>
                </c:pt>
                <c:pt idx="1392">
                  <c:v>4.1705452799997405</c:v>
                </c:pt>
                <c:pt idx="1393">
                  <c:v>4.1705241199997403</c:v>
                </c:pt>
                <c:pt idx="1394">
                  <c:v>4.1705029599997401</c:v>
                </c:pt>
                <c:pt idx="1395">
                  <c:v>4.1704817999997399</c:v>
                </c:pt>
                <c:pt idx="1396">
                  <c:v>4.1704606399997397</c:v>
                </c:pt>
                <c:pt idx="1397">
                  <c:v>4.1704394799997395</c:v>
                </c:pt>
                <c:pt idx="1398">
                  <c:v>4.1704183199997393</c:v>
                </c:pt>
                <c:pt idx="1399">
                  <c:v>4.1703971599997391</c:v>
                </c:pt>
                <c:pt idx="1400">
                  <c:v>4.170375999999739</c:v>
                </c:pt>
                <c:pt idx="1401">
                  <c:v>4.1703548399997388</c:v>
                </c:pt>
                <c:pt idx="1402">
                  <c:v>4.1703336799997386</c:v>
                </c:pt>
                <c:pt idx="1403">
                  <c:v>4.1703125199997384</c:v>
                </c:pt>
                <c:pt idx="1404">
                  <c:v>4.1702913599997382</c:v>
                </c:pt>
                <c:pt idx="1405">
                  <c:v>4.170270199999738</c:v>
                </c:pt>
                <c:pt idx="1406">
                  <c:v>4.1702490399997378</c:v>
                </c:pt>
                <c:pt idx="1407">
                  <c:v>4.1702278799997377</c:v>
                </c:pt>
                <c:pt idx="1408">
                  <c:v>4.1702067199997375</c:v>
                </c:pt>
                <c:pt idx="1409">
                  <c:v>4.1701855599997373</c:v>
                </c:pt>
                <c:pt idx="1410">
                  <c:v>4.1701643999997371</c:v>
                </c:pt>
                <c:pt idx="1411">
                  <c:v>4.1701432399997369</c:v>
                </c:pt>
                <c:pt idx="1412">
                  <c:v>4.1701220799997367</c:v>
                </c:pt>
                <c:pt idx="1413">
                  <c:v>4.1701009199997365</c:v>
                </c:pt>
                <c:pt idx="1414">
                  <c:v>4.1700797599997363</c:v>
                </c:pt>
                <c:pt idx="1415">
                  <c:v>4.1700585999997362</c:v>
                </c:pt>
                <c:pt idx="1416">
                  <c:v>4.170037439999736</c:v>
                </c:pt>
                <c:pt idx="1417">
                  <c:v>4.1700162799997358</c:v>
                </c:pt>
                <c:pt idx="1418">
                  <c:v>4.1699951199997356</c:v>
                </c:pt>
                <c:pt idx="1419">
                  <c:v>4.1699739599997354</c:v>
                </c:pt>
                <c:pt idx="1420">
                  <c:v>4.1699527999997352</c:v>
                </c:pt>
                <c:pt idx="1421">
                  <c:v>4.169931639999735</c:v>
                </c:pt>
                <c:pt idx="1422">
                  <c:v>4.1699104799997349</c:v>
                </c:pt>
                <c:pt idx="1423">
                  <c:v>4.1698893199997347</c:v>
                </c:pt>
                <c:pt idx="1424">
                  <c:v>4.1698681599997345</c:v>
                </c:pt>
                <c:pt idx="1425">
                  <c:v>4.1698469999997343</c:v>
                </c:pt>
                <c:pt idx="1426">
                  <c:v>4.1698258399997341</c:v>
                </c:pt>
                <c:pt idx="1427">
                  <c:v>4.1698046799997339</c:v>
                </c:pt>
                <c:pt idx="1428">
                  <c:v>4.1697835199997337</c:v>
                </c:pt>
                <c:pt idx="1429">
                  <c:v>4.1697623599997335</c:v>
                </c:pt>
                <c:pt idx="1430">
                  <c:v>4.1697411999997334</c:v>
                </c:pt>
                <c:pt idx="1431">
                  <c:v>4.1697200399997332</c:v>
                </c:pt>
                <c:pt idx="1432">
                  <c:v>4.169698879999733</c:v>
                </c:pt>
                <c:pt idx="1433">
                  <c:v>4.1696777199997328</c:v>
                </c:pt>
                <c:pt idx="1434">
                  <c:v>4.1696565599997326</c:v>
                </c:pt>
                <c:pt idx="1435">
                  <c:v>4.1696353999997324</c:v>
                </c:pt>
                <c:pt idx="1436">
                  <c:v>4.1696142399997322</c:v>
                </c:pt>
                <c:pt idx="1437">
                  <c:v>4.1695930799997321</c:v>
                </c:pt>
                <c:pt idx="1438">
                  <c:v>4.1695719199997319</c:v>
                </c:pt>
                <c:pt idx="1439">
                  <c:v>4.1695507599997317</c:v>
                </c:pt>
                <c:pt idx="1440">
                  <c:v>4.1695295999997315</c:v>
                </c:pt>
                <c:pt idx="1441">
                  <c:v>4.1695084399997313</c:v>
                </c:pt>
                <c:pt idx="1442">
                  <c:v>4.1694872799997311</c:v>
                </c:pt>
                <c:pt idx="1443">
                  <c:v>4.1694661199997309</c:v>
                </c:pt>
                <c:pt idx="1444">
                  <c:v>4.1694449599997307</c:v>
                </c:pt>
                <c:pt idx="1445">
                  <c:v>4.1694237999997306</c:v>
                </c:pt>
                <c:pt idx="1446">
                  <c:v>4.1694026399997304</c:v>
                </c:pt>
                <c:pt idx="1447">
                  <c:v>4.1693814799997302</c:v>
                </c:pt>
                <c:pt idx="1448">
                  <c:v>4.16936031999973</c:v>
                </c:pt>
                <c:pt idx="1449">
                  <c:v>4.1693391599997298</c:v>
                </c:pt>
                <c:pt idx="1450">
                  <c:v>4.1693179999997296</c:v>
                </c:pt>
                <c:pt idx="1451">
                  <c:v>4.1692968399997294</c:v>
                </c:pt>
                <c:pt idx="1452">
                  <c:v>4.1692756799997293</c:v>
                </c:pt>
                <c:pt idx="1453">
                  <c:v>4.1692545199997291</c:v>
                </c:pt>
                <c:pt idx="1454">
                  <c:v>4.1692333599997289</c:v>
                </c:pt>
                <c:pt idx="1455">
                  <c:v>4.1692121999997287</c:v>
                </c:pt>
                <c:pt idx="1456">
                  <c:v>4.1691910399997285</c:v>
                </c:pt>
                <c:pt idx="1457">
                  <c:v>4.1691698799997283</c:v>
                </c:pt>
                <c:pt idx="1458">
                  <c:v>4.1691487199997281</c:v>
                </c:pt>
                <c:pt idx="1459">
                  <c:v>4.1691275599997279</c:v>
                </c:pt>
                <c:pt idx="1460">
                  <c:v>4.1691063999997278</c:v>
                </c:pt>
                <c:pt idx="1461">
                  <c:v>4.1690852399997276</c:v>
                </c:pt>
                <c:pt idx="1462">
                  <c:v>4.1690640799997274</c:v>
                </c:pt>
                <c:pt idx="1463">
                  <c:v>4.1690429199997272</c:v>
                </c:pt>
                <c:pt idx="1464">
                  <c:v>4.169021759999727</c:v>
                </c:pt>
                <c:pt idx="1465">
                  <c:v>4.1690005999997268</c:v>
                </c:pt>
                <c:pt idx="1466">
                  <c:v>4.1689794399997266</c:v>
                </c:pt>
                <c:pt idx="1467">
                  <c:v>4.1689582799997265</c:v>
                </c:pt>
                <c:pt idx="1468">
                  <c:v>4.1689371199997263</c:v>
                </c:pt>
                <c:pt idx="1469">
                  <c:v>4.1689159599997261</c:v>
                </c:pt>
                <c:pt idx="1470">
                  <c:v>4.1688947999997259</c:v>
                </c:pt>
                <c:pt idx="1471">
                  <c:v>4.1688736399997257</c:v>
                </c:pt>
                <c:pt idx="1472">
                  <c:v>4.1688524799997255</c:v>
                </c:pt>
                <c:pt idx="1473">
                  <c:v>4.1688313199997253</c:v>
                </c:pt>
                <c:pt idx="1474">
                  <c:v>4.1688101599997252</c:v>
                </c:pt>
                <c:pt idx="1475">
                  <c:v>4.168788999999725</c:v>
                </c:pt>
                <c:pt idx="1476">
                  <c:v>4.1687678399997248</c:v>
                </c:pt>
                <c:pt idx="1477">
                  <c:v>4.1687466799997246</c:v>
                </c:pt>
                <c:pt idx="1478">
                  <c:v>4.1687255199997244</c:v>
                </c:pt>
                <c:pt idx="1479">
                  <c:v>4.1687043599997242</c:v>
                </c:pt>
                <c:pt idx="1480">
                  <c:v>4.168683199999724</c:v>
                </c:pt>
                <c:pt idx="1481">
                  <c:v>4.1686620399997238</c:v>
                </c:pt>
                <c:pt idx="1482">
                  <c:v>4.1686408799997237</c:v>
                </c:pt>
                <c:pt idx="1483">
                  <c:v>4.1686197199997235</c:v>
                </c:pt>
                <c:pt idx="1484">
                  <c:v>4.1685985599997233</c:v>
                </c:pt>
                <c:pt idx="1485">
                  <c:v>4.1685773999997231</c:v>
                </c:pt>
                <c:pt idx="1486">
                  <c:v>4.1685562399997229</c:v>
                </c:pt>
                <c:pt idx="1487">
                  <c:v>4.1685350799997227</c:v>
                </c:pt>
                <c:pt idx="1488">
                  <c:v>4.1685139199997225</c:v>
                </c:pt>
                <c:pt idx="1489">
                  <c:v>4.1684927599997224</c:v>
                </c:pt>
                <c:pt idx="1490">
                  <c:v>4.1684715999997222</c:v>
                </c:pt>
                <c:pt idx="1491">
                  <c:v>4.168450439999722</c:v>
                </c:pt>
                <c:pt idx="1492">
                  <c:v>4.1684292799997218</c:v>
                </c:pt>
                <c:pt idx="1493">
                  <c:v>4.1684081199997216</c:v>
                </c:pt>
                <c:pt idx="1494">
                  <c:v>4.1683869599997214</c:v>
                </c:pt>
                <c:pt idx="1495">
                  <c:v>4.1683657999997212</c:v>
                </c:pt>
                <c:pt idx="1496">
                  <c:v>4.168344639999721</c:v>
                </c:pt>
                <c:pt idx="1497">
                  <c:v>4.1683234799997209</c:v>
                </c:pt>
                <c:pt idx="1498">
                  <c:v>4.1683023199997207</c:v>
                </c:pt>
                <c:pt idx="1499">
                  <c:v>4.1682811599997205</c:v>
                </c:pt>
                <c:pt idx="1500">
                  <c:v>4.1682599999997203</c:v>
                </c:pt>
                <c:pt idx="1501">
                  <c:v>4.1682388399997201</c:v>
                </c:pt>
                <c:pt idx="1502">
                  <c:v>4.1682176799997199</c:v>
                </c:pt>
                <c:pt idx="1503">
                  <c:v>4.1681965199997197</c:v>
                </c:pt>
                <c:pt idx="1504">
                  <c:v>4.1681753599997196</c:v>
                </c:pt>
                <c:pt idx="1505">
                  <c:v>4.1681541999997194</c:v>
                </c:pt>
                <c:pt idx="1506">
                  <c:v>4.1681330399997192</c:v>
                </c:pt>
                <c:pt idx="1507">
                  <c:v>4.168111879999719</c:v>
                </c:pt>
                <c:pt idx="1508">
                  <c:v>4.1680907199997188</c:v>
                </c:pt>
                <c:pt idx="1509">
                  <c:v>4.1680695599997186</c:v>
                </c:pt>
                <c:pt idx="1510">
                  <c:v>4.1680483999997184</c:v>
                </c:pt>
                <c:pt idx="1511">
                  <c:v>4.1680272399997182</c:v>
                </c:pt>
                <c:pt idx="1512">
                  <c:v>4.1680060799997181</c:v>
                </c:pt>
                <c:pt idx="1513">
                  <c:v>4.1679849199997179</c:v>
                </c:pt>
                <c:pt idx="1514">
                  <c:v>4.1679637599997177</c:v>
                </c:pt>
                <c:pt idx="1515">
                  <c:v>4.1679425999997175</c:v>
                </c:pt>
                <c:pt idx="1516">
                  <c:v>4.1679214399997173</c:v>
                </c:pt>
                <c:pt idx="1517">
                  <c:v>4.1679002799997171</c:v>
                </c:pt>
                <c:pt idx="1518">
                  <c:v>4.1678791199997169</c:v>
                </c:pt>
                <c:pt idx="1519">
                  <c:v>4.1678579599997168</c:v>
                </c:pt>
                <c:pt idx="1520">
                  <c:v>4.1678367999997166</c:v>
                </c:pt>
                <c:pt idx="1521">
                  <c:v>4.1678156399997164</c:v>
                </c:pt>
                <c:pt idx="1522">
                  <c:v>4.1677944799997162</c:v>
                </c:pt>
                <c:pt idx="1523">
                  <c:v>4.167773319999716</c:v>
                </c:pt>
                <c:pt idx="1524">
                  <c:v>4.1677521599997158</c:v>
                </c:pt>
                <c:pt idx="1525">
                  <c:v>4.1677309999997156</c:v>
                </c:pt>
                <c:pt idx="1526">
                  <c:v>4.1677098399997154</c:v>
                </c:pt>
                <c:pt idx="1527">
                  <c:v>4.1676886799997153</c:v>
                </c:pt>
                <c:pt idx="1528">
                  <c:v>4.1676675199997151</c:v>
                </c:pt>
                <c:pt idx="1529">
                  <c:v>4.1676463599997149</c:v>
                </c:pt>
                <c:pt idx="1530">
                  <c:v>4.1676251999997147</c:v>
                </c:pt>
                <c:pt idx="1531">
                  <c:v>4.1676040399997145</c:v>
                </c:pt>
                <c:pt idx="1532">
                  <c:v>4.1675828799997143</c:v>
                </c:pt>
                <c:pt idx="1533">
                  <c:v>4.1675617199997141</c:v>
                </c:pt>
                <c:pt idx="1534">
                  <c:v>4.167540559999714</c:v>
                </c:pt>
                <c:pt idx="1535">
                  <c:v>4.1675193999997138</c:v>
                </c:pt>
                <c:pt idx="1536">
                  <c:v>4.1674982399997136</c:v>
                </c:pt>
                <c:pt idx="1537">
                  <c:v>4.1674770799997134</c:v>
                </c:pt>
                <c:pt idx="1538">
                  <c:v>4.1674559199997132</c:v>
                </c:pt>
                <c:pt idx="1539">
                  <c:v>4.167434759999713</c:v>
                </c:pt>
                <c:pt idx="1540">
                  <c:v>4.1674135999997128</c:v>
                </c:pt>
                <c:pt idx="1541">
                  <c:v>4.1673924399997126</c:v>
                </c:pt>
                <c:pt idx="1542">
                  <c:v>4.1673712799997125</c:v>
                </c:pt>
                <c:pt idx="1543">
                  <c:v>4.1673501199997123</c:v>
                </c:pt>
                <c:pt idx="1544">
                  <c:v>4.1673289599997121</c:v>
                </c:pt>
                <c:pt idx="1545">
                  <c:v>4.1673077999997119</c:v>
                </c:pt>
                <c:pt idx="1546">
                  <c:v>4.1672866399997117</c:v>
                </c:pt>
                <c:pt idx="1547">
                  <c:v>4.1672654799997115</c:v>
                </c:pt>
                <c:pt idx="1548">
                  <c:v>4.1672443199997113</c:v>
                </c:pt>
                <c:pt idx="1549">
                  <c:v>4.1672231599997112</c:v>
                </c:pt>
                <c:pt idx="1550">
                  <c:v>4.167201999999711</c:v>
                </c:pt>
                <c:pt idx="1551">
                  <c:v>4.1671808399997108</c:v>
                </c:pt>
                <c:pt idx="1552">
                  <c:v>4.1671596799997106</c:v>
                </c:pt>
                <c:pt idx="1553">
                  <c:v>4.1671385199997104</c:v>
                </c:pt>
                <c:pt idx="1554">
                  <c:v>4.1671173599997102</c:v>
                </c:pt>
                <c:pt idx="1555">
                  <c:v>4.16709619999971</c:v>
                </c:pt>
                <c:pt idx="1556">
                  <c:v>4.1670750399997099</c:v>
                </c:pt>
                <c:pt idx="1557">
                  <c:v>4.1670538799997097</c:v>
                </c:pt>
                <c:pt idx="1558">
                  <c:v>4.1670327199997095</c:v>
                </c:pt>
                <c:pt idx="1559">
                  <c:v>4.1670115599997093</c:v>
                </c:pt>
                <c:pt idx="1560">
                  <c:v>4.1669903999997091</c:v>
                </c:pt>
                <c:pt idx="1561">
                  <c:v>4.1669692399997089</c:v>
                </c:pt>
                <c:pt idx="1562">
                  <c:v>4.1669480799997087</c:v>
                </c:pt>
                <c:pt idx="1563">
                  <c:v>4.1669269199997085</c:v>
                </c:pt>
                <c:pt idx="1564">
                  <c:v>4.1669057599997084</c:v>
                </c:pt>
                <c:pt idx="1565">
                  <c:v>4.1668845999997082</c:v>
                </c:pt>
                <c:pt idx="1566">
                  <c:v>4.166863439999708</c:v>
                </c:pt>
                <c:pt idx="1567">
                  <c:v>4.1668422799997078</c:v>
                </c:pt>
                <c:pt idx="1568">
                  <c:v>4.1668211199997076</c:v>
                </c:pt>
                <c:pt idx="1569">
                  <c:v>4.1667999599997074</c:v>
                </c:pt>
                <c:pt idx="1570">
                  <c:v>4.1667787999997072</c:v>
                </c:pt>
                <c:pt idx="1571">
                  <c:v>4.1667576399997071</c:v>
                </c:pt>
                <c:pt idx="1572">
                  <c:v>4.1667364799997069</c:v>
                </c:pt>
                <c:pt idx="1573">
                  <c:v>4.1667153199997067</c:v>
                </c:pt>
                <c:pt idx="1574">
                  <c:v>4.1666941599997065</c:v>
                </c:pt>
                <c:pt idx="1575">
                  <c:v>4.1666729999997063</c:v>
                </c:pt>
                <c:pt idx="1576">
                  <c:v>4.1666518399997061</c:v>
                </c:pt>
                <c:pt idx="1577">
                  <c:v>4.1666306799997059</c:v>
                </c:pt>
                <c:pt idx="1578">
                  <c:v>4.1666095199997057</c:v>
                </c:pt>
                <c:pt idx="1579">
                  <c:v>4.1665883599997056</c:v>
                </c:pt>
                <c:pt idx="1580">
                  <c:v>4.1665671999997054</c:v>
                </c:pt>
                <c:pt idx="1581">
                  <c:v>4.1665460399997052</c:v>
                </c:pt>
                <c:pt idx="1582">
                  <c:v>4.166524879999705</c:v>
                </c:pt>
                <c:pt idx="1583">
                  <c:v>4.1665037199997048</c:v>
                </c:pt>
                <c:pt idx="1584">
                  <c:v>4.1664825599997046</c:v>
                </c:pt>
                <c:pt idx="1585">
                  <c:v>4.1664613999997044</c:v>
                </c:pt>
                <c:pt idx="1586">
                  <c:v>4.1664402399997043</c:v>
                </c:pt>
                <c:pt idx="1587">
                  <c:v>4.1664190799997041</c:v>
                </c:pt>
                <c:pt idx="1588">
                  <c:v>4.1663979199997039</c:v>
                </c:pt>
                <c:pt idx="1589">
                  <c:v>4.1663767599997037</c:v>
                </c:pt>
                <c:pt idx="1590">
                  <c:v>4.1663555999997035</c:v>
                </c:pt>
                <c:pt idx="1591">
                  <c:v>4.1663344399997033</c:v>
                </c:pt>
                <c:pt idx="1592">
                  <c:v>4.1663132799997031</c:v>
                </c:pt>
                <c:pt idx="1593">
                  <c:v>4.1662921199997029</c:v>
                </c:pt>
                <c:pt idx="1594">
                  <c:v>4.1662709599997028</c:v>
                </c:pt>
                <c:pt idx="1595">
                  <c:v>4.1662497999997026</c:v>
                </c:pt>
                <c:pt idx="1596">
                  <c:v>4.1662286399997024</c:v>
                </c:pt>
                <c:pt idx="1597">
                  <c:v>4.1662074799997022</c:v>
                </c:pt>
                <c:pt idx="1598">
                  <c:v>4.166186319999702</c:v>
                </c:pt>
                <c:pt idx="1599">
                  <c:v>4.1661651599997018</c:v>
                </c:pt>
                <c:pt idx="1600">
                  <c:v>4.1661439999997016</c:v>
                </c:pt>
                <c:pt idx="1601">
                  <c:v>4.1661228399997015</c:v>
                </c:pt>
                <c:pt idx="1602">
                  <c:v>4.1661016799997013</c:v>
                </c:pt>
                <c:pt idx="1603">
                  <c:v>4.1660805199997011</c:v>
                </c:pt>
                <c:pt idx="1604">
                  <c:v>4.1660593599997009</c:v>
                </c:pt>
                <c:pt idx="1605">
                  <c:v>4.1660381999997007</c:v>
                </c:pt>
                <c:pt idx="1606">
                  <c:v>4.1660170399997005</c:v>
                </c:pt>
                <c:pt idx="1607">
                  <c:v>4.1659958799997003</c:v>
                </c:pt>
                <c:pt idx="1608">
                  <c:v>4.1659747199997001</c:v>
                </c:pt>
                <c:pt idx="1609">
                  <c:v>4.1659535599997</c:v>
                </c:pt>
                <c:pt idx="1610">
                  <c:v>4.1659323999996998</c:v>
                </c:pt>
                <c:pt idx="1611">
                  <c:v>4.1659112399996996</c:v>
                </c:pt>
                <c:pt idx="1612">
                  <c:v>4.1658900799996994</c:v>
                </c:pt>
                <c:pt idx="1613">
                  <c:v>4.1658689199996992</c:v>
                </c:pt>
                <c:pt idx="1614">
                  <c:v>4.165847759999699</c:v>
                </c:pt>
                <c:pt idx="1615">
                  <c:v>4.1658265999996988</c:v>
                </c:pt>
                <c:pt idx="1616">
                  <c:v>4.1658054399996987</c:v>
                </c:pt>
                <c:pt idx="1617">
                  <c:v>4.1657842799996985</c:v>
                </c:pt>
                <c:pt idx="1618">
                  <c:v>4.1657631199996983</c:v>
                </c:pt>
                <c:pt idx="1619">
                  <c:v>4.1657419599996981</c:v>
                </c:pt>
                <c:pt idx="1620">
                  <c:v>4.1657207999996979</c:v>
                </c:pt>
                <c:pt idx="1621">
                  <c:v>4.1656996399996977</c:v>
                </c:pt>
                <c:pt idx="1622">
                  <c:v>4.1656784799996975</c:v>
                </c:pt>
                <c:pt idx="1623">
                  <c:v>4.1656573199996973</c:v>
                </c:pt>
                <c:pt idx="1624">
                  <c:v>4.1656361599996972</c:v>
                </c:pt>
                <c:pt idx="1625">
                  <c:v>4.165614999999697</c:v>
                </c:pt>
                <c:pt idx="1626">
                  <c:v>4.1655938399996968</c:v>
                </c:pt>
                <c:pt idx="1627">
                  <c:v>4.1655726799996966</c:v>
                </c:pt>
                <c:pt idx="1628">
                  <c:v>4.1655515199996964</c:v>
                </c:pt>
                <c:pt idx="1629">
                  <c:v>4.1655303599996962</c:v>
                </c:pt>
                <c:pt idx="1630">
                  <c:v>4.165509199999696</c:v>
                </c:pt>
                <c:pt idx="1631">
                  <c:v>4.1654880399996959</c:v>
                </c:pt>
                <c:pt idx="1632">
                  <c:v>4.1654668799996957</c:v>
                </c:pt>
                <c:pt idx="1633">
                  <c:v>4.1654457199996955</c:v>
                </c:pt>
                <c:pt idx="1634">
                  <c:v>4.1654245599996953</c:v>
                </c:pt>
                <c:pt idx="1635">
                  <c:v>4.1654033999996951</c:v>
                </c:pt>
                <c:pt idx="1636">
                  <c:v>4.1653822399996949</c:v>
                </c:pt>
                <c:pt idx="1637">
                  <c:v>4.1653610799996947</c:v>
                </c:pt>
                <c:pt idx="1638">
                  <c:v>4.1653399199996946</c:v>
                </c:pt>
                <c:pt idx="1639">
                  <c:v>4.1653187599996944</c:v>
                </c:pt>
                <c:pt idx="1640">
                  <c:v>4.1652975999996942</c:v>
                </c:pt>
                <c:pt idx="1641">
                  <c:v>4.165276439999694</c:v>
                </c:pt>
                <c:pt idx="1642">
                  <c:v>4.1652552799996938</c:v>
                </c:pt>
                <c:pt idx="1643">
                  <c:v>4.1652341199996936</c:v>
                </c:pt>
                <c:pt idx="1644">
                  <c:v>4.1652129599996934</c:v>
                </c:pt>
                <c:pt idx="1645">
                  <c:v>4.1651917999996932</c:v>
                </c:pt>
                <c:pt idx="1646">
                  <c:v>4.1651706399996931</c:v>
                </c:pt>
                <c:pt idx="1647">
                  <c:v>4.1651494799996929</c:v>
                </c:pt>
                <c:pt idx="1648">
                  <c:v>4.1651283199996927</c:v>
                </c:pt>
                <c:pt idx="1649">
                  <c:v>4.1651071599996925</c:v>
                </c:pt>
                <c:pt idx="1650">
                  <c:v>4.1650859999996923</c:v>
                </c:pt>
                <c:pt idx="1651">
                  <c:v>4.1650648399996921</c:v>
                </c:pt>
                <c:pt idx="1652">
                  <c:v>4.1650436799996919</c:v>
                </c:pt>
                <c:pt idx="1653">
                  <c:v>4.1650225199996918</c:v>
                </c:pt>
                <c:pt idx="1654">
                  <c:v>4.1650013599996916</c:v>
                </c:pt>
                <c:pt idx="1655">
                  <c:v>4.1649801999996914</c:v>
                </c:pt>
                <c:pt idx="1656">
                  <c:v>4.1649590399996912</c:v>
                </c:pt>
                <c:pt idx="1657">
                  <c:v>4.164937879999691</c:v>
                </c:pt>
                <c:pt idx="1658">
                  <c:v>4.1649167199996908</c:v>
                </c:pt>
                <c:pt idx="1659">
                  <c:v>4.1648955599996906</c:v>
                </c:pt>
                <c:pt idx="1660">
                  <c:v>4.1648743999996904</c:v>
                </c:pt>
                <c:pt idx="1661">
                  <c:v>4.1648532399996903</c:v>
                </c:pt>
                <c:pt idx="1662">
                  <c:v>4.1648320799996901</c:v>
                </c:pt>
                <c:pt idx="1663">
                  <c:v>4.1648109199996899</c:v>
                </c:pt>
                <c:pt idx="1664">
                  <c:v>4.1647897599996897</c:v>
                </c:pt>
                <c:pt idx="1665">
                  <c:v>4.1647685999996895</c:v>
                </c:pt>
                <c:pt idx="1666">
                  <c:v>4.1647474399996893</c:v>
                </c:pt>
                <c:pt idx="1667">
                  <c:v>4.1647262799996891</c:v>
                </c:pt>
                <c:pt idx="1668">
                  <c:v>4.164705119999689</c:v>
                </c:pt>
                <c:pt idx="1669">
                  <c:v>4.1646839599996888</c:v>
                </c:pt>
                <c:pt idx="1670">
                  <c:v>4.1646627999996886</c:v>
                </c:pt>
                <c:pt idx="1671">
                  <c:v>4.1646416399996884</c:v>
                </c:pt>
                <c:pt idx="1672">
                  <c:v>4.1646204799996882</c:v>
                </c:pt>
                <c:pt idx="1673">
                  <c:v>4.164599319999688</c:v>
                </c:pt>
                <c:pt idx="1674">
                  <c:v>4.1645781599996878</c:v>
                </c:pt>
                <c:pt idx="1675">
                  <c:v>4.1645569999996876</c:v>
                </c:pt>
                <c:pt idx="1676">
                  <c:v>4.1645358399996875</c:v>
                </c:pt>
                <c:pt idx="1677">
                  <c:v>4.1645146799996873</c:v>
                </c:pt>
                <c:pt idx="1678">
                  <c:v>4.1644935199996871</c:v>
                </c:pt>
                <c:pt idx="1679">
                  <c:v>4.1644723599996869</c:v>
                </c:pt>
                <c:pt idx="1680">
                  <c:v>4.1644511999996867</c:v>
                </c:pt>
                <c:pt idx="1681">
                  <c:v>4.1644300399996865</c:v>
                </c:pt>
                <c:pt idx="1682">
                  <c:v>4.1644088799996863</c:v>
                </c:pt>
                <c:pt idx="1683">
                  <c:v>4.1643877199996862</c:v>
                </c:pt>
                <c:pt idx="1684">
                  <c:v>4.164366559999686</c:v>
                </c:pt>
                <c:pt idx="1685">
                  <c:v>4.1643453999996858</c:v>
                </c:pt>
                <c:pt idx="1686">
                  <c:v>4.1643242399996856</c:v>
                </c:pt>
                <c:pt idx="1687">
                  <c:v>4.1643030799996854</c:v>
                </c:pt>
                <c:pt idx="1688">
                  <c:v>4.1642819199996852</c:v>
                </c:pt>
                <c:pt idx="1689">
                  <c:v>4.164260759999685</c:v>
                </c:pt>
                <c:pt idx="1690">
                  <c:v>4.1642395999996848</c:v>
                </c:pt>
                <c:pt idx="1691">
                  <c:v>4.1642184399996847</c:v>
                </c:pt>
                <c:pt idx="1692">
                  <c:v>4.1641972799996845</c:v>
                </c:pt>
                <c:pt idx="1693">
                  <c:v>4.1641761199996843</c:v>
                </c:pt>
                <c:pt idx="1694">
                  <c:v>4.1641549599996841</c:v>
                </c:pt>
                <c:pt idx="1695">
                  <c:v>4.1641337999996839</c:v>
                </c:pt>
                <c:pt idx="1696">
                  <c:v>4.1641126399996837</c:v>
                </c:pt>
                <c:pt idx="1697">
                  <c:v>4.1640914799996835</c:v>
                </c:pt>
                <c:pt idx="1698">
                  <c:v>4.1640703199996834</c:v>
                </c:pt>
                <c:pt idx="1699">
                  <c:v>4.1640491599996832</c:v>
                </c:pt>
                <c:pt idx="1700">
                  <c:v>4.164027999999683</c:v>
                </c:pt>
                <c:pt idx="1701">
                  <c:v>4.1640068399996828</c:v>
                </c:pt>
                <c:pt idx="1702">
                  <c:v>4.1639856799996826</c:v>
                </c:pt>
                <c:pt idx="1703">
                  <c:v>4.1639645199996824</c:v>
                </c:pt>
                <c:pt idx="1704">
                  <c:v>4.1639433599996822</c:v>
                </c:pt>
                <c:pt idx="1705">
                  <c:v>4.1639221999996821</c:v>
                </c:pt>
                <c:pt idx="1706">
                  <c:v>4.1639010399996819</c:v>
                </c:pt>
                <c:pt idx="1707">
                  <c:v>4.1638798799996817</c:v>
                </c:pt>
                <c:pt idx="1708">
                  <c:v>4.1638587199996815</c:v>
                </c:pt>
                <c:pt idx="1709">
                  <c:v>4.1638375599996813</c:v>
                </c:pt>
                <c:pt idx="1710">
                  <c:v>4.1638163999996811</c:v>
                </c:pt>
                <c:pt idx="1711">
                  <c:v>4.1637952399996809</c:v>
                </c:pt>
                <c:pt idx="1712">
                  <c:v>4.1637740799996807</c:v>
                </c:pt>
                <c:pt idx="1713">
                  <c:v>4.1637529199996806</c:v>
                </c:pt>
                <c:pt idx="1714">
                  <c:v>4.1637317599996804</c:v>
                </c:pt>
                <c:pt idx="1715">
                  <c:v>4.1637105999996802</c:v>
                </c:pt>
                <c:pt idx="1716">
                  <c:v>4.16368943999968</c:v>
                </c:pt>
                <c:pt idx="1717">
                  <c:v>4.1636682799996798</c:v>
                </c:pt>
                <c:pt idx="1718">
                  <c:v>4.1636471199996796</c:v>
                </c:pt>
                <c:pt idx="1719">
                  <c:v>4.1636259599996794</c:v>
                </c:pt>
                <c:pt idx="1720">
                  <c:v>4.1636047999996793</c:v>
                </c:pt>
                <c:pt idx="1721">
                  <c:v>4.1635836399996791</c:v>
                </c:pt>
                <c:pt idx="1722">
                  <c:v>4.1635624799996789</c:v>
                </c:pt>
                <c:pt idx="1723">
                  <c:v>4.1635413199996787</c:v>
                </c:pt>
                <c:pt idx="1724">
                  <c:v>4.1635201599996785</c:v>
                </c:pt>
                <c:pt idx="1725">
                  <c:v>4.1634989999996783</c:v>
                </c:pt>
                <c:pt idx="1726">
                  <c:v>4.1634778399996781</c:v>
                </c:pt>
                <c:pt idx="1727">
                  <c:v>4.1634566799996779</c:v>
                </c:pt>
                <c:pt idx="1728">
                  <c:v>4.1634355199996778</c:v>
                </c:pt>
                <c:pt idx="1729">
                  <c:v>4.1634143599996776</c:v>
                </c:pt>
                <c:pt idx="1730">
                  <c:v>4.1633931999996774</c:v>
                </c:pt>
                <c:pt idx="1731">
                  <c:v>4.1633720399996772</c:v>
                </c:pt>
                <c:pt idx="1732">
                  <c:v>4.163350879999677</c:v>
                </c:pt>
                <c:pt idx="1733">
                  <c:v>4.1633297199996768</c:v>
                </c:pt>
                <c:pt idx="1734">
                  <c:v>4.1633085599996766</c:v>
                </c:pt>
                <c:pt idx="1735">
                  <c:v>4.1632873999996765</c:v>
                </c:pt>
                <c:pt idx="1736">
                  <c:v>4.1632662399996763</c:v>
                </c:pt>
                <c:pt idx="1737">
                  <c:v>4.1632450799996761</c:v>
                </c:pt>
                <c:pt idx="1738">
                  <c:v>4.1632239199996759</c:v>
                </c:pt>
                <c:pt idx="1739">
                  <c:v>4.1632027599996757</c:v>
                </c:pt>
                <c:pt idx="1740">
                  <c:v>4.1631815999996755</c:v>
                </c:pt>
                <c:pt idx="1741">
                  <c:v>4.1631604399996753</c:v>
                </c:pt>
                <c:pt idx="1742">
                  <c:v>4.1631392799996751</c:v>
                </c:pt>
                <c:pt idx="1743">
                  <c:v>4.163118119999675</c:v>
                </c:pt>
                <c:pt idx="1744">
                  <c:v>4.1630969599996748</c:v>
                </c:pt>
                <c:pt idx="1745">
                  <c:v>4.1630757999996746</c:v>
                </c:pt>
                <c:pt idx="1746">
                  <c:v>4.1630546399996744</c:v>
                </c:pt>
                <c:pt idx="1747">
                  <c:v>4.1630334799996742</c:v>
                </c:pt>
                <c:pt idx="1748">
                  <c:v>4.163012319999674</c:v>
                </c:pt>
                <c:pt idx="1749">
                  <c:v>4.1629911599996738</c:v>
                </c:pt>
                <c:pt idx="1750">
                  <c:v>4.1629699999996737</c:v>
                </c:pt>
                <c:pt idx="1751">
                  <c:v>4.1629488399996735</c:v>
                </c:pt>
                <c:pt idx="1752">
                  <c:v>4.1629276799996733</c:v>
                </c:pt>
                <c:pt idx="1753">
                  <c:v>4.1629065199996731</c:v>
                </c:pt>
                <c:pt idx="1754">
                  <c:v>4.1628853599996729</c:v>
                </c:pt>
                <c:pt idx="1755">
                  <c:v>4.1628641999996727</c:v>
                </c:pt>
                <c:pt idx="1756">
                  <c:v>4.1628430399996725</c:v>
                </c:pt>
                <c:pt idx="1757">
                  <c:v>4.1628218799996723</c:v>
                </c:pt>
                <c:pt idx="1758">
                  <c:v>4.1628007199996722</c:v>
                </c:pt>
                <c:pt idx="1759">
                  <c:v>4.162779559999672</c:v>
                </c:pt>
                <c:pt idx="1760">
                  <c:v>4.1627583999996718</c:v>
                </c:pt>
                <c:pt idx="1761">
                  <c:v>4.1627372399996716</c:v>
                </c:pt>
                <c:pt idx="1762">
                  <c:v>4.1627160799996714</c:v>
                </c:pt>
                <c:pt idx="1763">
                  <c:v>4.1626949199996712</c:v>
                </c:pt>
                <c:pt idx="1764">
                  <c:v>4.162673759999671</c:v>
                </c:pt>
                <c:pt idx="1765">
                  <c:v>4.1626525999996709</c:v>
                </c:pt>
                <c:pt idx="1766">
                  <c:v>4.1626314399996707</c:v>
                </c:pt>
                <c:pt idx="1767">
                  <c:v>4.1626102799996705</c:v>
                </c:pt>
                <c:pt idx="1768">
                  <c:v>4.1625891199996703</c:v>
                </c:pt>
                <c:pt idx="1769">
                  <c:v>4.1625679599996701</c:v>
                </c:pt>
                <c:pt idx="1770">
                  <c:v>4.1625467999996699</c:v>
                </c:pt>
                <c:pt idx="1771">
                  <c:v>4.1625256399996697</c:v>
                </c:pt>
                <c:pt idx="1772">
                  <c:v>4.1625044799996695</c:v>
                </c:pt>
                <c:pt idx="1773">
                  <c:v>4.1624833199996694</c:v>
                </c:pt>
                <c:pt idx="1774">
                  <c:v>4.1624621599996692</c:v>
                </c:pt>
                <c:pt idx="1775">
                  <c:v>4.162440999999669</c:v>
                </c:pt>
                <c:pt idx="1776">
                  <c:v>4.1624198399996688</c:v>
                </c:pt>
                <c:pt idx="1777">
                  <c:v>4.1623986799996686</c:v>
                </c:pt>
                <c:pt idx="1778">
                  <c:v>4.1623775199996684</c:v>
                </c:pt>
                <c:pt idx="1779">
                  <c:v>4.1623563599996682</c:v>
                </c:pt>
                <c:pt idx="1780">
                  <c:v>4.1623351999996681</c:v>
                </c:pt>
                <c:pt idx="1781">
                  <c:v>4.1623140399996679</c:v>
                </c:pt>
                <c:pt idx="1782">
                  <c:v>4.1622928799996677</c:v>
                </c:pt>
                <c:pt idx="1783">
                  <c:v>4.1622717199996675</c:v>
                </c:pt>
                <c:pt idx="1784">
                  <c:v>4.1622505599996673</c:v>
                </c:pt>
                <c:pt idx="1785">
                  <c:v>4.1622293999996671</c:v>
                </c:pt>
                <c:pt idx="1786">
                  <c:v>4.1622082399996669</c:v>
                </c:pt>
                <c:pt idx="1787">
                  <c:v>4.1621870799996668</c:v>
                </c:pt>
                <c:pt idx="1788">
                  <c:v>4.1621659199996666</c:v>
                </c:pt>
                <c:pt idx="1789">
                  <c:v>4.1621447599996664</c:v>
                </c:pt>
                <c:pt idx="1790">
                  <c:v>4.1621235999996662</c:v>
                </c:pt>
                <c:pt idx="1791">
                  <c:v>4.162102439999666</c:v>
                </c:pt>
                <c:pt idx="1792">
                  <c:v>4.1620812799996658</c:v>
                </c:pt>
                <c:pt idx="1793">
                  <c:v>4.1620601199996656</c:v>
                </c:pt>
                <c:pt idx="1794">
                  <c:v>4.1620389599996654</c:v>
                </c:pt>
                <c:pt idx="1795">
                  <c:v>4.1620177999996653</c:v>
                </c:pt>
                <c:pt idx="1796">
                  <c:v>4.1619966399996651</c:v>
                </c:pt>
                <c:pt idx="1797">
                  <c:v>4.1619754799996649</c:v>
                </c:pt>
                <c:pt idx="1798">
                  <c:v>4.1619543199996647</c:v>
                </c:pt>
                <c:pt idx="1799">
                  <c:v>4.1619331599996645</c:v>
                </c:pt>
                <c:pt idx="1800">
                  <c:v>4.1619119999996643</c:v>
                </c:pt>
                <c:pt idx="1801">
                  <c:v>4.1618908399996641</c:v>
                </c:pt>
                <c:pt idx="1802">
                  <c:v>4.161869679999664</c:v>
                </c:pt>
                <c:pt idx="1803">
                  <c:v>4.1618485199996638</c:v>
                </c:pt>
                <c:pt idx="1804">
                  <c:v>4.1618273599996636</c:v>
                </c:pt>
                <c:pt idx="1805">
                  <c:v>4.1618061999996634</c:v>
                </c:pt>
                <c:pt idx="1806">
                  <c:v>4.1617850399996632</c:v>
                </c:pt>
                <c:pt idx="1807">
                  <c:v>4.161763879999663</c:v>
                </c:pt>
                <c:pt idx="1808">
                  <c:v>4.1617427199996628</c:v>
                </c:pt>
                <c:pt idx="1809">
                  <c:v>4.1617215599996626</c:v>
                </c:pt>
                <c:pt idx="1810">
                  <c:v>4.1617003999996625</c:v>
                </c:pt>
                <c:pt idx="1811">
                  <c:v>4.1616792399996623</c:v>
                </c:pt>
                <c:pt idx="1812">
                  <c:v>4.1616580799996621</c:v>
                </c:pt>
                <c:pt idx="1813">
                  <c:v>4.1616369199996619</c:v>
                </c:pt>
                <c:pt idx="1814">
                  <c:v>4.1616157599996617</c:v>
                </c:pt>
                <c:pt idx="1815">
                  <c:v>4.1615945999996615</c:v>
                </c:pt>
                <c:pt idx="1816">
                  <c:v>4.1615734399996613</c:v>
                </c:pt>
                <c:pt idx="1817">
                  <c:v>4.1615522799996612</c:v>
                </c:pt>
                <c:pt idx="1818">
                  <c:v>4.161531119999661</c:v>
                </c:pt>
                <c:pt idx="1819">
                  <c:v>4.1615099599996608</c:v>
                </c:pt>
                <c:pt idx="1820">
                  <c:v>4.1614887999996606</c:v>
                </c:pt>
                <c:pt idx="1821">
                  <c:v>4.1614676399996604</c:v>
                </c:pt>
                <c:pt idx="1822">
                  <c:v>4.1614464799996602</c:v>
                </c:pt>
                <c:pt idx="1823">
                  <c:v>4.16142531999966</c:v>
                </c:pt>
                <c:pt idx="1824">
                  <c:v>4.1614041599996598</c:v>
                </c:pt>
                <c:pt idx="1825">
                  <c:v>4.1613829999996597</c:v>
                </c:pt>
                <c:pt idx="1826">
                  <c:v>4.1613618399996595</c:v>
                </c:pt>
                <c:pt idx="1827">
                  <c:v>4.1613406799996593</c:v>
                </c:pt>
                <c:pt idx="1828">
                  <c:v>4.1613195199996591</c:v>
                </c:pt>
                <c:pt idx="1829">
                  <c:v>4.1612983599996589</c:v>
                </c:pt>
                <c:pt idx="1830">
                  <c:v>4.1612771999996587</c:v>
                </c:pt>
                <c:pt idx="1831">
                  <c:v>4.1612560399996585</c:v>
                </c:pt>
                <c:pt idx="1832">
                  <c:v>4.1612348799996584</c:v>
                </c:pt>
                <c:pt idx="1833">
                  <c:v>4.1612137199996582</c:v>
                </c:pt>
                <c:pt idx="1834">
                  <c:v>4.161192559999658</c:v>
                </c:pt>
                <c:pt idx="1835">
                  <c:v>4.1611713999996578</c:v>
                </c:pt>
                <c:pt idx="1836">
                  <c:v>4.1611502399996576</c:v>
                </c:pt>
                <c:pt idx="1837">
                  <c:v>4.1611290799996574</c:v>
                </c:pt>
                <c:pt idx="1838">
                  <c:v>4.1611079199996572</c:v>
                </c:pt>
                <c:pt idx="1839">
                  <c:v>4.161086759999657</c:v>
                </c:pt>
                <c:pt idx="1840">
                  <c:v>4.1610655999996569</c:v>
                </c:pt>
                <c:pt idx="1841">
                  <c:v>4.1610444399996567</c:v>
                </c:pt>
                <c:pt idx="1842">
                  <c:v>4.1610232799996565</c:v>
                </c:pt>
                <c:pt idx="1843">
                  <c:v>4.1610021199996563</c:v>
                </c:pt>
                <c:pt idx="1844">
                  <c:v>4.1609809599996561</c:v>
                </c:pt>
                <c:pt idx="1845">
                  <c:v>4.1609597999996559</c:v>
                </c:pt>
                <c:pt idx="1846">
                  <c:v>4.1609386399996557</c:v>
                </c:pt>
                <c:pt idx="1847">
                  <c:v>4.1609174799996556</c:v>
                </c:pt>
                <c:pt idx="1848">
                  <c:v>4.1608963199996554</c:v>
                </c:pt>
                <c:pt idx="1849">
                  <c:v>4.1608751599996552</c:v>
                </c:pt>
                <c:pt idx="1850">
                  <c:v>4.160853999999655</c:v>
                </c:pt>
                <c:pt idx="1851">
                  <c:v>4.1608328399996548</c:v>
                </c:pt>
                <c:pt idx="1852">
                  <c:v>4.1608116799996546</c:v>
                </c:pt>
                <c:pt idx="1853">
                  <c:v>4.1607905199996544</c:v>
                </c:pt>
                <c:pt idx="1854">
                  <c:v>4.1607693599996542</c:v>
                </c:pt>
                <c:pt idx="1855">
                  <c:v>4.1607481999996541</c:v>
                </c:pt>
                <c:pt idx="1856">
                  <c:v>4.1607270399996539</c:v>
                </c:pt>
                <c:pt idx="1857">
                  <c:v>4.1607058799996537</c:v>
                </c:pt>
                <c:pt idx="1858">
                  <c:v>4.1606847199996535</c:v>
                </c:pt>
                <c:pt idx="1859">
                  <c:v>4.1606635599996533</c:v>
                </c:pt>
                <c:pt idx="1860">
                  <c:v>4.1606423999996531</c:v>
                </c:pt>
                <c:pt idx="1861">
                  <c:v>4.1606212399996529</c:v>
                </c:pt>
                <c:pt idx="1862">
                  <c:v>4.1606000799996528</c:v>
                </c:pt>
                <c:pt idx="1863">
                  <c:v>4.1605789199996526</c:v>
                </c:pt>
                <c:pt idx="1864">
                  <c:v>4.1605577599996524</c:v>
                </c:pt>
                <c:pt idx="1865">
                  <c:v>4.1605365999996522</c:v>
                </c:pt>
                <c:pt idx="1866">
                  <c:v>4.160515439999652</c:v>
                </c:pt>
                <c:pt idx="1867">
                  <c:v>4.1604942799996518</c:v>
                </c:pt>
                <c:pt idx="1868">
                  <c:v>4.1604731199996516</c:v>
                </c:pt>
                <c:pt idx="1869">
                  <c:v>4.1604519599996515</c:v>
                </c:pt>
                <c:pt idx="1870">
                  <c:v>4.1604307999996513</c:v>
                </c:pt>
                <c:pt idx="1871">
                  <c:v>4.1604096399996511</c:v>
                </c:pt>
                <c:pt idx="1872">
                  <c:v>4.1603884799996509</c:v>
                </c:pt>
                <c:pt idx="1873">
                  <c:v>4.1603673199996507</c:v>
                </c:pt>
                <c:pt idx="1874">
                  <c:v>4.1603461599996505</c:v>
                </c:pt>
                <c:pt idx="1875">
                  <c:v>4.1603249999996503</c:v>
                </c:pt>
                <c:pt idx="1876">
                  <c:v>4.1603038399996501</c:v>
                </c:pt>
                <c:pt idx="1877">
                  <c:v>4.16028267999965</c:v>
                </c:pt>
                <c:pt idx="1878">
                  <c:v>4.1602615199996498</c:v>
                </c:pt>
                <c:pt idx="1879">
                  <c:v>4.1602403599996496</c:v>
                </c:pt>
                <c:pt idx="1880">
                  <c:v>4.1602191999996494</c:v>
                </c:pt>
                <c:pt idx="1881">
                  <c:v>4.1601980399996492</c:v>
                </c:pt>
                <c:pt idx="1882">
                  <c:v>4.160176879999649</c:v>
                </c:pt>
                <c:pt idx="1883">
                  <c:v>4.1601557199996488</c:v>
                </c:pt>
                <c:pt idx="1884">
                  <c:v>4.1601345599996487</c:v>
                </c:pt>
                <c:pt idx="1885">
                  <c:v>4.1601133999996485</c:v>
                </c:pt>
                <c:pt idx="1886">
                  <c:v>4.1600922399996483</c:v>
                </c:pt>
                <c:pt idx="1887">
                  <c:v>4.1600710799996481</c:v>
                </c:pt>
                <c:pt idx="1888">
                  <c:v>4.1600499199996479</c:v>
                </c:pt>
                <c:pt idx="1889">
                  <c:v>4.1600287599996477</c:v>
                </c:pt>
                <c:pt idx="1890">
                  <c:v>4.1600075999996475</c:v>
                </c:pt>
                <c:pt idx="1891">
                  <c:v>4.1599864399996473</c:v>
                </c:pt>
                <c:pt idx="1892">
                  <c:v>4.1599652799996472</c:v>
                </c:pt>
                <c:pt idx="1893">
                  <c:v>4.159944119999647</c:v>
                </c:pt>
                <c:pt idx="1894">
                  <c:v>4.1599229599996468</c:v>
                </c:pt>
                <c:pt idx="1895">
                  <c:v>4.1599017999996466</c:v>
                </c:pt>
                <c:pt idx="1896">
                  <c:v>4.1598806399996464</c:v>
                </c:pt>
                <c:pt idx="1897">
                  <c:v>4.1598594799996462</c:v>
                </c:pt>
                <c:pt idx="1898">
                  <c:v>4.159838319999646</c:v>
                </c:pt>
                <c:pt idx="1899">
                  <c:v>4.1598171599996459</c:v>
                </c:pt>
                <c:pt idx="1900">
                  <c:v>4.1597959999996457</c:v>
                </c:pt>
                <c:pt idx="1901">
                  <c:v>4.1597748399996455</c:v>
                </c:pt>
                <c:pt idx="1902">
                  <c:v>4.1597536799996453</c:v>
                </c:pt>
                <c:pt idx="1903">
                  <c:v>4.1597325199996451</c:v>
                </c:pt>
                <c:pt idx="1904">
                  <c:v>4.1597113599996449</c:v>
                </c:pt>
                <c:pt idx="1905">
                  <c:v>4.1596901999996447</c:v>
                </c:pt>
                <c:pt idx="1906">
                  <c:v>4.1596690399996445</c:v>
                </c:pt>
                <c:pt idx="1907">
                  <c:v>4.1596478799996444</c:v>
                </c:pt>
                <c:pt idx="1908">
                  <c:v>4.1596267199996442</c:v>
                </c:pt>
                <c:pt idx="1909">
                  <c:v>4.159605559999644</c:v>
                </c:pt>
                <c:pt idx="1910">
                  <c:v>4.1595843999996438</c:v>
                </c:pt>
                <c:pt idx="1911">
                  <c:v>4.1595632399996436</c:v>
                </c:pt>
                <c:pt idx="1912">
                  <c:v>4.1595420799996434</c:v>
                </c:pt>
                <c:pt idx="1913">
                  <c:v>4.1595209199996432</c:v>
                </c:pt>
                <c:pt idx="1914">
                  <c:v>4.1594997599996431</c:v>
                </c:pt>
                <c:pt idx="1915">
                  <c:v>4.1594785999996429</c:v>
                </c:pt>
                <c:pt idx="1916">
                  <c:v>4.1594574399996427</c:v>
                </c:pt>
                <c:pt idx="1917">
                  <c:v>4.1594362799996425</c:v>
                </c:pt>
                <c:pt idx="1918">
                  <c:v>4.1594151199996423</c:v>
                </c:pt>
                <c:pt idx="1919">
                  <c:v>4.1593939599996421</c:v>
                </c:pt>
                <c:pt idx="1920">
                  <c:v>4.1593727999996419</c:v>
                </c:pt>
                <c:pt idx="1921">
                  <c:v>4.1593516399996417</c:v>
                </c:pt>
                <c:pt idx="1922">
                  <c:v>4.1593304799996416</c:v>
                </c:pt>
                <c:pt idx="1923">
                  <c:v>4.1593093199996414</c:v>
                </c:pt>
                <c:pt idx="1924">
                  <c:v>4.1592881599996412</c:v>
                </c:pt>
                <c:pt idx="1925">
                  <c:v>4.159266999999641</c:v>
                </c:pt>
                <c:pt idx="1926">
                  <c:v>4.1592458399996408</c:v>
                </c:pt>
                <c:pt idx="1927">
                  <c:v>4.1592246799996406</c:v>
                </c:pt>
                <c:pt idx="1928">
                  <c:v>4.1592035199996404</c:v>
                </c:pt>
                <c:pt idx="1929">
                  <c:v>4.1591823599996403</c:v>
                </c:pt>
                <c:pt idx="1930">
                  <c:v>4.1591611999996401</c:v>
                </c:pt>
                <c:pt idx="1931">
                  <c:v>4.1591400399996399</c:v>
                </c:pt>
                <c:pt idx="1932">
                  <c:v>4.1591188799996397</c:v>
                </c:pt>
                <c:pt idx="1933">
                  <c:v>4.1590977199996395</c:v>
                </c:pt>
                <c:pt idx="1934">
                  <c:v>4.1590765599996393</c:v>
                </c:pt>
                <c:pt idx="1935">
                  <c:v>4.1590553999996391</c:v>
                </c:pt>
                <c:pt idx="1936">
                  <c:v>4.1590342399996389</c:v>
                </c:pt>
                <c:pt idx="1937">
                  <c:v>4.1590130799996388</c:v>
                </c:pt>
                <c:pt idx="1938">
                  <c:v>4.1589919199996386</c:v>
                </c:pt>
                <c:pt idx="1939">
                  <c:v>4.1589707599996384</c:v>
                </c:pt>
                <c:pt idx="1940">
                  <c:v>4.1589495999996382</c:v>
                </c:pt>
                <c:pt idx="1941">
                  <c:v>4.158928439999638</c:v>
                </c:pt>
                <c:pt idx="1942">
                  <c:v>4.1589072799996378</c:v>
                </c:pt>
                <c:pt idx="1943">
                  <c:v>4.1588861199996376</c:v>
                </c:pt>
                <c:pt idx="1944">
                  <c:v>4.1588649599996375</c:v>
                </c:pt>
                <c:pt idx="1945">
                  <c:v>4.1588437999996373</c:v>
                </c:pt>
                <c:pt idx="1946">
                  <c:v>4.1588226399996371</c:v>
                </c:pt>
                <c:pt idx="1947">
                  <c:v>4.1588014799996369</c:v>
                </c:pt>
                <c:pt idx="1948">
                  <c:v>4.1587803199996367</c:v>
                </c:pt>
                <c:pt idx="1949">
                  <c:v>4.1587591599996365</c:v>
                </c:pt>
                <c:pt idx="1950">
                  <c:v>4.1587379999996363</c:v>
                </c:pt>
                <c:pt idx="1951">
                  <c:v>4.1587168399996362</c:v>
                </c:pt>
                <c:pt idx="1952">
                  <c:v>4.158695679999636</c:v>
                </c:pt>
                <c:pt idx="1953">
                  <c:v>4.1586745199996358</c:v>
                </c:pt>
                <c:pt idx="1954">
                  <c:v>4.1586533599996356</c:v>
                </c:pt>
                <c:pt idx="1955">
                  <c:v>4.1586321999996354</c:v>
                </c:pt>
                <c:pt idx="1956">
                  <c:v>4.1586110399996352</c:v>
                </c:pt>
                <c:pt idx="1957">
                  <c:v>4.158589879999635</c:v>
                </c:pt>
                <c:pt idx="1958">
                  <c:v>4.1585687199996348</c:v>
                </c:pt>
                <c:pt idx="1959">
                  <c:v>4.1585475599996347</c:v>
                </c:pt>
                <c:pt idx="1960">
                  <c:v>4.1585263999996345</c:v>
                </c:pt>
                <c:pt idx="1961">
                  <c:v>4.1585052399996343</c:v>
                </c:pt>
                <c:pt idx="1962">
                  <c:v>4.1584840799996341</c:v>
                </c:pt>
                <c:pt idx="1963">
                  <c:v>4.1584629199996339</c:v>
                </c:pt>
                <c:pt idx="1964">
                  <c:v>4.1584417599996337</c:v>
                </c:pt>
                <c:pt idx="1965">
                  <c:v>4.1584205999996335</c:v>
                </c:pt>
                <c:pt idx="1966">
                  <c:v>4.1583994399996334</c:v>
                </c:pt>
                <c:pt idx="1967">
                  <c:v>4.1583782799996332</c:v>
                </c:pt>
                <c:pt idx="1968">
                  <c:v>4.158357119999633</c:v>
                </c:pt>
                <c:pt idx="1969">
                  <c:v>4.1583359599996328</c:v>
                </c:pt>
                <c:pt idx="1970">
                  <c:v>4.1583147999996326</c:v>
                </c:pt>
                <c:pt idx="1971">
                  <c:v>4.1582936399996324</c:v>
                </c:pt>
                <c:pt idx="1972">
                  <c:v>4.1582724799996322</c:v>
                </c:pt>
                <c:pt idx="1973">
                  <c:v>4.158251319999632</c:v>
                </c:pt>
                <c:pt idx="1974">
                  <c:v>4.1582301599996319</c:v>
                </c:pt>
                <c:pt idx="1975">
                  <c:v>4.1582089999996317</c:v>
                </c:pt>
                <c:pt idx="1976">
                  <c:v>4.1581878399996315</c:v>
                </c:pt>
                <c:pt idx="1977">
                  <c:v>4.1581666799996313</c:v>
                </c:pt>
                <c:pt idx="1978">
                  <c:v>4.1581455199996311</c:v>
                </c:pt>
                <c:pt idx="1979">
                  <c:v>4.1581243599996309</c:v>
                </c:pt>
                <c:pt idx="1980">
                  <c:v>4.1581031999996307</c:v>
                </c:pt>
                <c:pt idx="1981">
                  <c:v>4.1580820399996306</c:v>
                </c:pt>
                <c:pt idx="1982">
                  <c:v>4.1580608799996304</c:v>
                </c:pt>
                <c:pt idx="1983">
                  <c:v>4.1580397199996302</c:v>
                </c:pt>
                <c:pt idx="1984">
                  <c:v>4.15801855999963</c:v>
                </c:pt>
                <c:pt idx="1985">
                  <c:v>4.1579973999996298</c:v>
                </c:pt>
                <c:pt idx="1986">
                  <c:v>4.1579762399996296</c:v>
                </c:pt>
                <c:pt idx="1987">
                  <c:v>4.1579550799996294</c:v>
                </c:pt>
                <c:pt idx="1988">
                  <c:v>4.1579339199996292</c:v>
                </c:pt>
                <c:pt idx="1989">
                  <c:v>4.1579127599996291</c:v>
                </c:pt>
                <c:pt idx="1990">
                  <c:v>4.1578915999996289</c:v>
                </c:pt>
                <c:pt idx="1991">
                  <c:v>4.1578704399996287</c:v>
                </c:pt>
                <c:pt idx="1992">
                  <c:v>4.1578492799996285</c:v>
                </c:pt>
                <c:pt idx="1993">
                  <c:v>4.1578281199996283</c:v>
                </c:pt>
                <c:pt idx="1994">
                  <c:v>4.1578069599996281</c:v>
                </c:pt>
                <c:pt idx="1995">
                  <c:v>4.1577857999996279</c:v>
                </c:pt>
                <c:pt idx="1996">
                  <c:v>4.1577646399996278</c:v>
                </c:pt>
                <c:pt idx="1997">
                  <c:v>4.1577434799996276</c:v>
                </c:pt>
                <c:pt idx="1998">
                  <c:v>4.1577223199996274</c:v>
                </c:pt>
                <c:pt idx="1999">
                  <c:v>4.1577011599996272</c:v>
                </c:pt>
                <c:pt idx="2000">
                  <c:v>4.157679999999627</c:v>
                </c:pt>
                <c:pt idx="2001">
                  <c:v>4.1576588399996268</c:v>
                </c:pt>
                <c:pt idx="2002">
                  <c:v>4.1576376799996266</c:v>
                </c:pt>
                <c:pt idx="2003">
                  <c:v>4.1576165199996264</c:v>
                </c:pt>
                <c:pt idx="2004">
                  <c:v>4.1575953599996263</c:v>
                </c:pt>
                <c:pt idx="2005">
                  <c:v>4.1575741999996261</c:v>
                </c:pt>
                <c:pt idx="2006">
                  <c:v>4.1575530399996259</c:v>
                </c:pt>
                <c:pt idx="2007">
                  <c:v>4.1575318799996257</c:v>
                </c:pt>
                <c:pt idx="2008">
                  <c:v>4.1575107199996255</c:v>
                </c:pt>
                <c:pt idx="2009">
                  <c:v>4.1574895599996253</c:v>
                </c:pt>
                <c:pt idx="2010">
                  <c:v>4.1574683999996251</c:v>
                </c:pt>
                <c:pt idx="2011">
                  <c:v>4.157447239999625</c:v>
                </c:pt>
                <c:pt idx="2012">
                  <c:v>4.1574260799996248</c:v>
                </c:pt>
                <c:pt idx="2013">
                  <c:v>4.1574049199996246</c:v>
                </c:pt>
                <c:pt idx="2014">
                  <c:v>4.1573837599996244</c:v>
                </c:pt>
                <c:pt idx="2015">
                  <c:v>4.1573625999996242</c:v>
                </c:pt>
                <c:pt idx="2016">
                  <c:v>4.157341439999624</c:v>
                </c:pt>
                <c:pt idx="2017">
                  <c:v>4.1573202799996238</c:v>
                </c:pt>
                <c:pt idx="2018">
                  <c:v>4.1572991199996236</c:v>
                </c:pt>
                <c:pt idx="2019">
                  <c:v>4.1572779599996235</c:v>
                </c:pt>
                <c:pt idx="2020">
                  <c:v>4.1572567999996233</c:v>
                </c:pt>
                <c:pt idx="2021">
                  <c:v>4.1572356399996231</c:v>
                </c:pt>
                <c:pt idx="2022">
                  <c:v>4.1572144799996229</c:v>
                </c:pt>
                <c:pt idx="2023">
                  <c:v>4.1571933199996227</c:v>
                </c:pt>
                <c:pt idx="2024">
                  <c:v>4.1571721599996225</c:v>
                </c:pt>
                <c:pt idx="2025">
                  <c:v>4.1571509999996223</c:v>
                </c:pt>
                <c:pt idx="2026">
                  <c:v>4.1571298399996222</c:v>
                </c:pt>
                <c:pt idx="2027">
                  <c:v>4.157108679999622</c:v>
                </c:pt>
                <c:pt idx="2028">
                  <c:v>4.1570875199996218</c:v>
                </c:pt>
                <c:pt idx="2029">
                  <c:v>4.1570663599996216</c:v>
                </c:pt>
                <c:pt idx="2030">
                  <c:v>4.1570451999996214</c:v>
                </c:pt>
                <c:pt idx="2031">
                  <c:v>4.1570240399996212</c:v>
                </c:pt>
                <c:pt idx="2032">
                  <c:v>4.157002879999621</c:v>
                </c:pt>
                <c:pt idx="2033">
                  <c:v>4.1569817199996209</c:v>
                </c:pt>
                <c:pt idx="2034">
                  <c:v>4.1569605599996207</c:v>
                </c:pt>
                <c:pt idx="2035">
                  <c:v>4.1569393999996205</c:v>
                </c:pt>
                <c:pt idx="2036">
                  <c:v>4.1569182399996203</c:v>
                </c:pt>
                <c:pt idx="2037">
                  <c:v>4.1568970799996201</c:v>
                </c:pt>
                <c:pt idx="2038">
                  <c:v>4.1568759199996199</c:v>
                </c:pt>
                <c:pt idx="2039">
                  <c:v>4.1568547599996197</c:v>
                </c:pt>
                <c:pt idx="2040">
                  <c:v>4.1568335999996195</c:v>
                </c:pt>
                <c:pt idx="2041">
                  <c:v>4.1568124399996194</c:v>
                </c:pt>
                <c:pt idx="2042">
                  <c:v>4.1567912799996192</c:v>
                </c:pt>
                <c:pt idx="2043">
                  <c:v>4.156770119999619</c:v>
                </c:pt>
                <c:pt idx="2044">
                  <c:v>4.1567489599996188</c:v>
                </c:pt>
                <c:pt idx="2045">
                  <c:v>4.1567277999996186</c:v>
                </c:pt>
                <c:pt idx="2046">
                  <c:v>4.1567066399996184</c:v>
                </c:pt>
                <c:pt idx="2047">
                  <c:v>4.1566854799996182</c:v>
                </c:pt>
                <c:pt idx="2048">
                  <c:v>4.1566643199996181</c:v>
                </c:pt>
                <c:pt idx="2049">
                  <c:v>4.1566431599996179</c:v>
                </c:pt>
                <c:pt idx="2050">
                  <c:v>4.1566219999996177</c:v>
                </c:pt>
                <c:pt idx="2051">
                  <c:v>4.1566008399996175</c:v>
                </c:pt>
                <c:pt idx="2052">
                  <c:v>4.1565796799996173</c:v>
                </c:pt>
                <c:pt idx="2053">
                  <c:v>4.1565585199996171</c:v>
                </c:pt>
                <c:pt idx="2054">
                  <c:v>4.1565373599996169</c:v>
                </c:pt>
                <c:pt idx="2055">
                  <c:v>4.1565161999996167</c:v>
                </c:pt>
                <c:pt idx="2056">
                  <c:v>4.1564950399996166</c:v>
                </c:pt>
                <c:pt idx="2057">
                  <c:v>4.1564738799996164</c:v>
                </c:pt>
                <c:pt idx="2058">
                  <c:v>4.1564527199996162</c:v>
                </c:pt>
                <c:pt idx="2059">
                  <c:v>4.156431559999616</c:v>
                </c:pt>
                <c:pt idx="2060">
                  <c:v>4.1564103999996158</c:v>
                </c:pt>
                <c:pt idx="2061">
                  <c:v>4.1563892399996156</c:v>
                </c:pt>
                <c:pt idx="2062">
                  <c:v>4.1563680799996154</c:v>
                </c:pt>
                <c:pt idx="2063">
                  <c:v>4.1563469199996153</c:v>
                </c:pt>
                <c:pt idx="2064">
                  <c:v>4.1563257599996151</c:v>
                </c:pt>
                <c:pt idx="2065">
                  <c:v>4.1563045999996149</c:v>
                </c:pt>
                <c:pt idx="2066">
                  <c:v>4.1562834399996147</c:v>
                </c:pt>
                <c:pt idx="2067">
                  <c:v>4.1562622799996145</c:v>
                </c:pt>
                <c:pt idx="2068">
                  <c:v>4.1562411199996143</c:v>
                </c:pt>
                <c:pt idx="2069">
                  <c:v>4.1562199599996141</c:v>
                </c:pt>
                <c:pt idx="2070">
                  <c:v>4.1561987999996139</c:v>
                </c:pt>
                <c:pt idx="2071">
                  <c:v>4.1561776399996138</c:v>
                </c:pt>
                <c:pt idx="2072">
                  <c:v>4.1561564799996136</c:v>
                </c:pt>
                <c:pt idx="2073">
                  <c:v>4.1561353199996134</c:v>
                </c:pt>
                <c:pt idx="2074">
                  <c:v>4.1561141599996132</c:v>
                </c:pt>
                <c:pt idx="2075">
                  <c:v>4.156092999999613</c:v>
                </c:pt>
                <c:pt idx="2076">
                  <c:v>4.1560718399996128</c:v>
                </c:pt>
                <c:pt idx="2077">
                  <c:v>4.1560506799996126</c:v>
                </c:pt>
                <c:pt idx="2078">
                  <c:v>4.1560295199996125</c:v>
                </c:pt>
                <c:pt idx="2079">
                  <c:v>4.1560083599996123</c:v>
                </c:pt>
                <c:pt idx="2080">
                  <c:v>4.1559871999996121</c:v>
                </c:pt>
                <c:pt idx="2081">
                  <c:v>4.1559660399996119</c:v>
                </c:pt>
                <c:pt idx="2082">
                  <c:v>4.1559448799996117</c:v>
                </c:pt>
                <c:pt idx="2083">
                  <c:v>4.1559237199996115</c:v>
                </c:pt>
                <c:pt idx="2084">
                  <c:v>4.1559025599996113</c:v>
                </c:pt>
                <c:pt idx="2085">
                  <c:v>4.1558813999996111</c:v>
                </c:pt>
                <c:pt idx="2086">
                  <c:v>4.155860239999611</c:v>
                </c:pt>
                <c:pt idx="2087">
                  <c:v>4.1558390799996108</c:v>
                </c:pt>
                <c:pt idx="2088">
                  <c:v>4.1558179199996106</c:v>
                </c:pt>
                <c:pt idx="2089">
                  <c:v>4.1557967599996104</c:v>
                </c:pt>
                <c:pt idx="2090">
                  <c:v>4.1557755999996102</c:v>
                </c:pt>
                <c:pt idx="2091">
                  <c:v>4.15575443999961</c:v>
                </c:pt>
                <c:pt idx="2092">
                  <c:v>4.1557332799996098</c:v>
                </c:pt>
                <c:pt idx="2093">
                  <c:v>4.1557121199996097</c:v>
                </c:pt>
                <c:pt idx="2094">
                  <c:v>4.1556909599996095</c:v>
                </c:pt>
                <c:pt idx="2095">
                  <c:v>4.1556697999996093</c:v>
                </c:pt>
                <c:pt idx="2096">
                  <c:v>4.1556486399996091</c:v>
                </c:pt>
                <c:pt idx="2097">
                  <c:v>4.1556274799996089</c:v>
                </c:pt>
                <c:pt idx="2098">
                  <c:v>4.1556063199996087</c:v>
                </c:pt>
                <c:pt idx="2099">
                  <c:v>4.1555851599996085</c:v>
                </c:pt>
                <c:pt idx="2100">
                  <c:v>4.1555639999996083</c:v>
                </c:pt>
                <c:pt idx="2101">
                  <c:v>4.1555428399996082</c:v>
                </c:pt>
                <c:pt idx="2102">
                  <c:v>4.155521679999608</c:v>
                </c:pt>
                <c:pt idx="2103">
                  <c:v>4.1555005199996078</c:v>
                </c:pt>
                <c:pt idx="2104">
                  <c:v>4.1554793599996076</c:v>
                </c:pt>
                <c:pt idx="2105">
                  <c:v>4.1554581999996074</c:v>
                </c:pt>
                <c:pt idx="2106">
                  <c:v>4.1554370399996072</c:v>
                </c:pt>
                <c:pt idx="2107">
                  <c:v>4.155415879999607</c:v>
                </c:pt>
                <c:pt idx="2108">
                  <c:v>4.1553947199996069</c:v>
                </c:pt>
                <c:pt idx="2109">
                  <c:v>4.1553735599996067</c:v>
                </c:pt>
                <c:pt idx="2110">
                  <c:v>4.1553523999996065</c:v>
                </c:pt>
                <c:pt idx="2111">
                  <c:v>4.1553312399996063</c:v>
                </c:pt>
                <c:pt idx="2112">
                  <c:v>4.1553100799996061</c:v>
                </c:pt>
                <c:pt idx="2113">
                  <c:v>4.1552889199996059</c:v>
                </c:pt>
                <c:pt idx="2114">
                  <c:v>4.1552677599996057</c:v>
                </c:pt>
                <c:pt idx="2115">
                  <c:v>4.1552465999996056</c:v>
                </c:pt>
                <c:pt idx="2116">
                  <c:v>4.1552254399996054</c:v>
                </c:pt>
                <c:pt idx="2117">
                  <c:v>4.1552042799996052</c:v>
                </c:pt>
                <c:pt idx="2118">
                  <c:v>4.155183119999605</c:v>
                </c:pt>
                <c:pt idx="2119">
                  <c:v>4.1551619599996048</c:v>
                </c:pt>
                <c:pt idx="2120">
                  <c:v>4.1551407999996046</c:v>
                </c:pt>
                <c:pt idx="2121">
                  <c:v>4.1551196399996044</c:v>
                </c:pt>
                <c:pt idx="2122">
                  <c:v>4.1550984799996042</c:v>
                </c:pt>
                <c:pt idx="2123">
                  <c:v>4.1550773199996041</c:v>
                </c:pt>
                <c:pt idx="2124">
                  <c:v>4.1550561599996039</c:v>
                </c:pt>
                <c:pt idx="2125">
                  <c:v>4.1550349999996037</c:v>
                </c:pt>
                <c:pt idx="2126">
                  <c:v>4.1550138399996035</c:v>
                </c:pt>
                <c:pt idx="2127">
                  <c:v>4.1549926799996033</c:v>
                </c:pt>
                <c:pt idx="2128">
                  <c:v>4.1549715199996031</c:v>
                </c:pt>
                <c:pt idx="2129">
                  <c:v>4.1549503599996029</c:v>
                </c:pt>
                <c:pt idx="2130">
                  <c:v>4.1549291999996028</c:v>
                </c:pt>
                <c:pt idx="2131">
                  <c:v>4.1549080399996026</c:v>
                </c:pt>
                <c:pt idx="2132">
                  <c:v>4.1548868799996024</c:v>
                </c:pt>
                <c:pt idx="2133">
                  <c:v>4.1548657199996022</c:v>
                </c:pt>
                <c:pt idx="2134">
                  <c:v>4.154844559999602</c:v>
                </c:pt>
                <c:pt idx="2135">
                  <c:v>4.1548233999996018</c:v>
                </c:pt>
                <c:pt idx="2136">
                  <c:v>4.1548022399996016</c:v>
                </c:pt>
                <c:pt idx="2137">
                  <c:v>4.1547810799996014</c:v>
                </c:pt>
                <c:pt idx="2138">
                  <c:v>4.1547599199996013</c:v>
                </c:pt>
                <c:pt idx="2139">
                  <c:v>4.1547387599996011</c:v>
                </c:pt>
                <c:pt idx="2140">
                  <c:v>4.1547175999996009</c:v>
                </c:pt>
                <c:pt idx="2141">
                  <c:v>4.1546964399996007</c:v>
                </c:pt>
                <c:pt idx="2142">
                  <c:v>4.1546752799996005</c:v>
                </c:pt>
                <c:pt idx="2143">
                  <c:v>4.1546541199996003</c:v>
                </c:pt>
                <c:pt idx="2144">
                  <c:v>4.1546329599996001</c:v>
                </c:pt>
                <c:pt idx="2145">
                  <c:v>4.1546117999996</c:v>
                </c:pt>
                <c:pt idx="2146">
                  <c:v>4.1545906399995998</c:v>
                </c:pt>
                <c:pt idx="2147">
                  <c:v>4.1545694799995996</c:v>
                </c:pt>
                <c:pt idx="2148">
                  <c:v>4.1545483199995994</c:v>
                </c:pt>
                <c:pt idx="2149">
                  <c:v>4.1545271599995992</c:v>
                </c:pt>
                <c:pt idx="2150">
                  <c:v>4.154505999999599</c:v>
                </c:pt>
                <c:pt idx="2151">
                  <c:v>4.1544848399995988</c:v>
                </c:pt>
                <c:pt idx="2152">
                  <c:v>4.1544636799995986</c:v>
                </c:pt>
                <c:pt idx="2153">
                  <c:v>4.1544425199995985</c:v>
                </c:pt>
                <c:pt idx="2154">
                  <c:v>4.1544213599995983</c:v>
                </c:pt>
                <c:pt idx="2155">
                  <c:v>4.1544001999995981</c:v>
                </c:pt>
                <c:pt idx="2156">
                  <c:v>4.1543790399995979</c:v>
                </c:pt>
                <c:pt idx="2157">
                  <c:v>4.1543578799995977</c:v>
                </c:pt>
                <c:pt idx="2158">
                  <c:v>4.1543367199995975</c:v>
                </c:pt>
                <c:pt idx="2159">
                  <c:v>4.1543155599995973</c:v>
                </c:pt>
                <c:pt idx="2160">
                  <c:v>4.1542943999995972</c:v>
                </c:pt>
                <c:pt idx="2161">
                  <c:v>4.154273239999597</c:v>
                </c:pt>
                <c:pt idx="2162">
                  <c:v>4.1542520799995968</c:v>
                </c:pt>
                <c:pt idx="2163">
                  <c:v>4.1542309199995966</c:v>
                </c:pt>
                <c:pt idx="2164">
                  <c:v>4.1542097599995964</c:v>
                </c:pt>
                <c:pt idx="2165">
                  <c:v>4.1541885999995962</c:v>
                </c:pt>
                <c:pt idx="2166">
                  <c:v>4.154167439999596</c:v>
                </c:pt>
                <c:pt idx="2167">
                  <c:v>4.1541462799995958</c:v>
                </c:pt>
                <c:pt idx="2168">
                  <c:v>4.1541251199995957</c:v>
                </c:pt>
                <c:pt idx="2169">
                  <c:v>4.1541039599995955</c:v>
                </c:pt>
                <c:pt idx="2170">
                  <c:v>4.1540827999995953</c:v>
                </c:pt>
                <c:pt idx="2171">
                  <c:v>4.1540616399995951</c:v>
                </c:pt>
                <c:pt idx="2172">
                  <c:v>4.1540404799995949</c:v>
                </c:pt>
                <c:pt idx="2173">
                  <c:v>4.1540193199995947</c:v>
                </c:pt>
                <c:pt idx="2174">
                  <c:v>4.1539981599995945</c:v>
                </c:pt>
                <c:pt idx="2175">
                  <c:v>4.1539769999995944</c:v>
                </c:pt>
                <c:pt idx="2176">
                  <c:v>4.1539558399995942</c:v>
                </c:pt>
                <c:pt idx="2177">
                  <c:v>4.153934679999594</c:v>
                </c:pt>
                <c:pt idx="2178">
                  <c:v>4.1539135199995938</c:v>
                </c:pt>
                <c:pt idx="2179">
                  <c:v>4.1538923599995936</c:v>
                </c:pt>
                <c:pt idx="2180">
                  <c:v>4.1538711999995934</c:v>
                </c:pt>
                <c:pt idx="2181">
                  <c:v>4.1538500399995932</c:v>
                </c:pt>
                <c:pt idx="2182">
                  <c:v>4.153828879999593</c:v>
                </c:pt>
                <c:pt idx="2183">
                  <c:v>4.1538077199995929</c:v>
                </c:pt>
                <c:pt idx="2184">
                  <c:v>4.1537865599995927</c:v>
                </c:pt>
                <c:pt idx="2185">
                  <c:v>4.1537653999995925</c:v>
                </c:pt>
                <c:pt idx="2186">
                  <c:v>4.1537442399995923</c:v>
                </c:pt>
                <c:pt idx="2187">
                  <c:v>4.1537230799995921</c:v>
                </c:pt>
                <c:pt idx="2188">
                  <c:v>4.1537019199995919</c:v>
                </c:pt>
                <c:pt idx="2189">
                  <c:v>4.1536807599995917</c:v>
                </c:pt>
                <c:pt idx="2190">
                  <c:v>4.1536595999995916</c:v>
                </c:pt>
                <c:pt idx="2191">
                  <c:v>4.1536384399995914</c:v>
                </c:pt>
                <c:pt idx="2192">
                  <c:v>4.1536172799995912</c:v>
                </c:pt>
                <c:pt idx="2193">
                  <c:v>4.153596119999591</c:v>
                </c:pt>
                <c:pt idx="2194">
                  <c:v>4.1535749599995908</c:v>
                </c:pt>
                <c:pt idx="2195">
                  <c:v>4.1535537999995906</c:v>
                </c:pt>
                <c:pt idx="2196">
                  <c:v>4.1535326399995904</c:v>
                </c:pt>
                <c:pt idx="2197">
                  <c:v>4.1535114799995903</c:v>
                </c:pt>
                <c:pt idx="2198">
                  <c:v>4.1534903199995901</c:v>
                </c:pt>
                <c:pt idx="2199">
                  <c:v>4.1534691599995899</c:v>
                </c:pt>
                <c:pt idx="2200">
                  <c:v>4.1534479999995897</c:v>
                </c:pt>
                <c:pt idx="2201">
                  <c:v>4.1534268399995895</c:v>
                </c:pt>
                <c:pt idx="2202">
                  <c:v>4.1534056799995893</c:v>
                </c:pt>
                <c:pt idx="2203">
                  <c:v>4.1533845199995891</c:v>
                </c:pt>
                <c:pt idx="2204">
                  <c:v>4.1533633599995889</c:v>
                </c:pt>
                <c:pt idx="2205">
                  <c:v>4.1533421999995888</c:v>
                </c:pt>
                <c:pt idx="2206">
                  <c:v>4.1533210399995886</c:v>
                </c:pt>
                <c:pt idx="2207">
                  <c:v>4.1532998799995884</c:v>
                </c:pt>
                <c:pt idx="2208">
                  <c:v>4.1532787199995882</c:v>
                </c:pt>
                <c:pt idx="2209">
                  <c:v>4.153257559999588</c:v>
                </c:pt>
                <c:pt idx="2210">
                  <c:v>4.1532363999995878</c:v>
                </c:pt>
                <c:pt idx="2211">
                  <c:v>4.1532152399995876</c:v>
                </c:pt>
                <c:pt idx="2212">
                  <c:v>4.1531940799995875</c:v>
                </c:pt>
                <c:pt idx="2213">
                  <c:v>4.1531729199995873</c:v>
                </c:pt>
                <c:pt idx="2214">
                  <c:v>4.1531517599995871</c:v>
                </c:pt>
                <c:pt idx="2215">
                  <c:v>4.1531305999995869</c:v>
                </c:pt>
                <c:pt idx="2216">
                  <c:v>4.1531094399995867</c:v>
                </c:pt>
                <c:pt idx="2217">
                  <c:v>4.1530882799995865</c:v>
                </c:pt>
                <c:pt idx="2218">
                  <c:v>4.1530671199995863</c:v>
                </c:pt>
                <c:pt idx="2219">
                  <c:v>4.1530459599995861</c:v>
                </c:pt>
                <c:pt idx="2220">
                  <c:v>4.153024799999586</c:v>
                </c:pt>
                <c:pt idx="2221">
                  <c:v>4.1530036399995858</c:v>
                </c:pt>
                <c:pt idx="2222">
                  <c:v>4.1529824799995856</c:v>
                </c:pt>
                <c:pt idx="2223">
                  <c:v>4.1529613199995854</c:v>
                </c:pt>
                <c:pt idx="2224">
                  <c:v>4.1529401599995852</c:v>
                </c:pt>
                <c:pt idx="2225">
                  <c:v>4.152918999999585</c:v>
                </c:pt>
                <c:pt idx="2226">
                  <c:v>4.1528978399995848</c:v>
                </c:pt>
                <c:pt idx="2227">
                  <c:v>4.1528766799995847</c:v>
                </c:pt>
                <c:pt idx="2228">
                  <c:v>4.1528555199995845</c:v>
                </c:pt>
                <c:pt idx="2229">
                  <c:v>4.1528343599995843</c:v>
                </c:pt>
                <c:pt idx="2230">
                  <c:v>4.1528131999995841</c:v>
                </c:pt>
                <c:pt idx="2231">
                  <c:v>4.1527920399995839</c:v>
                </c:pt>
                <c:pt idx="2232">
                  <c:v>4.1527708799995837</c:v>
                </c:pt>
                <c:pt idx="2233">
                  <c:v>4.1527497199995835</c:v>
                </c:pt>
                <c:pt idx="2234">
                  <c:v>4.1527285599995833</c:v>
                </c:pt>
                <c:pt idx="2235">
                  <c:v>4.1527073999995832</c:v>
                </c:pt>
                <c:pt idx="2236">
                  <c:v>4.152686239999583</c:v>
                </c:pt>
                <c:pt idx="2237">
                  <c:v>4.1526650799995828</c:v>
                </c:pt>
                <c:pt idx="2238">
                  <c:v>4.1526439199995826</c:v>
                </c:pt>
                <c:pt idx="2239">
                  <c:v>4.1526227599995824</c:v>
                </c:pt>
                <c:pt idx="2240">
                  <c:v>4.1526015999995822</c:v>
                </c:pt>
                <c:pt idx="2241">
                  <c:v>4.152580439999582</c:v>
                </c:pt>
                <c:pt idx="2242">
                  <c:v>4.1525592799995819</c:v>
                </c:pt>
                <c:pt idx="2243">
                  <c:v>4.1525381199995817</c:v>
                </c:pt>
                <c:pt idx="2244">
                  <c:v>4.1525169599995815</c:v>
                </c:pt>
                <c:pt idx="2245">
                  <c:v>4.1524957999995813</c:v>
                </c:pt>
                <c:pt idx="2246">
                  <c:v>4.1524746399995811</c:v>
                </c:pt>
                <c:pt idx="2247">
                  <c:v>4.1524534799995809</c:v>
                </c:pt>
                <c:pt idx="2248">
                  <c:v>4.1524323199995807</c:v>
                </c:pt>
                <c:pt idx="2249">
                  <c:v>4.1524111599995805</c:v>
                </c:pt>
                <c:pt idx="2250">
                  <c:v>4.1523899999995804</c:v>
                </c:pt>
                <c:pt idx="2251">
                  <c:v>4.1523688399995802</c:v>
                </c:pt>
                <c:pt idx="2252">
                  <c:v>4.15234767999958</c:v>
                </c:pt>
                <c:pt idx="2253">
                  <c:v>4.1523265199995798</c:v>
                </c:pt>
                <c:pt idx="2254">
                  <c:v>4.1523053599995796</c:v>
                </c:pt>
                <c:pt idx="2255">
                  <c:v>4.1522841999995794</c:v>
                </c:pt>
                <c:pt idx="2256">
                  <c:v>4.1522630399995792</c:v>
                </c:pt>
                <c:pt idx="2257">
                  <c:v>4.1522418799995791</c:v>
                </c:pt>
                <c:pt idx="2258">
                  <c:v>4.1522207199995789</c:v>
                </c:pt>
                <c:pt idx="2259">
                  <c:v>4.1521995599995787</c:v>
                </c:pt>
                <c:pt idx="2260">
                  <c:v>4.1521783999995785</c:v>
                </c:pt>
                <c:pt idx="2261">
                  <c:v>4.1521572399995783</c:v>
                </c:pt>
                <c:pt idx="2262">
                  <c:v>4.1521360799995781</c:v>
                </c:pt>
                <c:pt idx="2263">
                  <c:v>4.1521149199995779</c:v>
                </c:pt>
                <c:pt idx="2264">
                  <c:v>4.1520937599995777</c:v>
                </c:pt>
                <c:pt idx="2265">
                  <c:v>4.1520725999995776</c:v>
                </c:pt>
                <c:pt idx="2266">
                  <c:v>4.1520514399995774</c:v>
                </c:pt>
                <c:pt idx="2267">
                  <c:v>4.1520302799995772</c:v>
                </c:pt>
                <c:pt idx="2268">
                  <c:v>4.152009119999577</c:v>
                </c:pt>
                <c:pt idx="2269">
                  <c:v>4.1519879599995768</c:v>
                </c:pt>
                <c:pt idx="2270">
                  <c:v>4.1519667999995766</c:v>
                </c:pt>
                <c:pt idx="2271">
                  <c:v>4.1519456399995764</c:v>
                </c:pt>
                <c:pt idx="2272">
                  <c:v>4.1519244799995763</c:v>
                </c:pt>
                <c:pt idx="2273">
                  <c:v>4.1519033199995761</c:v>
                </c:pt>
                <c:pt idx="2274">
                  <c:v>4.1518821599995759</c:v>
                </c:pt>
                <c:pt idx="2275">
                  <c:v>4.1518609999995757</c:v>
                </c:pt>
                <c:pt idx="2276">
                  <c:v>4.1518398399995755</c:v>
                </c:pt>
                <c:pt idx="2277">
                  <c:v>4.1518186799995753</c:v>
                </c:pt>
                <c:pt idx="2278">
                  <c:v>4.1517975199995751</c:v>
                </c:pt>
                <c:pt idx="2279">
                  <c:v>4.151776359999575</c:v>
                </c:pt>
                <c:pt idx="2280">
                  <c:v>4.1517551999995748</c:v>
                </c:pt>
                <c:pt idx="2281">
                  <c:v>4.1517340399995746</c:v>
                </c:pt>
                <c:pt idx="2282">
                  <c:v>4.1517128799995744</c:v>
                </c:pt>
                <c:pt idx="2283">
                  <c:v>4.1516917199995742</c:v>
                </c:pt>
                <c:pt idx="2284">
                  <c:v>4.151670559999574</c:v>
                </c:pt>
                <c:pt idx="2285">
                  <c:v>4.1516493999995738</c:v>
                </c:pt>
                <c:pt idx="2286">
                  <c:v>4.1516282399995736</c:v>
                </c:pt>
                <c:pt idx="2287">
                  <c:v>4.1516070799995735</c:v>
                </c:pt>
                <c:pt idx="2288">
                  <c:v>4.1515859199995733</c:v>
                </c:pt>
                <c:pt idx="2289">
                  <c:v>4.1515647599995731</c:v>
                </c:pt>
                <c:pt idx="2290">
                  <c:v>4.1515435999995729</c:v>
                </c:pt>
                <c:pt idx="2291">
                  <c:v>4.1515224399995727</c:v>
                </c:pt>
                <c:pt idx="2292">
                  <c:v>4.1515012799995725</c:v>
                </c:pt>
                <c:pt idx="2293">
                  <c:v>4.1514801199995723</c:v>
                </c:pt>
                <c:pt idx="2294">
                  <c:v>4.1514589599995722</c:v>
                </c:pt>
                <c:pt idx="2295">
                  <c:v>4.151437799999572</c:v>
                </c:pt>
                <c:pt idx="2296">
                  <c:v>4.1514166399995718</c:v>
                </c:pt>
                <c:pt idx="2297">
                  <c:v>4.1513954799995716</c:v>
                </c:pt>
                <c:pt idx="2298">
                  <c:v>4.1513743199995714</c:v>
                </c:pt>
                <c:pt idx="2299">
                  <c:v>4.1513531599995712</c:v>
                </c:pt>
                <c:pt idx="2300">
                  <c:v>4.151331999999571</c:v>
                </c:pt>
                <c:pt idx="2301">
                  <c:v>4.1513108399995708</c:v>
                </c:pt>
                <c:pt idx="2302">
                  <c:v>4.1512896799995707</c:v>
                </c:pt>
                <c:pt idx="2303">
                  <c:v>4.1512685199995705</c:v>
                </c:pt>
                <c:pt idx="2304">
                  <c:v>4.1512473599995703</c:v>
                </c:pt>
                <c:pt idx="2305">
                  <c:v>4.1512261999995701</c:v>
                </c:pt>
                <c:pt idx="2306">
                  <c:v>4.1512050399995699</c:v>
                </c:pt>
                <c:pt idx="2307">
                  <c:v>4.1511838799995697</c:v>
                </c:pt>
                <c:pt idx="2308">
                  <c:v>4.1511627199995695</c:v>
                </c:pt>
                <c:pt idx="2309">
                  <c:v>4.1511415599995694</c:v>
                </c:pt>
                <c:pt idx="2310">
                  <c:v>4.1511203999995692</c:v>
                </c:pt>
                <c:pt idx="2311">
                  <c:v>4.151099239999569</c:v>
                </c:pt>
                <c:pt idx="2312">
                  <c:v>4.1510780799995688</c:v>
                </c:pt>
                <c:pt idx="2313">
                  <c:v>4.1510569199995686</c:v>
                </c:pt>
                <c:pt idx="2314">
                  <c:v>4.1510357599995684</c:v>
                </c:pt>
                <c:pt idx="2315">
                  <c:v>4.1510145999995682</c:v>
                </c:pt>
                <c:pt idx="2316">
                  <c:v>4.150993439999568</c:v>
                </c:pt>
                <c:pt idx="2317">
                  <c:v>4.1509722799995679</c:v>
                </c:pt>
                <c:pt idx="2318">
                  <c:v>4.1509511199995677</c:v>
                </c:pt>
                <c:pt idx="2319">
                  <c:v>4.1509299599995675</c:v>
                </c:pt>
                <c:pt idx="2320">
                  <c:v>4.1509087999995673</c:v>
                </c:pt>
                <c:pt idx="2321">
                  <c:v>4.1508876399995671</c:v>
                </c:pt>
                <c:pt idx="2322">
                  <c:v>4.1508664799995669</c:v>
                </c:pt>
                <c:pt idx="2323">
                  <c:v>4.1508453199995667</c:v>
                </c:pt>
                <c:pt idx="2324">
                  <c:v>4.1508241599995666</c:v>
                </c:pt>
                <c:pt idx="2325">
                  <c:v>4.1508029999995664</c:v>
                </c:pt>
                <c:pt idx="2326">
                  <c:v>4.1507818399995662</c:v>
                </c:pt>
                <c:pt idx="2327">
                  <c:v>4.150760679999566</c:v>
                </c:pt>
                <c:pt idx="2328">
                  <c:v>4.1507395199995658</c:v>
                </c:pt>
                <c:pt idx="2329">
                  <c:v>4.1507183599995656</c:v>
                </c:pt>
                <c:pt idx="2330">
                  <c:v>4.1506971999995654</c:v>
                </c:pt>
                <c:pt idx="2331">
                  <c:v>4.1506760399995652</c:v>
                </c:pt>
                <c:pt idx="2332">
                  <c:v>4.1506548799995651</c:v>
                </c:pt>
                <c:pt idx="2333">
                  <c:v>4.1506337199995649</c:v>
                </c:pt>
                <c:pt idx="2334">
                  <c:v>4.1506125599995647</c:v>
                </c:pt>
                <c:pt idx="2335">
                  <c:v>4.1505913999995645</c:v>
                </c:pt>
                <c:pt idx="2336">
                  <c:v>4.1505702399995643</c:v>
                </c:pt>
                <c:pt idx="2337">
                  <c:v>4.1505490799995641</c:v>
                </c:pt>
                <c:pt idx="2338">
                  <c:v>4.1505279199995639</c:v>
                </c:pt>
                <c:pt idx="2339">
                  <c:v>4.1505067599995638</c:v>
                </c:pt>
                <c:pt idx="2340">
                  <c:v>4.1504855999995636</c:v>
                </c:pt>
                <c:pt idx="2341">
                  <c:v>4.1504644399995634</c:v>
                </c:pt>
                <c:pt idx="2342">
                  <c:v>4.1504432799995632</c:v>
                </c:pt>
                <c:pt idx="2343">
                  <c:v>4.150422119999563</c:v>
                </c:pt>
                <c:pt idx="2344">
                  <c:v>4.1504009599995628</c:v>
                </c:pt>
                <c:pt idx="2345">
                  <c:v>4.1503797999995626</c:v>
                </c:pt>
                <c:pt idx="2346">
                  <c:v>4.1503586399995624</c:v>
                </c:pt>
                <c:pt idx="2347">
                  <c:v>4.1503374799995623</c:v>
                </c:pt>
                <c:pt idx="2348">
                  <c:v>4.1503163199995621</c:v>
                </c:pt>
                <c:pt idx="2349">
                  <c:v>4.1502951599995619</c:v>
                </c:pt>
                <c:pt idx="2350">
                  <c:v>4.1502739999995617</c:v>
                </c:pt>
                <c:pt idx="2351">
                  <c:v>4.1502528399995615</c:v>
                </c:pt>
                <c:pt idx="2352">
                  <c:v>4.1502316799995613</c:v>
                </c:pt>
                <c:pt idx="2353">
                  <c:v>4.1502105199995611</c:v>
                </c:pt>
                <c:pt idx="2354">
                  <c:v>4.150189359999561</c:v>
                </c:pt>
                <c:pt idx="2355">
                  <c:v>4.1501681999995608</c:v>
                </c:pt>
                <c:pt idx="2356">
                  <c:v>4.1501470399995606</c:v>
                </c:pt>
                <c:pt idx="2357">
                  <c:v>4.1501258799995604</c:v>
                </c:pt>
                <c:pt idx="2358">
                  <c:v>4.1501047199995602</c:v>
                </c:pt>
                <c:pt idx="2359">
                  <c:v>4.15008355999956</c:v>
                </c:pt>
                <c:pt idx="2360">
                  <c:v>4.1500623999995598</c:v>
                </c:pt>
                <c:pt idx="2361">
                  <c:v>4.1500412399995597</c:v>
                </c:pt>
                <c:pt idx="2362">
                  <c:v>4.1500200799995595</c:v>
                </c:pt>
                <c:pt idx="2363">
                  <c:v>4.1499989199995593</c:v>
                </c:pt>
                <c:pt idx="2364">
                  <c:v>4.1499777599995591</c:v>
                </c:pt>
                <c:pt idx="2365">
                  <c:v>4.1499565999995589</c:v>
                </c:pt>
                <c:pt idx="2366">
                  <c:v>4.1499354399995587</c:v>
                </c:pt>
                <c:pt idx="2367">
                  <c:v>4.1499142799995585</c:v>
                </c:pt>
                <c:pt idx="2368">
                  <c:v>4.1498931199995583</c:v>
                </c:pt>
                <c:pt idx="2369">
                  <c:v>4.1498719599995582</c:v>
                </c:pt>
                <c:pt idx="2370">
                  <c:v>4.149850799999558</c:v>
                </c:pt>
                <c:pt idx="2371">
                  <c:v>4.1498296399995578</c:v>
                </c:pt>
                <c:pt idx="2372">
                  <c:v>4.1498084799995576</c:v>
                </c:pt>
                <c:pt idx="2373">
                  <c:v>4.1497873199995574</c:v>
                </c:pt>
                <c:pt idx="2374">
                  <c:v>4.1497661599995572</c:v>
                </c:pt>
                <c:pt idx="2375">
                  <c:v>4.149744999999557</c:v>
                </c:pt>
                <c:pt idx="2376">
                  <c:v>4.1497238399995569</c:v>
                </c:pt>
                <c:pt idx="2377">
                  <c:v>4.1497026799995567</c:v>
                </c:pt>
                <c:pt idx="2378">
                  <c:v>4.1496815199995565</c:v>
                </c:pt>
                <c:pt idx="2379">
                  <c:v>4.1496603599995563</c:v>
                </c:pt>
                <c:pt idx="2380">
                  <c:v>4.1496391999995561</c:v>
                </c:pt>
                <c:pt idx="2381">
                  <c:v>4.1496180399995559</c:v>
                </c:pt>
                <c:pt idx="2382">
                  <c:v>4.1495968799995557</c:v>
                </c:pt>
                <c:pt idx="2383">
                  <c:v>4.1495757199995555</c:v>
                </c:pt>
                <c:pt idx="2384">
                  <c:v>4.1495545599995554</c:v>
                </c:pt>
                <c:pt idx="2385">
                  <c:v>4.1495333999995552</c:v>
                </c:pt>
                <c:pt idx="2386">
                  <c:v>4.149512239999555</c:v>
                </c:pt>
                <c:pt idx="2387">
                  <c:v>4.1494910799995548</c:v>
                </c:pt>
                <c:pt idx="2388">
                  <c:v>4.1494699199995546</c:v>
                </c:pt>
                <c:pt idx="2389">
                  <c:v>4.1494487599995544</c:v>
                </c:pt>
                <c:pt idx="2390">
                  <c:v>4.1494275999995542</c:v>
                </c:pt>
                <c:pt idx="2391">
                  <c:v>4.1494064399995541</c:v>
                </c:pt>
                <c:pt idx="2392">
                  <c:v>4.1493852799995539</c:v>
                </c:pt>
                <c:pt idx="2393">
                  <c:v>4.1493641199995537</c:v>
                </c:pt>
                <c:pt idx="2394">
                  <c:v>4.1493429599995535</c:v>
                </c:pt>
                <c:pt idx="2395">
                  <c:v>4.1493217999995533</c:v>
                </c:pt>
                <c:pt idx="2396">
                  <c:v>4.1493006399995531</c:v>
                </c:pt>
                <c:pt idx="2397">
                  <c:v>4.1492794799995529</c:v>
                </c:pt>
                <c:pt idx="2398">
                  <c:v>4.1492583199995527</c:v>
                </c:pt>
                <c:pt idx="2399">
                  <c:v>4.1492371599995526</c:v>
                </c:pt>
                <c:pt idx="2400">
                  <c:v>4.1492159999995524</c:v>
                </c:pt>
                <c:pt idx="2401">
                  <c:v>4.1491948399995522</c:v>
                </c:pt>
                <c:pt idx="2402">
                  <c:v>4.149173679999552</c:v>
                </c:pt>
                <c:pt idx="2403">
                  <c:v>4.1491525199995518</c:v>
                </c:pt>
                <c:pt idx="2404">
                  <c:v>4.1491313599995516</c:v>
                </c:pt>
                <c:pt idx="2405">
                  <c:v>4.1491101999995514</c:v>
                </c:pt>
                <c:pt idx="2406">
                  <c:v>4.1490890399995513</c:v>
                </c:pt>
                <c:pt idx="2407">
                  <c:v>4.1490678799995511</c:v>
                </c:pt>
                <c:pt idx="2408">
                  <c:v>4.1490467199995509</c:v>
                </c:pt>
                <c:pt idx="2409">
                  <c:v>4.1490255599995507</c:v>
                </c:pt>
                <c:pt idx="2410">
                  <c:v>4.1490043999995505</c:v>
                </c:pt>
                <c:pt idx="2411">
                  <c:v>4.1489832399995503</c:v>
                </c:pt>
                <c:pt idx="2412">
                  <c:v>4.1489620799995501</c:v>
                </c:pt>
                <c:pt idx="2413">
                  <c:v>4.1489409199995499</c:v>
                </c:pt>
                <c:pt idx="2414">
                  <c:v>4.1489197599995498</c:v>
                </c:pt>
                <c:pt idx="2415">
                  <c:v>4.1488985999995496</c:v>
                </c:pt>
                <c:pt idx="2416">
                  <c:v>4.1488774399995494</c:v>
                </c:pt>
                <c:pt idx="2417">
                  <c:v>4.1488562799995492</c:v>
                </c:pt>
                <c:pt idx="2418">
                  <c:v>4.148835119999549</c:v>
                </c:pt>
                <c:pt idx="2419">
                  <c:v>4.1488139599995488</c:v>
                </c:pt>
                <c:pt idx="2420">
                  <c:v>4.1487927999995486</c:v>
                </c:pt>
                <c:pt idx="2421">
                  <c:v>4.1487716399995485</c:v>
                </c:pt>
                <c:pt idx="2422">
                  <c:v>4.1487504799995483</c:v>
                </c:pt>
                <c:pt idx="2423">
                  <c:v>4.1487293199995481</c:v>
                </c:pt>
                <c:pt idx="2424">
                  <c:v>4.1487081599995479</c:v>
                </c:pt>
                <c:pt idx="2425">
                  <c:v>4.1486869999995477</c:v>
                </c:pt>
                <c:pt idx="2426">
                  <c:v>4.1486658399995475</c:v>
                </c:pt>
                <c:pt idx="2427">
                  <c:v>4.1486446799995473</c:v>
                </c:pt>
                <c:pt idx="2428">
                  <c:v>4.1486235199995471</c:v>
                </c:pt>
                <c:pt idx="2429">
                  <c:v>4.148602359999547</c:v>
                </c:pt>
                <c:pt idx="2430">
                  <c:v>4.1485811999995468</c:v>
                </c:pt>
                <c:pt idx="2431">
                  <c:v>4.1485600399995466</c:v>
                </c:pt>
                <c:pt idx="2432">
                  <c:v>4.1485388799995464</c:v>
                </c:pt>
                <c:pt idx="2433">
                  <c:v>4.1485177199995462</c:v>
                </c:pt>
                <c:pt idx="2434">
                  <c:v>4.148496559999546</c:v>
                </c:pt>
                <c:pt idx="2435">
                  <c:v>4.1484753999995458</c:v>
                </c:pt>
                <c:pt idx="2436">
                  <c:v>4.1484542399995457</c:v>
                </c:pt>
                <c:pt idx="2437">
                  <c:v>4.1484330799995455</c:v>
                </c:pt>
                <c:pt idx="2438">
                  <c:v>4.1484119199995453</c:v>
                </c:pt>
                <c:pt idx="2439">
                  <c:v>4.1483907599995451</c:v>
                </c:pt>
                <c:pt idx="2440">
                  <c:v>4.1483695999995449</c:v>
                </c:pt>
                <c:pt idx="2441">
                  <c:v>4.1483484399995447</c:v>
                </c:pt>
                <c:pt idx="2442">
                  <c:v>4.1483272799995445</c:v>
                </c:pt>
                <c:pt idx="2443">
                  <c:v>4.1483061199995444</c:v>
                </c:pt>
                <c:pt idx="2444">
                  <c:v>4.1482849599995442</c:v>
                </c:pt>
                <c:pt idx="2445">
                  <c:v>4.148263799999544</c:v>
                </c:pt>
                <c:pt idx="2446">
                  <c:v>4.1482426399995438</c:v>
                </c:pt>
                <c:pt idx="2447">
                  <c:v>4.1482214799995436</c:v>
                </c:pt>
                <c:pt idx="2448">
                  <c:v>4.1482003199995434</c:v>
                </c:pt>
                <c:pt idx="2449">
                  <c:v>4.1481791599995432</c:v>
                </c:pt>
                <c:pt idx="2450">
                  <c:v>4.148157999999543</c:v>
                </c:pt>
                <c:pt idx="2451">
                  <c:v>4.1481368399995429</c:v>
                </c:pt>
                <c:pt idx="2452">
                  <c:v>4.1481156799995427</c:v>
                </c:pt>
                <c:pt idx="2453">
                  <c:v>4.1480945199995425</c:v>
                </c:pt>
                <c:pt idx="2454">
                  <c:v>4.1480733599995423</c:v>
                </c:pt>
                <c:pt idx="2455">
                  <c:v>4.1480521999995421</c:v>
                </c:pt>
                <c:pt idx="2456">
                  <c:v>4.1480310399995419</c:v>
                </c:pt>
                <c:pt idx="2457">
                  <c:v>4.1480098799995417</c:v>
                </c:pt>
                <c:pt idx="2458">
                  <c:v>4.1479887199995416</c:v>
                </c:pt>
                <c:pt idx="2459">
                  <c:v>4.1479675599995414</c:v>
                </c:pt>
                <c:pt idx="2460">
                  <c:v>4.1479463999995412</c:v>
                </c:pt>
                <c:pt idx="2461">
                  <c:v>4.147925239999541</c:v>
                </c:pt>
                <c:pt idx="2462">
                  <c:v>4.1479040799995408</c:v>
                </c:pt>
                <c:pt idx="2463">
                  <c:v>4.1478829199995406</c:v>
                </c:pt>
                <c:pt idx="2464">
                  <c:v>4.1478617599995404</c:v>
                </c:pt>
                <c:pt idx="2465">
                  <c:v>4.1478405999995402</c:v>
                </c:pt>
                <c:pt idx="2466">
                  <c:v>4.1478194399995401</c:v>
                </c:pt>
                <c:pt idx="2467">
                  <c:v>4.1477982799995399</c:v>
                </c:pt>
                <c:pt idx="2468">
                  <c:v>4.1477771199995397</c:v>
                </c:pt>
                <c:pt idx="2469">
                  <c:v>4.1477559599995395</c:v>
                </c:pt>
                <c:pt idx="2470">
                  <c:v>4.1477347999995393</c:v>
                </c:pt>
                <c:pt idx="2471">
                  <c:v>4.1477136399995391</c:v>
                </c:pt>
                <c:pt idx="2472">
                  <c:v>4.1476924799995389</c:v>
                </c:pt>
                <c:pt idx="2473">
                  <c:v>4.1476713199995388</c:v>
                </c:pt>
                <c:pt idx="2474">
                  <c:v>4.1476501599995386</c:v>
                </c:pt>
                <c:pt idx="2475">
                  <c:v>4.1476289999995384</c:v>
                </c:pt>
                <c:pt idx="2476">
                  <c:v>4.1476078399995382</c:v>
                </c:pt>
                <c:pt idx="2477">
                  <c:v>4.147586679999538</c:v>
                </c:pt>
                <c:pt idx="2478">
                  <c:v>4.1475655199995378</c:v>
                </c:pt>
                <c:pt idx="2479">
                  <c:v>4.1475443599995376</c:v>
                </c:pt>
                <c:pt idx="2480">
                  <c:v>4.1475231999995374</c:v>
                </c:pt>
                <c:pt idx="2481">
                  <c:v>4.1475020399995373</c:v>
                </c:pt>
                <c:pt idx="2482">
                  <c:v>4.1474808799995371</c:v>
                </c:pt>
                <c:pt idx="2483">
                  <c:v>4.1474597199995369</c:v>
                </c:pt>
                <c:pt idx="2484">
                  <c:v>4.1474385599995367</c:v>
                </c:pt>
                <c:pt idx="2485">
                  <c:v>4.1474173999995365</c:v>
                </c:pt>
                <c:pt idx="2486">
                  <c:v>4.1473962399995363</c:v>
                </c:pt>
                <c:pt idx="2487">
                  <c:v>4.1473750799995361</c:v>
                </c:pt>
                <c:pt idx="2488">
                  <c:v>4.147353919999536</c:v>
                </c:pt>
                <c:pt idx="2489">
                  <c:v>4.1473327599995358</c:v>
                </c:pt>
                <c:pt idx="2490">
                  <c:v>4.1473115999995356</c:v>
                </c:pt>
                <c:pt idx="2491">
                  <c:v>4.1472904399995354</c:v>
                </c:pt>
                <c:pt idx="2492">
                  <c:v>4.1472692799995352</c:v>
                </c:pt>
                <c:pt idx="2493">
                  <c:v>4.147248119999535</c:v>
                </c:pt>
                <c:pt idx="2494">
                  <c:v>4.1472269599995348</c:v>
                </c:pt>
                <c:pt idx="2495">
                  <c:v>4.1472057999995346</c:v>
                </c:pt>
                <c:pt idx="2496">
                  <c:v>4.1471846399995345</c:v>
                </c:pt>
                <c:pt idx="2497">
                  <c:v>4.1471634799995343</c:v>
                </c:pt>
                <c:pt idx="2498">
                  <c:v>4.1471423199995341</c:v>
                </c:pt>
                <c:pt idx="2499">
                  <c:v>4.1471211599995339</c:v>
                </c:pt>
                <c:pt idx="2500">
                  <c:v>4.1470999999995337</c:v>
                </c:pt>
                <c:pt idx="2501">
                  <c:v>4.1470788399995335</c:v>
                </c:pt>
                <c:pt idx="2502">
                  <c:v>4.1470576799995333</c:v>
                </c:pt>
                <c:pt idx="2503">
                  <c:v>4.1470365199995332</c:v>
                </c:pt>
                <c:pt idx="2504">
                  <c:v>4.147015359999533</c:v>
                </c:pt>
                <c:pt idx="2505">
                  <c:v>4.1469941999995328</c:v>
                </c:pt>
                <c:pt idx="2506">
                  <c:v>4.1469730399995326</c:v>
                </c:pt>
                <c:pt idx="2507">
                  <c:v>4.1469518799995324</c:v>
                </c:pt>
                <c:pt idx="2508">
                  <c:v>4.1469307199995322</c:v>
                </c:pt>
                <c:pt idx="2509">
                  <c:v>4.146909559999532</c:v>
                </c:pt>
                <c:pt idx="2510">
                  <c:v>4.1468883999995318</c:v>
                </c:pt>
                <c:pt idx="2511">
                  <c:v>4.1468672399995317</c:v>
                </c:pt>
                <c:pt idx="2512">
                  <c:v>4.1468460799995315</c:v>
                </c:pt>
                <c:pt idx="2513">
                  <c:v>4.1468249199995313</c:v>
                </c:pt>
                <c:pt idx="2514">
                  <c:v>4.1468037599995311</c:v>
                </c:pt>
                <c:pt idx="2515">
                  <c:v>4.1467825999995309</c:v>
                </c:pt>
                <c:pt idx="2516">
                  <c:v>4.1467614399995307</c:v>
                </c:pt>
                <c:pt idx="2517">
                  <c:v>4.1467402799995305</c:v>
                </c:pt>
                <c:pt idx="2518">
                  <c:v>4.1467191199995304</c:v>
                </c:pt>
                <c:pt idx="2519">
                  <c:v>4.1466979599995302</c:v>
                </c:pt>
                <c:pt idx="2520">
                  <c:v>4.14667679999953</c:v>
                </c:pt>
                <c:pt idx="2521">
                  <c:v>4.1466556399995298</c:v>
                </c:pt>
                <c:pt idx="2522">
                  <c:v>4.1466344799995296</c:v>
                </c:pt>
                <c:pt idx="2523">
                  <c:v>4.1466133199995294</c:v>
                </c:pt>
                <c:pt idx="2524">
                  <c:v>4.1465921599995292</c:v>
                </c:pt>
                <c:pt idx="2525">
                  <c:v>4.1465709999995291</c:v>
                </c:pt>
                <c:pt idx="2526">
                  <c:v>4.1465498399995289</c:v>
                </c:pt>
                <c:pt idx="2527">
                  <c:v>4.1465286799995287</c:v>
                </c:pt>
                <c:pt idx="2528">
                  <c:v>4.1465075199995285</c:v>
                </c:pt>
                <c:pt idx="2529">
                  <c:v>4.1464863599995283</c:v>
                </c:pt>
                <c:pt idx="2530">
                  <c:v>4.1464651999995281</c:v>
                </c:pt>
                <c:pt idx="2531">
                  <c:v>4.1464440399995279</c:v>
                </c:pt>
                <c:pt idx="2532">
                  <c:v>4.1464228799995277</c:v>
                </c:pt>
                <c:pt idx="2533">
                  <c:v>4.1464017199995276</c:v>
                </c:pt>
                <c:pt idx="2534">
                  <c:v>4.1463805599995274</c:v>
                </c:pt>
                <c:pt idx="2535">
                  <c:v>4.1463593999995272</c:v>
                </c:pt>
                <c:pt idx="2536">
                  <c:v>4.146338239999527</c:v>
                </c:pt>
                <c:pt idx="2537">
                  <c:v>4.1463170799995268</c:v>
                </c:pt>
                <c:pt idx="2538">
                  <c:v>4.1462959199995266</c:v>
                </c:pt>
                <c:pt idx="2539">
                  <c:v>4.1462747599995264</c:v>
                </c:pt>
                <c:pt idx="2540">
                  <c:v>4.1462535999995263</c:v>
                </c:pt>
                <c:pt idx="2541">
                  <c:v>4.1462324399995261</c:v>
                </c:pt>
                <c:pt idx="2542">
                  <c:v>4.1462112799995259</c:v>
                </c:pt>
                <c:pt idx="2543">
                  <c:v>4.1461901199995257</c:v>
                </c:pt>
                <c:pt idx="2544">
                  <c:v>4.1461689599995255</c:v>
                </c:pt>
                <c:pt idx="2545">
                  <c:v>4.1461477999995253</c:v>
                </c:pt>
                <c:pt idx="2546">
                  <c:v>4.1461266399995251</c:v>
                </c:pt>
                <c:pt idx="2547">
                  <c:v>4.1461054799995249</c:v>
                </c:pt>
                <c:pt idx="2548">
                  <c:v>4.1460843199995248</c:v>
                </c:pt>
                <c:pt idx="2549">
                  <c:v>4.1460631599995246</c:v>
                </c:pt>
                <c:pt idx="2550">
                  <c:v>4.1460419999995244</c:v>
                </c:pt>
                <c:pt idx="2551">
                  <c:v>4.1460208399995242</c:v>
                </c:pt>
                <c:pt idx="2552">
                  <c:v>4.145999679999524</c:v>
                </c:pt>
                <c:pt idx="2553">
                  <c:v>4.1459785199995238</c:v>
                </c:pt>
                <c:pt idx="2554">
                  <c:v>4.1459573599995236</c:v>
                </c:pt>
                <c:pt idx="2555">
                  <c:v>4.1459361999995235</c:v>
                </c:pt>
                <c:pt idx="2556">
                  <c:v>4.1459150399995233</c:v>
                </c:pt>
                <c:pt idx="2557">
                  <c:v>4.1458938799995231</c:v>
                </c:pt>
                <c:pt idx="2558">
                  <c:v>4.1458727199995229</c:v>
                </c:pt>
                <c:pt idx="2559">
                  <c:v>4.1458515599995227</c:v>
                </c:pt>
                <c:pt idx="2560">
                  <c:v>4.1458303999995225</c:v>
                </c:pt>
                <c:pt idx="2561">
                  <c:v>4.1458092399995223</c:v>
                </c:pt>
                <c:pt idx="2562">
                  <c:v>4.1457880799995221</c:v>
                </c:pt>
                <c:pt idx="2563">
                  <c:v>4.145766919999522</c:v>
                </c:pt>
                <c:pt idx="2564">
                  <c:v>4.1457457599995218</c:v>
                </c:pt>
                <c:pt idx="2565">
                  <c:v>4.1457245999995216</c:v>
                </c:pt>
                <c:pt idx="2566">
                  <c:v>4.1457034399995214</c:v>
                </c:pt>
                <c:pt idx="2567">
                  <c:v>4.1456822799995212</c:v>
                </c:pt>
                <c:pt idx="2568">
                  <c:v>4.145661119999521</c:v>
                </c:pt>
                <c:pt idx="2569">
                  <c:v>4.1456399599995208</c:v>
                </c:pt>
                <c:pt idx="2570">
                  <c:v>4.1456187999995207</c:v>
                </c:pt>
                <c:pt idx="2571">
                  <c:v>4.1455976399995205</c:v>
                </c:pt>
                <c:pt idx="2572">
                  <c:v>4.1455764799995203</c:v>
                </c:pt>
                <c:pt idx="2573">
                  <c:v>4.1455553199995201</c:v>
                </c:pt>
                <c:pt idx="2574">
                  <c:v>4.1455341599995199</c:v>
                </c:pt>
                <c:pt idx="2575">
                  <c:v>4.1455129999995197</c:v>
                </c:pt>
                <c:pt idx="2576">
                  <c:v>4.1454918399995195</c:v>
                </c:pt>
                <c:pt idx="2577">
                  <c:v>4.1454706799995193</c:v>
                </c:pt>
                <c:pt idx="2578">
                  <c:v>4.1454495199995192</c:v>
                </c:pt>
                <c:pt idx="2579">
                  <c:v>4.145428359999519</c:v>
                </c:pt>
                <c:pt idx="2580">
                  <c:v>4.1454071999995188</c:v>
                </c:pt>
                <c:pt idx="2581">
                  <c:v>4.1453860399995186</c:v>
                </c:pt>
                <c:pt idx="2582">
                  <c:v>4.1453648799995184</c:v>
                </c:pt>
                <c:pt idx="2583">
                  <c:v>4.1453437199995182</c:v>
                </c:pt>
                <c:pt idx="2584">
                  <c:v>4.145322559999518</c:v>
                </c:pt>
                <c:pt idx="2585">
                  <c:v>4.1453013999995179</c:v>
                </c:pt>
                <c:pt idx="2586">
                  <c:v>4.1452802399995177</c:v>
                </c:pt>
                <c:pt idx="2587">
                  <c:v>4.1452590799995175</c:v>
                </c:pt>
                <c:pt idx="2588">
                  <c:v>4.1452379199995173</c:v>
                </c:pt>
                <c:pt idx="2589">
                  <c:v>4.1452167599995171</c:v>
                </c:pt>
                <c:pt idx="2590">
                  <c:v>4.1451955999995169</c:v>
                </c:pt>
                <c:pt idx="2591">
                  <c:v>4.1451744399995167</c:v>
                </c:pt>
                <c:pt idx="2592">
                  <c:v>4.1451532799995165</c:v>
                </c:pt>
                <c:pt idx="2593">
                  <c:v>4.1451321199995164</c:v>
                </c:pt>
                <c:pt idx="2594">
                  <c:v>4.1451109599995162</c:v>
                </c:pt>
                <c:pt idx="2595">
                  <c:v>4.145089799999516</c:v>
                </c:pt>
                <c:pt idx="2596">
                  <c:v>4.1450686399995158</c:v>
                </c:pt>
                <c:pt idx="2597">
                  <c:v>4.1450474799995156</c:v>
                </c:pt>
                <c:pt idx="2598">
                  <c:v>4.1450263199995154</c:v>
                </c:pt>
                <c:pt idx="2599">
                  <c:v>4.1450051599995152</c:v>
                </c:pt>
                <c:pt idx="2600">
                  <c:v>4.1449839999995151</c:v>
                </c:pt>
                <c:pt idx="2601">
                  <c:v>4.1449628399995149</c:v>
                </c:pt>
                <c:pt idx="2602">
                  <c:v>4.1449416799995147</c:v>
                </c:pt>
                <c:pt idx="2603">
                  <c:v>4.1449205199995145</c:v>
                </c:pt>
                <c:pt idx="2604">
                  <c:v>4.1448993599995143</c:v>
                </c:pt>
                <c:pt idx="2605">
                  <c:v>4.1448781999995141</c:v>
                </c:pt>
                <c:pt idx="2606">
                  <c:v>4.1448570399995139</c:v>
                </c:pt>
                <c:pt idx="2607">
                  <c:v>4.1448358799995138</c:v>
                </c:pt>
                <c:pt idx="2608">
                  <c:v>4.1448147199995136</c:v>
                </c:pt>
                <c:pt idx="2609">
                  <c:v>4.1447935599995134</c:v>
                </c:pt>
                <c:pt idx="2610">
                  <c:v>4.1447723999995132</c:v>
                </c:pt>
                <c:pt idx="2611">
                  <c:v>4.144751239999513</c:v>
                </c:pt>
                <c:pt idx="2612">
                  <c:v>4.1447300799995128</c:v>
                </c:pt>
                <c:pt idx="2613">
                  <c:v>4.1447089199995126</c:v>
                </c:pt>
                <c:pt idx="2614">
                  <c:v>4.1446877599995124</c:v>
                </c:pt>
                <c:pt idx="2615">
                  <c:v>4.1446665999995123</c:v>
                </c:pt>
                <c:pt idx="2616">
                  <c:v>4.1446454399995121</c:v>
                </c:pt>
                <c:pt idx="2617">
                  <c:v>4.1446242799995119</c:v>
                </c:pt>
                <c:pt idx="2618">
                  <c:v>4.1446031199995117</c:v>
                </c:pt>
                <c:pt idx="2619">
                  <c:v>4.1445819599995115</c:v>
                </c:pt>
                <c:pt idx="2620">
                  <c:v>4.1445607999995113</c:v>
                </c:pt>
                <c:pt idx="2621">
                  <c:v>4.1445396399995111</c:v>
                </c:pt>
                <c:pt idx="2622">
                  <c:v>4.144518479999511</c:v>
                </c:pt>
                <c:pt idx="2623">
                  <c:v>4.1444973199995108</c:v>
                </c:pt>
                <c:pt idx="2624">
                  <c:v>4.1444761599995106</c:v>
                </c:pt>
                <c:pt idx="2625">
                  <c:v>4.1444549999995104</c:v>
                </c:pt>
                <c:pt idx="2626">
                  <c:v>4.1444338399995102</c:v>
                </c:pt>
                <c:pt idx="2627">
                  <c:v>4.14441267999951</c:v>
                </c:pt>
                <c:pt idx="2628">
                  <c:v>4.1443915199995098</c:v>
                </c:pt>
                <c:pt idx="2629">
                  <c:v>4.1443703599995096</c:v>
                </c:pt>
                <c:pt idx="2630">
                  <c:v>4.1443491999995095</c:v>
                </c:pt>
                <c:pt idx="2631">
                  <c:v>4.1443280399995093</c:v>
                </c:pt>
                <c:pt idx="2632">
                  <c:v>4.1443068799995091</c:v>
                </c:pt>
                <c:pt idx="2633">
                  <c:v>4.1442857199995089</c:v>
                </c:pt>
                <c:pt idx="2634">
                  <c:v>4.1442645599995087</c:v>
                </c:pt>
                <c:pt idx="2635">
                  <c:v>4.1442433999995085</c:v>
                </c:pt>
                <c:pt idx="2636">
                  <c:v>4.1442222399995083</c:v>
                </c:pt>
                <c:pt idx="2637">
                  <c:v>4.1442010799995082</c:v>
                </c:pt>
                <c:pt idx="2638">
                  <c:v>4.144179919999508</c:v>
                </c:pt>
                <c:pt idx="2639">
                  <c:v>4.1441587599995078</c:v>
                </c:pt>
                <c:pt idx="2640">
                  <c:v>4.1441375999995076</c:v>
                </c:pt>
                <c:pt idx="2641">
                  <c:v>4.1441164399995074</c:v>
                </c:pt>
                <c:pt idx="2642">
                  <c:v>4.1440952799995072</c:v>
                </c:pt>
                <c:pt idx="2643">
                  <c:v>4.144074119999507</c:v>
                </c:pt>
                <c:pt idx="2644">
                  <c:v>4.1440529599995068</c:v>
                </c:pt>
                <c:pt idx="2645">
                  <c:v>4.1440317999995067</c:v>
                </c:pt>
                <c:pt idx="2646">
                  <c:v>4.1440106399995065</c:v>
                </c:pt>
                <c:pt idx="2647">
                  <c:v>4.1439894799995063</c:v>
                </c:pt>
                <c:pt idx="2648">
                  <c:v>4.1439683199995061</c:v>
                </c:pt>
                <c:pt idx="2649">
                  <c:v>4.1439471599995059</c:v>
                </c:pt>
                <c:pt idx="2650">
                  <c:v>4.1439259999995057</c:v>
                </c:pt>
                <c:pt idx="2651">
                  <c:v>4.1439048399995055</c:v>
                </c:pt>
                <c:pt idx="2652">
                  <c:v>4.1438836799995054</c:v>
                </c:pt>
                <c:pt idx="2653">
                  <c:v>4.1438625199995052</c:v>
                </c:pt>
                <c:pt idx="2654">
                  <c:v>4.143841359999505</c:v>
                </c:pt>
                <c:pt idx="2655">
                  <c:v>4.1438201999995048</c:v>
                </c:pt>
                <c:pt idx="2656">
                  <c:v>4.1437990399995046</c:v>
                </c:pt>
                <c:pt idx="2657">
                  <c:v>4.1437778799995044</c:v>
                </c:pt>
                <c:pt idx="2658">
                  <c:v>4.1437567199995042</c:v>
                </c:pt>
                <c:pt idx="2659">
                  <c:v>4.143735559999504</c:v>
                </c:pt>
                <c:pt idx="2660">
                  <c:v>4.1437143999995039</c:v>
                </c:pt>
                <c:pt idx="2661">
                  <c:v>4.1436932399995037</c:v>
                </c:pt>
                <c:pt idx="2662">
                  <c:v>4.1436720799995035</c:v>
                </c:pt>
                <c:pt idx="2663">
                  <c:v>4.1436509199995033</c:v>
                </c:pt>
                <c:pt idx="2664">
                  <c:v>4.1436297599995031</c:v>
                </c:pt>
                <c:pt idx="2665">
                  <c:v>4.1436085999995029</c:v>
                </c:pt>
                <c:pt idx="2666">
                  <c:v>4.1435874399995027</c:v>
                </c:pt>
                <c:pt idx="2667">
                  <c:v>4.1435662799995026</c:v>
                </c:pt>
                <c:pt idx="2668">
                  <c:v>4.1435451199995024</c:v>
                </c:pt>
                <c:pt idx="2669">
                  <c:v>4.1435239599995022</c:v>
                </c:pt>
                <c:pt idx="2670">
                  <c:v>4.143502799999502</c:v>
                </c:pt>
                <c:pt idx="2671">
                  <c:v>4.1434816399995018</c:v>
                </c:pt>
                <c:pt idx="2672">
                  <c:v>4.1434604799995016</c:v>
                </c:pt>
                <c:pt idx="2673">
                  <c:v>4.1434393199995014</c:v>
                </c:pt>
                <c:pt idx="2674">
                  <c:v>4.1434181599995012</c:v>
                </c:pt>
                <c:pt idx="2675">
                  <c:v>4.1433969999995011</c:v>
                </c:pt>
                <c:pt idx="2676">
                  <c:v>4.1433758399995009</c:v>
                </c:pt>
                <c:pt idx="2677">
                  <c:v>4.1433546799995007</c:v>
                </c:pt>
                <c:pt idx="2678">
                  <c:v>4.1433335199995005</c:v>
                </c:pt>
                <c:pt idx="2679">
                  <c:v>4.1433123599995003</c:v>
                </c:pt>
                <c:pt idx="2680">
                  <c:v>4.1432911999995001</c:v>
                </c:pt>
                <c:pt idx="2681">
                  <c:v>4.1432700399994999</c:v>
                </c:pt>
                <c:pt idx="2682">
                  <c:v>4.1432488799994998</c:v>
                </c:pt>
                <c:pt idx="2683">
                  <c:v>4.1432277199994996</c:v>
                </c:pt>
                <c:pt idx="2684">
                  <c:v>4.1432065599994994</c:v>
                </c:pt>
                <c:pt idx="2685">
                  <c:v>4.1431853999994992</c:v>
                </c:pt>
                <c:pt idx="2686">
                  <c:v>4.143164239999499</c:v>
                </c:pt>
                <c:pt idx="2687">
                  <c:v>4.1431430799994988</c:v>
                </c:pt>
                <c:pt idx="2688">
                  <c:v>4.1431219199994986</c:v>
                </c:pt>
                <c:pt idx="2689">
                  <c:v>4.1431007599994985</c:v>
                </c:pt>
                <c:pt idx="2690">
                  <c:v>4.1430795999994983</c:v>
                </c:pt>
                <c:pt idx="2691">
                  <c:v>4.1430584399994981</c:v>
                </c:pt>
                <c:pt idx="2692">
                  <c:v>4.1430372799994979</c:v>
                </c:pt>
                <c:pt idx="2693">
                  <c:v>4.1430161199994977</c:v>
                </c:pt>
                <c:pt idx="2694">
                  <c:v>4.1429949599994975</c:v>
                </c:pt>
                <c:pt idx="2695">
                  <c:v>4.1429737999994973</c:v>
                </c:pt>
                <c:pt idx="2696">
                  <c:v>4.1429526399994971</c:v>
                </c:pt>
                <c:pt idx="2697">
                  <c:v>4.142931479999497</c:v>
                </c:pt>
                <c:pt idx="2698">
                  <c:v>4.1429103199994968</c:v>
                </c:pt>
                <c:pt idx="2699">
                  <c:v>4.1428891599994966</c:v>
                </c:pt>
                <c:pt idx="2700">
                  <c:v>4.1428679999994964</c:v>
                </c:pt>
                <c:pt idx="2701">
                  <c:v>4.1428468399994962</c:v>
                </c:pt>
                <c:pt idx="2702">
                  <c:v>4.142825679999496</c:v>
                </c:pt>
                <c:pt idx="2703">
                  <c:v>4.1428045199994958</c:v>
                </c:pt>
                <c:pt idx="2704">
                  <c:v>4.1427833599994957</c:v>
                </c:pt>
                <c:pt idx="2705">
                  <c:v>4.1427621999994955</c:v>
                </c:pt>
                <c:pt idx="2706">
                  <c:v>4.1427410399994953</c:v>
                </c:pt>
                <c:pt idx="2707">
                  <c:v>4.1427198799994951</c:v>
                </c:pt>
                <c:pt idx="2708">
                  <c:v>4.1426987199994949</c:v>
                </c:pt>
                <c:pt idx="2709">
                  <c:v>4.1426775599994947</c:v>
                </c:pt>
                <c:pt idx="2710">
                  <c:v>4.1426563999994945</c:v>
                </c:pt>
                <c:pt idx="2711">
                  <c:v>4.1426352399994943</c:v>
                </c:pt>
                <c:pt idx="2712">
                  <c:v>4.1426140799994942</c:v>
                </c:pt>
                <c:pt idx="2713">
                  <c:v>4.142592919999494</c:v>
                </c:pt>
                <c:pt idx="2714">
                  <c:v>4.1425717599994938</c:v>
                </c:pt>
                <c:pt idx="2715">
                  <c:v>4.1425505999994936</c:v>
                </c:pt>
                <c:pt idx="2716">
                  <c:v>4.1425294399994934</c:v>
                </c:pt>
                <c:pt idx="2717">
                  <c:v>4.1425082799994932</c:v>
                </c:pt>
                <c:pt idx="2718">
                  <c:v>4.142487119999493</c:v>
                </c:pt>
                <c:pt idx="2719">
                  <c:v>4.1424659599994929</c:v>
                </c:pt>
                <c:pt idx="2720">
                  <c:v>4.1424447999994927</c:v>
                </c:pt>
                <c:pt idx="2721">
                  <c:v>4.1424236399994925</c:v>
                </c:pt>
                <c:pt idx="2722">
                  <c:v>4.1424024799994923</c:v>
                </c:pt>
                <c:pt idx="2723">
                  <c:v>4.1423813199994921</c:v>
                </c:pt>
                <c:pt idx="2724">
                  <c:v>4.1423601599994919</c:v>
                </c:pt>
                <c:pt idx="2725">
                  <c:v>4.1423389999994917</c:v>
                </c:pt>
                <c:pt idx="2726">
                  <c:v>4.1423178399994915</c:v>
                </c:pt>
                <c:pt idx="2727">
                  <c:v>4.1422966799994914</c:v>
                </c:pt>
                <c:pt idx="2728">
                  <c:v>4.1422755199994912</c:v>
                </c:pt>
                <c:pt idx="2729">
                  <c:v>4.142254359999491</c:v>
                </c:pt>
                <c:pt idx="2730">
                  <c:v>4.1422331999994908</c:v>
                </c:pt>
                <c:pt idx="2731">
                  <c:v>4.1422120399994906</c:v>
                </c:pt>
                <c:pt idx="2732">
                  <c:v>4.1421908799994904</c:v>
                </c:pt>
                <c:pt idx="2733">
                  <c:v>4.1421697199994902</c:v>
                </c:pt>
                <c:pt idx="2734">
                  <c:v>4.1421485599994901</c:v>
                </c:pt>
                <c:pt idx="2735">
                  <c:v>4.1421273999994899</c:v>
                </c:pt>
                <c:pt idx="2736">
                  <c:v>4.1421062399994897</c:v>
                </c:pt>
                <c:pt idx="2737">
                  <c:v>4.1420850799994895</c:v>
                </c:pt>
                <c:pt idx="2738">
                  <c:v>4.1420639199994893</c:v>
                </c:pt>
                <c:pt idx="2739">
                  <c:v>4.1420427599994891</c:v>
                </c:pt>
                <c:pt idx="2740">
                  <c:v>4.1420215999994889</c:v>
                </c:pt>
                <c:pt idx="2741">
                  <c:v>4.1420004399994887</c:v>
                </c:pt>
                <c:pt idx="2742">
                  <c:v>4.1419792799994886</c:v>
                </c:pt>
                <c:pt idx="2743">
                  <c:v>4.1419581199994884</c:v>
                </c:pt>
                <c:pt idx="2744">
                  <c:v>4.1419369599994882</c:v>
                </c:pt>
                <c:pt idx="2745">
                  <c:v>4.141915799999488</c:v>
                </c:pt>
                <c:pt idx="2746">
                  <c:v>4.1418946399994878</c:v>
                </c:pt>
                <c:pt idx="2747">
                  <c:v>4.1418734799994876</c:v>
                </c:pt>
                <c:pt idx="2748">
                  <c:v>4.1418523199994874</c:v>
                </c:pt>
                <c:pt idx="2749">
                  <c:v>4.1418311599994873</c:v>
                </c:pt>
                <c:pt idx="2750">
                  <c:v>4.1418099999994871</c:v>
                </c:pt>
                <c:pt idx="2751">
                  <c:v>4.1417888399994869</c:v>
                </c:pt>
                <c:pt idx="2752">
                  <c:v>4.1417676799994867</c:v>
                </c:pt>
                <c:pt idx="2753">
                  <c:v>4.1417465199994865</c:v>
                </c:pt>
                <c:pt idx="2754">
                  <c:v>4.1417253599994863</c:v>
                </c:pt>
                <c:pt idx="2755">
                  <c:v>4.1417041999994861</c:v>
                </c:pt>
                <c:pt idx="2756">
                  <c:v>4.1416830399994859</c:v>
                </c:pt>
                <c:pt idx="2757">
                  <c:v>4.1416618799994858</c:v>
                </c:pt>
                <c:pt idx="2758">
                  <c:v>4.1416407199994856</c:v>
                </c:pt>
                <c:pt idx="2759">
                  <c:v>4.1416195599994854</c:v>
                </c:pt>
                <c:pt idx="2760">
                  <c:v>4.1415983999994852</c:v>
                </c:pt>
                <c:pt idx="2761">
                  <c:v>4.141577239999485</c:v>
                </c:pt>
                <c:pt idx="2762">
                  <c:v>4.1415560799994848</c:v>
                </c:pt>
                <c:pt idx="2763">
                  <c:v>4.1415349199994846</c:v>
                </c:pt>
                <c:pt idx="2764">
                  <c:v>4.1415137599994845</c:v>
                </c:pt>
                <c:pt idx="2765">
                  <c:v>4.1414925999994843</c:v>
                </c:pt>
                <c:pt idx="2766">
                  <c:v>4.1414714399994841</c:v>
                </c:pt>
                <c:pt idx="2767">
                  <c:v>4.1414502799994839</c:v>
                </c:pt>
                <c:pt idx="2768">
                  <c:v>4.1414291199994837</c:v>
                </c:pt>
                <c:pt idx="2769">
                  <c:v>4.1414079599994835</c:v>
                </c:pt>
                <c:pt idx="2770">
                  <c:v>4.1413867999994833</c:v>
                </c:pt>
                <c:pt idx="2771">
                  <c:v>4.1413656399994832</c:v>
                </c:pt>
                <c:pt idx="2772">
                  <c:v>4.141344479999483</c:v>
                </c:pt>
                <c:pt idx="2773">
                  <c:v>4.1413233199994828</c:v>
                </c:pt>
                <c:pt idx="2774">
                  <c:v>4.1413021599994826</c:v>
                </c:pt>
                <c:pt idx="2775">
                  <c:v>4.1412809999994824</c:v>
                </c:pt>
                <c:pt idx="2776">
                  <c:v>4.1412598399994822</c:v>
                </c:pt>
                <c:pt idx="2777">
                  <c:v>4.141238679999482</c:v>
                </c:pt>
                <c:pt idx="2778">
                  <c:v>4.1412175199994818</c:v>
                </c:pt>
                <c:pt idx="2779">
                  <c:v>4.1411963599994817</c:v>
                </c:pt>
                <c:pt idx="2780">
                  <c:v>4.1411751999994815</c:v>
                </c:pt>
                <c:pt idx="2781">
                  <c:v>4.1411540399994813</c:v>
                </c:pt>
                <c:pt idx="2782">
                  <c:v>4.1411328799994811</c:v>
                </c:pt>
                <c:pt idx="2783">
                  <c:v>4.1411117199994809</c:v>
                </c:pt>
                <c:pt idx="2784">
                  <c:v>4.1410905599994807</c:v>
                </c:pt>
                <c:pt idx="2785">
                  <c:v>4.1410693999994805</c:v>
                </c:pt>
                <c:pt idx="2786">
                  <c:v>4.1410482399994804</c:v>
                </c:pt>
                <c:pt idx="2787">
                  <c:v>4.1410270799994802</c:v>
                </c:pt>
                <c:pt idx="2788">
                  <c:v>4.14100591999948</c:v>
                </c:pt>
                <c:pt idx="2789">
                  <c:v>4.1409847599994798</c:v>
                </c:pt>
                <c:pt idx="2790">
                  <c:v>4.1409635999994796</c:v>
                </c:pt>
                <c:pt idx="2791">
                  <c:v>4.1409424399994794</c:v>
                </c:pt>
                <c:pt idx="2792">
                  <c:v>4.1409212799994792</c:v>
                </c:pt>
                <c:pt idx="2793">
                  <c:v>4.140900119999479</c:v>
                </c:pt>
                <c:pt idx="2794">
                  <c:v>4.1408789599994789</c:v>
                </c:pt>
                <c:pt idx="2795">
                  <c:v>4.1408577999994787</c:v>
                </c:pt>
                <c:pt idx="2796">
                  <c:v>4.1408366399994785</c:v>
                </c:pt>
                <c:pt idx="2797">
                  <c:v>4.1408154799994783</c:v>
                </c:pt>
                <c:pt idx="2798">
                  <c:v>4.1407943199994781</c:v>
                </c:pt>
                <c:pt idx="2799">
                  <c:v>4.1407731599994779</c:v>
                </c:pt>
                <c:pt idx="2800">
                  <c:v>4.1407519999994777</c:v>
                </c:pt>
                <c:pt idx="2801">
                  <c:v>4.1407308399994776</c:v>
                </c:pt>
                <c:pt idx="2802">
                  <c:v>4.1407096799994774</c:v>
                </c:pt>
                <c:pt idx="2803">
                  <c:v>4.1406885199994772</c:v>
                </c:pt>
                <c:pt idx="2804">
                  <c:v>4.140667359999477</c:v>
                </c:pt>
                <c:pt idx="2805">
                  <c:v>4.1406461999994768</c:v>
                </c:pt>
                <c:pt idx="2806">
                  <c:v>4.1406250399994766</c:v>
                </c:pt>
                <c:pt idx="2807">
                  <c:v>4.1406038799994764</c:v>
                </c:pt>
                <c:pt idx="2808">
                  <c:v>4.1405827199994762</c:v>
                </c:pt>
                <c:pt idx="2809">
                  <c:v>4.1405615599994761</c:v>
                </c:pt>
                <c:pt idx="2810">
                  <c:v>4.1405403999994759</c:v>
                </c:pt>
                <c:pt idx="2811">
                  <c:v>4.1405192399994757</c:v>
                </c:pt>
                <c:pt idx="2812">
                  <c:v>4.1404980799994755</c:v>
                </c:pt>
                <c:pt idx="2813">
                  <c:v>4.1404769199994753</c:v>
                </c:pt>
                <c:pt idx="2814">
                  <c:v>4.1404557599994751</c:v>
                </c:pt>
                <c:pt idx="2815">
                  <c:v>4.1404345999994749</c:v>
                </c:pt>
                <c:pt idx="2816">
                  <c:v>4.1404134399994748</c:v>
                </c:pt>
                <c:pt idx="2817">
                  <c:v>4.1403922799994746</c:v>
                </c:pt>
                <c:pt idx="2818">
                  <c:v>4.1403711199994744</c:v>
                </c:pt>
                <c:pt idx="2819">
                  <c:v>4.1403499599994742</c:v>
                </c:pt>
                <c:pt idx="2820">
                  <c:v>4.140328799999474</c:v>
                </c:pt>
                <c:pt idx="2821">
                  <c:v>4.1403076399994738</c:v>
                </c:pt>
                <c:pt idx="2822">
                  <c:v>4.1402864799994736</c:v>
                </c:pt>
                <c:pt idx="2823">
                  <c:v>4.1402653199994734</c:v>
                </c:pt>
                <c:pt idx="2824">
                  <c:v>4.1402441599994733</c:v>
                </c:pt>
                <c:pt idx="2825">
                  <c:v>4.1402229999994731</c:v>
                </c:pt>
                <c:pt idx="2826">
                  <c:v>4.1402018399994729</c:v>
                </c:pt>
                <c:pt idx="2827">
                  <c:v>4.1401806799994727</c:v>
                </c:pt>
                <c:pt idx="2828">
                  <c:v>4.1401595199994725</c:v>
                </c:pt>
                <c:pt idx="2829">
                  <c:v>4.1401383599994723</c:v>
                </c:pt>
                <c:pt idx="2830">
                  <c:v>4.1401171999994721</c:v>
                </c:pt>
                <c:pt idx="2831">
                  <c:v>4.140096039999472</c:v>
                </c:pt>
                <c:pt idx="2832">
                  <c:v>4.1400748799994718</c:v>
                </c:pt>
                <c:pt idx="2833">
                  <c:v>4.1400537199994716</c:v>
                </c:pt>
                <c:pt idx="2834">
                  <c:v>4.1400325599994714</c:v>
                </c:pt>
                <c:pt idx="2835">
                  <c:v>4.1400113999994712</c:v>
                </c:pt>
                <c:pt idx="2836">
                  <c:v>4.139990239999471</c:v>
                </c:pt>
                <c:pt idx="2837">
                  <c:v>4.1399690799994708</c:v>
                </c:pt>
                <c:pt idx="2838">
                  <c:v>4.1399479199994706</c:v>
                </c:pt>
                <c:pt idx="2839">
                  <c:v>4.1399267599994705</c:v>
                </c:pt>
                <c:pt idx="2840">
                  <c:v>4.1399055999994703</c:v>
                </c:pt>
                <c:pt idx="2841">
                  <c:v>4.1398844399994701</c:v>
                </c:pt>
                <c:pt idx="2842">
                  <c:v>4.1398632799994699</c:v>
                </c:pt>
                <c:pt idx="2843">
                  <c:v>4.1398421199994697</c:v>
                </c:pt>
                <c:pt idx="2844">
                  <c:v>4.1398209599994695</c:v>
                </c:pt>
                <c:pt idx="2845">
                  <c:v>4.1397997999994693</c:v>
                </c:pt>
                <c:pt idx="2846">
                  <c:v>4.1397786399994692</c:v>
                </c:pt>
                <c:pt idx="2847">
                  <c:v>4.139757479999469</c:v>
                </c:pt>
                <c:pt idx="2848">
                  <c:v>4.1397363199994688</c:v>
                </c:pt>
                <c:pt idx="2849">
                  <c:v>4.1397151599994686</c:v>
                </c:pt>
                <c:pt idx="2850">
                  <c:v>4.1396939999994684</c:v>
                </c:pt>
                <c:pt idx="2851">
                  <c:v>4.1396728399994682</c:v>
                </c:pt>
                <c:pt idx="2852">
                  <c:v>4.139651679999468</c:v>
                </c:pt>
                <c:pt idx="2853">
                  <c:v>4.1396305199994679</c:v>
                </c:pt>
                <c:pt idx="2854">
                  <c:v>4.1396093599994677</c:v>
                </c:pt>
                <c:pt idx="2855">
                  <c:v>4.1395881999994675</c:v>
                </c:pt>
                <c:pt idx="2856">
                  <c:v>4.1395670399994673</c:v>
                </c:pt>
                <c:pt idx="2857">
                  <c:v>4.1395458799994671</c:v>
                </c:pt>
                <c:pt idx="2858">
                  <c:v>4.1395247199994669</c:v>
                </c:pt>
                <c:pt idx="2859">
                  <c:v>4.1395035599994667</c:v>
                </c:pt>
                <c:pt idx="2860">
                  <c:v>4.1394823999994665</c:v>
                </c:pt>
                <c:pt idx="2861">
                  <c:v>4.1394612399994664</c:v>
                </c:pt>
                <c:pt idx="2862">
                  <c:v>4.1394400799994662</c:v>
                </c:pt>
                <c:pt idx="2863">
                  <c:v>4.139418919999466</c:v>
                </c:pt>
                <c:pt idx="2864">
                  <c:v>4.1393977599994658</c:v>
                </c:pt>
                <c:pt idx="2865">
                  <c:v>4.1393765999994656</c:v>
                </c:pt>
                <c:pt idx="2866">
                  <c:v>4.1393554399994654</c:v>
                </c:pt>
                <c:pt idx="2867">
                  <c:v>4.1393342799994652</c:v>
                </c:pt>
                <c:pt idx="2868">
                  <c:v>4.1393131199994651</c:v>
                </c:pt>
                <c:pt idx="2869">
                  <c:v>4.1392919599994649</c:v>
                </c:pt>
                <c:pt idx="2870">
                  <c:v>4.1392707999994647</c:v>
                </c:pt>
                <c:pt idx="2871">
                  <c:v>4.1392496399994645</c:v>
                </c:pt>
                <c:pt idx="2872">
                  <c:v>4.1392284799994643</c:v>
                </c:pt>
                <c:pt idx="2873">
                  <c:v>4.1392073199994641</c:v>
                </c:pt>
                <c:pt idx="2874">
                  <c:v>4.1391861599994639</c:v>
                </c:pt>
                <c:pt idx="2875">
                  <c:v>4.1391649999994637</c:v>
                </c:pt>
                <c:pt idx="2876">
                  <c:v>4.1391438399994636</c:v>
                </c:pt>
                <c:pt idx="2877">
                  <c:v>4.1391226799994634</c:v>
                </c:pt>
                <c:pt idx="2878">
                  <c:v>4.1391015199994632</c:v>
                </c:pt>
                <c:pt idx="2879">
                  <c:v>4.139080359999463</c:v>
                </c:pt>
                <c:pt idx="2880">
                  <c:v>4.1390591999994628</c:v>
                </c:pt>
                <c:pt idx="2881">
                  <c:v>4.1390380399994626</c:v>
                </c:pt>
                <c:pt idx="2882">
                  <c:v>4.1390168799994624</c:v>
                </c:pt>
                <c:pt idx="2883">
                  <c:v>4.1389957199994623</c:v>
                </c:pt>
                <c:pt idx="2884">
                  <c:v>4.1389745599994621</c:v>
                </c:pt>
                <c:pt idx="2885">
                  <c:v>4.1389533999994619</c:v>
                </c:pt>
                <c:pt idx="2886">
                  <c:v>4.1389322399994617</c:v>
                </c:pt>
                <c:pt idx="2887">
                  <c:v>4.1389110799994615</c:v>
                </c:pt>
                <c:pt idx="2888">
                  <c:v>4.1388899199994613</c:v>
                </c:pt>
                <c:pt idx="2889">
                  <c:v>4.1388687599994611</c:v>
                </c:pt>
                <c:pt idx="2890">
                  <c:v>4.1388475999994609</c:v>
                </c:pt>
                <c:pt idx="2891">
                  <c:v>4.1388264399994608</c:v>
                </c:pt>
                <c:pt idx="2892">
                  <c:v>4.1388052799994606</c:v>
                </c:pt>
                <c:pt idx="2893">
                  <c:v>4.1387841199994604</c:v>
                </c:pt>
                <c:pt idx="2894">
                  <c:v>4.1387629599994602</c:v>
                </c:pt>
                <c:pt idx="2895">
                  <c:v>4.13874179999946</c:v>
                </c:pt>
                <c:pt idx="2896">
                  <c:v>4.1387206399994598</c:v>
                </c:pt>
                <c:pt idx="2897">
                  <c:v>4.1386994799994596</c:v>
                </c:pt>
                <c:pt idx="2898">
                  <c:v>4.1386783199994595</c:v>
                </c:pt>
                <c:pt idx="2899">
                  <c:v>4.1386571599994593</c:v>
                </c:pt>
                <c:pt idx="2900">
                  <c:v>4.1386359999994591</c:v>
                </c:pt>
                <c:pt idx="2901">
                  <c:v>4.1386148399994589</c:v>
                </c:pt>
                <c:pt idx="2902">
                  <c:v>4.1385936799994587</c:v>
                </c:pt>
                <c:pt idx="2903">
                  <c:v>4.1385725199994585</c:v>
                </c:pt>
                <c:pt idx="2904">
                  <c:v>4.1385513599994583</c:v>
                </c:pt>
                <c:pt idx="2905">
                  <c:v>4.1385301999994581</c:v>
                </c:pt>
                <c:pt idx="2906">
                  <c:v>4.138509039999458</c:v>
                </c:pt>
                <c:pt idx="2907">
                  <c:v>4.1384878799994578</c:v>
                </c:pt>
                <c:pt idx="2908">
                  <c:v>4.1384667199994576</c:v>
                </c:pt>
                <c:pt idx="2909">
                  <c:v>4.1384455599994574</c:v>
                </c:pt>
                <c:pt idx="2910">
                  <c:v>4.1384243999994572</c:v>
                </c:pt>
                <c:pt idx="2911">
                  <c:v>4.138403239999457</c:v>
                </c:pt>
                <c:pt idx="2912">
                  <c:v>4.1383820799994568</c:v>
                </c:pt>
                <c:pt idx="2913">
                  <c:v>4.1383609199994567</c:v>
                </c:pt>
                <c:pt idx="2914">
                  <c:v>4.1383397599994565</c:v>
                </c:pt>
                <c:pt idx="2915">
                  <c:v>4.1383185999994563</c:v>
                </c:pt>
                <c:pt idx="2916">
                  <c:v>4.1382974399994561</c:v>
                </c:pt>
                <c:pt idx="2917">
                  <c:v>4.1382762799994559</c:v>
                </c:pt>
                <c:pt idx="2918">
                  <c:v>4.1382551199994557</c:v>
                </c:pt>
                <c:pt idx="2919">
                  <c:v>4.1382339599994555</c:v>
                </c:pt>
                <c:pt idx="2920">
                  <c:v>4.1382127999994553</c:v>
                </c:pt>
                <c:pt idx="2921">
                  <c:v>4.1381916399994552</c:v>
                </c:pt>
                <c:pt idx="2922">
                  <c:v>4.138170479999455</c:v>
                </c:pt>
                <c:pt idx="2923">
                  <c:v>4.1381493199994548</c:v>
                </c:pt>
                <c:pt idx="2924">
                  <c:v>4.1381281599994546</c:v>
                </c:pt>
                <c:pt idx="2925">
                  <c:v>4.1381069999994544</c:v>
                </c:pt>
                <c:pt idx="2926">
                  <c:v>4.1380858399994542</c:v>
                </c:pt>
                <c:pt idx="2927">
                  <c:v>4.138064679999454</c:v>
                </c:pt>
                <c:pt idx="2928">
                  <c:v>4.1380435199994539</c:v>
                </c:pt>
                <c:pt idx="2929">
                  <c:v>4.1380223599994537</c:v>
                </c:pt>
                <c:pt idx="2930">
                  <c:v>4.1380011999994535</c:v>
                </c:pt>
                <c:pt idx="2931">
                  <c:v>4.1379800399994533</c:v>
                </c:pt>
                <c:pt idx="2932">
                  <c:v>4.1379588799994531</c:v>
                </c:pt>
                <c:pt idx="2933">
                  <c:v>4.1379377199994529</c:v>
                </c:pt>
                <c:pt idx="2934">
                  <c:v>4.1379165599994527</c:v>
                </c:pt>
                <c:pt idx="2935">
                  <c:v>4.1378953999994526</c:v>
                </c:pt>
                <c:pt idx="2936">
                  <c:v>4.1378742399994524</c:v>
                </c:pt>
                <c:pt idx="2937">
                  <c:v>4.1378530799994522</c:v>
                </c:pt>
                <c:pt idx="2938">
                  <c:v>4.137831919999452</c:v>
                </c:pt>
                <c:pt idx="2939">
                  <c:v>4.1378107599994518</c:v>
                </c:pt>
                <c:pt idx="2940">
                  <c:v>4.1377895999994516</c:v>
                </c:pt>
                <c:pt idx="2941">
                  <c:v>4.1377684399994514</c:v>
                </c:pt>
                <c:pt idx="2942">
                  <c:v>4.1377472799994512</c:v>
                </c:pt>
                <c:pt idx="2943">
                  <c:v>4.1377261199994511</c:v>
                </c:pt>
                <c:pt idx="2944">
                  <c:v>4.1377049599994509</c:v>
                </c:pt>
                <c:pt idx="2945">
                  <c:v>4.1376837999994507</c:v>
                </c:pt>
                <c:pt idx="2946">
                  <c:v>4.1376626399994505</c:v>
                </c:pt>
                <c:pt idx="2947">
                  <c:v>4.1376414799994503</c:v>
                </c:pt>
                <c:pt idx="2948">
                  <c:v>4.1376203199994501</c:v>
                </c:pt>
                <c:pt idx="2949">
                  <c:v>4.1375991599994499</c:v>
                </c:pt>
                <c:pt idx="2950">
                  <c:v>4.1375779999994498</c:v>
                </c:pt>
                <c:pt idx="2951">
                  <c:v>4.1375568399994496</c:v>
                </c:pt>
                <c:pt idx="2952">
                  <c:v>4.1375356799994494</c:v>
                </c:pt>
                <c:pt idx="2953">
                  <c:v>4.1375145199994492</c:v>
                </c:pt>
                <c:pt idx="2954">
                  <c:v>4.137493359999449</c:v>
                </c:pt>
                <c:pt idx="2955">
                  <c:v>4.1374721999994488</c:v>
                </c:pt>
                <c:pt idx="2956">
                  <c:v>4.1374510399994486</c:v>
                </c:pt>
                <c:pt idx="2957">
                  <c:v>4.1374298799994484</c:v>
                </c:pt>
                <c:pt idx="2958">
                  <c:v>4.1374087199994483</c:v>
                </c:pt>
                <c:pt idx="2959">
                  <c:v>4.1373875599994481</c:v>
                </c:pt>
                <c:pt idx="2960">
                  <c:v>4.1373663999994479</c:v>
                </c:pt>
                <c:pt idx="2961">
                  <c:v>4.1373452399994477</c:v>
                </c:pt>
                <c:pt idx="2962">
                  <c:v>4.1373240799994475</c:v>
                </c:pt>
                <c:pt idx="2963">
                  <c:v>4.1373029199994473</c:v>
                </c:pt>
                <c:pt idx="2964">
                  <c:v>4.1372817599994471</c:v>
                </c:pt>
                <c:pt idx="2965">
                  <c:v>4.137260599999447</c:v>
                </c:pt>
                <c:pt idx="2966">
                  <c:v>4.1372394399994468</c:v>
                </c:pt>
                <c:pt idx="2967">
                  <c:v>4.1372182799994466</c:v>
                </c:pt>
                <c:pt idx="2968">
                  <c:v>4.1371971199994464</c:v>
                </c:pt>
                <c:pt idx="2969">
                  <c:v>4.1371759599994462</c:v>
                </c:pt>
                <c:pt idx="2970">
                  <c:v>4.137154799999446</c:v>
                </c:pt>
                <c:pt idx="2971">
                  <c:v>4.1371336399994458</c:v>
                </c:pt>
                <c:pt idx="2972">
                  <c:v>4.1371124799994456</c:v>
                </c:pt>
                <c:pt idx="2973">
                  <c:v>4.1370913199994455</c:v>
                </c:pt>
                <c:pt idx="2974">
                  <c:v>4.1370701599994453</c:v>
                </c:pt>
                <c:pt idx="2975">
                  <c:v>4.1370489999994451</c:v>
                </c:pt>
                <c:pt idx="2976">
                  <c:v>4.1370278399994449</c:v>
                </c:pt>
                <c:pt idx="2977">
                  <c:v>4.1370066799994447</c:v>
                </c:pt>
                <c:pt idx="2978">
                  <c:v>4.1369855199994445</c:v>
                </c:pt>
                <c:pt idx="2979">
                  <c:v>4.1369643599994443</c:v>
                </c:pt>
                <c:pt idx="2980">
                  <c:v>4.1369431999994442</c:v>
                </c:pt>
                <c:pt idx="2981">
                  <c:v>4.136922039999444</c:v>
                </c:pt>
                <c:pt idx="2982">
                  <c:v>4.1369008799994438</c:v>
                </c:pt>
                <c:pt idx="2983">
                  <c:v>4.1368797199994436</c:v>
                </c:pt>
                <c:pt idx="2984">
                  <c:v>4.1368585599994434</c:v>
                </c:pt>
                <c:pt idx="2985">
                  <c:v>4.1368373999994432</c:v>
                </c:pt>
                <c:pt idx="2986">
                  <c:v>4.136816239999443</c:v>
                </c:pt>
                <c:pt idx="2987">
                  <c:v>4.1367950799994428</c:v>
                </c:pt>
                <c:pt idx="2988">
                  <c:v>4.1367739199994427</c:v>
                </c:pt>
                <c:pt idx="2989">
                  <c:v>4.1367527599994425</c:v>
                </c:pt>
                <c:pt idx="2990">
                  <c:v>4.1367315999994423</c:v>
                </c:pt>
                <c:pt idx="2991">
                  <c:v>4.1367104399994421</c:v>
                </c:pt>
                <c:pt idx="2992">
                  <c:v>4.1366892799994419</c:v>
                </c:pt>
                <c:pt idx="2993">
                  <c:v>4.1366681199994417</c:v>
                </c:pt>
                <c:pt idx="2994">
                  <c:v>4.1366469599994415</c:v>
                </c:pt>
                <c:pt idx="2995">
                  <c:v>4.1366257999994414</c:v>
                </c:pt>
                <c:pt idx="2996">
                  <c:v>4.1366046399994412</c:v>
                </c:pt>
                <c:pt idx="2997">
                  <c:v>4.136583479999441</c:v>
                </c:pt>
                <c:pt idx="2998">
                  <c:v>4.1365623199994408</c:v>
                </c:pt>
                <c:pt idx="2999">
                  <c:v>4.1365411599994406</c:v>
                </c:pt>
                <c:pt idx="3000">
                  <c:v>4.1365199999994404</c:v>
                </c:pt>
                <c:pt idx="3001">
                  <c:v>4.1364988399994402</c:v>
                </c:pt>
                <c:pt idx="3002">
                  <c:v>4.13647767999944</c:v>
                </c:pt>
                <c:pt idx="3003">
                  <c:v>4.1364565199994399</c:v>
                </c:pt>
                <c:pt idx="3004">
                  <c:v>4.1364353599994397</c:v>
                </c:pt>
                <c:pt idx="3005">
                  <c:v>4.1364141999994395</c:v>
                </c:pt>
                <c:pt idx="3006">
                  <c:v>4.1363930399994393</c:v>
                </c:pt>
                <c:pt idx="3007">
                  <c:v>4.1363718799994391</c:v>
                </c:pt>
                <c:pt idx="3008">
                  <c:v>4.1363507199994389</c:v>
                </c:pt>
                <c:pt idx="3009">
                  <c:v>4.1363295599994387</c:v>
                </c:pt>
                <c:pt idx="3010">
                  <c:v>4.1363083999994386</c:v>
                </c:pt>
                <c:pt idx="3011">
                  <c:v>4.1362872399994384</c:v>
                </c:pt>
                <c:pt idx="3012">
                  <c:v>4.1362660799994382</c:v>
                </c:pt>
                <c:pt idx="3013">
                  <c:v>4.136244919999438</c:v>
                </c:pt>
                <c:pt idx="3014">
                  <c:v>4.1362237599994378</c:v>
                </c:pt>
                <c:pt idx="3015">
                  <c:v>4.1362025999994376</c:v>
                </c:pt>
                <c:pt idx="3016">
                  <c:v>4.1361814399994374</c:v>
                </c:pt>
                <c:pt idx="3017">
                  <c:v>4.1361602799994373</c:v>
                </c:pt>
                <c:pt idx="3018">
                  <c:v>4.1361391199994371</c:v>
                </c:pt>
                <c:pt idx="3019">
                  <c:v>4.1361179599994369</c:v>
                </c:pt>
                <c:pt idx="3020">
                  <c:v>4.1360967999994367</c:v>
                </c:pt>
                <c:pt idx="3021">
                  <c:v>4.1360756399994365</c:v>
                </c:pt>
                <c:pt idx="3022">
                  <c:v>4.1360544799994363</c:v>
                </c:pt>
                <c:pt idx="3023">
                  <c:v>4.1360333199994361</c:v>
                </c:pt>
                <c:pt idx="3024">
                  <c:v>4.1360121599994359</c:v>
                </c:pt>
                <c:pt idx="3025">
                  <c:v>4.1359909999994358</c:v>
                </c:pt>
                <c:pt idx="3026">
                  <c:v>4.1359698399994356</c:v>
                </c:pt>
                <c:pt idx="3027">
                  <c:v>4.1359486799994354</c:v>
                </c:pt>
                <c:pt idx="3028">
                  <c:v>4.1359275199994352</c:v>
                </c:pt>
                <c:pt idx="3029">
                  <c:v>4.135906359999435</c:v>
                </c:pt>
                <c:pt idx="3030">
                  <c:v>4.1358851999994348</c:v>
                </c:pt>
                <c:pt idx="3031">
                  <c:v>4.1358640399994346</c:v>
                </c:pt>
                <c:pt idx="3032">
                  <c:v>4.1358428799994345</c:v>
                </c:pt>
                <c:pt idx="3033">
                  <c:v>4.1358217199994343</c:v>
                </c:pt>
                <c:pt idx="3034">
                  <c:v>4.1358005599994341</c:v>
                </c:pt>
                <c:pt idx="3035">
                  <c:v>4.1357793999994339</c:v>
                </c:pt>
                <c:pt idx="3036">
                  <c:v>4.1357582399994337</c:v>
                </c:pt>
                <c:pt idx="3037">
                  <c:v>4.1357370799994335</c:v>
                </c:pt>
                <c:pt idx="3038">
                  <c:v>4.1357159199994333</c:v>
                </c:pt>
                <c:pt idx="3039">
                  <c:v>4.1356947599994331</c:v>
                </c:pt>
                <c:pt idx="3040">
                  <c:v>4.135673599999433</c:v>
                </c:pt>
                <c:pt idx="3041">
                  <c:v>4.1356524399994328</c:v>
                </c:pt>
                <c:pt idx="3042">
                  <c:v>4.1356312799994326</c:v>
                </c:pt>
                <c:pt idx="3043">
                  <c:v>4.1356101199994324</c:v>
                </c:pt>
                <c:pt idx="3044">
                  <c:v>4.1355889599994322</c:v>
                </c:pt>
                <c:pt idx="3045">
                  <c:v>4.135567799999432</c:v>
                </c:pt>
                <c:pt idx="3046">
                  <c:v>4.1355466399994318</c:v>
                </c:pt>
                <c:pt idx="3047">
                  <c:v>4.1355254799994317</c:v>
                </c:pt>
                <c:pt idx="3048">
                  <c:v>4.1355043199994315</c:v>
                </c:pt>
                <c:pt idx="3049">
                  <c:v>4.1354831599994313</c:v>
                </c:pt>
                <c:pt idx="3050">
                  <c:v>4.1354619999994311</c:v>
                </c:pt>
                <c:pt idx="3051">
                  <c:v>4.1354408399994309</c:v>
                </c:pt>
                <c:pt idx="3052">
                  <c:v>4.1354196799994307</c:v>
                </c:pt>
                <c:pt idx="3053">
                  <c:v>4.1353985199994305</c:v>
                </c:pt>
                <c:pt idx="3054">
                  <c:v>4.1353773599994303</c:v>
                </c:pt>
                <c:pt idx="3055">
                  <c:v>4.1353561999994302</c:v>
                </c:pt>
                <c:pt idx="3056">
                  <c:v>4.13533503999943</c:v>
                </c:pt>
                <c:pt idx="3057">
                  <c:v>4.1353138799994298</c:v>
                </c:pt>
                <c:pt idx="3058">
                  <c:v>4.1352927199994296</c:v>
                </c:pt>
                <c:pt idx="3059">
                  <c:v>4.1352715599994294</c:v>
                </c:pt>
                <c:pt idx="3060">
                  <c:v>4.1352503999994292</c:v>
                </c:pt>
                <c:pt idx="3061">
                  <c:v>4.135229239999429</c:v>
                </c:pt>
                <c:pt idx="3062">
                  <c:v>4.1352080799994289</c:v>
                </c:pt>
                <c:pt idx="3063">
                  <c:v>4.1351869199994287</c:v>
                </c:pt>
                <c:pt idx="3064">
                  <c:v>4.1351657599994285</c:v>
                </c:pt>
                <c:pt idx="3065">
                  <c:v>4.1351445999994283</c:v>
                </c:pt>
                <c:pt idx="3066">
                  <c:v>4.1351234399994281</c:v>
                </c:pt>
                <c:pt idx="3067">
                  <c:v>4.1351022799994279</c:v>
                </c:pt>
                <c:pt idx="3068">
                  <c:v>4.1350811199994277</c:v>
                </c:pt>
                <c:pt idx="3069">
                  <c:v>4.1350599599994275</c:v>
                </c:pt>
                <c:pt idx="3070">
                  <c:v>4.1350387999994274</c:v>
                </c:pt>
                <c:pt idx="3071">
                  <c:v>4.1350176399994272</c:v>
                </c:pt>
                <c:pt idx="3072">
                  <c:v>4.134996479999427</c:v>
                </c:pt>
                <c:pt idx="3073">
                  <c:v>4.1349753199994268</c:v>
                </c:pt>
                <c:pt idx="3074">
                  <c:v>4.1349541599994266</c:v>
                </c:pt>
                <c:pt idx="3075">
                  <c:v>4.1349329999994264</c:v>
                </c:pt>
                <c:pt idx="3076">
                  <c:v>4.1349118399994262</c:v>
                </c:pt>
                <c:pt idx="3077">
                  <c:v>4.1348906799994261</c:v>
                </c:pt>
                <c:pt idx="3078">
                  <c:v>4.1348695199994259</c:v>
                </c:pt>
                <c:pt idx="3079">
                  <c:v>4.1348483599994257</c:v>
                </c:pt>
                <c:pt idx="3080">
                  <c:v>4.1348271999994255</c:v>
                </c:pt>
                <c:pt idx="3081">
                  <c:v>4.1348060399994253</c:v>
                </c:pt>
                <c:pt idx="3082">
                  <c:v>4.1347848799994251</c:v>
                </c:pt>
                <c:pt idx="3083">
                  <c:v>4.1347637199994249</c:v>
                </c:pt>
                <c:pt idx="3084">
                  <c:v>4.1347425599994247</c:v>
                </c:pt>
                <c:pt idx="3085">
                  <c:v>4.1347213999994246</c:v>
                </c:pt>
                <c:pt idx="3086">
                  <c:v>4.1347002399994244</c:v>
                </c:pt>
                <c:pt idx="3087">
                  <c:v>4.1346790799994242</c:v>
                </c:pt>
                <c:pt idx="3088">
                  <c:v>4.134657919999424</c:v>
                </c:pt>
                <c:pt idx="3089">
                  <c:v>4.1346367599994238</c:v>
                </c:pt>
                <c:pt idx="3090">
                  <c:v>4.1346155999994236</c:v>
                </c:pt>
                <c:pt idx="3091">
                  <c:v>4.1345944399994234</c:v>
                </c:pt>
                <c:pt idx="3092">
                  <c:v>4.1345732799994233</c:v>
                </c:pt>
                <c:pt idx="3093">
                  <c:v>4.1345521199994231</c:v>
                </c:pt>
                <c:pt idx="3094">
                  <c:v>4.1345309599994229</c:v>
                </c:pt>
                <c:pt idx="3095">
                  <c:v>4.1345097999994227</c:v>
                </c:pt>
                <c:pt idx="3096">
                  <c:v>4.1344886399994225</c:v>
                </c:pt>
                <c:pt idx="3097">
                  <c:v>4.1344674799994223</c:v>
                </c:pt>
                <c:pt idx="3098">
                  <c:v>4.1344463199994221</c:v>
                </c:pt>
                <c:pt idx="3099">
                  <c:v>4.134425159999422</c:v>
                </c:pt>
                <c:pt idx="3100">
                  <c:v>4.1344039999994218</c:v>
                </c:pt>
                <c:pt idx="3101">
                  <c:v>4.1343828399994216</c:v>
                </c:pt>
                <c:pt idx="3102">
                  <c:v>4.1343616799994214</c:v>
                </c:pt>
                <c:pt idx="3103">
                  <c:v>4.1343405199994212</c:v>
                </c:pt>
                <c:pt idx="3104">
                  <c:v>4.134319359999421</c:v>
                </c:pt>
                <c:pt idx="3105">
                  <c:v>4.1342981999994208</c:v>
                </c:pt>
                <c:pt idx="3106">
                  <c:v>4.1342770399994206</c:v>
                </c:pt>
                <c:pt idx="3107">
                  <c:v>4.1342558799994205</c:v>
                </c:pt>
                <c:pt idx="3108">
                  <c:v>4.1342347199994203</c:v>
                </c:pt>
                <c:pt idx="3109">
                  <c:v>4.1342135599994201</c:v>
                </c:pt>
                <c:pt idx="3110">
                  <c:v>4.1341923999994199</c:v>
                </c:pt>
                <c:pt idx="3111">
                  <c:v>4.1341712399994197</c:v>
                </c:pt>
                <c:pt idx="3112">
                  <c:v>4.1341500799994195</c:v>
                </c:pt>
                <c:pt idx="3113">
                  <c:v>4.1341289199994193</c:v>
                </c:pt>
                <c:pt idx="3114">
                  <c:v>4.1341077599994192</c:v>
                </c:pt>
                <c:pt idx="3115">
                  <c:v>4.134086599999419</c:v>
                </c:pt>
                <c:pt idx="3116">
                  <c:v>4.1340654399994188</c:v>
                </c:pt>
                <c:pt idx="3117">
                  <c:v>4.1340442799994186</c:v>
                </c:pt>
                <c:pt idx="3118">
                  <c:v>4.1340231199994184</c:v>
                </c:pt>
                <c:pt idx="3119">
                  <c:v>4.1340019599994182</c:v>
                </c:pt>
                <c:pt idx="3120">
                  <c:v>4.133980799999418</c:v>
                </c:pt>
                <c:pt idx="3121">
                  <c:v>4.1339596399994178</c:v>
                </c:pt>
                <c:pt idx="3122">
                  <c:v>4.1339384799994177</c:v>
                </c:pt>
                <c:pt idx="3123">
                  <c:v>4.1339173199994175</c:v>
                </c:pt>
                <c:pt idx="3124">
                  <c:v>4.1338961599994173</c:v>
                </c:pt>
                <c:pt idx="3125">
                  <c:v>4.1338749999994171</c:v>
                </c:pt>
                <c:pt idx="3126">
                  <c:v>4.1338538399994169</c:v>
                </c:pt>
                <c:pt idx="3127">
                  <c:v>4.1338326799994167</c:v>
                </c:pt>
                <c:pt idx="3128">
                  <c:v>4.1338115199994165</c:v>
                </c:pt>
                <c:pt idx="3129">
                  <c:v>4.1337903599994164</c:v>
                </c:pt>
                <c:pt idx="3130">
                  <c:v>4.1337691999994162</c:v>
                </c:pt>
                <c:pt idx="3131">
                  <c:v>4.133748039999416</c:v>
                </c:pt>
                <c:pt idx="3132">
                  <c:v>4.1337268799994158</c:v>
                </c:pt>
                <c:pt idx="3133">
                  <c:v>4.1337057199994156</c:v>
                </c:pt>
                <c:pt idx="3134">
                  <c:v>4.1336845599994154</c:v>
                </c:pt>
                <c:pt idx="3135">
                  <c:v>4.1336633999994152</c:v>
                </c:pt>
                <c:pt idx="3136">
                  <c:v>4.133642239999415</c:v>
                </c:pt>
                <c:pt idx="3137">
                  <c:v>4.1336210799994149</c:v>
                </c:pt>
                <c:pt idx="3138">
                  <c:v>4.1335999199994147</c:v>
                </c:pt>
                <c:pt idx="3139">
                  <c:v>4.1335787599994145</c:v>
                </c:pt>
                <c:pt idx="3140">
                  <c:v>4.1335575999994143</c:v>
                </c:pt>
                <c:pt idx="3141">
                  <c:v>4.1335364399994141</c:v>
                </c:pt>
                <c:pt idx="3142">
                  <c:v>4.1335152799994139</c:v>
                </c:pt>
                <c:pt idx="3143">
                  <c:v>4.1334941199994137</c:v>
                </c:pt>
                <c:pt idx="3144">
                  <c:v>4.1334729599994136</c:v>
                </c:pt>
                <c:pt idx="3145">
                  <c:v>4.1334517999994134</c:v>
                </c:pt>
                <c:pt idx="3146">
                  <c:v>4.1334306399994132</c:v>
                </c:pt>
                <c:pt idx="3147">
                  <c:v>4.133409479999413</c:v>
                </c:pt>
                <c:pt idx="3148">
                  <c:v>4.1333883199994128</c:v>
                </c:pt>
                <c:pt idx="3149">
                  <c:v>4.1333671599994126</c:v>
                </c:pt>
                <c:pt idx="3150">
                  <c:v>4.1333459999994124</c:v>
                </c:pt>
                <c:pt idx="3151">
                  <c:v>4.1333248399994122</c:v>
                </c:pt>
                <c:pt idx="3152">
                  <c:v>4.1333036799994121</c:v>
                </c:pt>
                <c:pt idx="3153">
                  <c:v>4.1332825199994119</c:v>
                </c:pt>
                <c:pt idx="3154">
                  <c:v>4.1332613599994117</c:v>
                </c:pt>
                <c:pt idx="3155">
                  <c:v>4.1332401999994115</c:v>
                </c:pt>
                <c:pt idx="3156">
                  <c:v>4.1332190399994113</c:v>
                </c:pt>
                <c:pt idx="3157">
                  <c:v>4.1331978799994111</c:v>
                </c:pt>
                <c:pt idx="3158">
                  <c:v>4.1331767199994109</c:v>
                </c:pt>
                <c:pt idx="3159">
                  <c:v>4.1331555599994108</c:v>
                </c:pt>
                <c:pt idx="3160">
                  <c:v>4.1331343999994106</c:v>
                </c:pt>
                <c:pt idx="3161">
                  <c:v>4.1331132399994104</c:v>
                </c:pt>
                <c:pt idx="3162">
                  <c:v>4.1330920799994102</c:v>
                </c:pt>
                <c:pt idx="3163">
                  <c:v>4.13307091999941</c:v>
                </c:pt>
                <c:pt idx="3164">
                  <c:v>4.1330497599994098</c:v>
                </c:pt>
                <c:pt idx="3165">
                  <c:v>4.1330285999994096</c:v>
                </c:pt>
                <c:pt idx="3166">
                  <c:v>4.1330074399994094</c:v>
                </c:pt>
                <c:pt idx="3167">
                  <c:v>4.1329862799994093</c:v>
                </c:pt>
                <c:pt idx="3168">
                  <c:v>4.1329651199994091</c:v>
                </c:pt>
                <c:pt idx="3169">
                  <c:v>4.1329439599994089</c:v>
                </c:pt>
                <c:pt idx="3170">
                  <c:v>4.1329227999994087</c:v>
                </c:pt>
                <c:pt idx="3171">
                  <c:v>4.1329016399994085</c:v>
                </c:pt>
                <c:pt idx="3172">
                  <c:v>4.1328804799994083</c:v>
                </c:pt>
                <c:pt idx="3173">
                  <c:v>4.1328593199994081</c:v>
                </c:pt>
                <c:pt idx="3174">
                  <c:v>4.132838159999408</c:v>
                </c:pt>
                <c:pt idx="3175">
                  <c:v>4.1328169999994078</c:v>
                </c:pt>
                <c:pt idx="3176">
                  <c:v>4.1327958399994076</c:v>
                </c:pt>
                <c:pt idx="3177">
                  <c:v>4.1327746799994074</c:v>
                </c:pt>
                <c:pt idx="3178">
                  <c:v>4.1327535199994072</c:v>
                </c:pt>
                <c:pt idx="3179">
                  <c:v>4.132732359999407</c:v>
                </c:pt>
                <c:pt idx="3180">
                  <c:v>4.1327111999994068</c:v>
                </c:pt>
                <c:pt idx="3181">
                  <c:v>4.1326900399994067</c:v>
                </c:pt>
                <c:pt idx="3182">
                  <c:v>4.1326688799994065</c:v>
                </c:pt>
                <c:pt idx="3183">
                  <c:v>4.1326477199994063</c:v>
                </c:pt>
                <c:pt idx="3184">
                  <c:v>4.1326265599994061</c:v>
                </c:pt>
                <c:pt idx="3185">
                  <c:v>4.1326053999994059</c:v>
                </c:pt>
                <c:pt idx="3186">
                  <c:v>4.1325842399994057</c:v>
                </c:pt>
                <c:pt idx="3187">
                  <c:v>4.1325630799994055</c:v>
                </c:pt>
                <c:pt idx="3188">
                  <c:v>4.1325419199994053</c:v>
                </c:pt>
                <c:pt idx="3189">
                  <c:v>4.1325207599994052</c:v>
                </c:pt>
                <c:pt idx="3190">
                  <c:v>4.132499599999405</c:v>
                </c:pt>
                <c:pt idx="3191">
                  <c:v>4.1324784399994048</c:v>
                </c:pt>
                <c:pt idx="3192">
                  <c:v>4.1324572799994046</c:v>
                </c:pt>
                <c:pt idx="3193">
                  <c:v>4.1324361199994044</c:v>
                </c:pt>
                <c:pt idx="3194">
                  <c:v>4.1324149599994042</c:v>
                </c:pt>
                <c:pt idx="3195">
                  <c:v>4.132393799999404</c:v>
                </c:pt>
                <c:pt idx="3196">
                  <c:v>4.1323726399994039</c:v>
                </c:pt>
                <c:pt idx="3197">
                  <c:v>4.1323514799994037</c:v>
                </c:pt>
                <c:pt idx="3198">
                  <c:v>4.1323303199994035</c:v>
                </c:pt>
                <c:pt idx="3199">
                  <c:v>4.1323091599994033</c:v>
                </c:pt>
                <c:pt idx="3200">
                  <c:v>4.1322879999994031</c:v>
                </c:pt>
                <c:pt idx="3201">
                  <c:v>4.1322668399994029</c:v>
                </c:pt>
                <c:pt idx="3202">
                  <c:v>4.1322456799994027</c:v>
                </c:pt>
                <c:pt idx="3203">
                  <c:v>4.1322245199994025</c:v>
                </c:pt>
                <c:pt idx="3204">
                  <c:v>4.1322033599994024</c:v>
                </c:pt>
                <c:pt idx="3205">
                  <c:v>4.1321821999994022</c:v>
                </c:pt>
                <c:pt idx="3206">
                  <c:v>4.132161039999402</c:v>
                </c:pt>
                <c:pt idx="3207">
                  <c:v>4.1321398799994018</c:v>
                </c:pt>
                <c:pt idx="3208">
                  <c:v>4.1321187199994016</c:v>
                </c:pt>
                <c:pt idx="3209">
                  <c:v>4.1320975599994014</c:v>
                </c:pt>
                <c:pt idx="3210">
                  <c:v>4.1320763999994012</c:v>
                </c:pt>
                <c:pt idx="3211">
                  <c:v>4.1320552399994011</c:v>
                </c:pt>
                <c:pt idx="3212">
                  <c:v>4.1320340799994009</c:v>
                </c:pt>
                <c:pt idx="3213">
                  <c:v>4.1320129199994007</c:v>
                </c:pt>
                <c:pt idx="3214">
                  <c:v>4.1319917599994005</c:v>
                </c:pt>
                <c:pt idx="3215">
                  <c:v>4.1319705999994003</c:v>
                </c:pt>
                <c:pt idx="3216">
                  <c:v>4.1319494399994001</c:v>
                </c:pt>
                <c:pt idx="3217">
                  <c:v>4.1319282799993999</c:v>
                </c:pt>
                <c:pt idx="3218">
                  <c:v>4.1319071199993997</c:v>
                </c:pt>
                <c:pt idx="3219">
                  <c:v>4.1318859599993996</c:v>
                </c:pt>
                <c:pt idx="3220">
                  <c:v>4.1318647999993994</c:v>
                </c:pt>
                <c:pt idx="3221">
                  <c:v>4.1318436399993992</c:v>
                </c:pt>
                <c:pt idx="3222">
                  <c:v>4.131822479999399</c:v>
                </c:pt>
                <c:pt idx="3223">
                  <c:v>4.1318013199993988</c:v>
                </c:pt>
                <c:pt idx="3224">
                  <c:v>4.1317801599993986</c:v>
                </c:pt>
                <c:pt idx="3225">
                  <c:v>4.1317589999993984</c:v>
                </c:pt>
                <c:pt idx="3226">
                  <c:v>4.1317378399993983</c:v>
                </c:pt>
                <c:pt idx="3227">
                  <c:v>4.1317166799993981</c:v>
                </c:pt>
                <c:pt idx="3228">
                  <c:v>4.1316955199993979</c:v>
                </c:pt>
                <c:pt idx="3229">
                  <c:v>4.1316743599993977</c:v>
                </c:pt>
                <c:pt idx="3230">
                  <c:v>4.1316531999993975</c:v>
                </c:pt>
                <c:pt idx="3231">
                  <c:v>4.1316320399993973</c:v>
                </c:pt>
                <c:pt idx="3232">
                  <c:v>4.1316108799993971</c:v>
                </c:pt>
                <c:pt idx="3233">
                  <c:v>4.1315897199993969</c:v>
                </c:pt>
                <c:pt idx="3234">
                  <c:v>4.1315685599993968</c:v>
                </c:pt>
                <c:pt idx="3235">
                  <c:v>4.1315473999993966</c:v>
                </c:pt>
                <c:pt idx="3236">
                  <c:v>4.1315262399993964</c:v>
                </c:pt>
                <c:pt idx="3237">
                  <c:v>4.1315050799993962</c:v>
                </c:pt>
                <c:pt idx="3238">
                  <c:v>4.131483919999396</c:v>
                </c:pt>
                <c:pt idx="3239">
                  <c:v>4.1314627599993958</c:v>
                </c:pt>
                <c:pt idx="3240">
                  <c:v>4.1314415999993956</c:v>
                </c:pt>
                <c:pt idx="3241">
                  <c:v>4.1314204399993955</c:v>
                </c:pt>
                <c:pt idx="3242">
                  <c:v>4.1313992799993953</c:v>
                </c:pt>
                <c:pt idx="3243">
                  <c:v>4.1313781199993951</c:v>
                </c:pt>
                <c:pt idx="3244">
                  <c:v>4.1313569599993949</c:v>
                </c:pt>
                <c:pt idx="3245">
                  <c:v>4.1313357999993947</c:v>
                </c:pt>
                <c:pt idx="3246">
                  <c:v>4.1313146399993945</c:v>
                </c:pt>
                <c:pt idx="3247">
                  <c:v>4.1312934799993943</c:v>
                </c:pt>
                <c:pt idx="3248">
                  <c:v>4.1312723199993941</c:v>
                </c:pt>
                <c:pt idx="3249">
                  <c:v>4.131251159999394</c:v>
                </c:pt>
                <c:pt idx="3250">
                  <c:v>4.1312299999993938</c:v>
                </c:pt>
                <c:pt idx="3251">
                  <c:v>4.1312088399993936</c:v>
                </c:pt>
                <c:pt idx="3252">
                  <c:v>4.1311876799993934</c:v>
                </c:pt>
                <c:pt idx="3253">
                  <c:v>4.1311665199993932</c:v>
                </c:pt>
                <c:pt idx="3254">
                  <c:v>4.131145359999393</c:v>
                </c:pt>
                <c:pt idx="3255">
                  <c:v>4.1311241999993928</c:v>
                </c:pt>
                <c:pt idx="3256">
                  <c:v>4.1311030399993927</c:v>
                </c:pt>
                <c:pt idx="3257">
                  <c:v>4.1310818799993925</c:v>
                </c:pt>
                <c:pt idx="3258">
                  <c:v>4.1310607199993923</c:v>
                </c:pt>
                <c:pt idx="3259">
                  <c:v>4.1310395599993921</c:v>
                </c:pt>
                <c:pt idx="3260">
                  <c:v>4.1310183999993919</c:v>
                </c:pt>
                <c:pt idx="3261">
                  <c:v>4.1309972399993917</c:v>
                </c:pt>
                <c:pt idx="3262">
                  <c:v>4.1309760799993915</c:v>
                </c:pt>
                <c:pt idx="3263">
                  <c:v>4.1309549199993914</c:v>
                </c:pt>
                <c:pt idx="3264">
                  <c:v>4.1309337599993912</c:v>
                </c:pt>
                <c:pt idx="3265">
                  <c:v>4.130912599999391</c:v>
                </c:pt>
                <c:pt idx="3266">
                  <c:v>4.1308914399993908</c:v>
                </c:pt>
                <c:pt idx="3267">
                  <c:v>4.1308702799993906</c:v>
                </c:pt>
                <c:pt idx="3268">
                  <c:v>4.1308491199993904</c:v>
                </c:pt>
                <c:pt idx="3269">
                  <c:v>4.1308279599993902</c:v>
                </c:pt>
                <c:pt idx="3270">
                  <c:v>4.13080679999939</c:v>
                </c:pt>
                <c:pt idx="3271">
                  <c:v>4.1307856399993899</c:v>
                </c:pt>
                <c:pt idx="3272">
                  <c:v>4.1307644799993897</c:v>
                </c:pt>
                <c:pt idx="3273">
                  <c:v>4.1307433199993895</c:v>
                </c:pt>
                <c:pt idx="3274">
                  <c:v>4.1307221599993893</c:v>
                </c:pt>
                <c:pt idx="3275">
                  <c:v>4.1307009999993891</c:v>
                </c:pt>
                <c:pt idx="3276">
                  <c:v>4.1306798399993889</c:v>
                </c:pt>
                <c:pt idx="3277">
                  <c:v>4.1306586799993887</c:v>
                </c:pt>
                <c:pt idx="3278">
                  <c:v>4.1306375199993886</c:v>
                </c:pt>
                <c:pt idx="3279">
                  <c:v>4.1306163599993884</c:v>
                </c:pt>
                <c:pt idx="3280">
                  <c:v>4.1305951999993882</c:v>
                </c:pt>
                <c:pt idx="3281">
                  <c:v>4.130574039999388</c:v>
                </c:pt>
                <c:pt idx="3282">
                  <c:v>4.1305528799993878</c:v>
                </c:pt>
                <c:pt idx="3283">
                  <c:v>4.1305317199993876</c:v>
                </c:pt>
                <c:pt idx="3284">
                  <c:v>4.1305105599993874</c:v>
                </c:pt>
                <c:pt idx="3285">
                  <c:v>4.1304893999993872</c:v>
                </c:pt>
                <c:pt idx="3286">
                  <c:v>4.1304682399993871</c:v>
                </c:pt>
                <c:pt idx="3287">
                  <c:v>4.1304470799993869</c:v>
                </c:pt>
                <c:pt idx="3288">
                  <c:v>4.1304259199993867</c:v>
                </c:pt>
                <c:pt idx="3289">
                  <c:v>4.1304047599993865</c:v>
                </c:pt>
                <c:pt idx="3290">
                  <c:v>4.1303835999993863</c:v>
                </c:pt>
                <c:pt idx="3291">
                  <c:v>4.1303624399993861</c:v>
                </c:pt>
                <c:pt idx="3292">
                  <c:v>4.1303412799993859</c:v>
                </c:pt>
                <c:pt idx="3293">
                  <c:v>4.1303201199993858</c:v>
                </c:pt>
                <c:pt idx="3294">
                  <c:v>4.1302989599993856</c:v>
                </c:pt>
                <c:pt idx="3295">
                  <c:v>4.1302777999993854</c:v>
                </c:pt>
                <c:pt idx="3296">
                  <c:v>4.1302566399993852</c:v>
                </c:pt>
                <c:pt idx="3297">
                  <c:v>4.130235479999385</c:v>
                </c:pt>
                <c:pt idx="3298">
                  <c:v>4.1302143199993848</c:v>
                </c:pt>
                <c:pt idx="3299">
                  <c:v>4.1301931599993846</c:v>
                </c:pt>
                <c:pt idx="3300">
                  <c:v>4.1301719999993844</c:v>
                </c:pt>
                <c:pt idx="3301">
                  <c:v>4.1301508399993843</c:v>
                </c:pt>
                <c:pt idx="3302">
                  <c:v>4.1301296799993841</c:v>
                </c:pt>
                <c:pt idx="3303">
                  <c:v>4.1301085199993839</c:v>
                </c:pt>
                <c:pt idx="3304">
                  <c:v>4.1300873599993837</c:v>
                </c:pt>
                <c:pt idx="3305">
                  <c:v>4.1300661999993835</c:v>
                </c:pt>
                <c:pt idx="3306">
                  <c:v>4.1300450399993833</c:v>
                </c:pt>
                <c:pt idx="3307">
                  <c:v>4.1300238799993831</c:v>
                </c:pt>
                <c:pt idx="3308">
                  <c:v>4.130002719999383</c:v>
                </c:pt>
                <c:pt idx="3309">
                  <c:v>4.1299815599993828</c:v>
                </c:pt>
                <c:pt idx="3310">
                  <c:v>4.1299603999993826</c:v>
                </c:pt>
                <c:pt idx="3311">
                  <c:v>4.1299392399993824</c:v>
                </c:pt>
                <c:pt idx="3312">
                  <c:v>4.1299180799993822</c:v>
                </c:pt>
                <c:pt idx="3313">
                  <c:v>4.129896919999382</c:v>
                </c:pt>
                <c:pt idx="3314">
                  <c:v>4.1298757599993818</c:v>
                </c:pt>
                <c:pt idx="3315">
                  <c:v>4.1298545999993816</c:v>
                </c:pt>
                <c:pt idx="3316">
                  <c:v>4.1298334399993815</c:v>
                </c:pt>
                <c:pt idx="3317">
                  <c:v>4.1298122799993813</c:v>
                </c:pt>
                <c:pt idx="3318">
                  <c:v>4.1297911199993811</c:v>
                </c:pt>
                <c:pt idx="3319">
                  <c:v>4.1297699599993809</c:v>
                </c:pt>
                <c:pt idx="3320">
                  <c:v>4.1297487999993807</c:v>
                </c:pt>
                <c:pt idx="3321">
                  <c:v>4.1297276399993805</c:v>
                </c:pt>
                <c:pt idx="3322">
                  <c:v>4.1297064799993803</c:v>
                </c:pt>
                <c:pt idx="3323">
                  <c:v>4.1296853199993802</c:v>
                </c:pt>
                <c:pt idx="3324">
                  <c:v>4.12966415999938</c:v>
                </c:pt>
                <c:pt idx="3325">
                  <c:v>4.1296429999993798</c:v>
                </c:pt>
                <c:pt idx="3326">
                  <c:v>4.1296218399993796</c:v>
                </c:pt>
                <c:pt idx="3327">
                  <c:v>4.1296006799993794</c:v>
                </c:pt>
                <c:pt idx="3328">
                  <c:v>4.1295795199993792</c:v>
                </c:pt>
                <c:pt idx="3329">
                  <c:v>4.129558359999379</c:v>
                </c:pt>
                <c:pt idx="3330">
                  <c:v>4.1295371999993788</c:v>
                </c:pt>
                <c:pt idx="3331">
                  <c:v>4.1295160399993787</c:v>
                </c:pt>
                <c:pt idx="3332">
                  <c:v>4.1294948799993785</c:v>
                </c:pt>
                <c:pt idx="3333">
                  <c:v>4.1294737199993783</c:v>
                </c:pt>
                <c:pt idx="3334">
                  <c:v>4.1294525599993781</c:v>
                </c:pt>
                <c:pt idx="3335">
                  <c:v>4.1294313999993779</c:v>
                </c:pt>
                <c:pt idx="3336">
                  <c:v>4.1294102399993777</c:v>
                </c:pt>
                <c:pt idx="3337">
                  <c:v>4.1293890799993775</c:v>
                </c:pt>
                <c:pt idx="3338">
                  <c:v>4.1293679199993774</c:v>
                </c:pt>
                <c:pt idx="3339">
                  <c:v>4.1293467599993772</c:v>
                </c:pt>
                <c:pt idx="3340">
                  <c:v>4.129325599999377</c:v>
                </c:pt>
                <c:pt idx="3341">
                  <c:v>4.1293044399993768</c:v>
                </c:pt>
                <c:pt idx="3342">
                  <c:v>4.1292832799993766</c:v>
                </c:pt>
                <c:pt idx="3343">
                  <c:v>4.1292621199993764</c:v>
                </c:pt>
                <c:pt idx="3344">
                  <c:v>4.1292409599993762</c:v>
                </c:pt>
                <c:pt idx="3345">
                  <c:v>4.1292197999993761</c:v>
                </c:pt>
                <c:pt idx="3346">
                  <c:v>4.1291986399993759</c:v>
                </c:pt>
                <c:pt idx="3347">
                  <c:v>4.1291774799993757</c:v>
                </c:pt>
                <c:pt idx="3348">
                  <c:v>4.1291563199993755</c:v>
                </c:pt>
                <c:pt idx="3349">
                  <c:v>4.1291351599993753</c:v>
                </c:pt>
                <c:pt idx="3350">
                  <c:v>4.1291139999993751</c:v>
                </c:pt>
                <c:pt idx="3351">
                  <c:v>4.1290928399993749</c:v>
                </c:pt>
                <c:pt idx="3352">
                  <c:v>4.1290716799993747</c:v>
                </c:pt>
                <c:pt idx="3353">
                  <c:v>4.1290505199993746</c:v>
                </c:pt>
                <c:pt idx="3354">
                  <c:v>4.1290293599993744</c:v>
                </c:pt>
                <c:pt idx="3355">
                  <c:v>4.1290081999993742</c:v>
                </c:pt>
                <c:pt idx="3356">
                  <c:v>4.128987039999374</c:v>
                </c:pt>
                <c:pt idx="3357">
                  <c:v>4.1289658799993738</c:v>
                </c:pt>
                <c:pt idx="3358">
                  <c:v>4.1289447199993736</c:v>
                </c:pt>
                <c:pt idx="3359">
                  <c:v>4.1289235599993734</c:v>
                </c:pt>
                <c:pt idx="3360">
                  <c:v>4.1289023999993733</c:v>
                </c:pt>
                <c:pt idx="3361">
                  <c:v>4.1288812399993731</c:v>
                </c:pt>
                <c:pt idx="3362">
                  <c:v>4.1288600799993729</c:v>
                </c:pt>
                <c:pt idx="3363">
                  <c:v>4.1288389199993727</c:v>
                </c:pt>
                <c:pt idx="3364">
                  <c:v>4.1288177599993725</c:v>
                </c:pt>
                <c:pt idx="3365">
                  <c:v>4.1287965999993723</c:v>
                </c:pt>
                <c:pt idx="3366">
                  <c:v>4.1287754399993721</c:v>
                </c:pt>
                <c:pt idx="3367">
                  <c:v>4.1287542799993719</c:v>
                </c:pt>
                <c:pt idx="3368">
                  <c:v>4.1287331199993718</c:v>
                </c:pt>
                <c:pt idx="3369">
                  <c:v>4.1287119599993716</c:v>
                </c:pt>
                <c:pt idx="3370">
                  <c:v>4.1286907999993714</c:v>
                </c:pt>
                <c:pt idx="3371">
                  <c:v>4.1286696399993712</c:v>
                </c:pt>
                <c:pt idx="3372">
                  <c:v>4.128648479999371</c:v>
                </c:pt>
                <c:pt idx="3373">
                  <c:v>4.1286273199993708</c:v>
                </c:pt>
                <c:pt idx="3374">
                  <c:v>4.1286061599993706</c:v>
                </c:pt>
                <c:pt idx="3375">
                  <c:v>4.1285849999993705</c:v>
                </c:pt>
                <c:pt idx="3376">
                  <c:v>4.1285638399993703</c:v>
                </c:pt>
                <c:pt idx="3377">
                  <c:v>4.1285426799993701</c:v>
                </c:pt>
                <c:pt idx="3378">
                  <c:v>4.1285215199993699</c:v>
                </c:pt>
                <c:pt idx="3379">
                  <c:v>4.1285003599993697</c:v>
                </c:pt>
                <c:pt idx="3380">
                  <c:v>4.1284791999993695</c:v>
                </c:pt>
                <c:pt idx="3381">
                  <c:v>4.1284580399993693</c:v>
                </c:pt>
                <c:pt idx="3382">
                  <c:v>4.1284368799993691</c:v>
                </c:pt>
                <c:pt idx="3383">
                  <c:v>4.128415719999369</c:v>
                </c:pt>
                <c:pt idx="3384">
                  <c:v>4.1283945599993688</c:v>
                </c:pt>
                <c:pt idx="3385">
                  <c:v>4.1283733999993686</c:v>
                </c:pt>
                <c:pt idx="3386">
                  <c:v>4.1283522399993684</c:v>
                </c:pt>
                <c:pt idx="3387">
                  <c:v>4.1283310799993682</c:v>
                </c:pt>
                <c:pt idx="3388">
                  <c:v>4.128309919999368</c:v>
                </c:pt>
                <c:pt idx="3389">
                  <c:v>4.1282887599993678</c:v>
                </c:pt>
                <c:pt idx="3390">
                  <c:v>4.1282675999993677</c:v>
                </c:pt>
                <c:pt idx="3391">
                  <c:v>4.1282464399993675</c:v>
                </c:pt>
                <c:pt idx="3392">
                  <c:v>4.1282252799993673</c:v>
                </c:pt>
                <c:pt idx="3393">
                  <c:v>4.1282041199993671</c:v>
                </c:pt>
                <c:pt idx="3394">
                  <c:v>4.1281829599993669</c:v>
                </c:pt>
                <c:pt idx="3395">
                  <c:v>4.1281617999993667</c:v>
                </c:pt>
                <c:pt idx="3396">
                  <c:v>4.1281406399993665</c:v>
                </c:pt>
                <c:pt idx="3397">
                  <c:v>4.1281194799993663</c:v>
                </c:pt>
                <c:pt idx="3398">
                  <c:v>4.1280983199993662</c:v>
                </c:pt>
                <c:pt idx="3399">
                  <c:v>4.128077159999366</c:v>
                </c:pt>
                <c:pt idx="3400">
                  <c:v>4.1280559999993658</c:v>
                </c:pt>
                <c:pt idx="3401">
                  <c:v>4.1280348399993656</c:v>
                </c:pt>
                <c:pt idx="3402">
                  <c:v>4.1280136799993654</c:v>
                </c:pt>
                <c:pt idx="3403">
                  <c:v>4.1279925199993652</c:v>
                </c:pt>
                <c:pt idx="3404">
                  <c:v>4.127971359999365</c:v>
                </c:pt>
                <c:pt idx="3405">
                  <c:v>4.1279501999993649</c:v>
                </c:pt>
                <c:pt idx="3406">
                  <c:v>4.1279290399993647</c:v>
                </c:pt>
                <c:pt idx="3407">
                  <c:v>4.1279078799993645</c:v>
                </c:pt>
                <c:pt idx="3408">
                  <c:v>4.1278867199993643</c:v>
                </c:pt>
                <c:pt idx="3409">
                  <c:v>4.1278655599993641</c:v>
                </c:pt>
                <c:pt idx="3410">
                  <c:v>4.1278443999993639</c:v>
                </c:pt>
                <c:pt idx="3411">
                  <c:v>4.1278232399993637</c:v>
                </c:pt>
                <c:pt idx="3412">
                  <c:v>4.1278020799993635</c:v>
                </c:pt>
                <c:pt idx="3413">
                  <c:v>4.1277809199993634</c:v>
                </c:pt>
                <c:pt idx="3414">
                  <c:v>4.1277597599993632</c:v>
                </c:pt>
                <c:pt idx="3415">
                  <c:v>4.127738599999363</c:v>
                </c:pt>
                <c:pt idx="3416">
                  <c:v>4.1277174399993628</c:v>
                </c:pt>
                <c:pt idx="3417">
                  <c:v>4.1276962799993626</c:v>
                </c:pt>
                <c:pt idx="3418">
                  <c:v>4.1276751199993624</c:v>
                </c:pt>
                <c:pt idx="3419">
                  <c:v>4.1276539599993622</c:v>
                </c:pt>
                <c:pt idx="3420">
                  <c:v>4.1276327999993621</c:v>
                </c:pt>
                <c:pt idx="3421">
                  <c:v>4.1276116399993619</c:v>
                </c:pt>
                <c:pt idx="3422">
                  <c:v>4.1275904799993617</c:v>
                </c:pt>
                <c:pt idx="3423">
                  <c:v>4.1275693199993615</c:v>
                </c:pt>
                <c:pt idx="3424">
                  <c:v>4.1275481599993613</c:v>
                </c:pt>
                <c:pt idx="3425">
                  <c:v>4.1275269999993611</c:v>
                </c:pt>
                <c:pt idx="3426">
                  <c:v>4.1275058399993609</c:v>
                </c:pt>
                <c:pt idx="3427">
                  <c:v>4.1274846799993608</c:v>
                </c:pt>
                <c:pt idx="3428">
                  <c:v>4.1274635199993606</c:v>
                </c:pt>
                <c:pt idx="3429">
                  <c:v>4.1274423599993604</c:v>
                </c:pt>
                <c:pt idx="3430">
                  <c:v>4.1274211999993602</c:v>
                </c:pt>
                <c:pt idx="3431">
                  <c:v>4.12740003999936</c:v>
                </c:pt>
                <c:pt idx="3432">
                  <c:v>4.1273788799993598</c:v>
                </c:pt>
                <c:pt idx="3433">
                  <c:v>4.1273577199993596</c:v>
                </c:pt>
                <c:pt idx="3434">
                  <c:v>4.1273365599993594</c:v>
                </c:pt>
                <c:pt idx="3435">
                  <c:v>4.1273153999993593</c:v>
                </c:pt>
                <c:pt idx="3436">
                  <c:v>4.1272942399993591</c:v>
                </c:pt>
                <c:pt idx="3437">
                  <c:v>4.1272730799993589</c:v>
                </c:pt>
                <c:pt idx="3438">
                  <c:v>4.1272519199993587</c:v>
                </c:pt>
                <c:pt idx="3439">
                  <c:v>4.1272307599993585</c:v>
                </c:pt>
                <c:pt idx="3440">
                  <c:v>4.1272095999993583</c:v>
                </c:pt>
                <c:pt idx="3441">
                  <c:v>4.1271884399993581</c:v>
                </c:pt>
                <c:pt idx="3442">
                  <c:v>4.127167279999358</c:v>
                </c:pt>
                <c:pt idx="3443">
                  <c:v>4.1271461199993578</c:v>
                </c:pt>
                <c:pt idx="3444">
                  <c:v>4.1271249599993576</c:v>
                </c:pt>
                <c:pt idx="3445">
                  <c:v>4.1271037999993574</c:v>
                </c:pt>
                <c:pt idx="3446">
                  <c:v>4.1270826399993572</c:v>
                </c:pt>
                <c:pt idx="3447">
                  <c:v>4.127061479999357</c:v>
                </c:pt>
                <c:pt idx="3448">
                  <c:v>4.1270403199993568</c:v>
                </c:pt>
                <c:pt idx="3449">
                  <c:v>4.1270191599993566</c:v>
                </c:pt>
                <c:pt idx="3450">
                  <c:v>4.1269979999993565</c:v>
                </c:pt>
                <c:pt idx="3451">
                  <c:v>4.1269768399993563</c:v>
                </c:pt>
                <c:pt idx="3452">
                  <c:v>4.1269556799993561</c:v>
                </c:pt>
                <c:pt idx="3453">
                  <c:v>4.1269345199993559</c:v>
                </c:pt>
                <c:pt idx="3454">
                  <c:v>4.1269133599993557</c:v>
                </c:pt>
                <c:pt idx="3455">
                  <c:v>4.1268921999993555</c:v>
                </c:pt>
                <c:pt idx="3456">
                  <c:v>4.1268710399993553</c:v>
                </c:pt>
                <c:pt idx="3457">
                  <c:v>4.1268498799993552</c:v>
                </c:pt>
                <c:pt idx="3458">
                  <c:v>4.126828719999355</c:v>
                </c:pt>
                <c:pt idx="3459">
                  <c:v>4.1268075599993548</c:v>
                </c:pt>
                <c:pt idx="3460">
                  <c:v>4.1267863999993546</c:v>
                </c:pt>
                <c:pt idx="3461">
                  <c:v>4.1267652399993544</c:v>
                </c:pt>
                <c:pt idx="3462">
                  <c:v>4.1267440799993542</c:v>
                </c:pt>
                <c:pt idx="3463">
                  <c:v>4.126722919999354</c:v>
                </c:pt>
                <c:pt idx="3464">
                  <c:v>4.1267017599993538</c:v>
                </c:pt>
                <c:pt idx="3465">
                  <c:v>4.1266805999993537</c:v>
                </c:pt>
                <c:pt idx="3466">
                  <c:v>4.1266594399993535</c:v>
                </c:pt>
                <c:pt idx="3467">
                  <c:v>4.1266382799993533</c:v>
                </c:pt>
                <c:pt idx="3468">
                  <c:v>4.1266171199993531</c:v>
                </c:pt>
                <c:pt idx="3469">
                  <c:v>4.1265959599993529</c:v>
                </c:pt>
                <c:pt idx="3470">
                  <c:v>4.1265747999993527</c:v>
                </c:pt>
                <c:pt idx="3471">
                  <c:v>4.1265536399993525</c:v>
                </c:pt>
                <c:pt idx="3472">
                  <c:v>4.1265324799993524</c:v>
                </c:pt>
                <c:pt idx="3473">
                  <c:v>4.1265113199993522</c:v>
                </c:pt>
                <c:pt idx="3474">
                  <c:v>4.126490159999352</c:v>
                </c:pt>
                <c:pt idx="3475">
                  <c:v>4.1264689999993518</c:v>
                </c:pt>
                <c:pt idx="3476">
                  <c:v>4.1264478399993516</c:v>
                </c:pt>
                <c:pt idx="3477">
                  <c:v>4.1264266799993514</c:v>
                </c:pt>
                <c:pt idx="3478">
                  <c:v>4.1264055199993512</c:v>
                </c:pt>
                <c:pt idx="3479">
                  <c:v>4.126384359999351</c:v>
                </c:pt>
                <c:pt idx="3480">
                  <c:v>4.1263631999993509</c:v>
                </c:pt>
                <c:pt idx="3481">
                  <c:v>4.1263420399993507</c:v>
                </c:pt>
                <c:pt idx="3482">
                  <c:v>4.1263208799993505</c:v>
                </c:pt>
                <c:pt idx="3483">
                  <c:v>4.1262997199993503</c:v>
                </c:pt>
                <c:pt idx="3484">
                  <c:v>4.1262785599993501</c:v>
                </c:pt>
                <c:pt idx="3485">
                  <c:v>4.1262573999993499</c:v>
                </c:pt>
                <c:pt idx="3486">
                  <c:v>4.1262362399993497</c:v>
                </c:pt>
                <c:pt idx="3487">
                  <c:v>4.1262150799993496</c:v>
                </c:pt>
                <c:pt idx="3488">
                  <c:v>4.1261939199993494</c:v>
                </c:pt>
                <c:pt idx="3489">
                  <c:v>4.1261727599993492</c:v>
                </c:pt>
                <c:pt idx="3490">
                  <c:v>4.126151599999349</c:v>
                </c:pt>
                <c:pt idx="3491">
                  <c:v>4.1261304399993488</c:v>
                </c:pt>
                <c:pt idx="3492">
                  <c:v>4.1261092799993486</c:v>
                </c:pt>
                <c:pt idx="3493">
                  <c:v>4.1260881199993484</c:v>
                </c:pt>
                <c:pt idx="3494">
                  <c:v>4.1260669599993482</c:v>
                </c:pt>
                <c:pt idx="3495">
                  <c:v>4.1260457999993481</c:v>
                </c:pt>
                <c:pt idx="3496">
                  <c:v>4.1260246399993479</c:v>
                </c:pt>
                <c:pt idx="3497">
                  <c:v>4.1260034799993477</c:v>
                </c:pt>
                <c:pt idx="3498">
                  <c:v>4.1259823199993475</c:v>
                </c:pt>
                <c:pt idx="3499">
                  <c:v>4.1259611599993473</c:v>
                </c:pt>
                <c:pt idx="3500">
                  <c:v>4.1259399999993471</c:v>
                </c:pt>
                <c:pt idx="3501">
                  <c:v>4.1259188399993469</c:v>
                </c:pt>
                <c:pt idx="3502">
                  <c:v>4.1258976799993468</c:v>
                </c:pt>
                <c:pt idx="3503">
                  <c:v>4.1258765199993466</c:v>
                </c:pt>
                <c:pt idx="3504">
                  <c:v>4.1258553599993464</c:v>
                </c:pt>
                <c:pt idx="3505">
                  <c:v>4.1258341999993462</c:v>
                </c:pt>
                <c:pt idx="3506">
                  <c:v>4.125813039999346</c:v>
                </c:pt>
                <c:pt idx="3507">
                  <c:v>4.1257918799993458</c:v>
                </c:pt>
                <c:pt idx="3508">
                  <c:v>4.1257707199993456</c:v>
                </c:pt>
                <c:pt idx="3509">
                  <c:v>4.1257495599993455</c:v>
                </c:pt>
                <c:pt idx="3510">
                  <c:v>4.1257283999993453</c:v>
                </c:pt>
                <c:pt idx="3511">
                  <c:v>4.1257072399993451</c:v>
                </c:pt>
                <c:pt idx="3512">
                  <c:v>4.1256860799993449</c:v>
                </c:pt>
                <c:pt idx="3513">
                  <c:v>4.1256649199993447</c:v>
                </c:pt>
                <c:pt idx="3514">
                  <c:v>4.1256437599993445</c:v>
                </c:pt>
                <c:pt idx="3515">
                  <c:v>4.1256225999993443</c:v>
                </c:pt>
                <c:pt idx="3516">
                  <c:v>4.1256014399993441</c:v>
                </c:pt>
                <c:pt idx="3517">
                  <c:v>4.125580279999344</c:v>
                </c:pt>
                <c:pt idx="3518">
                  <c:v>4.1255591199993438</c:v>
                </c:pt>
                <c:pt idx="3519">
                  <c:v>4.1255379599993436</c:v>
                </c:pt>
                <c:pt idx="3520">
                  <c:v>4.1255167999993434</c:v>
                </c:pt>
                <c:pt idx="3521">
                  <c:v>4.1254956399993432</c:v>
                </c:pt>
                <c:pt idx="3522">
                  <c:v>4.125474479999343</c:v>
                </c:pt>
                <c:pt idx="3523">
                  <c:v>4.1254533199993428</c:v>
                </c:pt>
                <c:pt idx="3524">
                  <c:v>4.1254321599993427</c:v>
                </c:pt>
                <c:pt idx="3525">
                  <c:v>4.1254109999993425</c:v>
                </c:pt>
                <c:pt idx="3526">
                  <c:v>4.1253898399993423</c:v>
                </c:pt>
                <c:pt idx="3527">
                  <c:v>4.1253686799993421</c:v>
                </c:pt>
                <c:pt idx="3528">
                  <c:v>4.1253475199993419</c:v>
                </c:pt>
                <c:pt idx="3529">
                  <c:v>4.1253263599993417</c:v>
                </c:pt>
                <c:pt idx="3530">
                  <c:v>4.1253051999993415</c:v>
                </c:pt>
                <c:pt idx="3531">
                  <c:v>4.1252840399993413</c:v>
                </c:pt>
                <c:pt idx="3532">
                  <c:v>4.1252628799993412</c:v>
                </c:pt>
                <c:pt idx="3533">
                  <c:v>4.125241719999341</c:v>
                </c:pt>
                <c:pt idx="3534">
                  <c:v>4.1252205599993408</c:v>
                </c:pt>
                <c:pt idx="3535">
                  <c:v>4.1251993999993406</c:v>
                </c:pt>
                <c:pt idx="3536">
                  <c:v>4.1251782399993404</c:v>
                </c:pt>
                <c:pt idx="3537">
                  <c:v>4.1251570799993402</c:v>
                </c:pt>
                <c:pt idx="3538">
                  <c:v>4.12513591999934</c:v>
                </c:pt>
                <c:pt idx="3539">
                  <c:v>4.1251147599993399</c:v>
                </c:pt>
                <c:pt idx="3540">
                  <c:v>4.1250935999993397</c:v>
                </c:pt>
                <c:pt idx="3541">
                  <c:v>4.1250724399993395</c:v>
                </c:pt>
                <c:pt idx="3542">
                  <c:v>4.1250512799993393</c:v>
                </c:pt>
                <c:pt idx="3543">
                  <c:v>4.1250301199993391</c:v>
                </c:pt>
                <c:pt idx="3544">
                  <c:v>4.1250089599993389</c:v>
                </c:pt>
                <c:pt idx="3545">
                  <c:v>4.1249877999993387</c:v>
                </c:pt>
                <c:pt idx="3546">
                  <c:v>4.1249666399993385</c:v>
                </c:pt>
                <c:pt idx="3547">
                  <c:v>4.1249454799993384</c:v>
                </c:pt>
                <c:pt idx="3548">
                  <c:v>4.1249243199993382</c:v>
                </c:pt>
                <c:pt idx="3549">
                  <c:v>4.124903159999338</c:v>
                </c:pt>
                <c:pt idx="3550">
                  <c:v>4.1248819999993378</c:v>
                </c:pt>
                <c:pt idx="3551">
                  <c:v>4.1248608399993376</c:v>
                </c:pt>
                <c:pt idx="3552">
                  <c:v>4.1248396799993374</c:v>
                </c:pt>
                <c:pt idx="3553">
                  <c:v>4.1248185199993372</c:v>
                </c:pt>
                <c:pt idx="3554">
                  <c:v>4.1247973599993371</c:v>
                </c:pt>
                <c:pt idx="3555">
                  <c:v>4.1247761999993369</c:v>
                </c:pt>
                <c:pt idx="3556">
                  <c:v>4.1247550399993367</c:v>
                </c:pt>
                <c:pt idx="3557">
                  <c:v>4.1247338799993365</c:v>
                </c:pt>
                <c:pt idx="3558">
                  <c:v>4.1247127199993363</c:v>
                </c:pt>
                <c:pt idx="3559">
                  <c:v>4.1246915599993361</c:v>
                </c:pt>
                <c:pt idx="3560">
                  <c:v>4.1246703999993359</c:v>
                </c:pt>
                <c:pt idx="3561">
                  <c:v>4.1246492399993357</c:v>
                </c:pt>
                <c:pt idx="3562">
                  <c:v>4.1246280799993356</c:v>
                </c:pt>
                <c:pt idx="3563">
                  <c:v>4.1246069199993354</c:v>
                </c:pt>
                <c:pt idx="3564">
                  <c:v>4.1245857599993352</c:v>
                </c:pt>
                <c:pt idx="3565">
                  <c:v>4.124564599999335</c:v>
                </c:pt>
                <c:pt idx="3566">
                  <c:v>4.1245434399993348</c:v>
                </c:pt>
                <c:pt idx="3567">
                  <c:v>4.1245222799993346</c:v>
                </c:pt>
                <c:pt idx="3568">
                  <c:v>4.1245011199993344</c:v>
                </c:pt>
                <c:pt idx="3569">
                  <c:v>4.1244799599993343</c:v>
                </c:pt>
                <c:pt idx="3570">
                  <c:v>4.1244587999993341</c:v>
                </c:pt>
                <c:pt idx="3571">
                  <c:v>4.1244376399993339</c:v>
                </c:pt>
                <c:pt idx="3572">
                  <c:v>4.1244164799993337</c:v>
                </c:pt>
                <c:pt idx="3573">
                  <c:v>4.1243953199993335</c:v>
                </c:pt>
                <c:pt idx="3574">
                  <c:v>4.1243741599993333</c:v>
                </c:pt>
                <c:pt idx="3575">
                  <c:v>4.1243529999993331</c:v>
                </c:pt>
                <c:pt idx="3576">
                  <c:v>4.1243318399993329</c:v>
                </c:pt>
                <c:pt idx="3577">
                  <c:v>4.1243106799993328</c:v>
                </c:pt>
                <c:pt idx="3578">
                  <c:v>4.1242895199993326</c:v>
                </c:pt>
                <c:pt idx="3579">
                  <c:v>4.1242683599993324</c:v>
                </c:pt>
                <c:pt idx="3580">
                  <c:v>4.1242471999993322</c:v>
                </c:pt>
                <c:pt idx="3581">
                  <c:v>4.124226039999332</c:v>
                </c:pt>
                <c:pt idx="3582">
                  <c:v>4.1242048799993318</c:v>
                </c:pt>
                <c:pt idx="3583">
                  <c:v>4.1241837199993316</c:v>
                </c:pt>
                <c:pt idx="3584">
                  <c:v>4.1241625599993315</c:v>
                </c:pt>
                <c:pt idx="3585">
                  <c:v>4.1241413999993313</c:v>
                </c:pt>
                <c:pt idx="3586">
                  <c:v>4.1241202399993311</c:v>
                </c:pt>
                <c:pt idx="3587">
                  <c:v>4.1240990799993309</c:v>
                </c:pt>
                <c:pt idx="3588">
                  <c:v>4.1240779199993307</c:v>
                </c:pt>
                <c:pt idx="3589">
                  <c:v>4.1240567599993305</c:v>
                </c:pt>
                <c:pt idx="3590">
                  <c:v>4.1240355999993303</c:v>
                </c:pt>
                <c:pt idx="3591">
                  <c:v>4.1240144399993302</c:v>
                </c:pt>
                <c:pt idx="3592">
                  <c:v>4.12399327999933</c:v>
                </c:pt>
                <c:pt idx="3593">
                  <c:v>4.1239721199993298</c:v>
                </c:pt>
                <c:pt idx="3594">
                  <c:v>4.1239509599993296</c:v>
                </c:pt>
                <c:pt idx="3595">
                  <c:v>4.1239297999993294</c:v>
                </c:pt>
                <c:pt idx="3596">
                  <c:v>4.1239086399993292</c:v>
                </c:pt>
                <c:pt idx="3597">
                  <c:v>4.123887479999329</c:v>
                </c:pt>
                <c:pt idx="3598">
                  <c:v>4.1238663199993288</c:v>
                </c:pt>
                <c:pt idx="3599">
                  <c:v>4.1238451599993287</c:v>
                </c:pt>
                <c:pt idx="3600">
                  <c:v>4.1238239999993285</c:v>
                </c:pt>
                <c:pt idx="3601">
                  <c:v>4.1238028399993283</c:v>
                </c:pt>
                <c:pt idx="3602">
                  <c:v>4.1237816799993281</c:v>
                </c:pt>
                <c:pt idx="3603">
                  <c:v>4.1237605199993279</c:v>
                </c:pt>
                <c:pt idx="3604">
                  <c:v>4.1237393599993277</c:v>
                </c:pt>
                <c:pt idx="3605">
                  <c:v>4.1237181999993275</c:v>
                </c:pt>
                <c:pt idx="3606">
                  <c:v>4.1236970399993274</c:v>
                </c:pt>
                <c:pt idx="3607">
                  <c:v>4.1236758799993272</c:v>
                </c:pt>
                <c:pt idx="3608">
                  <c:v>4.123654719999327</c:v>
                </c:pt>
                <c:pt idx="3609">
                  <c:v>4.1236335599993268</c:v>
                </c:pt>
                <c:pt idx="3610">
                  <c:v>4.1236123999993266</c:v>
                </c:pt>
                <c:pt idx="3611">
                  <c:v>4.1235912399993264</c:v>
                </c:pt>
                <c:pt idx="3612">
                  <c:v>4.1235700799993262</c:v>
                </c:pt>
                <c:pt idx="3613">
                  <c:v>4.123548919999326</c:v>
                </c:pt>
                <c:pt idx="3614">
                  <c:v>4.1235277599993259</c:v>
                </c:pt>
                <c:pt idx="3615">
                  <c:v>4.1235065999993257</c:v>
                </c:pt>
                <c:pt idx="3616">
                  <c:v>4.1234854399993255</c:v>
                </c:pt>
                <c:pt idx="3617">
                  <c:v>4.1234642799993253</c:v>
                </c:pt>
                <c:pt idx="3618">
                  <c:v>4.1234431199993251</c:v>
                </c:pt>
                <c:pt idx="3619">
                  <c:v>4.1234219599993249</c:v>
                </c:pt>
                <c:pt idx="3620">
                  <c:v>4.1234007999993247</c:v>
                </c:pt>
                <c:pt idx="3621">
                  <c:v>4.1233796399993246</c:v>
                </c:pt>
                <c:pt idx="3622">
                  <c:v>4.1233584799993244</c:v>
                </c:pt>
                <c:pt idx="3623">
                  <c:v>4.1233373199993242</c:v>
                </c:pt>
                <c:pt idx="3624">
                  <c:v>4.123316159999324</c:v>
                </c:pt>
                <c:pt idx="3625">
                  <c:v>4.1232949999993238</c:v>
                </c:pt>
                <c:pt idx="3626">
                  <c:v>4.1232738399993236</c:v>
                </c:pt>
                <c:pt idx="3627">
                  <c:v>4.1232526799993234</c:v>
                </c:pt>
                <c:pt idx="3628">
                  <c:v>4.1232315199993232</c:v>
                </c:pt>
                <c:pt idx="3629">
                  <c:v>4.1232103599993231</c:v>
                </c:pt>
                <c:pt idx="3630">
                  <c:v>4.1231891999993229</c:v>
                </c:pt>
                <c:pt idx="3631">
                  <c:v>4.1231680399993227</c:v>
                </c:pt>
                <c:pt idx="3632">
                  <c:v>4.1231468799993225</c:v>
                </c:pt>
                <c:pt idx="3633">
                  <c:v>4.1231257199993223</c:v>
                </c:pt>
                <c:pt idx="3634">
                  <c:v>4.1231045599993221</c:v>
                </c:pt>
                <c:pt idx="3635">
                  <c:v>4.1230833999993219</c:v>
                </c:pt>
                <c:pt idx="3636">
                  <c:v>4.1230622399993218</c:v>
                </c:pt>
                <c:pt idx="3637">
                  <c:v>4.1230410799993216</c:v>
                </c:pt>
                <c:pt idx="3638">
                  <c:v>4.1230199199993214</c:v>
                </c:pt>
                <c:pt idx="3639">
                  <c:v>4.1229987599993212</c:v>
                </c:pt>
                <c:pt idx="3640">
                  <c:v>4.122977599999321</c:v>
                </c:pt>
                <c:pt idx="3641">
                  <c:v>4.1229564399993208</c:v>
                </c:pt>
                <c:pt idx="3642">
                  <c:v>4.1229352799993206</c:v>
                </c:pt>
                <c:pt idx="3643">
                  <c:v>4.1229141199993204</c:v>
                </c:pt>
                <c:pt idx="3644">
                  <c:v>4.1228929599993203</c:v>
                </c:pt>
                <c:pt idx="3645">
                  <c:v>4.1228717999993201</c:v>
                </c:pt>
                <c:pt idx="3646">
                  <c:v>4.1228506399993199</c:v>
                </c:pt>
                <c:pt idx="3647">
                  <c:v>4.1228294799993197</c:v>
                </c:pt>
                <c:pt idx="3648">
                  <c:v>4.1228083199993195</c:v>
                </c:pt>
                <c:pt idx="3649">
                  <c:v>4.1227871599993193</c:v>
                </c:pt>
                <c:pt idx="3650">
                  <c:v>4.1227659999993191</c:v>
                </c:pt>
                <c:pt idx="3651">
                  <c:v>4.122744839999319</c:v>
                </c:pt>
                <c:pt idx="3652">
                  <c:v>4.1227236799993188</c:v>
                </c:pt>
                <c:pt idx="3653">
                  <c:v>4.1227025199993186</c:v>
                </c:pt>
                <c:pt idx="3654">
                  <c:v>4.1226813599993184</c:v>
                </c:pt>
                <c:pt idx="3655">
                  <c:v>4.1226601999993182</c:v>
                </c:pt>
                <c:pt idx="3656">
                  <c:v>4.122639039999318</c:v>
                </c:pt>
                <c:pt idx="3657">
                  <c:v>4.1226178799993178</c:v>
                </c:pt>
                <c:pt idx="3658">
                  <c:v>4.1225967199993176</c:v>
                </c:pt>
                <c:pt idx="3659">
                  <c:v>4.1225755599993175</c:v>
                </c:pt>
                <c:pt idx="3660">
                  <c:v>4.1225543999993173</c:v>
                </c:pt>
                <c:pt idx="3661">
                  <c:v>4.1225332399993171</c:v>
                </c:pt>
                <c:pt idx="3662">
                  <c:v>4.1225120799993169</c:v>
                </c:pt>
                <c:pt idx="3663">
                  <c:v>4.1224909199993167</c:v>
                </c:pt>
                <c:pt idx="3664">
                  <c:v>4.1224697599993165</c:v>
                </c:pt>
                <c:pt idx="3665">
                  <c:v>4.1224485999993163</c:v>
                </c:pt>
                <c:pt idx="3666">
                  <c:v>4.1224274399993162</c:v>
                </c:pt>
                <c:pt idx="3667">
                  <c:v>4.122406279999316</c:v>
                </c:pt>
                <c:pt idx="3668">
                  <c:v>4.1223851199993158</c:v>
                </c:pt>
                <c:pt idx="3669">
                  <c:v>4.1223639599993156</c:v>
                </c:pt>
                <c:pt idx="3670">
                  <c:v>4.1223427999993154</c:v>
                </c:pt>
                <c:pt idx="3671">
                  <c:v>4.1223216399993152</c:v>
                </c:pt>
                <c:pt idx="3672">
                  <c:v>4.122300479999315</c:v>
                </c:pt>
                <c:pt idx="3673">
                  <c:v>4.1222793199993149</c:v>
                </c:pt>
                <c:pt idx="3674">
                  <c:v>4.1222581599993147</c:v>
                </c:pt>
                <c:pt idx="3675">
                  <c:v>4.1222369999993145</c:v>
                </c:pt>
                <c:pt idx="3676">
                  <c:v>4.1222158399993143</c:v>
                </c:pt>
                <c:pt idx="3677">
                  <c:v>4.1221946799993141</c:v>
                </c:pt>
                <c:pt idx="3678">
                  <c:v>4.1221735199993139</c:v>
                </c:pt>
                <c:pt idx="3679">
                  <c:v>4.1221523599993137</c:v>
                </c:pt>
                <c:pt idx="3680">
                  <c:v>4.1221311999993135</c:v>
                </c:pt>
                <c:pt idx="3681">
                  <c:v>4.1221100399993134</c:v>
                </c:pt>
                <c:pt idx="3682">
                  <c:v>4.1220888799993132</c:v>
                </c:pt>
                <c:pt idx="3683">
                  <c:v>4.122067719999313</c:v>
                </c:pt>
                <c:pt idx="3684">
                  <c:v>4.1220465599993128</c:v>
                </c:pt>
                <c:pt idx="3685">
                  <c:v>4.1220253999993126</c:v>
                </c:pt>
                <c:pt idx="3686">
                  <c:v>4.1220042399993124</c:v>
                </c:pt>
                <c:pt idx="3687">
                  <c:v>4.1219830799993122</c:v>
                </c:pt>
                <c:pt idx="3688">
                  <c:v>4.1219619199993121</c:v>
                </c:pt>
                <c:pt idx="3689">
                  <c:v>4.1219407599993119</c:v>
                </c:pt>
                <c:pt idx="3690">
                  <c:v>4.1219195999993117</c:v>
                </c:pt>
                <c:pt idx="3691">
                  <c:v>4.1218984399993115</c:v>
                </c:pt>
                <c:pt idx="3692">
                  <c:v>4.1218772799993113</c:v>
                </c:pt>
                <c:pt idx="3693">
                  <c:v>4.1218561199993111</c:v>
                </c:pt>
                <c:pt idx="3694">
                  <c:v>4.1218349599993109</c:v>
                </c:pt>
                <c:pt idx="3695">
                  <c:v>4.1218137999993107</c:v>
                </c:pt>
                <c:pt idx="3696">
                  <c:v>4.1217926399993106</c:v>
                </c:pt>
                <c:pt idx="3697">
                  <c:v>4.1217714799993104</c:v>
                </c:pt>
                <c:pt idx="3698">
                  <c:v>4.1217503199993102</c:v>
                </c:pt>
                <c:pt idx="3699">
                  <c:v>4.12172915999931</c:v>
                </c:pt>
                <c:pt idx="3700">
                  <c:v>4.1217079999993098</c:v>
                </c:pt>
                <c:pt idx="3701">
                  <c:v>4.1216868399993096</c:v>
                </c:pt>
                <c:pt idx="3702">
                  <c:v>4.1216656799993094</c:v>
                </c:pt>
                <c:pt idx="3703">
                  <c:v>4.1216445199993093</c:v>
                </c:pt>
                <c:pt idx="3704">
                  <c:v>4.1216233599993091</c:v>
                </c:pt>
                <c:pt idx="3705">
                  <c:v>4.1216021999993089</c:v>
                </c:pt>
                <c:pt idx="3706">
                  <c:v>4.1215810399993087</c:v>
                </c:pt>
                <c:pt idx="3707">
                  <c:v>4.1215598799993085</c:v>
                </c:pt>
                <c:pt idx="3708">
                  <c:v>4.1215387199993083</c:v>
                </c:pt>
                <c:pt idx="3709">
                  <c:v>4.1215175599993081</c:v>
                </c:pt>
                <c:pt idx="3710">
                  <c:v>4.1214963999993079</c:v>
                </c:pt>
                <c:pt idx="3711">
                  <c:v>4.1214752399993078</c:v>
                </c:pt>
                <c:pt idx="3712">
                  <c:v>4.1214540799993076</c:v>
                </c:pt>
                <c:pt idx="3713">
                  <c:v>4.1214329199993074</c:v>
                </c:pt>
                <c:pt idx="3714">
                  <c:v>4.1214117599993072</c:v>
                </c:pt>
                <c:pt idx="3715">
                  <c:v>4.121390599999307</c:v>
                </c:pt>
                <c:pt idx="3716">
                  <c:v>4.1213694399993068</c:v>
                </c:pt>
                <c:pt idx="3717">
                  <c:v>4.1213482799993066</c:v>
                </c:pt>
                <c:pt idx="3718">
                  <c:v>4.1213271199993065</c:v>
                </c:pt>
                <c:pt idx="3719">
                  <c:v>4.1213059599993063</c:v>
                </c:pt>
                <c:pt idx="3720">
                  <c:v>4.1212847999993061</c:v>
                </c:pt>
                <c:pt idx="3721">
                  <c:v>4.1212636399993059</c:v>
                </c:pt>
                <c:pt idx="3722">
                  <c:v>4.1212424799993057</c:v>
                </c:pt>
                <c:pt idx="3723">
                  <c:v>4.1212213199993055</c:v>
                </c:pt>
                <c:pt idx="3724">
                  <c:v>4.1212001599993053</c:v>
                </c:pt>
                <c:pt idx="3725">
                  <c:v>4.1211789999993051</c:v>
                </c:pt>
                <c:pt idx="3726">
                  <c:v>4.121157839999305</c:v>
                </c:pt>
                <c:pt idx="3727">
                  <c:v>4.1211366799993048</c:v>
                </c:pt>
                <c:pt idx="3728">
                  <c:v>4.1211155199993046</c:v>
                </c:pt>
                <c:pt idx="3729">
                  <c:v>4.1210943599993044</c:v>
                </c:pt>
                <c:pt idx="3730">
                  <c:v>4.1210731999993042</c:v>
                </c:pt>
                <c:pt idx="3731">
                  <c:v>4.121052039999304</c:v>
                </c:pt>
                <c:pt idx="3732">
                  <c:v>4.1210308799993038</c:v>
                </c:pt>
                <c:pt idx="3733">
                  <c:v>4.1210097199993037</c:v>
                </c:pt>
                <c:pt idx="3734">
                  <c:v>4.1209885599993035</c:v>
                </c:pt>
                <c:pt idx="3735">
                  <c:v>4.1209673999993033</c:v>
                </c:pt>
                <c:pt idx="3736">
                  <c:v>4.1209462399993031</c:v>
                </c:pt>
                <c:pt idx="3737">
                  <c:v>4.1209250799993029</c:v>
                </c:pt>
                <c:pt idx="3738">
                  <c:v>4.1209039199993027</c:v>
                </c:pt>
                <c:pt idx="3739">
                  <c:v>4.1208827599993025</c:v>
                </c:pt>
                <c:pt idx="3740">
                  <c:v>4.1208615999993023</c:v>
                </c:pt>
                <c:pt idx="3741">
                  <c:v>4.1208404399993022</c:v>
                </c:pt>
                <c:pt idx="3742">
                  <c:v>4.120819279999302</c:v>
                </c:pt>
                <c:pt idx="3743">
                  <c:v>4.1207981199993018</c:v>
                </c:pt>
                <c:pt idx="3744">
                  <c:v>4.1207769599993016</c:v>
                </c:pt>
                <c:pt idx="3745">
                  <c:v>4.1207557999993014</c:v>
                </c:pt>
                <c:pt idx="3746">
                  <c:v>4.1207346399993012</c:v>
                </c:pt>
                <c:pt idx="3747">
                  <c:v>4.120713479999301</c:v>
                </c:pt>
                <c:pt idx="3748">
                  <c:v>4.1206923199993009</c:v>
                </c:pt>
                <c:pt idx="3749">
                  <c:v>4.1206711599993007</c:v>
                </c:pt>
                <c:pt idx="3750">
                  <c:v>4.1206499999993005</c:v>
                </c:pt>
                <c:pt idx="3751">
                  <c:v>4.1206288399993003</c:v>
                </c:pt>
                <c:pt idx="3752">
                  <c:v>4.1206076799993001</c:v>
                </c:pt>
                <c:pt idx="3753">
                  <c:v>4.1205865199992999</c:v>
                </c:pt>
                <c:pt idx="3754">
                  <c:v>4.1205653599992997</c:v>
                </c:pt>
                <c:pt idx="3755">
                  <c:v>4.1205441999992996</c:v>
                </c:pt>
                <c:pt idx="3756">
                  <c:v>4.1205230399992994</c:v>
                </c:pt>
                <c:pt idx="3757">
                  <c:v>4.1205018799992992</c:v>
                </c:pt>
                <c:pt idx="3758">
                  <c:v>4.120480719999299</c:v>
                </c:pt>
                <c:pt idx="3759">
                  <c:v>4.1204595599992988</c:v>
                </c:pt>
                <c:pt idx="3760">
                  <c:v>4.1204383999992986</c:v>
                </c:pt>
                <c:pt idx="3761">
                  <c:v>4.1204172399992984</c:v>
                </c:pt>
                <c:pt idx="3762">
                  <c:v>4.1203960799992982</c:v>
                </c:pt>
                <c:pt idx="3763">
                  <c:v>4.1203749199992981</c:v>
                </c:pt>
                <c:pt idx="3764">
                  <c:v>4.1203537599992979</c:v>
                </c:pt>
                <c:pt idx="3765">
                  <c:v>4.1203325999992977</c:v>
                </c:pt>
                <c:pt idx="3766">
                  <c:v>4.1203114399992975</c:v>
                </c:pt>
                <c:pt idx="3767">
                  <c:v>4.1202902799992973</c:v>
                </c:pt>
                <c:pt idx="3768">
                  <c:v>4.1202691199992971</c:v>
                </c:pt>
                <c:pt idx="3769">
                  <c:v>4.1202479599992969</c:v>
                </c:pt>
                <c:pt idx="3770">
                  <c:v>4.1202267999992968</c:v>
                </c:pt>
                <c:pt idx="3771">
                  <c:v>4.1202056399992966</c:v>
                </c:pt>
                <c:pt idx="3772">
                  <c:v>4.1201844799992964</c:v>
                </c:pt>
                <c:pt idx="3773">
                  <c:v>4.1201633199992962</c:v>
                </c:pt>
                <c:pt idx="3774">
                  <c:v>4.120142159999296</c:v>
                </c:pt>
                <c:pt idx="3775">
                  <c:v>4.1201209999992958</c:v>
                </c:pt>
                <c:pt idx="3776">
                  <c:v>4.1200998399992956</c:v>
                </c:pt>
                <c:pt idx="3777">
                  <c:v>4.1200786799992954</c:v>
                </c:pt>
                <c:pt idx="3778">
                  <c:v>4.1200575199992953</c:v>
                </c:pt>
                <c:pt idx="3779">
                  <c:v>4.1200363599992951</c:v>
                </c:pt>
                <c:pt idx="3780">
                  <c:v>4.1200151999992949</c:v>
                </c:pt>
                <c:pt idx="3781">
                  <c:v>4.1199940399992947</c:v>
                </c:pt>
                <c:pt idx="3782">
                  <c:v>4.1199728799992945</c:v>
                </c:pt>
                <c:pt idx="3783">
                  <c:v>4.1199517199992943</c:v>
                </c:pt>
                <c:pt idx="3784">
                  <c:v>4.1199305599992941</c:v>
                </c:pt>
                <c:pt idx="3785">
                  <c:v>4.119909399999294</c:v>
                </c:pt>
                <c:pt idx="3786">
                  <c:v>4.1198882399992938</c:v>
                </c:pt>
                <c:pt idx="3787">
                  <c:v>4.1198670799992936</c:v>
                </c:pt>
                <c:pt idx="3788">
                  <c:v>4.1198459199992934</c:v>
                </c:pt>
                <c:pt idx="3789">
                  <c:v>4.1198247599992932</c:v>
                </c:pt>
                <c:pt idx="3790">
                  <c:v>4.119803599999293</c:v>
                </c:pt>
                <c:pt idx="3791">
                  <c:v>4.1197824399992928</c:v>
                </c:pt>
                <c:pt idx="3792">
                  <c:v>4.1197612799992926</c:v>
                </c:pt>
                <c:pt idx="3793">
                  <c:v>4.1197401199992925</c:v>
                </c:pt>
                <c:pt idx="3794">
                  <c:v>4.1197189599992923</c:v>
                </c:pt>
                <c:pt idx="3795">
                  <c:v>4.1196977999992921</c:v>
                </c:pt>
                <c:pt idx="3796">
                  <c:v>4.1196766399992919</c:v>
                </c:pt>
                <c:pt idx="3797">
                  <c:v>4.1196554799992917</c:v>
                </c:pt>
                <c:pt idx="3798">
                  <c:v>4.1196343199992915</c:v>
                </c:pt>
                <c:pt idx="3799">
                  <c:v>4.1196131599992913</c:v>
                </c:pt>
                <c:pt idx="3800">
                  <c:v>4.1195919999992912</c:v>
                </c:pt>
                <c:pt idx="3801">
                  <c:v>4.119570839999291</c:v>
                </c:pt>
                <c:pt idx="3802">
                  <c:v>4.1195496799992908</c:v>
                </c:pt>
                <c:pt idx="3803">
                  <c:v>4.1195285199992906</c:v>
                </c:pt>
                <c:pt idx="3804">
                  <c:v>4.1195073599992904</c:v>
                </c:pt>
                <c:pt idx="3805">
                  <c:v>4.1194861999992902</c:v>
                </c:pt>
                <c:pt idx="3806">
                  <c:v>4.11946503999929</c:v>
                </c:pt>
                <c:pt idx="3807">
                  <c:v>4.1194438799992898</c:v>
                </c:pt>
                <c:pt idx="3808">
                  <c:v>4.1194227199992897</c:v>
                </c:pt>
                <c:pt idx="3809">
                  <c:v>4.1194015599992895</c:v>
                </c:pt>
                <c:pt idx="3810">
                  <c:v>4.1193803999992893</c:v>
                </c:pt>
                <c:pt idx="3811">
                  <c:v>4.1193592399992891</c:v>
                </c:pt>
                <c:pt idx="3812">
                  <c:v>4.1193380799992889</c:v>
                </c:pt>
                <c:pt idx="3813">
                  <c:v>4.1193169199992887</c:v>
                </c:pt>
                <c:pt idx="3814">
                  <c:v>4.1192957599992885</c:v>
                </c:pt>
                <c:pt idx="3815">
                  <c:v>4.1192745999992884</c:v>
                </c:pt>
                <c:pt idx="3816">
                  <c:v>4.1192534399992882</c:v>
                </c:pt>
                <c:pt idx="3817">
                  <c:v>4.119232279999288</c:v>
                </c:pt>
                <c:pt idx="3818">
                  <c:v>4.1192111199992878</c:v>
                </c:pt>
                <c:pt idx="3819">
                  <c:v>4.1191899599992876</c:v>
                </c:pt>
                <c:pt idx="3820">
                  <c:v>4.1191687999992874</c:v>
                </c:pt>
                <c:pt idx="3821">
                  <c:v>4.1191476399992872</c:v>
                </c:pt>
                <c:pt idx="3822">
                  <c:v>4.119126479999287</c:v>
                </c:pt>
                <c:pt idx="3823">
                  <c:v>4.1191053199992869</c:v>
                </c:pt>
                <c:pt idx="3824">
                  <c:v>4.1190841599992867</c:v>
                </c:pt>
                <c:pt idx="3825">
                  <c:v>4.1190629999992865</c:v>
                </c:pt>
                <c:pt idx="3826">
                  <c:v>4.1190418399992863</c:v>
                </c:pt>
                <c:pt idx="3827">
                  <c:v>4.1190206799992861</c:v>
                </c:pt>
                <c:pt idx="3828">
                  <c:v>4.1189995199992859</c:v>
                </c:pt>
                <c:pt idx="3829">
                  <c:v>4.1189783599992857</c:v>
                </c:pt>
                <c:pt idx="3830">
                  <c:v>4.1189571999992856</c:v>
                </c:pt>
                <c:pt idx="3831">
                  <c:v>4.1189360399992854</c:v>
                </c:pt>
                <c:pt idx="3832">
                  <c:v>4.1189148799992852</c:v>
                </c:pt>
                <c:pt idx="3833">
                  <c:v>4.118893719999285</c:v>
                </c:pt>
                <c:pt idx="3834">
                  <c:v>4.1188725599992848</c:v>
                </c:pt>
                <c:pt idx="3835">
                  <c:v>4.1188513999992846</c:v>
                </c:pt>
                <c:pt idx="3836">
                  <c:v>4.1188302399992844</c:v>
                </c:pt>
                <c:pt idx="3837">
                  <c:v>4.1188090799992843</c:v>
                </c:pt>
                <c:pt idx="3838">
                  <c:v>4.1187879199992841</c:v>
                </c:pt>
                <c:pt idx="3839">
                  <c:v>4.1187667599992839</c:v>
                </c:pt>
                <c:pt idx="3840">
                  <c:v>4.1187455999992837</c:v>
                </c:pt>
                <c:pt idx="3841">
                  <c:v>4.1187244399992835</c:v>
                </c:pt>
                <c:pt idx="3842">
                  <c:v>4.1187032799992833</c:v>
                </c:pt>
                <c:pt idx="3843">
                  <c:v>4.1186821199992831</c:v>
                </c:pt>
                <c:pt idx="3844">
                  <c:v>4.1186609599992829</c:v>
                </c:pt>
                <c:pt idx="3845">
                  <c:v>4.1186397999992828</c:v>
                </c:pt>
                <c:pt idx="3846">
                  <c:v>4.1186186399992826</c:v>
                </c:pt>
                <c:pt idx="3847">
                  <c:v>4.1185974799992824</c:v>
                </c:pt>
                <c:pt idx="3848">
                  <c:v>4.1185763199992822</c:v>
                </c:pt>
                <c:pt idx="3849">
                  <c:v>4.118555159999282</c:v>
                </c:pt>
                <c:pt idx="3850">
                  <c:v>4.1185339999992818</c:v>
                </c:pt>
                <c:pt idx="3851">
                  <c:v>4.1185128399992816</c:v>
                </c:pt>
                <c:pt idx="3852">
                  <c:v>4.1184916799992815</c:v>
                </c:pt>
                <c:pt idx="3853">
                  <c:v>4.1184705199992813</c:v>
                </c:pt>
                <c:pt idx="3854">
                  <c:v>4.1184493599992811</c:v>
                </c:pt>
                <c:pt idx="3855">
                  <c:v>4.1184281999992809</c:v>
                </c:pt>
                <c:pt idx="3856">
                  <c:v>4.1184070399992807</c:v>
                </c:pt>
                <c:pt idx="3857">
                  <c:v>4.1183858799992805</c:v>
                </c:pt>
                <c:pt idx="3858">
                  <c:v>4.1183647199992803</c:v>
                </c:pt>
                <c:pt idx="3859">
                  <c:v>4.1183435599992801</c:v>
                </c:pt>
                <c:pt idx="3860">
                  <c:v>4.11832239999928</c:v>
                </c:pt>
                <c:pt idx="3861">
                  <c:v>4.1183012399992798</c:v>
                </c:pt>
                <c:pt idx="3862">
                  <c:v>4.1182800799992796</c:v>
                </c:pt>
                <c:pt idx="3863">
                  <c:v>4.1182589199992794</c:v>
                </c:pt>
                <c:pt idx="3864">
                  <c:v>4.1182377599992792</c:v>
                </c:pt>
                <c:pt idx="3865">
                  <c:v>4.118216599999279</c:v>
                </c:pt>
                <c:pt idx="3866">
                  <c:v>4.1181954399992788</c:v>
                </c:pt>
                <c:pt idx="3867">
                  <c:v>4.1181742799992787</c:v>
                </c:pt>
                <c:pt idx="3868">
                  <c:v>4.1181531199992785</c:v>
                </c:pt>
                <c:pt idx="3869">
                  <c:v>4.1181319599992783</c:v>
                </c:pt>
                <c:pt idx="3870">
                  <c:v>4.1181107999992781</c:v>
                </c:pt>
                <c:pt idx="3871">
                  <c:v>4.1180896399992779</c:v>
                </c:pt>
                <c:pt idx="3872">
                  <c:v>4.1180684799992777</c:v>
                </c:pt>
                <c:pt idx="3873">
                  <c:v>4.1180473199992775</c:v>
                </c:pt>
                <c:pt idx="3874">
                  <c:v>4.1180261599992773</c:v>
                </c:pt>
                <c:pt idx="3875">
                  <c:v>4.1180049999992772</c:v>
                </c:pt>
                <c:pt idx="3876">
                  <c:v>4.117983839999277</c:v>
                </c:pt>
                <c:pt idx="3877">
                  <c:v>4.1179626799992768</c:v>
                </c:pt>
                <c:pt idx="3878">
                  <c:v>4.1179415199992766</c:v>
                </c:pt>
                <c:pt idx="3879">
                  <c:v>4.1179203599992764</c:v>
                </c:pt>
                <c:pt idx="3880">
                  <c:v>4.1178991999992762</c:v>
                </c:pt>
                <c:pt idx="3881">
                  <c:v>4.117878039999276</c:v>
                </c:pt>
                <c:pt idx="3882">
                  <c:v>4.1178568799992759</c:v>
                </c:pt>
                <c:pt idx="3883">
                  <c:v>4.1178357199992757</c:v>
                </c:pt>
                <c:pt idx="3884">
                  <c:v>4.1178145599992755</c:v>
                </c:pt>
                <c:pt idx="3885">
                  <c:v>4.1177933999992753</c:v>
                </c:pt>
                <c:pt idx="3886">
                  <c:v>4.1177722399992751</c:v>
                </c:pt>
                <c:pt idx="3887">
                  <c:v>4.1177510799992749</c:v>
                </c:pt>
                <c:pt idx="3888">
                  <c:v>4.1177299199992747</c:v>
                </c:pt>
                <c:pt idx="3889">
                  <c:v>4.1177087599992745</c:v>
                </c:pt>
                <c:pt idx="3890">
                  <c:v>4.1176875999992744</c:v>
                </c:pt>
                <c:pt idx="3891">
                  <c:v>4.1176664399992742</c:v>
                </c:pt>
                <c:pt idx="3892">
                  <c:v>4.117645279999274</c:v>
                </c:pt>
                <c:pt idx="3893">
                  <c:v>4.1176241199992738</c:v>
                </c:pt>
                <c:pt idx="3894">
                  <c:v>4.1176029599992736</c:v>
                </c:pt>
                <c:pt idx="3895">
                  <c:v>4.1175817999992734</c:v>
                </c:pt>
                <c:pt idx="3896">
                  <c:v>4.1175606399992732</c:v>
                </c:pt>
                <c:pt idx="3897">
                  <c:v>4.1175394799992731</c:v>
                </c:pt>
                <c:pt idx="3898">
                  <c:v>4.1175183199992729</c:v>
                </c:pt>
                <c:pt idx="3899">
                  <c:v>4.1174971599992727</c:v>
                </c:pt>
                <c:pt idx="3900">
                  <c:v>4.1174759999992725</c:v>
                </c:pt>
                <c:pt idx="3901">
                  <c:v>4.1174548399992723</c:v>
                </c:pt>
                <c:pt idx="3902">
                  <c:v>4.1174336799992721</c:v>
                </c:pt>
                <c:pt idx="3903">
                  <c:v>4.1174125199992719</c:v>
                </c:pt>
                <c:pt idx="3904">
                  <c:v>4.1173913599992717</c:v>
                </c:pt>
                <c:pt idx="3905">
                  <c:v>4.1173701999992716</c:v>
                </c:pt>
                <c:pt idx="3906">
                  <c:v>4.1173490399992714</c:v>
                </c:pt>
                <c:pt idx="3907">
                  <c:v>4.1173278799992712</c:v>
                </c:pt>
                <c:pt idx="3908">
                  <c:v>4.117306719999271</c:v>
                </c:pt>
                <c:pt idx="3909">
                  <c:v>4.1172855599992708</c:v>
                </c:pt>
                <c:pt idx="3910">
                  <c:v>4.1172643999992706</c:v>
                </c:pt>
                <c:pt idx="3911">
                  <c:v>4.1172432399992704</c:v>
                </c:pt>
                <c:pt idx="3912">
                  <c:v>4.1172220799992703</c:v>
                </c:pt>
                <c:pt idx="3913">
                  <c:v>4.1172009199992701</c:v>
                </c:pt>
                <c:pt idx="3914">
                  <c:v>4.1171797599992699</c:v>
                </c:pt>
                <c:pt idx="3915">
                  <c:v>4.1171585999992697</c:v>
                </c:pt>
                <c:pt idx="3916">
                  <c:v>4.1171374399992695</c:v>
                </c:pt>
                <c:pt idx="3917">
                  <c:v>4.1171162799992693</c:v>
                </c:pt>
                <c:pt idx="3918">
                  <c:v>4.1170951199992691</c:v>
                </c:pt>
                <c:pt idx="3919">
                  <c:v>4.117073959999269</c:v>
                </c:pt>
                <c:pt idx="3920">
                  <c:v>4.1170527999992688</c:v>
                </c:pt>
                <c:pt idx="3921">
                  <c:v>4.1170316399992686</c:v>
                </c:pt>
                <c:pt idx="3922">
                  <c:v>4.1170104799992684</c:v>
                </c:pt>
                <c:pt idx="3923">
                  <c:v>4.1169893199992682</c:v>
                </c:pt>
                <c:pt idx="3924">
                  <c:v>4.116968159999268</c:v>
                </c:pt>
                <c:pt idx="3925">
                  <c:v>4.1169469999992678</c:v>
                </c:pt>
                <c:pt idx="3926">
                  <c:v>4.1169258399992676</c:v>
                </c:pt>
                <c:pt idx="3927">
                  <c:v>4.1169046799992675</c:v>
                </c:pt>
                <c:pt idx="3928">
                  <c:v>4.1168835199992673</c:v>
                </c:pt>
                <c:pt idx="3929">
                  <c:v>4.1168623599992671</c:v>
                </c:pt>
                <c:pt idx="3930">
                  <c:v>4.1168411999992669</c:v>
                </c:pt>
                <c:pt idx="3931">
                  <c:v>4.1168200399992667</c:v>
                </c:pt>
                <c:pt idx="3932">
                  <c:v>4.1167988799992665</c:v>
                </c:pt>
                <c:pt idx="3933">
                  <c:v>4.1167777199992663</c:v>
                </c:pt>
                <c:pt idx="3934">
                  <c:v>4.1167565599992662</c:v>
                </c:pt>
                <c:pt idx="3935">
                  <c:v>4.116735399999266</c:v>
                </c:pt>
                <c:pt idx="3936">
                  <c:v>4.1167142399992658</c:v>
                </c:pt>
                <c:pt idx="3937">
                  <c:v>4.1166930799992656</c:v>
                </c:pt>
                <c:pt idx="3938">
                  <c:v>4.1166719199992654</c:v>
                </c:pt>
                <c:pt idx="3939">
                  <c:v>4.1166507599992652</c:v>
                </c:pt>
                <c:pt idx="3940">
                  <c:v>4.116629599999265</c:v>
                </c:pt>
                <c:pt idx="3941">
                  <c:v>4.1166084399992648</c:v>
                </c:pt>
                <c:pt idx="3942">
                  <c:v>4.1165872799992647</c:v>
                </c:pt>
                <c:pt idx="3943">
                  <c:v>4.1165661199992645</c:v>
                </c:pt>
                <c:pt idx="3944">
                  <c:v>4.1165449599992643</c:v>
                </c:pt>
                <c:pt idx="3945">
                  <c:v>4.1165237999992641</c:v>
                </c:pt>
                <c:pt idx="3946">
                  <c:v>4.1165026399992639</c:v>
                </c:pt>
                <c:pt idx="3947">
                  <c:v>4.1164814799992637</c:v>
                </c:pt>
                <c:pt idx="3948">
                  <c:v>4.1164603199992635</c:v>
                </c:pt>
                <c:pt idx="3949">
                  <c:v>4.1164391599992634</c:v>
                </c:pt>
                <c:pt idx="3950">
                  <c:v>4.1164179999992632</c:v>
                </c:pt>
                <c:pt idx="3951">
                  <c:v>4.116396839999263</c:v>
                </c:pt>
                <c:pt idx="3952">
                  <c:v>4.1163756799992628</c:v>
                </c:pt>
                <c:pt idx="3953">
                  <c:v>4.1163545199992626</c:v>
                </c:pt>
                <c:pt idx="3954">
                  <c:v>4.1163333599992624</c:v>
                </c:pt>
                <c:pt idx="3955">
                  <c:v>4.1163121999992622</c:v>
                </c:pt>
                <c:pt idx="3956">
                  <c:v>4.116291039999262</c:v>
                </c:pt>
                <c:pt idx="3957">
                  <c:v>4.1162698799992619</c:v>
                </c:pt>
                <c:pt idx="3958">
                  <c:v>4.1162487199992617</c:v>
                </c:pt>
                <c:pt idx="3959">
                  <c:v>4.1162275599992615</c:v>
                </c:pt>
                <c:pt idx="3960">
                  <c:v>4.1162063999992613</c:v>
                </c:pt>
                <c:pt idx="3961">
                  <c:v>4.1161852399992611</c:v>
                </c:pt>
                <c:pt idx="3962">
                  <c:v>4.1161640799992609</c:v>
                </c:pt>
                <c:pt idx="3963">
                  <c:v>4.1161429199992607</c:v>
                </c:pt>
                <c:pt idx="3964">
                  <c:v>4.1161217599992606</c:v>
                </c:pt>
                <c:pt idx="3965">
                  <c:v>4.1161005999992604</c:v>
                </c:pt>
                <c:pt idx="3966">
                  <c:v>4.1160794399992602</c:v>
                </c:pt>
                <c:pt idx="3967">
                  <c:v>4.11605827999926</c:v>
                </c:pt>
                <c:pt idx="3968">
                  <c:v>4.1160371199992598</c:v>
                </c:pt>
                <c:pt idx="3969">
                  <c:v>4.1160159599992596</c:v>
                </c:pt>
                <c:pt idx="3970">
                  <c:v>4.1159947999992594</c:v>
                </c:pt>
                <c:pt idx="3971">
                  <c:v>4.1159736399992592</c:v>
                </c:pt>
                <c:pt idx="3972">
                  <c:v>4.1159524799992591</c:v>
                </c:pt>
                <c:pt idx="3973">
                  <c:v>4.1159313199992589</c:v>
                </c:pt>
                <c:pt idx="3974">
                  <c:v>4.1159101599992587</c:v>
                </c:pt>
                <c:pt idx="3975">
                  <c:v>4.1158889999992585</c:v>
                </c:pt>
                <c:pt idx="3976">
                  <c:v>4.1158678399992583</c:v>
                </c:pt>
                <c:pt idx="3977">
                  <c:v>4.1158466799992581</c:v>
                </c:pt>
                <c:pt idx="3978">
                  <c:v>4.1158255199992579</c:v>
                </c:pt>
                <c:pt idx="3979">
                  <c:v>4.1158043599992578</c:v>
                </c:pt>
                <c:pt idx="3980">
                  <c:v>4.1157831999992576</c:v>
                </c:pt>
                <c:pt idx="3981">
                  <c:v>4.1157620399992574</c:v>
                </c:pt>
                <c:pt idx="3982">
                  <c:v>4.1157408799992572</c:v>
                </c:pt>
                <c:pt idx="3983">
                  <c:v>4.115719719999257</c:v>
                </c:pt>
                <c:pt idx="3984">
                  <c:v>4.1156985599992568</c:v>
                </c:pt>
                <c:pt idx="3985">
                  <c:v>4.1156773999992566</c:v>
                </c:pt>
                <c:pt idx="3986">
                  <c:v>4.1156562399992564</c:v>
                </c:pt>
                <c:pt idx="3987">
                  <c:v>4.1156350799992563</c:v>
                </c:pt>
                <c:pt idx="3988">
                  <c:v>4.1156139199992561</c:v>
                </c:pt>
                <c:pt idx="3989">
                  <c:v>4.1155927599992559</c:v>
                </c:pt>
                <c:pt idx="3990">
                  <c:v>4.1155715999992557</c:v>
                </c:pt>
                <c:pt idx="3991">
                  <c:v>4.1155504399992555</c:v>
                </c:pt>
                <c:pt idx="3992">
                  <c:v>4.1155292799992553</c:v>
                </c:pt>
                <c:pt idx="3993">
                  <c:v>4.1155081199992551</c:v>
                </c:pt>
                <c:pt idx="3994">
                  <c:v>4.115486959999255</c:v>
                </c:pt>
                <c:pt idx="3995">
                  <c:v>4.1154657999992548</c:v>
                </c:pt>
                <c:pt idx="3996">
                  <c:v>4.1154446399992546</c:v>
                </c:pt>
                <c:pt idx="3997">
                  <c:v>4.1154234799992544</c:v>
                </c:pt>
                <c:pt idx="3998">
                  <c:v>4.1154023199992542</c:v>
                </c:pt>
                <c:pt idx="3999">
                  <c:v>4.115381159999254</c:v>
                </c:pt>
                <c:pt idx="4000">
                  <c:v>4.1153599999992538</c:v>
                </c:pt>
                <c:pt idx="4001">
                  <c:v>4.1153388399992537</c:v>
                </c:pt>
                <c:pt idx="4002">
                  <c:v>4.1153176799992535</c:v>
                </c:pt>
                <c:pt idx="4003">
                  <c:v>4.1152965199992533</c:v>
                </c:pt>
                <c:pt idx="4004">
                  <c:v>4.1152753599992531</c:v>
                </c:pt>
                <c:pt idx="4005">
                  <c:v>4.1152541999992529</c:v>
                </c:pt>
                <c:pt idx="4006">
                  <c:v>4.1152330399992527</c:v>
                </c:pt>
                <c:pt idx="4007">
                  <c:v>4.1152118799992525</c:v>
                </c:pt>
                <c:pt idx="4008">
                  <c:v>4.1151907199992523</c:v>
                </c:pt>
                <c:pt idx="4009">
                  <c:v>4.1151695599992522</c:v>
                </c:pt>
                <c:pt idx="4010">
                  <c:v>4.115148399999252</c:v>
                </c:pt>
                <c:pt idx="4011">
                  <c:v>4.1151272399992518</c:v>
                </c:pt>
                <c:pt idx="4012">
                  <c:v>4.1151060799992516</c:v>
                </c:pt>
                <c:pt idx="4013">
                  <c:v>4.1150849199992514</c:v>
                </c:pt>
                <c:pt idx="4014">
                  <c:v>4.1150637599992512</c:v>
                </c:pt>
                <c:pt idx="4015">
                  <c:v>4.115042599999251</c:v>
                </c:pt>
                <c:pt idx="4016">
                  <c:v>4.1150214399992509</c:v>
                </c:pt>
                <c:pt idx="4017">
                  <c:v>4.1150002799992507</c:v>
                </c:pt>
                <c:pt idx="4018">
                  <c:v>4.1149791199992505</c:v>
                </c:pt>
                <c:pt idx="4019">
                  <c:v>4.1149579599992503</c:v>
                </c:pt>
                <c:pt idx="4020">
                  <c:v>4.1149367999992501</c:v>
                </c:pt>
                <c:pt idx="4021">
                  <c:v>4.1149156399992499</c:v>
                </c:pt>
                <c:pt idx="4022">
                  <c:v>4.1148944799992497</c:v>
                </c:pt>
                <c:pt idx="4023">
                  <c:v>4.1148733199992495</c:v>
                </c:pt>
                <c:pt idx="4024">
                  <c:v>4.1148521599992494</c:v>
                </c:pt>
                <c:pt idx="4025">
                  <c:v>4.1148309999992492</c:v>
                </c:pt>
                <c:pt idx="4026">
                  <c:v>4.114809839999249</c:v>
                </c:pt>
                <c:pt idx="4027">
                  <c:v>4.1147886799992488</c:v>
                </c:pt>
                <c:pt idx="4028">
                  <c:v>4.1147675199992486</c:v>
                </c:pt>
                <c:pt idx="4029">
                  <c:v>4.1147463599992484</c:v>
                </c:pt>
                <c:pt idx="4030">
                  <c:v>4.1147251999992482</c:v>
                </c:pt>
                <c:pt idx="4031">
                  <c:v>4.1147040399992481</c:v>
                </c:pt>
                <c:pt idx="4032">
                  <c:v>4.1146828799992479</c:v>
                </c:pt>
                <c:pt idx="4033">
                  <c:v>4.1146617199992477</c:v>
                </c:pt>
                <c:pt idx="4034">
                  <c:v>4.1146405599992475</c:v>
                </c:pt>
                <c:pt idx="4035">
                  <c:v>4.1146193999992473</c:v>
                </c:pt>
                <c:pt idx="4036">
                  <c:v>4.1145982399992471</c:v>
                </c:pt>
                <c:pt idx="4037">
                  <c:v>4.1145770799992469</c:v>
                </c:pt>
                <c:pt idx="4038">
                  <c:v>4.1145559199992467</c:v>
                </c:pt>
                <c:pt idx="4039">
                  <c:v>4.1145347599992466</c:v>
                </c:pt>
                <c:pt idx="4040">
                  <c:v>4.1145135999992464</c:v>
                </c:pt>
                <c:pt idx="4041">
                  <c:v>4.1144924399992462</c:v>
                </c:pt>
                <c:pt idx="4042">
                  <c:v>4.114471279999246</c:v>
                </c:pt>
                <c:pt idx="4043">
                  <c:v>4.1144501199992458</c:v>
                </c:pt>
                <c:pt idx="4044">
                  <c:v>4.1144289599992456</c:v>
                </c:pt>
                <c:pt idx="4045">
                  <c:v>4.1144077999992454</c:v>
                </c:pt>
                <c:pt idx="4046">
                  <c:v>4.1143866399992453</c:v>
                </c:pt>
                <c:pt idx="4047">
                  <c:v>4.1143654799992451</c:v>
                </c:pt>
                <c:pt idx="4048">
                  <c:v>4.1143443199992449</c:v>
                </c:pt>
                <c:pt idx="4049">
                  <c:v>4.1143231599992447</c:v>
                </c:pt>
                <c:pt idx="4050">
                  <c:v>4.1143019999992445</c:v>
                </c:pt>
                <c:pt idx="4051">
                  <c:v>4.1142808399992443</c:v>
                </c:pt>
                <c:pt idx="4052">
                  <c:v>4.1142596799992441</c:v>
                </c:pt>
                <c:pt idx="4053">
                  <c:v>4.1142385199992439</c:v>
                </c:pt>
                <c:pt idx="4054">
                  <c:v>4.1142173599992438</c:v>
                </c:pt>
                <c:pt idx="4055">
                  <c:v>4.1141961999992436</c:v>
                </c:pt>
                <c:pt idx="4056">
                  <c:v>4.1141750399992434</c:v>
                </c:pt>
                <c:pt idx="4057">
                  <c:v>4.1141538799992432</c:v>
                </c:pt>
                <c:pt idx="4058">
                  <c:v>4.114132719999243</c:v>
                </c:pt>
                <c:pt idx="4059">
                  <c:v>4.1141115599992428</c:v>
                </c:pt>
                <c:pt idx="4060">
                  <c:v>4.1140903999992426</c:v>
                </c:pt>
                <c:pt idx="4061">
                  <c:v>4.1140692399992425</c:v>
                </c:pt>
                <c:pt idx="4062">
                  <c:v>4.1140480799992423</c:v>
                </c:pt>
                <c:pt idx="4063">
                  <c:v>4.1140269199992421</c:v>
                </c:pt>
                <c:pt idx="4064">
                  <c:v>4.1140057599992419</c:v>
                </c:pt>
                <c:pt idx="4065">
                  <c:v>4.1139845999992417</c:v>
                </c:pt>
                <c:pt idx="4066">
                  <c:v>4.1139634399992415</c:v>
                </c:pt>
                <c:pt idx="4067">
                  <c:v>4.1139422799992413</c:v>
                </c:pt>
                <c:pt idx="4068">
                  <c:v>4.1139211199992411</c:v>
                </c:pt>
                <c:pt idx="4069">
                  <c:v>4.113899959999241</c:v>
                </c:pt>
                <c:pt idx="4070">
                  <c:v>4.1138787999992408</c:v>
                </c:pt>
                <c:pt idx="4071">
                  <c:v>4.1138576399992406</c:v>
                </c:pt>
                <c:pt idx="4072">
                  <c:v>4.1138364799992404</c:v>
                </c:pt>
                <c:pt idx="4073">
                  <c:v>4.1138153199992402</c:v>
                </c:pt>
                <c:pt idx="4074">
                  <c:v>4.11379415999924</c:v>
                </c:pt>
                <c:pt idx="4075">
                  <c:v>4.1137729999992398</c:v>
                </c:pt>
                <c:pt idx="4076">
                  <c:v>4.1137518399992397</c:v>
                </c:pt>
                <c:pt idx="4077">
                  <c:v>4.1137306799992395</c:v>
                </c:pt>
                <c:pt idx="4078">
                  <c:v>4.1137095199992393</c:v>
                </c:pt>
                <c:pt idx="4079">
                  <c:v>4.1136883599992391</c:v>
                </c:pt>
                <c:pt idx="4080">
                  <c:v>4.1136671999992389</c:v>
                </c:pt>
                <c:pt idx="4081">
                  <c:v>4.1136460399992387</c:v>
                </c:pt>
                <c:pt idx="4082">
                  <c:v>4.1136248799992385</c:v>
                </c:pt>
                <c:pt idx="4083">
                  <c:v>4.1136037199992384</c:v>
                </c:pt>
                <c:pt idx="4084">
                  <c:v>4.1135825599992382</c:v>
                </c:pt>
                <c:pt idx="4085">
                  <c:v>4.113561399999238</c:v>
                </c:pt>
                <c:pt idx="4086">
                  <c:v>4.1135402399992378</c:v>
                </c:pt>
                <c:pt idx="4087">
                  <c:v>4.1135190799992376</c:v>
                </c:pt>
                <c:pt idx="4088">
                  <c:v>4.1134979199992374</c:v>
                </c:pt>
                <c:pt idx="4089">
                  <c:v>4.1134767599992372</c:v>
                </c:pt>
                <c:pt idx="4090">
                  <c:v>4.113455599999237</c:v>
                </c:pt>
                <c:pt idx="4091">
                  <c:v>4.1134344399992369</c:v>
                </c:pt>
                <c:pt idx="4092">
                  <c:v>4.1134132799992367</c:v>
                </c:pt>
                <c:pt idx="4093">
                  <c:v>4.1133921199992365</c:v>
                </c:pt>
                <c:pt idx="4094">
                  <c:v>4.1133709599992363</c:v>
                </c:pt>
                <c:pt idx="4095">
                  <c:v>4.1133497999992361</c:v>
                </c:pt>
                <c:pt idx="4096">
                  <c:v>4.1133286399992359</c:v>
                </c:pt>
                <c:pt idx="4097">
                  <c:v>4.1133074799992357</c:v>
                </c:pt>
                <c:pt idx="4098">
                  <c:v>4.1132863199992356</c:v>
                </c:pt>
                <c:pt idx="4099">
                  <c:v>4.1132651599992354</c:v>
                </c:pt>
                <c:pt idx="4100">
                  <c:v>4.1132439999992352</c:v>
                </c:pt>
                <c:pt idx="4101">
                  <c:v>4.113222839999235</c:v>
                </c:pt>
                <c:pt idx="4102">
                  <c:v>4.1132016799992348</c:v>
                </c:pt>
                <c:pt idx="4103">
                  <c:v>4.1131805199992346</c:v>
                </c:pt>
                <c:pt idx="4104">
                  <c:v>4.1131593599992344</c:v>
                </c:pt>
                <c:pt idx="4105">
                  <c:v>4.1131381999992342</c:v>
                </c:pt>
                <c:pt idx="4106">
                  <c:v>4.1131170399992341</c:v>
                </c:pt>
                <c:pt idx="4107">
                  <c:v>4.1130958799992339</c:v>
                </c:pt>
                <c:pt idx="4108">
                  <c:v>4.1130747199992337</c:v>
                </c:pt>
                <c:pt idx="4109">
                  <c:v>4.1130535599992335</c:v>
                </c:pt>
                <c:pt idx="4110">
                  <c:v>4.1130323999992333</c:v>
                </c:pt>
                <c:pt idx="4111">
                  <c:v>4.1130112399992331</c:v>
                </c:pt>
                <c:pt idx="4112">
                  <c:v>4.1129900799992329</c:v>
                </c:pt>
                <c:pt idx="4113">
                  <c:v>4.1129689199992328</c:v>
                </c:pt>
                <c:pt idx="4114">
                  <c:v>4.1129477599992326</c:v>
                </c:pt>
                <c:pt idx="4115">
                  <c:v>4.1129265999992324</c:v>
                </c:pt>
                <c:pt idx="4116">
                  <c:v>4.1129054399992322</c:v>
                </c:pt>
                <c:pt idx="4117">
                  <c:v>4.112884279999232</c:v>
                </c:pt>
                <c:pt idx="4118">
                  <c:v>4.1128631199992318</c:v>
                </c:pt>
                <c:pt idx="4119">
                  <c:v>4.1128419599992316</c:v>
                </c:pt>
                <c:pt idx="4120">
                  <c:v>4.1128207999992314</c:v>
                </c:pt>
                <c:pt idx="4121">
                  <c:v>4.1127996399992313</c:v>
                </c:pt>
                <c:pt idx="4122">
                  <c:v>4.1127784799992311</c:v>
                </c:pt>
                <c:pt idx="4123">
                  <c:v>4.1127573199992309</c:v>
                </c:pt>
                <c:pt idx="4124">
                  <c:v>4.1127361599992307</c:v>
                </c:pt>
                <c:pt idx="4125">
                  <c:v>4.1127149999992305</c:v>
                </c:pt>
                <c:pt idx="4126">
                  <c:v>4.1126938399992303</c:v>
                </c:pt>
                <c:pt idx="4127">
                  <c:v>4.1126726799992301</c:v>
                </c:pt>
                <c:pt idx="4128">
                  <c:v>4.11265151999923</c:v>
                </c:pt>
                <c:pt idx="4129">
                  <c:v>4.1126303599992298</c:v>
                </c:pt>
                <c:pt idx="4130">
                  <c:v>4.1126091999992296</c:v>
                </c:pt>
                <c:pt idx="4131">
                  <c:v>4.1125880399992294</c:v>
                </c:pt>
                <c:pt idx="4132">
                  <c:v>4.1125668799992292</c:v>
                </c:pt>
                <c:pt idx="4133">
                  <c:v>4.112545719999229</c:v>
                </c:pt>
                <c:pt idx="4134">
                  <c:v>4.1125245599992288</c:v>
                </c:pt>
                <c:pt idx="4135">
                  <c:v>4.1125033999992286</c:v>
                </c:pt>
                <c:pt idx="4136">
                  <c:v>4.1124822399992285</c:v>
                </c:pt>
                <c:pt idx="4137">
                  <c:v>4.1124610799992283</c:v>
                </c:pt>
                <c:pt idx="4138">
                  <c:v>4.1124399199992281</c:v>
                </c:pt>
                <c:pt idx="4139">
                  <c:v>4.1124187599992279</c:v>
                </c:pt>
                <c:pt idx="4140">
                  <c:v>4.1123975999992277</c:v>
                </c:pt>
                <c:pt idx="4141">
                  <c:v>4.1123764399992275</c:v>
                </c:pt>
                <c:pt idx="4142">
                  <c:v>4.1123552799992273</c:v>
                </c:pt>
                <c:pt idx="4143">
                  <c:v>4.1123341199992272</c:v>
                </c:pt>
                <c:pt idx="4144">
                  <c:v>4.112312959999227</c:v>
                </c:pt>
                <c:pt idx="4145">
                  <c:v>4.1122917999992268</c:v>
                </c:pt>
                <c:pt idx="4146">
                  <c:v>4.1122706399992266</c:v>
                </c:pt>
                <c:pt idx="4147">
                  <c:v>4.1122494799992264</c:v>
                </c:pt>
                <c:pt idx="4148">
                  <c:v>4.1122283199992262</c:v>
                </c:pt>
                <c:pt idx="4149">
                  <c:v>4.112207159999226</c:v>
                </c:pt>
                <c:pt idx="4150">
                  <c:v>4.1121859999992258</c:v>
                </c:pt>
                <c:pt idx="4151">
                  <c:v>4.1121648399992257</c:v>
                </c:pt>
                <c:pt idx="4152">
                  <c:v>4.1121436799992255</c:v>
                </c:pt>
                <c:pt idx="4153">
                  <c:v>4.1121225199992253</c:v>
                </c:pt>
                <c:pt idx="4154">
                  <c:v>4.1121013599992251</c:v>
                </c:pt>
                <c:pt idx="4155">
                  <c:v>4.1120801999992249</c:v>
                </c:pt>
                <c:pt idx="4156">
                  <c:v>4.1120590399992247</c:v>
                </c:pt>
                <c:pt idx="4157">
                  <c:v>4.1120378799992245</c:v>
                </c:pt>
                <c:pt idx="4158">
                  <c:v>4.1120167199992244</c:v>
                </c:pt>
                <c:pt idx="4159">
                  <c:v>4.1119955599992242</c:v>
                </c:pt>
                <c:pt idx="4160">
                  <c:v>4.111974399999224</c:v>
                </c:pt>
                <c:pt idx="4161">
                  <c:v>4.1119532399992238</c:v>
                </c:pt>
                <c:pt idx="4162">
                  <c:v>4.1119320799992236</c:v>
                </c:pt>
                <c:pt idx="4163">
                  <c:v>4.1119109199992234</c:v>
                </c:pt>
                <c:pt idx="4164">
                  <c:v>4.1118897599992232</c:v>
                </c:pt>
                <c:pt idx="4165">
                  <c:v>4.1118685999992231</c:v>
                </c:pt>
                <c:pt idx="4166">
                  <c:v>4.1118474399992229</c:v>
                </c:pt>
                <c:pt idx="4167">
                  <c:v>4.1118262799992227</c:v>
                </c:pt>
                <c:pt idx="4168">
                  <c:v>4.1118051199992225</c:v>
                </c:pt>
                <c:pt idx="4169">
                  <c:v>4.1117839599992223</c:v>
                </c:pt>
                <c:pt idx="4170">
                  <c:v>4.1117627999992221</c:v>
                </c:pt>
                <c:pt idx="4171">
                  <c:v>4.1117416399992219</c:v>
                </c:pt>
                <c:pt idx="4172">
                  <c:v>4.1117204799992217</c:v>
                </c:pt>
                <c:pt idx="4173">
                  <c:v>4.1116993199992216</c:v>
                </c:pt>
                <c:pt idx="4174">
                  <c:v>4.1116781599992214</c:v>
                </c:pt>
                <c:pt idx="4175">
                  <c:v>4.1116569999992212</c:v>
                </c:pt>
                <c:pt idx="4176">
                  <c:v>4.111635839999221</c:v>
                </c:pt>
                <c:pt idx="4177">
                  <c:v>4.1116146799992208</c:v>
                </c:pt>
                <c:pt idx="4178">
                  <c:v>4.1115935199992206</c:v>
                </c:pt>
                <c:pt idx="4179">
                  <c:v>4.1115723599992204</c:v>
                </c:pt>
                <c:pt idx="4180">
                  <c:v>4.1115511999992203</c:v>
                </c:pt>
                <c:pt idx="4181">
                  <c:v>4.1115300399992201</c:v>
                </c:pt>
                <c:pt idx="4182">
                  <c:v>4.1115088799992199</c:v>
                </c:pt>
                <c:pt idx="4183">
                  <c:v>4.1114877199992197</c:v>
                </c:pt>
                <c:pt idx="4184">
                  <c:v>4.1114665599992195</c:v>
                </c:pt>
                <c:pt idx="4185">
                  <c:v>4.1114453999992193</c:v>
                </c:pt>
                <c:pt idx="4186">
                  <c:v>4.1114242399992191</c:v>
                </c:pt>
                <c:pt idx="4187">
                  <c:v>4.1114030799992189</c:v>
                </c:pt>
                <c:pt idx="4188">
                  <c:v>4.1113819199992188</c:v>
                </c:pt>
                <c:pt idx="4189">
                  <c:v>4.1113607599992186</c:v>
                </c:pt>
                <c:pt idx="4190">
                  <c:v>4.1113395999992184</c:v>
                </c:pt>
                <c:pt idx="4191">
                  <c:v>4.1113184399992182</c:v>
                </c:pt>
                <c:pt idx="4192">
                  <c:v>4.111297279999218</c:v>
                </c:pt>
                <c:pt idx="4193">
                  <c:v>4.1112761199992178</c:v>
                </c:pt>
                <c:pt idx="4194">
                  <c:v>4.1112549599992176</c:v>
                </c:pt>
                <c:pt idx="4195">
                  <c:v>4.1112337999992175</c:v>
                </c:pt>
                <c:pt idx="4196">
                  <c:v>4.1112126399992173</c:v>
                </c:pt>
                <c:pt idx="4197">
                  <c:v>4.1111914799992171</c:v>
                </c:pt>
                <c:pt idx="4198">
                  <c:v>4.1111703199992169</c:v>
                </c:pt>
                <c:pt idx="4199">
                  <c:v>4.1111491599992167</c:v>
                </c:pt>
                <c:pt idx="4200">
                  <c:v>4.1111279999992165</c:v>
                </c:pt>
                <c:pt idx="4201">
                  <c:v>4.1111068399992163</c:v>
                </c:pt>
                <c:pt idx="4202">
                  <c:v>4.1110856799992161</c:v>
                </c:pt>
                <c:pt idx="4203">
                  <c:v>4.111064519999216</c:v>
                </c:pt>
                <c:pt idx="4204">
                  <c:v>4.1110433599992158</c:v>
                </c:pt>
                <c:pt idx="4205">
                  <c:v>4.1110221999992156</c:v>
                </c:pt>
                <c:pt idx="4206">
                  <c:v>4.1110010399992154</c:v>
                </c:pt>
                <c:pt idx="4207">
                  <c:v>4.1109798799992152</c:v>
                </c:pt>
                <c:pt idx="4208">
                  <c:v>4.110958719999215</c:v>
                </c:pt>
                <c:pt idx="4209">
                  <c:v>4.1109375599992148</c:v>
                </c:pt>
                <c:pt idx="4210">
                  <c:v>4.1109163999992147</c:v>
                </c:pt>
                <c:pt idx="4211">
                  <c:v>4.1108952399992145</c:v>
                </c:pt>
                <c:pt idx="4212">
                  <c:v>4.1108740799992143</c:v>
                </c:pt>
                <c:pt idx="4213">
                  <c:v>4.1108529199992141</c:v>
                </c:pt>
                <c:pt idx="4214">
                  <c:v>4.1108317599992139</c:v>
                </c:pt>
                <c:pt idx="4215">
                  <c:v>4.1108105999992137</c:v>
                </c:pt>
                <c:pt idx="4216">
                  <c:v>4.1107894399992135</c:v>
                </c:pt>
                <c:pt idx="4217">
                  <c:v>4.1107682799992133</c:v>
                </c:pt>
                <c:pt idx="4218">
                  <c:v>4.1107471199992132</c:v>
                </c:pt>
                <c:pt idx="4219">
                  <c:v>4.110725959999213</c:v>
                </c:pt>
                <c:pt idx="4220">
                  <c:v>4.1107047999992128</c:v>
                </c:pt>
                <c:pt idx="4221">
                  <c:v>4.1106836399992126</c:v>
                </c:pt>
                <c:pt idx="4222">
                  <c:v>4.1106624799992124</c:v>
                </c:pt>
                <c:pt idx="4223">
                  <c:v>4.1106413199992122</c:v>
                </c:pt>
                <c:pt idx="4224">
                  <c:v>4.110620159999212</c:v>
                </c:pt>
                <c:pt idx="4225">
                  <c:v>4.1105989999992119</c:v>
                </c:pt>
                <c:pt idx="4226">
                  <c:v>4.1105778399992117</c:v>
                </c:pt>
                <c:pt idx="4227">
                  <c:v>4.1105566799992115</c:v>
                </c:pt>
                <c:pt idx="4228">
                  <c:v>4.1105355199992113</c:v>
                </c:pt>
                <c:pt idx="4229">
                  <c:v>4.1105143599992111</c:v>
                </c:pt>
                <c:pt idx="4230">
                  <c:v>4.1104931999992109</c:v>
                </c:pt>
                <c:pt idx="4231">
                  <c:v>4.1104720399992107</c:v>
                </c:pt>
                <c:pt idx="4232">
                  <c:v>4.1104508799992105</c:v>
                </c:pt>
                <c:pt idx="4233">
                  <c:v>4.1104297199992104</c:v>
                </c:pt>
                <c:pt idx="4234">
                  <c:v>4.1104085599992102</c:v>
                </c:pt>
                <c:pt idx="4235">
                  <c:v>4.11038739999921</c:v>
                </c:pt>
                <c:pt idx="4236">
                  <c:v>4.1103662399992098</c:v>
                </c:pt>
                <c:pt idx="4237">
                  <c:v>4.1103450799992096</c:v>
                </c:pt>
                <c:pt idx="4238">
                  <c:v>4.1103239199992094</c:v>
                </c:pt>
                <c:pt idx="4239">
                  <c:v>4.1103027599992092</c:v>
                </c:pt>
                <c:pt idx="4240">
                  <c:v>4.1102815999992091</c:v>
                </c:pt>
                <c:pt idx="4241">
                  <c:v>4.1102604399992089</c:v>
                </c:pt>
                <c:pt idx="4242">
                  <c:v>4.1102392799992087</c:v>
                </c:pt>
                <c:pt idx="4243">
                  <c:v>4.1102181199992085</c:v>
                </c:pt>
                <c:pt idx="4244">
                  <c:v>4.1101969599992083</c:v>
                </c:pt>
                <c:pt idx="4245">
                  <c:v>4.1101757999992081</c:v>
                </c:pt>
                <c:pt idx="4246">
                  <c:v>4.1101546399992079</c:v>
                </c:pt>
                <c:pt idx="4247">
                  <c:v>4.1101334799992078</c:v>
                </c:pt>
                <c:pt idx="4248">
                  <c:v>4.1101123199992076</c:v>
                </c:pt>
                <c:pt idx="4249">
                  <c:v>4.1100911599992074</c:v>
                </c:pt>
                <c:pt idx="4250">
                  <c:v>4.1100699999992072</c:v>
                </c:pt>
                <c:pt idx="4251">
                  <c:v>4.110048839999207</c:v>
                </c:pt>
                <c:pt idx="4252">
                  <c:v>4.1100276799992068</c:v>
                </c:pt>
                <c:pt idx="4253">
                  <c:v>4.1100065199992066</c:v>
                </c:pt>
                <c:pt idx="4254">
                  <c:v>4.1099853599992064</c:v>
                </c:pt>
                <c:pt idx="4255">
                  <c:v>4.1099641999992063</c:v>
                </c:pt>
                <c:pt idx="4256">
                  <c:v>4.1099430399992061</c:v>
                </c:pt>
                <c:pt idx="4257">
                  <c:v>4.1099218799992059</c:v>
                </c:pt>
                <c:pt idx="4258">
                  <c:v>4.1099007199992057</c:v>
                </c:pt>
                <c:pt idx="4259">
                  <c:v>4.1098795599992055</c:v>
                </c:pt>
                <c:pt idx="4260">
                  <c:v>4.1098583999992053</c:v>
                </c:pt>
                <c:pt idx="4261">
                  <c:v>4.1098372399992051</c:v>
                </c:pt>
                <c:pt idx="4262">
                  <c:v>4.109816079999205</c:v>
                </c:pt>
                <c:pt idx="4263">
                  <c:v>4.1097949199992048</c:v>
                </c:pt>
                <c:pt idx="4264">
                  <c:v>4.1097737599992046</c:v>
                </c:pt>
                <c:pt idx="4265">
                  <c:v>4.1097525999992044</c:v>
                </c:pt>
                <c:pt idx="4266">
                  <c:v>4.1097314399992042</c:v>
                </c:pt>
                <c:pt idx="4267">
                  <c:v>4.109710279999204</c:v>
                </c:pt>
                <c:pt idx="4268">
                  <c:v>4.1096891199992038</c:v>
                </c:pt>
                <c:pt idx="4269">
                  <c:v>4.1096679599992036</c:v>
                </c:pt>
                <c:pt idx="4270">
                  <c:v>4.1096467999992035</c:v>
                </c:pt>
                <c:pt idx="4271">
                  <c:v>4.1096256399992033</c:v>
                </c:pt>
                <c:pt idx="4272">
                  <c:v>4.1096044799992031</c:v>
                </c:pt>
                <c:pt idx="4273">
                  <c:v>4.1095833199992029</c:v>
                </c:pt>
                <c:pt idx="4274">
                  <c:v>4.1095621599992027</c:v>
                </c:pt>
                <c:pt idx="4275">
                  <c:v>4.1095409999992025</c:v>
                </c:pt>
                <c:pt idx="4276">
                  <c:v>4.1095198399992023</c:v>
                </c:pt>
                <c:pt idx="4277">
                  <c:v>4.1094986799992022</c:v>
                </c:pt>
                <c:pt idx="4278">
                  <c:v>4.109477519999202</c:v>
                </c:pt>
                <c:pt idx="4279">
                  <c:v>4.1094563599992018</c:v>
                </c:pt>
                <c:pt idx="4280">
                  <c:v>4.1094351999992016</c:v>
                </c:pt>
                <c:pt idx="4281">
                  <c:v>4.1094140399992014</c:v>
                </c:pt>
                <c:pt idx="4282">
                  <c:v>4.1093928799992012</c:v>
                </c:pt>
                <c:pt idx="4283">
                  <c:v>4.109371719999201</c:v>
                </c:pt>
                <c:pt idx="4284">
                  <c:v>4.1093505599992008</c:v>
                </c:pt>
                <c:pt idx="4285">
                  <c:v>4.1093293999992007</c:v>
                </c:pt>
                <c:pt idx="4286">
                  <c:v>4.1093082399992005</c:v>
                </c:pt>
                <c:pt idx="4287">
                  <c:v>4.1092870799992003</c:v>
                </c:pt>
                <c:pt idx="4288">
                  <c:v>4.1092659199992001</c:v>
                </c:pt>
                <c:pt idx="4289">
                  <c:v>4.1092447599991999</c:v>
                </c:pt>
                <c:pt idx="4290">
                  <c:v>4.1092235999991997</c:v>
                </c:pt>
                <c:pt idx="4291">
                  <c:v>4.1092024399991995</c:v>
                </c:pt>
                <c:pt idx="4292">
                  <c:v>4.1091812799991994</c:v>
                </c:pt>
                <c:pt idx="4293">
                  <c:v>4.1091601199991992</c:v>
                </c:pt>
                <c:pt idx="4294">
                  <c:v>4.109138959999199</c:v>
                </c:pt>
                <c:pt idx="4295">
                  <c:v>4.1091177999991988</c:v>
                </c:pt>
                <c:pt idx="4296">
                  <c:v>4.1090966399991986</c:v>
                </c:pt>
                <c:pt idx="4297">
                  <c:v>4.1090754799991984</c:v>
                </c:pt>
                <c:pt idx="4298">
                  <c:v>4.1090543199991982</c:v>
                </c:pt>
                <c:pt idx="4299">
                  <c:v>4.109033159999198</c:v>
                </c:pt>
                <c:pt idx="4300">
                  <c:v>4.1090119999991979</c:v>
                </c:pt>
                <c:pt idx="4301">
                  <c:v>4.1089908399991977</c:v>
                </c:pt>
                <c:pt idx="4302">
                  <c:v>4.1089696799991975</c:v>
                </c:pt>
                <c:pt idx="4303">
                  <c:v>4.1089485199991973</c:v>
                </c:pt>
                <c:pt idx="4304">
                  <c:v>4.1089273599991971</c:v>
                </c:pt>
                <c:pt idx="4305">
                  <c:v>4.1089061999991969</c:v>
                </c:pt>
                <c:pt idx="4306">
                  <c:v>4.1088850399991967</c:v>
                </c:pt>
                <c:pt idx="4307">
                  <c:v>4.1088638799991966</c:v>
                </c:pt>
                <c:pt idx="4308">
                  <c:v>4.1088427199991964</c:v>
                </c:pt>
                <c:pt idx="4309">
                  <c:v>4.1088215599991962</c:v>
                </c:pt>
                <c:pt idx="4310">
                  <c:v>4.108800399999196</c:v>
                </c:pt>
                <c:pt idx="4311">
                  <c:v>4.1087792399991958</c:v>
                </c:pt>
                <c:pt idx="4312">
                  <c:v>4.1087580799991956</c:v>
                </c:pt>
                <c:pt idx="4313">
                  <c:v>4.1087369199991954</c:v>
                </c:pt>
                <c:pt idx="4314">
                  <c:v>4.1087157599991952</c:v>
                </c:pt>
                <c:pt idx="4315">
                  <c:v>4.1086945999991951</c:v>
                </c:pt>
                <c:pt idx="4316">
                  <c:v>4.1086734399991949</c:v>
                </c:pt>
                <c:pt idx="4317">
                  <c:v>4.1086522799991947</c:v>
                </c:pt>
                <c:pt idx="4318">
                  <c:v>4.1086311199991945</c:v>
                </c:pt>
                <c:pt idx="4319">
                  <c:v>4.1086099599991943</c:v>
                </c:pt>
                <c:pt idx="4320">
                  <c:v>4.1085887999991941</c:v>
                </c:pt>
                <c:pt idx="4321">
                  <c:v>4.1085676399991939</c:v>
                </c:pt>
                <c:pt idx="4322">
                  <c:v>4.1085464799991938</c:v>
                </c:pt>
                <c:pt idx="4323">
                  <c:v>4.1085253199991936</c:v>
                </c:pt>
                <c:pt idx="4324">
                  <c:v>4.1085041599991934</c:v>
                </c:pt>
                <c:pt idx="4325">
                  <c:v>4.1084829999991932</c:v>
                </c:pt>
                <c:pt idx="4326">
                  <c:v>4.108461839999193</c:v>
                </c:pt>
                <c:pt idx="4327">
                  <c:v>4.1084406799991928</c:v>
                </c:pt>
                <c:pt idx="4328">
                  <c:v>4.1084195199991926</c:v>
                </c:pt>
                <c:pt idx="4329">
                  <c:v>4.1083983599991925</c:v>
                </c:pt>
                <c:pt idx="4330">
                  <c:v>4.1083771999991923</c:v>
                </c:pt>
                <c:pt idx="4331">
                  <c:v>4.1083560399991921</c:v>
                </c:pt>
                <c:pt idx="4332">
                  <c:v>4.1083348799991919</c:v>
                </c:pt>
                <c:pt idx="4333">
                  <c:v>4.1083137199991917</c:v>
                </c:pt>
                <c:pt idx="4334">
                  <c:v>4.1082925599991915</c:v>
                </c:pt>
                <c:pt idx="4335">
                  <c:v>4.1082713999991913</c:v>
                </c:pt>
                <c:pt idx="4336">
                  <c:v>4.1082502399991911</c:v>
                </c:pt>
                <c:pt idx="4337">
                  <c:v>4.108229079999191</c:v>
                </c:pt>
                <c:pt idx="4338">
                  <c:v>4.1082079199991908</c:v>
                </c:pt>
                <c:pt idx="4339">
                  <c:v>4.1081867599991906</c:v>
                </c:pt>
                <c:pt idx="4340">
                  <c:v>4.1081655999991904</c:v>
                </c:pt>
                <c:pt idx="4341">
                  <c:v>4.1081444399991902</c:v>
                </c:pt>
                <c:pt idx="4342">
                  <c:v>4.10812327999919</c:v>
                </c:pt>
                <c:pt idx="4343">
                  <c:v>4.1081021199991898</c:v>
                </c:pt>
                <c:pt idx="4344">
                  <c:v>4.1080809599991897</c:v>
                </c:pt>
                <c:pt idx="4345">
                  <c:v>4.1080597999991895</c:v>
                </c:pt>
                <c:pt idx="4346">
                  <c:v>4.1080386399991893</c:v>
                </c:pt>
                <c:pt idx="4347">
                  <c:v>4.1080174799991891</c:v>
                </c:pt>
                <c:pt idx="4348">
                  <c:v>4.1079963199991889</c:v>
                </c:pt>
                <c:pt idx="4349">
                  <c:v>4.1079751599991887</c:v>
                </c:pt>
                <c:pt idx="4350">
                  <c:v>4.1079539999991885</c:v>
                </c:pt>
                <c:pt idx="4351">
                  <c:v>4.1079328399991883</c:v>
                </c:pt>
                <c:pt idx="4352">
                  <c:v>4.1079116799991882</c:v>
                </c:pt>
                <c:pt idx="4353">
                  <c:v>4.107890519999188</c:v>
                </c:pt>
                <c:pt idx="4354">
                  <c:v>4.1078693599991878</c:v>
                </c:pt>
                <c:pt idx="4355">
                  <c:v>4.1078481999991876</c:v>
                </c:pt>
                <c:pt idx="4356">
                  <c:v>4.1078270399991874</c:v>
                </c:pt>
                <c:pt idx="4357">
                  <c:v>4.1078058799991872</c:v>
                </c:pt>
                <c:pt idx="4358">
                  <c:v>4.107784719999187</c:v>
                </c:pt>
                <c:pt idx="4359">
                  <c:v>4.1077635599991869</c:v>
                </c:pt>
                <c:pt idx="4360">
                  <c:v>4.1077423999991867</c:v>
                </c:pt>
                <c:pt idx="4361">
                  <c:v>4.1077212399991865</c:v>
                </c:pt>
                <c:pt idx="4362">
                  <c:v>4.1077000799991863</c:v>
                </c:pt>
                <c:pt idx="4363">
                  <c:v>4.1076789199991861</c:v>
                </c:pt>
                <c:pt idx="4364">
                  <c:v>4.1076577599991859</c:v>
                </c:pt>
                <c:pt idx="4365">
                  <c:v>4.1076365999991857</c:v>
                </c:pt>
                <c:pt idx="4366">
                  <c:v>4.1076154399991855</c:v>
                </c:pt>
                <c:pt idx="4367">
                  <c:v>4.1075942799991854</c:v>
                </c:pt>
                <c:pt idx="4368">
                  <c:v>4.1075731199991852</c:v>
                </c:pt>
                <c:pt idx="4369">
                  <c:v>4.107551959999185</c:v>
                </c:pt>
                <c:pt idx="4370">
                  <c:v>4.1075307999991848</c:v>
                </c:pt>
                <c:pt idx="4371">
                  <c:v>4.1075096399991846</c:v>
                </c:pt>
                <c:pt idx="4372">
                  <c:v>4.1074884799991844</c:v>
                </c:pt>
                <c:pt idx="4373">
                  <c:v>4.1074673199991842</c:v>
                </c:pt>
                <c:pt idx="4374">
                  <c:v>4.1074461599991841</c:v>
                </c:pt>
                <c:pt idx="4375">
                  <c:v>4.1074249999991839</c:v>
                </c:pt>
                <c:pt idx="4376">
                  <c:v>4.1074038399991837</c:v>
                </c:pt>
                <c:pt idx="4377">
                  <c:v>4.1073826799991835</c:v>
                </c:pt>
                <c:pt idx="4378">
                  <c:v>4.1073615199991833</c:v>
                </c:pt>
                <c:pt idx="4379">
                  <c:v>4.1073403599991831</c:v>
                </c:pt>
                <c:pt idx="4380">
                  <c:v>4.1073191999991829</c:v>
                </c:pt>
                <c:pt idx="4381">
                  <c:v>4.1072980399991827</c:v>
                </c:pt>
                <c:pt idx="4382">
                  <c:v>4.1072768799991826</c:v>
                </c:pt>
                <c:pt idx="4383">
                  <c:v>4.1072557199991824</c:v>
                </c:pt>
                <c:pt idx="4384">
                  <c:v>4.1072345599991822</c:v>
                </c:pt>
                <c:pt idx="4385">
                  <c:v>4.107213399999182</c:v>
                </c:pt>
                <c:pt idx="4386">
                  <c:v>4.1071922399991818</c:v>
                </c:pt>
                <c:pt idx="4387">
                  <c:v>4.1071710799991816</c:v>
                </c:pt>
                <c:pt idx="4388">
                  <c:v>4.1071499199991814</c:v>
                </c:pt>
                <c:pt idx="4389">
                  <c:v>4.1071287599991813</c:v>
                </c:pt>
                <c:pt idx="4390">
                  <c:v>4.1071075999991811</c:v>
                </c:pt>
                <c:pt idx="4391">
                  <c:v>4.1070864399991809</c:v>
                </c:pt>
                <c:pt idx="4392">
                  <c:v>4.1070652799991807</c:v>
                </c:pt>
                <c:pt idx="4393">
                  <c:v>4.1070441199991805</c:v>
                </c:pt>
                <c:pt idx="4394">
                  <c:v>4.1070229599991803</c:v>
                </c:pt>
                <c:pt idx="4395">
                  <c:v>4.1070017999991801</c:v>
                </c:pt>
                <c:pt idx="4396">
                  <c:v>4.1069806399991799</c:v>
                </c:pt>
                <c:pt idx="4397">
                  <c:v>4.1069594799991798</c:v>
                </c:pt>
                <c:pt idx="4398">
                  <c:v>4.1069383199991796</c:v>
                </c:pt>
                <c:pt idx="4399">
                  <c:v>4.1069171599991794</c:v>
                </c:pt>
                <c:pt idx="4400">
                  <c:v>4.1068959999991792</c:v>
                </c:pt>
                <c:pt idx="4401">
                  <c:v>4.106874839999179</c:v>
                </c:pt>
                <c:pt idx="4402">
                  <c:v>4.1068536799991788</c:v>
                </c:pt>
                <c:pt idx="4403">
                  <c:v>4.1068325199991786</c:v>
                </c:pt>
                <c:pt idx="4404">
                  <c:v>4.1068113599991785</c:v>
                </c:pt>
                <c:pt idx="4405">
                  <c:v>4.1067901999991783</c:v>
                </c:pt>
                <c:pt idx="4406">
                  <c:v>4.1067690399991781</c:v>
                </c:pt>
                <c:pt idx="4407">
                  <c:v>4.1067478799991779</c:v>
                </c:pt>
                <c:pt idx="4408">
                  <c:v>4.1067267199991777</c:v>
                </c:pt>
                <c:pt idx="4409">
                  <c:v>4.1067055599991775</c:v>
                </c:pt>
                <c:pt idx="4410">
                  <c:v>4.1066843999991773</c:v>
                </c:pt>
                <c:pt idx="4411">
                  <c:v>4.1066632399991772</c:v>
                </c:pt>
                <c:pt idx="4412">
                  <c:v>4.106642079999177</c:v>
                </c:pt>
                <c:pt idx="4413">
                  <c:v>4.1066209199991768</c:v>
                </c:pt>
                <c:pt idx="4414">
                  <c:v>4.1065997599991766</c:v>
                </c:pt>
                <c:pt idx="4415">
                  <c:v>4.1065785999991764</c:v>
                </c:pt>
                <c:pt idx="4416">
                  <c:v>4.1065574399991762</c:v>
                </c:pt>
                <c:pt idx="4417">
                  <c:v>4.106536279999176</c:v>
                </c:pt>
                <c:pt idx="4418">
                  <c:v>4.1065151199991758</c:v>
                </c:pt>
                <c:pt idx="4419">
                  <c:v>4.1064939599991757</c:v>
                </c:pt>
                <c:pt idx="4420">
                  <c:v>4.1064727999991755</c:v>
                </c:pt>
                <c:pt idx="4421">
                  <c:v>4.1064516399991753</c:v>
                </c:pt>
                <c:pt idx="4422">
                  <c:v>4.1064304799991751</c:v>
                </c:pt>
                <c:pt idx="4423">
                  <c:v>4.1064093199991749</c:v>
                </c:pt>
                <c:pt idx="4424">
                  <c:v>4.1063881599991747</c:v>
                </c:pt>
                <c:pt idx="4425">
                  <c:v>4.1063669999991745</c:v>
                </c:pt>
                <c:pt idx="4426">
                  <c:v>4.1063458399991744</c:v>
                </c:pt>
                <c:pt idx="4427">
                  <c:v>4.1063246799991742</c:v>
                </c:pt>
                <c:pt idx="4428">
                  <c:v>4.106303519999174</c:v>
                </c:pt>
                <c:pt idx="4429">
                  <c:v>4.1062823599991738</c:v>
                </c:pt>
                <c:pt idx="4430">
                  <c:v>4.1062611999991736</c:v>
                </c:pt>
                <c:pt idx="4431">
                  <c:v>4.1062400399991734</c:v>
                </c:pt>
                <c:pt idx="4432">
                  <c:v>4.1062188799991732</c:v>
                </c:pt>
                <c:pt idx="4433">
                  <c:v>4.106197719999173</c:v>
                </c:pt>
                <c:pt idx="4434">
                  <c:v>4.1061765599991729</c:v>
                </c:pt>
                <c:pt idx="4435">
                  <c:v>4.1061553999991727</c:v>
                </c:pt>
                <c:pt idx="4436">
                  <c:v>4.1061342399991725</c:v>
                </c:pt>
                <c:pt idx="4437">
                  <c:v>4.1061130799991723</c:v>
                </c:pt>
                <c:pt idx="4438">
                  <c:v>4.1060919199991721</c:v>
                </c:pt>
                <c:pt idx="4439">
                  <c:v>4.1060707599991719</c:v>
                </c:pt>
                <c:pt idx="4440">
                  <c:v>4.1060495999991717</c:v>
                </c:pt>
                <c:pt idx="4441">
                  <c:v>4.1060284399991716</c:v>
                </c:pt>
                <c:pt idx="4442">
                  <c:v>4.1060072799991714</c:v>
                </c:pt>
                <c:pt idx="4443">
                  <c:v>4.1059861199991712</c:v>
                </c:pt>
                <c:pt idx="4444">
                  <c:v>4.105964959999171</c:v>
                </c:pt>
                <c:pt idx="4445">
                  <c:v>4.1059437999991708</c:v>
                </c:pt>
                <c:pt idx="4446">
                  <c:v>4.1059226399991706</c:v>
                </c:pt>
                <c:pt idx="4447">
                  <c:v>4.1059014799991704</c:v>
                </c:pt>
                <c:pt idx="4448">
                  <c:v>4.1058803199991702</c:v>
                </c:pt>
                <c:pt idx="4449">
                  <c:v>4.1058591599991701</c:v>
                </c:pt>
                <c:pt idx="4450">
                  <c:v>4.1058379999991699</c:v>
                </c:pt>
                <c:pt idx="4451">
                  <c:v>4.1058168399991697</c:v>
                </c:pt>
                <c:pt idx="4452">
                  <c:v>4.1057956799991695</c:v>
                </c:pt>
                <c:pt idx="4453">
                  <c:v>4.1057745199991693</c:v>
                </c:pt>
                <c:pt idx="4454">
                  <c:v>4.1057533599991691</c:v>
                </c:pt>
                <c:pt idx="4455">
                  <c:v>4.1057321999991689</c:v>
                </c:pt>
                <c:pt idx="4456">
                  <c:v>4.1057110399991688</c:v>
                </c:pt>
                <c:pt idx="4457">
                  <c:v>4.1056898799991686</c:v>
                </c:pt>
                <c:pt idx="4458">
                  <c:v>4.1056687199991684</c:v>
                </c:pt>
                <c:pt idx="4459">
                  <c:v>4.1056475599991682</c:v>
                </c:pt>
                <c:pt idx="4460">
                  <c:v>4.105626399999168</c:v>
                </c:pt>
                <c:pt idx="4461">
                  <c:v>4.1056052399991678</c:v>
                </c:pt>
                <c:pt idx="4462">
                  <c:v>4.1055840799991676</c:v>
                </c:pt>
                <c:pt idx="4463">
                  <c:v>4.1055629199991674</c:v>
                </c:pt>
                <c:pt idx="4464">
                  <c:v>4.1055417599991673</c:v>
                </c:pt>
                <c:pt idx="4465">
                  <c:v>4.1055205999991671</c:v>
                </c:pt>
                <c:pt idx="4466">
                  <c:v>4.1054994399991669</c:v>
                </c:pt>
                <c:pt idx="4467">
                  <c:v>4.1054782799991667</c:v>
                </c:pt>
                <c:pt idx="4468">
                  <c:v>4.1054571199991665</c:v>
                </c:pt>
                <c:pt idx="4469">
                  <c:v>4.1054359599991663</c:v>
                </c:pt>
                <c:pt idx="4470">
                  <c:v>4.1054147999991661</c:v>
                </c:pt>
                <c:pt idx="4471">
                  <c:v>4.105393639999166</c:v>
                </c:pt>
                <c:pt idx="4472">
                  <c:v>4.1053724799991658</c:v>
                </c:pt>
                <c:pt idx="4473">
                  <c:v>4.1053513199991656</c:v>
                </c:pt>
                <c:pt idx="4474">
                  <c:v>4.1053301599991654</c:v>
                </c:pt>
                <c:pt idx="4475">
                  <c:v>4.1053089999991652</c:v>
                </c:pt>
                <c:pt idx="4476">
                  <c:v>4.105287839999165</c:v>
                </c:pt>
                <c:pt idx="4477">
                  <c:v>4.1052666799991648</c:v>
                </c:pt>
                <c:pt idx="4478">
                  <c:v>4.1052455199991646</c:v>
                </c:pt>
                <c:pt idx="4479">
                  <c:v>4.1052243599991645</c:v>
                </c:pt>
                <c:pt idx="4480">
                  <c:v>4.1052031999991643</c:v>
                </c:pt>
                <c:pt idx="4481">
                  <c:v>4.1051820399991641</c:v>
                </c:pt>
                <c:pt idx="4482">
                  <c:v>4.1051608799991639</c:v>
                </c:pt>
                <c:pt idx="4483">
                  <c:v>4.1051397199991637</c:v>
                </c:pt>
                <c:pt idx="4484">
                  <c:v>4.1051185599991635</c:v>
                </c:pt>
                <c:pt idx="4485">
                  <c:v>4.1050973999991633</c:v>
                </c:pt>
                <c:pt idx="4486">
                  <c:v>4.1050762399991632</c:v>
                </c:pt>
                <c:pt idx="4487">
                  <c:v>4.105055079999163</c:v>
                </c:pt>
                <c:pt idx="4488">
                  <c:v>4.1050339199991628</c:v>
                </c:pt>
                <c:pt idx="4489">
                  <c:v>4.1050127599991626</c:v>
                </c:pt>
                <c:pt idx="4490">
                  <c:v>4.1049915999991624</c:v>
                </c:pt>
                <c:pt idx="4491">
                  <c:v>4.1049704399991622</c:v>
                </c:pt>
                <c:pt idx="4492">
                  <c:v>4.104949279999162</c:v>
                </c:pt>
                <c:pt idx="4493">
                  <c:v>4.1049281199991619</c:v>
                </c:pt>
                <c:pt idx="4494">
                  <c:v>4.1049069599991617</c:v>
                </c:pt>
                <c:pt idx="4495">
                  <c:v>4.1048857999991615</c:v>
                </c:pt>
                <c:pt idx="4496">
                  <c:v>4.1048646399991613</c:v>
                </c:pt>
                <c:pt idx="4497">
                  <c:v>4.1048434799991611</c:v>
                </c:pt>
                <c:pt idx="4498">
                  <c:v>4.1048223199991609</c:v>
                </c:pt>
                <c:pt idx="4499">
                  <c:v>4.1048011599991607</c:v>
                </c:pt>
                <c:pt idx="4500">
                  <c:v>4.1047799999991605</c:v>
                </c:pt>
                <c:pt idx="4501">
                  <c:v>4.1047588399991604</c:v>
                </c:pt>
                <c:pt idx="4502">
                  <c:v>4.1047376799991602</c:v>
                </c:pt>
                <c:pt idx="4503">
                  <c:v>4.10471651999916</c:v>
                </c:pt>
                <c:pt idx="4504">
                  <c:v>4.1046953599991598</c:v>
                </c:pt>
                <c:pt idx="4505">
                  <c:v>4.1046741999991596</c:v>
                </c:pt>
                <c:pt idx="4506">
                  <c:v>4.1046530399991594</c:v>
                </c:pt>
                <c:pt idx="4507">
                  <c:v>4.1046318799991592</c:v>
                </c:pt>
                <c:pt idx="4508">
                  <c:v>4.1046107199991591</c:v>
                </c:pt>
                <c:pt idx="4509">
                  <c:v>4.1045895599991589</c:v>
                </c:pt>
                <c:pt idx="4510">
                  <c:v>4.1045683999991587</c:v>
                </c:pt>
                <c:pt idx="4511">
                  <c:v>4.1045472399991585</c:v>
                </c:pt>
                <c:pt idx="4512">
                  <c:v>4.1045260799991583</c:v>
                </c:pt>
                <c:pt idx="4513">
                  <c:v>4.1045049199991581</c:v>
                </c:pt>
                <c:pt idx="4514">
                  <c:v>4.1044837599991579</c:v>
                </c:pt>
                <c:pt idx="4515">
                  <c:v>4.1044625999991577</c:v>
                </c:pt>
                <c:pt idx="4516">
                  <c:v>4.1044414399991576</c:v>
                </c:pt>
                <c:pt idx="4517">
                  <c:v>4.1044202799991574</c:v>
                </c:pt>
                <c:pt idx="4518">
                  <c:v>4.1043991199991572</c:v>
                </c:pt>
                <c:pt idx="4519">
                  <c:v>4.104377959999157</c:v>
                </c:pt>
                <c:pt idx="4520">
                  <c:v>4.1043567999991568</c:v>
                </c:pt>
                <c:pt idx="4521">
                  <c:v>4.1043356399991566</c:v>
                </c:pt>
                <c:pt idx="4522">
                  <c:v>4.1043144799991564</c:v>
                </c:pt>
                <c:pt idx="4523">
                  <c:v>4.1042933199991563</c:v>
                </c:pt>
                <c:pt idx="4524">
                  <c:v>4.1042721599991561</c:v>
                </c:pt>
                <c:pt idx="4525">
                  <c:v>4.1042509999991559</c:v>
                </c:pt>
                <c:pt idx="4526">
                  <c:v>4.1042298399991557</c:v>
                </c:pt>
                <c:pt idx="4527">
                  <c:v>4.1042086799991555</c:v>
                </c:pt>
                <c:pt idx="4528">
                  <c:v>4.1041875199991553</c:v>
                </c:pt>
                <c:pt idx="4529">
                  <c:v>4.1041663599991551</c:v>
                </c:pt>
                <c:pt idx="4530">
                  <c:v>4.1041451999991549</c:v>
                </c:pt>
                <c:pt idx="4531">
                  <c:v>4.1041240399991548</c:v>
                </c:pt>
                <c:pt idx="4532">
                  <c:v>4.1041028799991546</c:v>
                </c:pt>
                <c:pt idx="4533">
                  <c:v>4.1040817199991544</c:v>
                </c:pt>
                <c:pt idx="4534">
                  <c:v>4.1040605599991542</c:v>
                </c:pt>
                <c:pt idx="4535">
                  <c:v>4.104039399999154</c:v>
                </c:pt>
                <c:pt idx="4536">
                  <c:v>4.1040182399991538</c:v>
                </c:pt>
                <c:pt idx="4537">
                  <c:v>4.1039970799991536</c:v>
                </c:pt>
                <c:pt idx="4538">
                  <c:v>4.1039759199991535</c:v>
                </c:pt>
                <c:pt idx="4539">
                  <c:v>4.1039547599991533</c:v>
                </c:pt>
                <c:pt idx="4540">
                  <c:v>4.1039335999991531</c:v>
                </c:pt>
                <c:pt idx="4541">
                  <c:v>4.1039124399991529</c:v>
                </c:pt>
                <c:pt idx="4542">
                  <c:v>4.1038912799991527</c:v>
                </c:pt>
                <c:pt idx="4543">
                  <c:v>4.1038701199991525</c:v>
                </c:pt>
                <c:pt idx="4544">
                  <c:v>4.1038489599991523</c:v>
                </c:pt>
                <c:pt idx="4545">
                  <c:v>4.1038277999991521</c:v>
                </c:pt>
                <c:pt idx="4546">
                  <c:v>4.103806639999152</c:v>
                </c:pt>
                <c:pt idx="4547">
                  <c:v>4.1037854799991518</c:v>
                </c:pt>
                <c:pt idx="4548">
                  <c:v>4.1037643199991516</c:v>
                </c:pt>
                <c:pt idx="4549">
                  <c:v>4.1037431599991514</c:v>
                </c:pt>
                <c:pt idx="4550">
                  <c:v>4.1037219999991512</c:v>
                </c:pt>
                <c:pt idx="4551">
                  <c:v>4.103700839999151</c:v>
                </c:pt>
                <c:pt idx="4552">
                  <c:v>4.1036796799991508</c:v>
                </c:pt>
                <c:pt idx="4553">
                  <c:v>4.1036585199991507</c:v>
                </c:pt>
                <c:pt idx="4554">
                  <c:v>4.1036373599991505</c:v>
                </c:pt>
                <c:pt idx="4555">
                  <c:v>4.1036161999991503</c:v>
                </c:pt>
                <c:pt idx="4556">
                  <c:v>4.1035950399991501</c:v>
                </c:pt>
                <c:pt idx="4557">
                  <c:v>4.1035738799991499</c:v>
                </c:pt>
                <c:pt idx="4558">
                  <c:v>4.1035527199991497</c:v>
                </c:pt>
                <c:pt idx="4559">
                  <c:v>4.1035315599991495</c:v>
                </c:pt>
                <c:pt idx="4560">
                  <c:v>4.1035103999991493</c:v>
                </c:pt>
                <c:pt idx="4561">
                  <c:v>4.1034892399991492</c:v>
                </c:pt>
                <c:pt idx="4562">
                  <c:v>4.103468079999149</c:v>
                </c:pt>
                <c:pt idx="4563">
                  <c:v>4.1034469199991488</c:v>
                </c:pt>
                <c:pt idx="4564">
                  <c:v>4.1034257599991486</c:v>
                </c:pt>
                <c:pt idx="4565">
                  <c:v>4.1034045999991484</c:v>
                </c:pt>
                <c:pt idx="4566">
                  <c:v>4.1033834399991482</c:v>
                </c:pt>
                <c:pt idx="4567">
                  <c:v>4.103362279999148</c:v>
                </c:pt>
                <c:pt idx="4568">
                  <c:v>4.1033411199991479</c:v>
                </c:pt>
                <c:pt idx="4569">
                  <c:v>4.1033199599991477</c:v>
                </c:pt>
                <c:pt idx="4570">
                  <c:v>4.1032987999991475</c:v>
                </c:pt>
                <c:pt idx="4571">
                  <c:v>4.1032776399991473</c:v>
                </c:pt>
                <c:pt idx="4572">
                  <c:v>4.1032564799991471</c:v>
                </c:pt>
                <c:pt idx="4573">
                  <c:v>4.1032353199991469</c:v>
                </c:pt>
                <c:pt idx="4574">
                  <c:v>4.1032141599991467</c:v>
                </c:pt>
                <c:pt idx="4575">
                  <c:v>4.1031929999991466</c:v>
                </c:pt>
                <c:pt idx="4576">
                  <c:v>4.1031718399991464</c:v>
                </c:pt>
                <c:pt idx="4577">
                  <c:v>4.1031506799991462</c:v>
                </c:pt>
                <c:pt idx="4578">
                  <c:v>4.103129519999146</c:v>
                </c:pt>
                <c:pt idx="4579">
                  <c:v>4.1031083599991458</c:v>
                </c:pt>
                <c:pt idx="4580">
                  <c:v>4.1030871999991456</c:v>
                </c:pt>
                <c:pt idx="4581">
                  <c:v>4.1030660399991454</c:v>
                </c:pt>
                <c:pt idx="4582">
                  <c:v>4.1030448799991452</c:v>
                </c:pt>
                <c:pt idx="4583">
                  <c:v>4.1030237199991451</c:v>
                </c:pt>
                <c:pt idx="4584">
                  <c:v>4.1030025599991449</c:v>
                </c:pt>
                <c:pt idx="4585">
                  <c:v>4.1029813999991447</c:v>
                </c:pt>
                <c:pt idx="4586">
                  <c:v>4.1029602399991445</c:v>
                </c:pt>
                <c:pt idx="4587">
                  <c:v>4.1029390799991443</c:v>
                </c:pt>
                <c:pt idx="4588">
                  <c:v>4.1029179199991441</c:v>
                </c:pt>
                <c:pt idx="4589">
                  <c:v>4.1028967599991439</c:v>
                </c:pt>
                <c:pt idx="4590">
                  <c:v>4.1028755999991438</c:v>
                </c:pt>
                <c:pt idx="4591">
                  <c:v>4.1028544399991436</c:v>
                </c:pt>
                <c:pt idx="4592">
                  <c:v>4.1028332799991434</c:v>
                </c:pt>
                <c:pt idx="4593">
                  <c:v>4.1028121199991432</c:v>
                </c:pt>
                <c:pt idx="4594">
                  <c:v>4.102790959999143</c:v>
                </c:pt>
                <c:pt idx="4595">
                  <c:v>4.1027697999991428</c:v>
                </c:pt>
                <c:pt idx="4596">
                  <c:v>4.1027486399991426</c:v>
                </c:pt>
                <c:pt idx="4597">
                  <c:v>4.1027274799991424</c:v>
                </c:pt>
                <c:pt idx="4598">
                  <c:v>4.1027063199991423</c:v>
                </c:pt>
                <c:pt idx="4599">
                  <c:v>4.1026851599991421</c:v>
                </c:pt>
                <c:pt idx="4600">
                  <c:v>4.1026639999991419</c:v>
                </c:pt>
                <c:pt idx="4601">
                  <c:v>4.1026428399991417</c:v>
                </c:pt>
                <c:pt idx="4602">
                  <c:v>4.1026216799991415</c:v>
                </c:pt>
                <c:pt idx="4603">
                  <c:v>4.1026005199991413</c:v>
                </c:pt>
                <c:pt idx="4604">
                  <c:v>4.1025793599991411</c:v>
                </c:pt>
                <c:pt idx="4605">
                  <c:v>4.102558199999141</c:v>
                </c:pt>
                <c:pt idx="4606">
                  <c:v>4.1025370399991408</c:v>
                </c:pt>
                <c:pt idx="4607">
                  <c:v>4.1025158799991406</c:v>
                </c:pt>
                <c:pt idx="4608">
                  <c:v>4.1024947199991404</c:v>
                </c:pt>
                <c:pt idx="4609">
                  <c:v>4.1024735599991402</c:v>
                </c:pt>
                <c:pt idx="4610">
                  <c:v>4.10245239999914</c:v>
                </c:pt>
                <c:pt idx="4611">
                  <c:v>4.1024312399991398</c:v>
                </c:pt>
                <c:pt idx="4612">
                  <c:v>4.1024100799991396</c:v>
                </c:pt>
                <c:pt idx="4613">
                  <c:v>4.1023889199991395</c:v>
                </c:pt>
                <c:pt idx="4614">
                  <c:v>4.1023677599991393</c:v>
                </c:pt>
                <c:pt idx="4615">
                  <c:v>4.1023465999991391</c:v>
                </c:pt>
                <c:pt idx="4616">
                  <c:v>4.1023254399991389</c:v>
                </c:pt>
                <c:pt idx="4617">
                  <c:v>4.1023042799991387</c:v>
                </c:pt>
                <c:pt idx="4618">
                  <c:v>4.1022831199991385</c:v>
                </c:pt>
                <c:pt idx="4619">
                  <c:v>4.1022619599991383</c:v>
                </c:pt>
                <c:pt idx="4620">
                  <c:v>4.1022407999991382</c:v>
                </c:pt>
                <c:pt idx="4621">
                  <c:v>4.102219639999138</c:v>
                </c:pt>
                <c:pt idx="4622">
                  <c:v>4.1021984799991378</c:v>
                </c:pt>
                <c:pt idx="4623">
                  <c:v>4.1021773199991376</c:v>
                </c:pt>
                <c:pt idx="4624">
                  <c:v>4.1021561599991374</c:v>
                </c:pt>
                <c:pt idx="4625">
                  <c:v>4.1021349999991372</c:v>
                </c:pt>
                <c:pt idx="4626">
                  <c:v>4.102113839999137</c:v>
                </c:pt>
                <c:pt idx="4627">
                  <c:v>4.1020926799991368</c:v>
                </c:pt>
                <c:pt idx="4628">
                  <c:v>4.1020715199991367</c:v>
                </c:pt>
                <c:pt idx="4629">
                  <c:v>4.1020503599991365</c:v>
                </c:pt>
                <c:pt idx="4630">
                  <c:v>4.1020291999991363</c:v>
                </c:pt>
                <c:pt idx="4631">
                  <c:v>4.1020080399991361</c:v>
                </c:pt>
                <c:pt idx="4632">
                  <c:v>4.1019868799991359</c:v>
                </c:pt>
                <c:pt idx="4633">
                  <c:v>4.1019657199991357</c:v>
                </c:pt>
                <c:pt idx="4634">
                  <c:v>4.1019445599991355</c:v>
                </c:pt>
                <c:pt idx="4635">
                  <c:v>4.1019233999991354</c:v>
                </c:pt>
                <c:pt idx="4636">
                  <c:v>4.1019022399991352</c:v>
                </c:pt>
                <c:pt idx="4637">
                  <c:v>4.101881079999135</c:v>
                </c:pt>
                <c:pt idx="4638">
                  <c:v>4.1018599199991348</c:v>
                </c:pt>
                <c:pt idx="4639">
                  <c:v>4.1018387599991346</c:v>
                </c:pt>
                <c:pt idx="4640">
                  <c:v>4.1018175999991344</c:v>
                </c:pt>
                <c:pt idx="4641">
                  <c:v>4.1017964399991342</c:v>
                </c:pt>
                <c:pt idx="4642">
                  <c:v>4.101775279999134</c:v>
                </c:pt>
                <c:pt idx="4643">
                  <c:v>4.1017541199991339</c:v>
                </c:pt>
                <c:pt idx="4644">
                  <c:v>4.1017329599991337</c:v>
                </c:pt>
                <c:pt idx="4645">
                  <c:v>4.1017117999991335</c:v>
                </c:pt>
                <c:pt idx="4646">
                  <c:v>4.1016906399991333</c:v>
                </c:pt>
                <c:pt idx="4647">
                  <c:v>4.1016694799991331</c:v>
                </c:pt>
                <c:pt idx="4648">
                  <c:v>4.1016483199991329</c:v>
                </c:pt>
                <c:pt idx="4649">
                  <c:v>4.1016271599991327</c:v>
                </c:pt>
                <c:pt idx="4650">
                  <c:v>4.1016059999991326</c:v>
                </c:pt>
                <c:pt idx="4651">
                  <c:v>4.1015848399991324</c:v>
                </c:pt>
                <c:pt idx="4652">
                  <c:v>4.1015636799991322</c:v>
                </c:pt>
                <c:pt idx="4653">
                  <c:v>4.101542519999132</c:v>
                </c:pt>
                <c:pt idx="4654">
                  <c:v>4.1015213599991318</c:v>
                </c:pt>
                <c:pt idx="4655">
                  <c:v>4.1015001999991316</c:v>
                </c:pt>
                <c:pt idx="4656">
                  <c:v>4.1014790399991314</c:v>
                </c:pt>
                <c:pt idx="4657">
                  <c:v>4.1014578799991313</c:v>
                </c:pt>
                <c:pt idx="4658">
                  <c:v>4.1014367199991311</c:v>
                </c:pt>
                <c:pt idx="4659">
                  <c:v>4.1014155599991309</c:v>
                </c:pt>
                <c:pt idx="4660">
                  <c:v>4.1013943999991307</c:v>
                </c:pt>
                <c:pt idx="4661">
                  <c:v>4.1013732399991305</c:v>
                </c:pt>
                <c:pt idx="4662">
                  <c:v>4.1013520799991303</c:v>
                </c:pt>
                <c:pt idx="4663">
                  <c:v>4.1013309199991301</c:v>
                </c:pt>
                <c:pt idx="4664">
                  <c:v>4.1013097599991299</c:v>
                </c:pt>
                <c:pt idx="4665">
                  <c:v>4.1012885999991298</c:v>
                </c:pt>
                <c:pt idx="4666">
                  <c:v>4.1012674399991296</c:v>
                </c:pt>
                <c:pt idx="4667">
                  <c:v>4.1012462799991294</c:v>
                </c:pt>
                <c:pt idx="4668">
                  <c:v>4.1012251199991292</c:v>
                </c:pt>
                <c:pt idx="4669">
                  <c:v>4.101203959999129</c:v>
                </c:pt>
                <c:pt idx="4670">
                  <c:v>4.1011827999991288</c:v>
                </c:pt>
                <c:pt idx="4671">
                  <c:v>4.1011616399991286</c:v>
                </c:pt>
                <c:pt idx="4672">
                  <c:v>4.1011404799991285</c:v>
                </c:pt>
                <c:pt idx="4673">
                  <c:v>4.1011193199991283</c:v>
                </c:pt>
                <c:pt idx="4674">
                  <c:v>4.1010981599991281</c:v>
                </c:pt>
                <c:pt idx="4675">
                  <c:v>4.1010769999991279</c:v>
                </c:pt>
                <c:pt idx="4676">
                  <c:v>4.1010558399991277</c:v>
                </c:pt>
                <c:pt idx="4677">
                  <c:v>4.1010346799991275</c:v>
                </c:pt>
                <c:pt idx="4678">
                  <c:v>4.1010135199991273</c:v>
                </c:pt>
                <c:pt idx="4679">
                  <c:v>4.1009923599991271</c:v>
                </c:pt>
                <c:pt idx="4680">
                  <c:v>4.100971199999127</c:v>
                </c:pt>
                <c:pt idx="4681">
                  <c:v>4.1009500399991268</c:v>
                </c:pt>
                <c:pt idx="4682">
                  <c:v>4.1009288799991266</c:v>
                </c:pt>
                <c:pt idx="4683">
                  <c:v>4.1009077199991264</c:v>
                </c:pt>
                <c:pt idx="4684">
                  <c:v>4.1008865599991262</c:v>
                </c:pt>
                <c:pt idx="4685">
                  <c:v>4.100865399999126</c:v>
                </c:pt>
                <c:pt idx="4686">
                  <c:v>4.1008442399991258</c:v>
                </c:pt>
                <c:pt idx="4687">
                  <c:v>4.1008230799991257</c:v>
                </c:pt>
                <c:pt idx="4688">
                  <c:v>4.1008019199991255</c:v>
                </c:pt>
                <c:pt idx="4689">
                  <c:v>4.1007807599991253</c:v>
                </c:pt>
                <c:pt idx="4690">
                  <c:v>4.1007595999991251</c:v>
                </c:pt>
                <c:pt idx="4691">
                  <c:v>4.1007384399991249</c:v>
                </c:pt>
                <c:pt idx="4692">
                  <c:v>4.1007172799991247</c:v>
                </c:pt>
                <c:pt idx="4693">
                  <c:v>4.1006961199991245</c:v>
                </c:pt>
                <c:pt idx="4694">
                  <c:v>4.1006749599991243</c:v>
                </c:pt>
                <c:pt idx="4695">
                  <c:v>4.1006537999991242</c:v>
                </c:pt>
                <c:pt idx="4696">
                  <c:v>4.100632639999124</c:v>
                </c:pt>
                <c:pt idx="4697">
                  <c:v>4.1006114799991238</c:v>
                </c:pt>
                <c:pt idx="4698">
                  <c:v>4.1005903199991236</c:v>
                </c:pt>
                <c:pt idx="4699">
                  <c:v>4.1005691599991234</c:v>
                </c:pt>
                <c:pt idx="4700">
                  <c:v>4.1005479999991232</c:v>
                </c:pt>
                <c:pt idx="4701">
                  <c:v>4.100526839999123</c:v>
                </c:pt>
                <c:pt idx="4702">
                  <c:v>4.1005056799991229</c:v>
                </c:pt>
                <c:pt idx="4703">
                  <c:v>4.1004845199991227</c:v>
                </c:pt>
                <c:pt idx="4704">
                  <c:v>4.1004633599991225</c:v>
                </c:pt>
                <c:pt idx="4705">
                  <c:v>4.1004421999991223</c:v>
                </c:pt>
                <c:pt idx="4706">
                  <c:v>4.1004210399991221</c:v>
                </c:pt>
                <c:pt idx="4707">
                  <c:v>4.1003998799991219</c:v>
                </c:pt>
                <c:pt idx="4708">
                  <c:v>4.1003787199991217</c:v>
                </c:pt>
                <c:pt idx="4709">
                  <c:v>4.1003575599991215</c:v>
                </c:pt>
                <c:pt idx="4710">
                  <c:v>4.1003363999991214</c:v>
                </c:pt>
                <c:pt idx="4711">
                  <c:v>4.1003152399991212</c:v>
                </c:pt>
                <c:pt idx="4712">
                  <c:v>4.100294079999121</c:v>
                </c:pt>
                <c:pt idx="4713">
                  <c:v>4.1002729199991208</c:v>
                </c:pt>
                <c:pt idx="4714">
                  <c:v>4.1002517599991206</c:v>
                </c:pt>
                <c:pt idx="4715">
                  <c:v>4.1002305999991204</c:v>
                </c:pt>
                <c:pt idx="4716">
                  <c:v>4.1002094399991202</c:v>
                </c:pt>
                <c:pt idx="4717">
                  <c:v>4.1001882799991201</c:v>
                </c:pt>
                <c:pt idx="4718">
                  <c:v>4.1001671199991199</c:v>
                </c:pt>
                <c:pt idx="4719">
                  <c:v>4.1001459599991197</c:v>
                </c:pt>
                <c:pt idx="4720">
                  <c:v>4.1001247999991195</c:v>
                </c:pt>
                <c:pt idx="4721">
                  <c:v>4.1001036399991193</c:v>
                </c:pt>
                <c:pt idx="4722">
                  <c:v>4.1000824799991191</c:v>
                </c:pt>
                <c:pt idx="4723">
                  <c:v>4.1000613199991189</c:v>
                </c:pt>
                <c:pt idx="4724">
                  <c:v>4.1000401599991187</c:v>
                </c:pt>
                <c:pt idx="4725">
                  <c:v>4.1000189999991186</c:v>
                </c:pt>
                <c:pt idx="4726">
                  <c:v>4.0999978399991184</c:v>
                </c:pt>
                <c:pt idx="4727">
                  <c:v>4.0999766799991182</c:v>
                </c:pt>
                <c:pt idx="4728">
                  <c:v>4.099955519999118</c:v>
                </c:pt>
                <c:pt idx="4729">
                  <c:v>4.0999343599991178</c:v>
                </c:pt>
                <c:pt idx="4730">
                  <c:v>4.0999131999991176</c:v>
                </c:pt>
                <c:pt idx="4731">
                  <c:v>4.0998920399991174</c:v>
                </c:pt>
                <c:pt idx="4732">
                  <c:v>4.0998708799991173</c:v>
                </c:pt>
                <c:pt idx="4733">
                  <c:v>4.0998497199991171</c:v>
                </c:pt>
                <c:pt idx="4734">
                  <c:v>4.0998285599991169</c:v>
                </c:pt>
                <c:pt idx="4735">
                  <c:v>4.0998073999991167</c:v>
                </c:pt>
                <c:pt idx="4736">
                  <c:v>4.0997862399991165</c:v>
                </c:pt>
                <c:pt idx="4737">
                  <c:v>4.0997650799991163</c:v>
                </c:pt>
                <c:pt idx="4738">
                  <c:v>4.0997439199991161</c:v>
                </c:pt>
                <c:pt idx="4739">
                  <c:v>4.099722759999116</c:v>
                </c:pt>
                <c:pt idx="4740">
                  <c:v>4.0997015999991158</c:v>
                </c:pt>
                <c:pt idx="4741">
                  <c:v>4.0996804399991156</c:v>
                </c:pt>
                <c:pt idx="4742">
                  <c:v>4.0996592799991154</c:v>
                </c:pt>
                <c:pt idx="4743">
                  <c:v>4.0996381199991152</c:v>
                </c:pt>
                <c:pt idx="4744">
                  <c:v>4.099616959999115</c:v>
                </c:pt>
                <c:pt idx="4745">
                  <c:v>4.0995957999991148</c:v>
                </c:pt>
                <c:pt idx="4746">
                  <c:v>4.0995746399991146</c:v>
                </c:pt>
                <c:pt idx="4747">
                  <c:v>4.0995534799991145</c:v>
                </c:pt>
                <c:pt idx="4748">
                  <c:v>4.0995323199991143</c:v>
                </c:pt>
                <c:pt idx="4749">
                  <c:v>4.0995111599991141</c:v>
                </c:pt>
                <c:pt idx="4750">
                  <c:v>4.0994899999991139</c:v>
                </c:pt>
                <c:pt idx="4751">
                  <c:v>4.0994688399991137</c:v>
                </c:pt>
                <c:pt idx="4752">
                  <c:v>4.0994476799991135</c:v>
                </c:pt>
                <c:pt idx="4753">
                  <c:v>4.0994265199991133</c:v>
                </c:pt>
                <c:pt idx="4754">
                  <c:v>4.0994053599991132</c:v>
                </c:pt>
                <c:pt idx="4755">
                  <c:v>4.099384199999113</c:v>
                </c:pt>
                <c:pt idx="4756">
                  <c:v>4.0993630399991128</c:v>
                </c:pt>
                <c:pt idx="4757">
                  <c:v>4.0993418799991126</c:v>
                </c:pt>
                <c:pt idx="4758">
                  <c:v>4.0993207199991124</c:v>
                </c:pt>
                <c:pt idx="4759">
                  <c:v>4.0992995599991122</c:v>
                </c:pt>
                <c:pt idx="4760">
                  <c:v>4.099278399999112</c:v>
                </c:pt>
                <c:pt idx="4761">
                  <c:v>4.0992572399991118</c:v>
                </c:pt>
                <c:pt idx="4762">
                  <c:v>4.0992360799991117</c:v>
                </c:pt>
                <c:pt idx="4763">
                  <c:v>4.0992149199991115</c:v>
                </c:pt>
                <c:pt idx="4764">
                  <c:v>4.0991937599991113</c:v>
                </c:pt>
                <c:pt idx="4765">
                  <c:v>4.0991725999991111</c:v>
                </c:pt>
                <c:pt idx="4766">
                  <c:v>4.0991514399991109</c:v>
                </c:pt>
                <c:pt idx="4767">
                  <c:v>4.0991302799991107</c:v>
                </c:pt>
                <c:pt idx="4768">
                  <c:v>4.0991091199991105</c:v>
                </c:pt>
                <c:pt idx="4769">
                  <c:v>4.0990879599991104</c:v>
                </c:pt>
                <c:pt idx="4770">
                  <c:v>4.0990667999991102</c:v>
                </c:pt>
                <c:pt idx="4771">
                  <c:v>4.09904563999911</c:v>
                </c:pt>
                <c:pt idx="4772">
                  <c:v>4.0990244799991098</c:v>
                </c:pt>
                <c:pt idx="4773">
                  <c:v>4.0990033199991096</c:v>
                </c:pt>
                <c:pt idx="4774">
                  <c:v>4.0989821599991094</c:v>
                </c:pt>
                <c:pt idx="4775">
                  <c:v>4.0989609999991092</c:v>
                </c:pt>
                <c:pt idx="4776">
                  <c:v>4.098939839999109</c:v>
                </c:pt>
                <c:pt idx="4777">
                  <c:v>4.0989186799991089</c:v>
                </c:pt>
                <c:pt idx="4778">
                  <c:v>4.0988975199991087</c:v>
                </c:pt>
                <c:pt idx="4779">
                  <c:v>4.0988763599991085</c:v>
                </c:pt>
                <c:pt idx="4780">
                  <c:v>4.0988551999991083</c:v>
                </c:pt>
                <c:pt idx="4781">
                  <c:v>4.0988340399991081</c:v>
                </c:pt>
                <c:pt idx="4782">
                  <c:v>4.0988128799991079</c:v>
                </c:pt>
                <c:pt idx="4783">
                  <c:v>4.0987917199991077</c:v>
                </c:pt>
                <c:pt idx="4784">
                  <c:v>4.0987705599991076</c:v>
                </c:pt>
                <c:pt idx="4785">
                  <c:v>4.0987493999991074</c:v>
                </c:pt>
                <c:pt idx="4786">
                  <c:v>4.0987282399991072</c:v>
                </c:pt>
                <c:pt idx="4787">
                  <c:v>4.098707079999107</c:v>
                </c:pt>
                <c:pt idx="4788">
                  <c:v>4.0986859199991068</c:v>
                </c:pt>
                <c:pt idx="4789">
                  <c:v>4.0986647599991066</c:v>
                </c:pt>
                <c:pt idx="4790">
                  <c:v>4.0986435999991064</c:v>
                </c:pt>
                <c:pt idx="4791">
                  <c:v>4.0986224399991062</c:v>
                </c:pt>
                <c:pt idx="4792">
                  <c:v>4.0986012799991061</c:v>
                </c:pt>
                <c:pt idx="4793">
                  <c:v>4.0985801199991059</c:v>
                </c:pt>
                <c:pt idx="4794">
                  <c:v>4.0985589599991057</c:v>
                </c:pt>
                <c:pt idx="4795">
                  <c:v>4.0985377999991055</c:v>
                </c:pt>
                <c:pt idx="4796">
                  <c:v>4.0985166399991053</c:v>
                </c:pt>
                <c:pt idx="4797">
                  <c:v>4.0984954799991051</c:v>
                </c:pt>
                <c:pt idx="4798">
                  <c:v>4.0984743199991049</c:v>
                </c:pt>
                <c:pt idx="4799">
                  <c:v>4.0984531599991048</c:v>
                </c:pt>
                <c:pt idx="4800">
                  <c:v>4.0984319999991046</c:v>
                </c:pt>
                <c:pt idx="4801">
                  <c:v>4.0984108399991044</c:v>
                </c:pt>
                <c:pt idx="4802">
                  <c:v>4.0983896799991042</c:v>
                </c:pt>
                <c:pt idx="4803">
                  <c:v>4.098368519999104</c:v>
                </c:pt>
                <c:pt idx="4804">
                  <c:v>4.0983473599991038</c:v>
                </c:pt>
                <c:pt idx="4805">
                  <c:v>4.0983261999991036</c:v>
                </c:pt>
                <c:pt idx="4806">
                  <c:v>4.0983050399991034</c:v>
                </c:pt>
                <c:pt idx="4807">
                  <c:v>4.0982838799991033</c:v>
                </c:pt>
                <c:pt idx="4808">
                  <c:v>4.0982627199991031</c:v>
                </c:pt>
                <c:pt idx="4809">
                  <c:v>4.0982415599991029</c:v>
                </c:pt>
                <c:pt idx="4810">
                  <c:v>4.0982203999991027</c:v>
                </c:pt>
                <c:pt idx="4811">
                  <c:v>4.0981992399991025</c:v>
                </c:pt>
                <c:pt idx="4812">
                  <c:v>4.0981780799991023</c:v>
                </c:pt>
                <c:pt idx="4813">
                  <c:v>4.0981569199991021</c:v>
                </c:pt>
                <c:pt idx="4814">
                  <c:v>4.098135759999102</c:v>
                </c:pt>
                <c:pt idx="4815">
                  <c:v>4.0981145999991018</c:v>
                </c:pt>
                <c:pt idx="4816">
                  <c:v>4.0980934399991016</c:v>
                </c:pt>
                <c:pt idx="4817">
                  <c:v>4.0980722799991014</c:v>
                </c:pt>
                <c:pt idx="4818">
                  <c:v>4.0980511199991012</c:v>
                </c:pt>
                <c:pt idx="4819">
                  <c:v>4.098029959999101</c:v>
                </c:pt>
                <c:pt idx="4820">
                  <c:v>4.0980087999991008</c:v>
                </c:pt>
                <c:pt idx="4821">
                  <c:v>4.0979876399991007</c:v>
                </c:pt>
                <c:pt idx="4822">
                  <c:v>4.0979664799991005</c:v>
                </c:pt>
                <c:pt idx="4823">
                  <c:v>4.0979453199991003</c:v>
                </c:pt>
                <c:pt idx="4824">
                  <c:v>4.0979241599991001</c:v>
                </c:pt>
                <c:pt idx="4825">
                  <c:v>4.0979029999990999</c:v>
                </c:pt>
                <c:pt idx="4826">
                  <c:v>4.0978818399990997</c:v>
                </c:pt>
                <c:pt idx="4827">
                  <c:v>4.0978606799990995</c:v>
                </c:pt>
                <c:pt idx="4828">
                  <c:v>4.0978395199990993</c:v>
                </c:pt>
                <c:pt idx="4829">
                  <c:v>4.0978183599990992</c:v>
                </c:pt>
                <c:pt idx="4830">
                  <c:v>4.097797199999099</c:v>
                </c:pt>
                <c:pt idx="4831">
                  <c:v>4.0977760399990988</c:v>
                </c:pt>
                <c:pt idx="4832">
                  <c:v>4.0977548799990986</c:v>
                </c:pt>
                <c:pt idx="4833">
                  <c:v>4.0977337199990984</c:v>
                </c:pt>
                <c:pt idx="4834">
                  <c:v>4.0977125599990982</c:v>
                </c:pt>
                <c:pt idx="4835">
                  <c:v>4.097691399999098</c:v>
                </c:pt>
                <c:pt idx="4836">
                  <c:v>4.0976702399990979</c:v>
                </c:pt>
                <c:pt idx="4837">
                  <c:v>4.0976490799990977</c:v>
                </c:pt>
                <c:pt idx="4838">
                  <c:v>4.0976279199990975</c:v>
                </c:pt>
                <c:pt idx="4839">
                  <c:v>4.0976067599990973</c:v>
                </c:pt>
                <c:pt idx="4840">
                  <c:v>4.0975855999990971</c:v>
                </c:pt>
                <c:pt idx="4841">
                  <c:v>4.0975644399990969</c:v>
                </c:pt>
                <c:pt idx="4842">
                  <c:v>4.0975432799990967</c:v>
                </c:pt>
                <c:pt idx="4843">
                  <c:v>4.0975221199990965</c:v>
                </c:pt>
                <c:pt idx="4844">
                  <c:v>4.0975009599990964</c:v>
                </c:pt>
                <c:pt idx="4845">
                  <c:v>4.0974797999990962</c:v>
                </c:pt>
                <c:pt idx="4846">
                  <c:v>4.097458639999096</c:v>
                </c:pt>
                <c:pt idx="4847">
                  <c:v>4.0974374799990958</c:v>
                </c:pt>
                <c:pt idx="4848">
                  <c:v>4.0974163199990956</c:v>
                </c:pt>
                <c:pt idx="4849">
                  <c:v>4.0973951599990954</c:v>
                </c:pt>
                <c:pt idx="4850">
                  <c:v>4.0973739999990952</c:v>
                </c:pt>
                <c:pt idx="4851">
                  <c:v>4.0973528399990951</c:v>
                </c:pt>
                <c:pt idx="4852">
                  <c:v>4.0973316799990949</c:v>
                </c:pt>
                <c:pt idx="4853">
                  <c:v>4.0973105199990947</c:v>
                </c:pt>
                <c:pt idx="4854">
                  <c:v>4.0972893599990945</c:v>
                </c:pt>
                <c:pt idx="4855">
                  <c:v>4.0972681999990943</c:v>
                </c:pt>
                <c:pt idx="4856">
                  <c:v>4.0972470399990941</c:v>
                </c:pt>
                <c:pt idx="4857">
                  <c:v>4.0972258799990939</c:v>
                </c:pt>
                <c:pt idx="4858">
                  <c:v>4.0972047199990937</c:v>
                </c:pt>
                <c:pt idx="4859">
                  <c:v>4.0971835599990936</c:v>
                </c:pt>
                <c:pt idx="4860">
                  <c:v>4.0971623999990934</c:v>
                </c:pt>
                <c:pt idx="4861">
                  <c:v>4.0971412399990932</c:v>
                </c:pt>
                <c:pt idx="4862">
                  <c:v>4.097120079999093</c:v>
                </c:pt>
                <c:pt idx="4863">
                  <c:v>4.0970989199990928</c:v>
                </c:pt>
                <c:pt idx="4864">
                  <c:v>4.0970777599990926</c:v>
                </c:pt>
                <c:pt idx="4865">
                  <c:v>4.0970565999990924</c:v>
                </c:pt>
                <c:pt idx="4866">
                  <c:v>4.0970354399990923</c:v>
                </c:pt>
                <c:pt idx="4867">
                  <c:v>4.0970142799990921</c:v>
                </c:pt>
                <c:pt idx="4868">
                  <c:v>4.0969931199990919</c:v>
                </c:pt>
                <c:pt idx="4869">
                  <c:v>4.0969719599990917</c:v>
                </c:pt>
                <c:pt idx="4870">
                  <c:v>4.0969507999990915</c:v>
                </c:pt>
                <c:pt idx="4871">
                  <c:v>4.0969296399990913</c:v>
                </c:pt>
                <c:pt idx="4872">
                  <c:v>4.0969084799990911</c:v>
                </c:pt>
                <c:pt idx="4873">
                  <c:v>4.0968873199990909</c:v>
                </c:pt>
                <c:pt idx="4874">
                  <c:v>4.0968661599990908</c:v>
                </c:pt>
                <c:pt idx="4875">
                  <c:v>4.0968449999990906</c:v>
                </c:pt>
                <c:pt idx="4876">
                  <c:v>4.0968238399990904</c:v>
                </c:pt>
                <c:pt idx="4877">
                  <c:v>4.0968026799990902</c:v>
                </c:pt>
                <c:pt idx="4878">
                  <c:v>4.09678151999909</c:v>
                </c:pt>
                <c:pt idx="4879">
                  <c:v>4.0967603599990898</c:v>
                </c:pt>
                <c:pt idx="4880">
                  <c:v>4.0967391999990896</c:v>
                </c:pt>
                <c:pt idx="4881">
                  <c:v>4.0967180399990895</c:v>
                </c:pt>
                <c:pt idx="4882">
                  <c:v>4.0966968799990893</c:v>
                </c:pt>
                <c:pt idx="4883">
                  <c:v>4.0966757199990891</c:v>
                </c:pt>
                <c:pt idx="4884">
                  <c:v>4.0966545599990889</c:v>
                </c:pt>
                <c:pt idx="4885">
                  <c:v>4.0966333999990887</c:v>
                </c:pt>
                <c:pt idx="4886">
                  <c:v>4.0966122399990885</c:v>
                </c:pt>
                <c:pt idx="4887">
                  <c:v>4.0965910799990883</c:v>
                </c:pt>
                <c:pt idx="4888">
                  <c:v>4.0965699199990881</c:v>
                </c:pt>
                <c:pt idx="4889">
                  <c:v>4.096548759999088</c:v>
                </c:pt>
                <c:pt idx="4890">
                  <c:v>4.0965275999990878</c:v>
                </c:pt>
                <c:pt idx="4891">
                  <c:v>4.0965064399990876</c:v>
                </c:pt>
                <c:pt idx="4892">
                  <c:v>4.0964852799990874</c:v>
                </c:pt>
                <c:pt idx="4893">
                  <c:v>4.0964641199990872</c:v>
                </c:pt>
                <c:pt idx="4894">
                  <c:v>4.096442959999087</c:v>
                </c:pt>
                <c:pt idx="4895">
                  <c:v>4.0964217999990868</c:v>
                </c:pt>
                <c:pt idx="4896">
                  <c:v>4.0964006399990867</c:v>
                </c:pt>
                <c:pt idx="4897">
                  <c:v>4.0963794799990865</c:v>
                </c:pt>
                <c:pt idx="4898">
                  <c:v>4.0963583199990863</c:v>
                </c:pt>
                <c:pt idx="4899">
                  <c:v>4.0963371599990861</c:v>
                </c:pt>
                <c:pt idx="4900">
                  <c:v>4.0963159999990859</c:v>
                </c:pt>
                <c:pt idx="4901">
                  <c:v>4.0962948399990857</c:v>
                </c:pt>
                <c:pt idx="4902">
                  <c:v>4.0962736799990855</c:v>
                </c:pt>
                <c:pt idx="4903">
                  <c:v>4.0962525199990854</c:v>
                </c:pt>
                <c:pt idx="4904">
                  <c:v>4.0962313599990852</c:v>
                </c:pt>
                <c:pt idx="4905">
                  <c:v>4.096210199999085</c:v>
                </c:pt>
                <c:pt idx="4906">
                  <c:v>4.0961890399990848</c:v>
                </c:pt>
                <c:pt idx="4907">
                  <c:v>4.0961678799990846</c:v>
                </c:pt>
                <c:pt idx="4908">
                  <c:v>4.0961467199990844</c:v>
                </c:pt>
                <c:pt idx="4909">
                  <c:v>4.0961255599990842</c:v>
                </c:pt>
                <c:pt idx="4910">
                  <c:v>4.096104399999084</c:v>
                </c:pt>
                <c:pt idx="4911">
                  <c:v>4.0960832399990839</c:v>
                </c:pt>
                <c:pt idx="4912">
                  <c:v>4.0960620799990837</c:v>
                </c:pt>
                <c:pt idx="4913">
                  <c:v>4.0960409199990835</c:v>
                </c:pt>
                <c:pt idx="4914">
                  <c:v>4.0960197599990833</c:v>
                </c:pt>
                <c:pt idx="4915">
                  <c:v>4.0959985999990831</c:v>
                </c:pt>
                <c:pt idx="4916">
                  <c:v>4.0959774399990829</c:v>
                </c:pt>
                <c:pt idx="4917">
                  <c:v>4.0959562799990827</c:v>
                </c:pt>
                <c:pt idx="4918">
                  <c:v>4.0959351199990826</c:v>
                </c:pt>
                <c:pt idx="4919">
                  <c:v>4.0959139599990824</c:v>
                </c:pt>
                <c:pt idx="4920">
                  <c:v>4.0958927999990822</c:v>
                </c:pt>
                <c:pt idx="4921">
                  <c:v>4.095871639999082</c:v>
                </c:pt>
                <c:pt idx="4922">
                  <c:v>4.0958504799990818</c:v>
                </c:pt>
                <c:pt idx="4923">
                  <c:v>4.0958293199990816</c:v>
                </c:pt>
                <c:pt idx="4924">
                  <c:v>4.0958081599990814</c:v>
                </c:pt>
                <c:pt idx="4925">
                  <c:v>4.0957869999990812</c:v>
                </c:pt>
                <c:pt idx="4926">
                  <c:v>4.0957658399990811</c:v>
                </c:pt>
                <c:pt idx="4927">
                  <c:v>4.0957446799990809</c:v>
                </c:pt>
                <c:pt idx="4928">
                  <c:v>4.0957235199990807</c:v>
                </c:pt>
                <c:pt idx="4929">
                  <c:v>4.0957023599990805</c:v>
                </c:pt>
                <c:pt idx="4930">
                  <c:v>4.0956811999990803</c:v>
                </c:pt>
                <c:pt idx="4931">
                  <c:v>4.0956600399990801</c:v>
                </c:pt>
                <c:pt idx="4932">
                  <c:v>4.0956388799990799</c:v>
                </c:pt>
                <c:pt idx="4933">
                  <c:v>4.0956177199990798</c:v>
                </c:pt>
                <c:pt idx="4934">
                  <c:v>4.0955965599990796</c:v>
                </c:pt>
                <c:pt idx="4935">
                  <c:v>4.0955753999990794</c:v>
                </c:pt>
                <c:pt idx="4936">
                  <c:v>4.0955542399990792</c:v>
                </c:pt>
                <c:pt idx="4937">
                  <c:v>4.095533079999079</c:v>
                </c:pt>
                <c:pt idx="4938">
                  <c:v>4.0955119199990788</c:v>
                </c:pt>
                <c:pt idx="4939">
                  <c:v>4.0954907599990786</c:v>
                </c:pt>
                <c:pt idx="4940">
                  <c:v>4.0954695999990784</c:v>
                </c:pt>
                <c:pt idx="4941">
                  <c:v>4.0954484399990783</c:v>
                </c:pt>
                <c:pt idx="4942">
                  <c:v>4.0954272799990781</c:v>
                </c:pt>
                <c:pt idx="4943">
                  <c:v>4.0954061199990779</c:v>
                </c:pt>
                <c:pt idx="4944">
                  <c:v>4.0953849599990777</c:v>
                </c:pt>
                <c:pt idx="4945">
                  <c:v>4.0953637999990775</c:v>
                </c:pt>
                <c:pt idx="4946">
                  <c:v>4.0953426399990773</c:v>
                </c:pt>
                <c:pt idx="4947">
                  <c:v>4.0953214799990771</c:v>
                </c:pt>
                <c:pt idx="4948">
                  <c:v>4.095300319999077</c:v>
                </c:pt>
                <c:pt idx="4949">
                  <c:v>4.0952791599990768</c:v>
                </c:pt>
                <c:pt idx="4950">
                  <c:v>4.0952579999990766</c:v>
                </c:pt>
                <c:pt idx="4951">
                  <c:v>4.0952368399990764</c:v>
                </c:pt>
                <c:pt idx="4952">
                  <c:v>4.0952156799990762</c:v>
                </c:pt>
                <c:pt idx="4953">
                  <c:v>4.095194519999076</c:v>
                </c:pt>
                <c:pt idx="4954">
                  <c:v>4.0951733599990758</c:v>
                </c:pt>
                <c:pt idx="4955">
                  <c:v>4.0951521999990756</c:v>
                </c:pt>
                <c:pt idx="4956">
                  <c:v>4.0951310399990755</c:v>
                </c:pt>
                <c:pt idx="4957">
                  <c:v>4.0951098799990753</c:v>
                </c:pt>
                <c:pt idx="4958">
                  <c:v>4.0950887199990751</c:v>
                </c:pt>
                <c:pt idx="4959">
                  <c:v>4.0950675599990749</c:v>
                </c:pt>
                <c:pt idx="4960">
                  <c:v>4.0950463999990747</c:v>
                </c:pt>
                <c:pt idx="4961">
                  <c:v>4.0950252399990745</c:v>
                </c:pt>
                <c:pt idx="4962">
                  <c:v>4.0950040799990743</c:v>
                </c:pt>
                <c:pt idx="4963">
                  <c:v>4.0949829199990742</c:v>
                </c:pt>
                <c:pt idx="4964">
                  <c:v>4.094961759999074</c:v>
                </c:pt>
                <c:pt idx="4965">
                  <c:v>4.0949405999990738</c:v>
                </c:pt>
                <c:pt idx="4966">
                  <c:v>4.0949194399990736</c:v>
                </c:pt>
                <c:pt idx="4967">
                  <c:v>4.0948982799990734</c:v>
                </c:pt>
                <c:pt idx="4968">
                  <c:v>4.0948771199990732</c:v>
                </c:pt>
                <c:pt idx="4969">
                  <c:v>4.094855959999073</c:v>
                </c:pt>
                <c:pt idx="4970">
                  <c:v>4.0948347999990728</c:v>
                </c:pt>
                <c:pt idx="4971">
                  <c:v>4.0948136399990727</c:v>
                </c:pt>
                <c:pt idx="4972">
                  <c:v>4.0947924799990725</c:v>
                </c:pt>
                <c:pt idx="4973">
                  <c:v>4.0947713199990723</c:v>
                </c:pt>
                <c:pt idx="4974">
                  <c:v>4.0947501599990721</c:v>
                </c:pt>
                <c:pt idx="4975">
                  <c:v>4.0947289999990719</c:v>
                </c:pt>
                <c:pt idx="4976">
                  <c:v>4.0947078399990717</c:v>
                </c:pt>
                <c:pt idx="4977">
                  <c:v>4.0946866799990715</c:v>
                </c:pt>
                <c:pt idx="4978">
                  <c:v>4.0946655199990714</c:v>
                </c:pt>
                <c:pt idx="4979">
                  <c:v>4.0946443599990712</c:v>
                </c:pt>
                <c:pt idx="4980">
                  <c:v>4.094623199999071</c:v>
                </c:pt>
                <c:pt idx="4981">
                  <c:v>4.0946020399990708</c:v>
                </c:pt>
                <c:pt idx="4982">
                  <c:v>4.0945808799990706</c:v>
                </c:pt>
                <c:pt idx="4983">
                  <c:v>4.0945597199990704</c:v>
                </c:pt>
                <c:pt idx="4984">
                  <c:v>4.0945385599990702</c:v>
                </c:pt>
                <c:pt idx="4985">
                  <c:v>4.0945173999990701</c:v>
                </c:pt>
                <c:pt idx="4986">
                  <c:v>4.0944962399990699</c:v>
                </c:pt>
                <c:pt idx="4987">
                  <c:v>4.0944750799990697</c:v>
                </c:pt>
                <c:pt idx="4988">
                  <c:v>4.0944539199990695</c:v>
                </c:pt>
                <c:pt idx="4989">
                  <c:v>4.0944327599990693</c:v>
                </c:pt>
                <c:pt idx="4990">
                  <c:v>4.0944115999990691</c:v>
                </c:pt>
                <c:pt idx="4991">
                  <c:v>4.0943904399990689</c:v>
                </c:pt>
                <c:pt idx="4992">
                  <c:v>4.0943692799990687</c:v>
                </c:pt>
                <c:pt idx="4993">
                  <c:v>4.0943481199990686</c:v>
                </c:pt>
                <c:pt idx="4994">
                  <c:v>4.0943269599990684</c:v>
                </c:pt>
                <c:pt idx="4995">
                  <c:v>4.0943057999990682</c:v>
                </c:pt>
                <c:pt idx="4996">
                  <c:v>4.094284639999068</c:v>
                </c:pt>
                <c:pt idx="4997">
                  <c:v>4.0942634799990678</c:v>
                </c:pt>
                <c:pt idx="4998">
                  <c:v>4.0942423199990676</c:v>
                </c:pt>
                <c:pt idx="4999">
                  <c:v>4.0942211599990674</c:v>
                </c:pt>
                <c:pt idx="5000">
                  <c:v>4.0941999999990673</c:v>
                </c:pt>
                <c:pt idx="5001">
                  <c:v>4.0941788399990671</c:v>
                </c:pt>
                <c:pt idx="5002">
                  <c:v>4.0941576799990669</c:v>
                </c:pt>
                <c:pt idx="5003">
                  <c:v>4.0941365199990667</c:v>
                </c:pt>
                <c:pt idx="5004">
                  <c:v>4.0941153599990665</c:v>
                </c:pt>
                <c:pt idx="5005">
                  <c:v>4.0940941999990663</c:v>
                </c:pt>
                <c:pt idx="5006">
                  <c:v>4.0940730399990661</c:v>
                </c:pt>
                <c:pt idx="5007">
                  <c:v>4.0940518799990659</c:v>
                </c:pt>
                <c:pt idx="5008">
                  <c:v>4.0940307199990658</c:v>
                </c:pt>
                <c:pt idx="5009">
                  <c:v>4.0940095599990656</c:v>
                </c:pt>
                <c:pt idx="5010">
                  <c:v>4.0939883999990654</c:v>
                </c:pt>
                <c:pt idx="5011">
                  <c:v>4.0939672399990652</c:v>
                </c:pt>
                <c:pt idx="5012">
                  <c:v>4.093946079999065</c:v>
                </c:pt>
                <c:pt idx="5013">
                  <c:v>4.0939249199990648</c:v>
                </c:pt>
                <c:pt idx="5014">
                  <c:v>4.0939037599990646</c:v>
                </c:pt>
                <c:pt idx="5015">
                  <c:v>4.0938825999990645</c:v>
                </c:pt>
                <c:pt idx="5016">
                  <c:v>4.0938614399990643</c:v>
                </c:pt>
                <c:pt idx="5017">
                  <c:v>4.0938402799990641</c:v>
                </c:pt>
                <c:pt idx="5018">
                  <c:v>4.0938191199990639</c:v>
                </c:pt>
                <c:pt idx="5019">
                  <c:v>4.0937979599990637</c:v>
                </c:pt>
                <c:pt idx="5020">
                  <c:v>4.0937767999990635</c:v>
                </c:pt>
                <c:pt idx="5021">
                  <c:v>4.0937556399990633</c:v>
                </c:pt>
                <c:pt idx="5022">
                  <c:v>4.0937344799990631</c:v>
                </c:pt>
                <c:pt idx="5023">
                  <c:v>4.093713319999063</c:v>
                </c:pt>
                <c:pt idx="5024">
                  <c:v>4.0936921599990628</c:v>
                </c:pt>
                <c:pt idx="5025">
                  <c:v>4.0936709999990626</c:v>
                </c:pt>
                <c:pt idx="5026">
                  <c:v>4.0936498399990624</c:v>
                </c:pt>
                <c:pt idx="5027">
                  <c:v>4.0936286799990622</c:v>
                </c:pt>
                <c:pt idx="5028">
                  <c:v>4.093607519999062</c:v>
                </c:pt>
                <c:pt idx="5029">
                  <c:v>4.0935863599990618</c:v>
                </c:pt>
                <c:pt idx="5030">
                  <c:v>4.0935651999990617</c:v>
                </c:pt>
                <c:pt idx="5031">
                  <c:v>4.0935440399990615</c:v>
                </c:pt>
                <c:pt idx="5032">
                  <c:v>4.0935228799990613</c:v>
                </c:pt>
                <c:pt idx="5033">
                  <c:v>4.0935017199990611</c:v>
                </c:pt>
                <c:pt idx="5034">
                  <c:v>4.0934805599990609</c:v>
                </c:pt>
                <c:pt idx="5035">
                  <c:v>4.0934593999990607</c:v>
                </c:pt>
                <c:pt idx="5036">
                  <c:v>4.0934382399990605</c:v>
                </c:pt>
                <c:pt idx="5037">
                  <c:v>4.0934170799990603</c:v>
                </c:pt>
                <c:pt idx="5038">
                  <c:v>4.0933959199990602</c:v>
                </c:pt>
                <c:pt idx="5039">
                  <c:v>4.09337475999906</c:v>
                </c:pt>
                <c:pt idx="5040">
                  <c:v>4.0933535999990598</c:v>
                </c:pt>
                <c:pt idx="5041">
                  <c:v>4.0933324399990596</c:v>
                </c:pt>
                <c:pt idx="5042">
                  <c:v>4.0933112799990594</c:v>
                </c:pt>
                <c:pt idx="5043">
                  <c:v>4.0932901199990592</c:v>
                </c:pt>
                <c:pt idx="5044">
                  <c:v>4.093268959999059</c:v>
                </c:pt>
                <c:pt idx="5045">
                  <c:v>4.0932477999990589</c:v>
                </c:pt>
                <c:pt idx="5046">
                  <c:v>4.0932266399990587</c:v>
                </c:pt>
                <c:pt idx="5047">
                  <c:v>4.0932054799990585</c:v>
                </c:pt>
                <c:pt idx="5048">
                  <c:v>4.0931843199990583</c:v>
                </c:pt>
                <c:pt idx="5049">
                  <c:v>4.0931631599990581</c:v>
                </c:pt>
                <c:pt idx="5050">
                  <c:v>4.0931419999990579</c:v>
                </c:pt>
                <c:pt idx="5051">
                  <c:v>4.0931208399990577</c:v>
                </c:pt>
                <c:pt idx="5052">
                  <c:v>4.0930996799990575</c:v>
                </c:pt>
                <c:pt idx="5053">
                  <c:v>4.0930785199990574</c:v>
                </c:pt>
                <c:pt idx="5054">
                  <c:v>4.0930573599990572</c:v>
                </c:pt>
                <c:pt idx="5055">
                  <c:v>4.093036199999057</c:v>
                </c:pt>
                <c:pt idx="5056">
                  <c:v>4.0930150399990568</c:v>
                </c:pt>
                <c:pt idx="5057">
                  <c:v>4.0929938799990566</c:v>
                </c:pt>
                <c:pt idx="5058">
                  <c:v>4.0929727199990564</c:v>
                </c:pt>
                <c:pt idx="5059">
                  <c:v>4.0929515599990562</c:v>
                </c:pt>
                <c:pt idx="5060">
                  <c:v>4.0929303999990561</c:v>
                </c:pt>
                <c:pt idx="5061">
                  <c:v>4.0929092399990559</c:v>
                </c:pt>
                <c:pt idx="5062">
                  <c:v>4.0928880799990557</c:v>
                </c:pt>
                <c:pt idx="5063">
                  <c:v>4.0928669199990555</c:v>
                </c:pt>
                <c:pt idx="5064">
                  <c:v>4.0928457599990553</c:v>
                </c:pt>
                <c:pt idx="5065">
                  <c:v>4.0928245999990551</c:v>
                </c:pt>
                <c:pt idx="5066">
                  <c:v>4.0928034399990549</c:v>
                </c:pt>
                <c:pt idx="5067">
                  <c:v>4.0927822799990548</c:v>
                </c:pt>
                <c:pt idx="5068">
                  <c:v>4.0927611199990546</c:v>
                </c:pt>
                <c:pt idx="5069">
                  <c:v>4.0927399599990544</c:v>
                </c:pt>
                <c:pt idx="5070">
                  <c:v>4.0927187999990542</c:v>
                </c:pt>
                <c:pt idx="5071">
                  <c:v>4.092697639999054</c:v>
                </c:pt>
                <c:pt idx="5072">
                  <c:v>4.0926764799990538</c:v>
                </c:pt>
                <c:pt idx="5073">
                  <c:v>4.0926553199990536</c:v>
                </c:pt>
                <c:pt idx="5074">
                  <c:v>4.0926341599990534</c:v>
                </c:pt>
                <c:pt idx="5075">
                  <c:v>4.0926129999990533</c:v>
                </c:pt>
                <c:pt idx="5076">
                  <c:v>4.0925918399990531</c:v>
                </c:pt>
                <c:pt idx="5077">
                  <c:v>4.0925706799990529</c:v>
                </c:pt>
                <c:pt idx="5078">
                  <c:v>4.0925495199990527</c:v>
                </c:pt>
                <c:pt idx="5079">
                  <c:v>4.0925283599990525</c:v>
                </c:pt>
                <c:pt idx="5080">
                  <c:v>4.0925071999990523</c:v>
                </c:pt>
                <c:pt idx="5081">
                  <c:v>4.0924860399990521</c:v>
                </c:pt>
                <c:pt idx="5082">
                  <c:v>4.092464879999052</c:v>
                </c:pt>
                <c:pt idx="5083">
                  <c:v>4.0924437199990518</c:v>
                </c:pt>
                <c:pt idx="5084">
                  <c:v>4.0924225599990516</c:v>
                </c:pt>
                <c:pt idx="5085">
                  <c:v>4.0924013999990514</c:v>
                </c:pt>
                <c:pt idx="5086">
                  <c:v>4.0923802399990512</c:v>
                </c:pt>
                <c:pt idx="5087">
                  <c:v>4.092359079999051</c:v>
                </c:pt>
                <c:pt idx="5088">
                  <c:v>4.0923379199990508</c:v>
                </c:pt>
                <c:pt idx="5089">
                  <c:v>4.0923167599990506</c:v>
                </c:pt>
                <c:pt idx="5090">
                  <c:v>4.0922955999990505</c:v>
                </c:pt>
                <c:pt idx="5091">
                  <c:v>4.0922744399990503</c:v>
                </c:pt>
                <c:pt idx="5092">
                  <c:v>4.0922532799990501</c:v>
                </c:pt>
                <c:pt idx="5093">
                  <c:v>4.0922321199990499</c:v>
                </c:pt>
                <c:pt idx="5094">
                  <c:v>4.0922109599990497</c:v>
                </c:pt>
                <c:pt idx="5095">
                  <c:v>4.0921897999990495</c:v>
                </c:pt>
                <c:pt idx="5096">
                  <c:v>4.0921686399990493</c:v>
                </c:pt>
                <c:pt idx="5097">
                  <c:v>4.0921474799990492</c:v>
                </c:pt>
                <c:pt idx="5098">
                  <c:v>4.092126319999049</c:v>
                </c:pt>
                <c:pt idx="5099">
                  <c:v>4.0921051599990488</c:v>
                </c:pt>
                <c:pt idx="5100">
                  <c:v>4.0920839999990486</c:v>
                </c:pt>
                <c:pt idx="5101">
                  <c:v>4.0920628399990484</c:v>
                </c:pt>
                <c:pt idx="5102">
                  <c:v>4.0920416799990482</c:v>
                </c:pt>
                <c:pt idx="5103">
                  <c:v>4.092020519999048</c:v>
                </c:pt>
                <c:pt idx="5104">
                  <c:v>4.0919993599990478</c:v>
                </c:pt>
                <c:pt idx="5105">
                  <c:v>4.0919781999990477</c:v>
                </c:pt>
                <c:pt idx="5106">
                  <c:v>4.0919570399990475</c:v>
                </c:pt>
                <c:pt idx="5107">
                  <c:v>4.0919358799990473</c:v>
                </c:pt>
                <c:pt idx="5108">
                  <c:v>4.0919147199990471</c:v>
                </c:pt>
                <c:pt idx="5109">
                  <c:v>4.0918935599990469</c:v>
                </c:pt>
                <c:pt idx="5110">
                  <c:v>4.0918723999990467</c:v>
                </c:pt>
                <c:pt idx="5111">
                  <c:v>4.0918512399990465</c:v>
                </c:pt>
                <c:pt idx="5112">
                  <c:v>4.0918300799990464</c:v>
                </c:pt>
                <c:pt idx="5113">
                  <c:v>4.0918089199990462</c:v>
                </c:pt>
                <c:pt idx="5114">
                  <c:v>4.091787759999046</c:v>
                </c:pt>
                <c:pt idx="5115">
                  <c:v>4.0917665999990458</c:v>
                </c:pt>
                <c:pt idx="5116">
                  <c:v>4.0917454399990456</c:v>
                </c:pt>
                <c:pt idx="5117">
                  <c:v>4.0917242799990454</c:v>
                </c:pt>
                <c:pt idx="5118">
                  <c:v>4.0917031199990452</c:v>
                </c:pt>
                <c:pt idx="5119">
                  <c:v>4.091681959999045</c:v>
                </c:pt>
                <c:pt idx="5120">
                  <c:v>4.0916607999990449</c:v>
                </c:pt>
                <c:pt idx="5121">
                  <c:v>4.0916396399990447</c:v>
                </c:pt>
                <c:pt idx="5122">
                  <c:v>4.0916184799990445</c:v>
                </c:pt>
                <c:pt idx="5123">
                  <c:v>4.0915973199990443</c:v>
                </c:pt>
                <c:pt idx="5124">
                  <c:v>4.0915761599990441</c:v>
                </c:pt>
                <c:pt idx="5125">
                  <c:v>4.0915549999990439</c:v>
                </c:pt>
                <c:pt idx="5126">
                  <c:v>4.0915338399990437</c:v>
                </c:pt>
                <c:pt idx="5127">
                  <c:v>4.0915126799990436</c:v>
                </c:pt>
                <c:pt idx="5128">
                  <c:v>4.0914915199990434</c:v>
                </c:pt>
                <c:pt idx="5129">
                  <c:v>4.0914703599990432</c:v>
                </c:pt>
                <c:pt idx="5130">
                  <c:v>4.091449199999043</c:v>
                </c:pt>
                <c:pt idx="5131">
                  <c:v>4.0914280399990428</c:v>
                </c:pt>
                <c:pt idx="5132">
                  <c:v>4.0914068799990426</c:v>
                </c:pt>
                <c:pt idx="5133">
                  <c:v>4.0913857199990424</c:v>
                </c:pt>
                <c:pt idx="5134">
                  <c:v>4.0913645599990422</c:v>
                </c:pt>
                <c:pt idx="5135">
                  <c:v>4.0913433999990421</c:v>
                </c:pt>
                <c:pt idx="5136">
                  <c:v>4.0913222399990419</c:v>
                </c:pt>
                <c:pt idx="5137">
                  <c:v>4.0913010799990417</c:v>
                </c:pt>
                <c:pt idx="5138">
                  <c:v>4.0912799199990415</c:v>
                </c:pt>
                <c:pt idx="5139">
                  <c:v>4.0912587599990413</c:v>
                </c:pt>
                <c:pt idx="5140">
                  <c:v>4.0912375999990411</c:v>
                </c:pt>
                <c:pt idx="5141">
                  <c:v>4.0912164399990409</c:v>
                </c:pt>
                <c:pt idx="5142">
                  <c:v>4.0911952799990408</c:v>
                </c:pt>
                <c:pt idx="5143">
                  <c:v>4.0911741199990406</c:v>
                </c:pt>
                <c:pt idx="5144">
                  <c:v>4.0911529599990404</c:v>
                </c:pt>
                <c:pt idx="5145">
                  <c:v>4.0911317999990402</c:v>
                </c:pt>
                <c:pt idx="5146">
                  <c:v>4.09111063999904</c:v>
                </c:pt>
                <c:pt idx="5147">
                  <c:v>4.0910894799990398</c:v>
                </c:pt>
                <c:pt idx="5148">
                  <c:v>4.0910683199990396</c:v>
                </c:pt>
                <c:pt idx="5149">
                  <c:v>4.0910471599990395</c:v>
                </c:pt>
                <c:pt idx="5150">
                  <c:v>4.0910259999990393</c:v>
                </c:pt>
                <c:pt idx="5151">
                  <c:v>4.0910048399990391</c:v>
                </c:pt>
                <c:pt idx="5152">
                  <c:v>4.0909836799990389</c:v>
                </c:pt>
                <c:pt idx="5153">
                  <c:v>4.0909625199990387</c:v>
                </c:pt>
                <c:pt idx="5154">
                  <c:v>4.0909413599990385</c:v>
                </c:pt>
                <c:pt idx="5155">
                  <c:v>4.0909201999990383</c:v>
                </c:pt>
                <c:pt idx="5156">
                  <c:v>4.0908990399990381</c:v>
                </c:pt>
                <c:pt idx="5157">
                  <c:v>4.090877879999038</c:v>
                </c:pt>
                <c:pt idx="5158">
                  <c:v>4.0908567199990378</c:v>
                </c:pt>
                <c:pt idx="5159">
                  <c:v>4.0908355599990376</c:v>
                </c:pt>
                <c:pt idx="5160">
                  <c:v>4.0908143999990374</c:v>
                </c:pt>
                <c:pt idx="5161">
                  <c:v>4.0907932399990372</c:v>
                </c:pt>
                <c:pt idx="5162">
                  <c:v>4.090772079999037</c:v>
                </c:pt>
                <c:pt idx="5163">
                  <c:v>4.0907509199990368</c:v>
                </c:pt>
                <c:pt idx="5164">
                  <c:v>4.0907297599990367</c:v>
                </c:pt>
                <c:pt idx="5165">
                  <c:v>4.0907085999990365</c:v>
                </c:pt>
                <c:pt idx="5166">
                  <c:v>4.0906874399990363</c:v>
                </c:pt>
                <c:pt idx="5167">
                  <c:v>4.0906662799990361</c:v>
                </c:pt>
                <c:pt idx="5168">
                  <c:v>4.0906451199990359</c:v>
                </c:pt>
                <c:pt idx="5169">
                  <c:v>4.0906239599990357</c:v>
                </c:pt>
                <c:pt idx="5170">
                  <c:v>4.0906027999990355</c:v>
                </c:pt>
                <c:pt idx="5171">
                  <c:v>4.0905816399990353</c:v>
                </c:pt>
                <c:pt idx="5172">
                  <c:v>4.0905604799990352</c:v>
                </c:pt>
                <c:pt idx="5173">
                  <c:v>4.090539319999035</c:v>
                </c:pt>
                <c:pt idx="5174">
                  <c:v>4.0905181599990348</c:v>
                </c:pt>
                <c:pt idx="5175">
                  <c:v>4.0904969999990346</c:v>
                </c:pt>
                <c:pt idx="5176">
                  <c:v>4.0904758399990344</c:v>
                </c:pt>
                <c:pt idx="5177">
                  <c:v>4.0904546799990342</c:v>
                </c:pt>
                <c:pt idx="5178">
                  <c:v>4.090433519999034</c:v>
                </c:pt>
                <c:pt idx="5179">
                  <c:v>4.0904123599990339</c:v>
                </c:pt>
                <c:pt idx="5180">
                  <c:v>4.0903911999990337</c:v>
                </c:pt>
                <c:pt idx="5181">
                  <c:v>4.0903700399990335</c:v>
                </c:pt>
                <c:pt idx="5182">
                  <c:v>4.0903488799990333</c:v>
                </c:pt>
                <c:pt idx="5183">
                  <c:v>4.0903277199990331</c:v>
                </c:pt>
                <c:pt idx="5184">
                  <c:v>4.0903065599990329</c:v>
                </c:pt>
                <c:pt idx="5185">
                  <c:v>4.0902853999990327</c:v>
                </c:pt>
                <c:pt idx="5186">
                  <c:v>4.0902642399990325</c:v>
                </c:pt>
                <c:pt idx="5187">
                  <c:v>4.0902430799990324</c:v>
                </c:pt>
                <c:pt idx="5188">
                  <c:v>4.0902219199990322</c:v>
                </c:pt>
                <c:pt idx="5189">
                  <c:v>4.090200759999032</c:v>
                </c:pt>
                <c:pt idx="5190">
                  <c:v>4.0901795999990318</c:v>
                </c:pt>
                <c:pt idx="5191">
                  <c:v>4.0901584399990316</c:v>
                </c:pt>
                <c:pt idx="5192">
                  <c:v>4.0901372799990314</c:v>
                </c:pt>
                <c:pt idx="5193">
                  <c:v>4.0901161199990312</c:v>
                </c:pt>
                <c:pt idx="5194">
                  <c:v>4.0900949599990311</c:v>
                </c:pt>
                <c:pt idx="5195">
                  <c:v>4.0900737999990309</c:v>
                </c:pt>
                <c:pt idx="5196">
                  <c:v>4.0900526399990307</c:v>
                </c:pt>
                <c:pt idx="5197">
                  <c:v>4.0900314799990305</c:v>
                </c:pt>
                <c:pt idx="5198">
                  <c:v>4.0900103199990303</c:v>
                </c:pt>
                <c:pt idx="5199">
                  <c:v>4.0899891599990301</c:v>
                </c:pt>
                <c:pt idx="5200">
                  <c:v>4.0899679999990299</c:v>
                </c:pt>
                <c:pt idx="5201">
                  <c:v>4.0899468399990297</c:v>
                </c:pt>
                <c:pt idx="5202">
                  <c:v>4.0899256799990296</c:v>
                </c:pt>
                <c:pt idx="5203">
                  <c:v>4.0899045199990294</c:v>
                </c:pt>
                <c:pt idx="5204">
                  <c:v>4.0898833599990292</c:v>
                </c:pt>
                <c:pt idx="5205">
                  <c:v>4.089862199999029</c:v>
                </c:pt>
                <c:pt idx="5206">
                  <c:v>4.0898410399990288</c:v>
                </c:pt>
                <c:pt idx="5207">
                  <c:v>4.0898198799990286</c:v>
                </c:pt>
                <c:pt idx="5208">
                  <c:v>4.0897987199990284</c:v>
                </c:pt>
                <c:pt idx="5209">
                  <c:v>4.0897775599990283</c:v>
                </c:pt>
                <c:pt idx="5210">
                  <c:v>4.0897563999990281</c:v>
                </c:pt>
                <c:pt idx="5211">
                  <c:v>4.0897352399990279</c:v>
                </c:pt>
                <c:pt idx="5212">
                  <c:v>4.0897140799990277</c:v>
                </c:pt>
                <c:pt idx="5213">
                  <c:v>4.0896929199990275</c:v>
                </c:pt>
                <c:pt idx="5214">
                  <c:v>4.0896717599990273</c:v>
                </c:pt>
                <c:pt idx="5215">
                  <c:v>4.0896505999990271</c:v>
                </c:pt>
                <c:pt idx="5216">
                  <c:v>4.0896294399990269</c:v>
                </c:pt>
                <c:pt idx="5217">
                  <c:v>4.0896082799990268</c:v>
                </c:pt>
                <c:pt idx="5218">
                  <c:v>4.0895871199990266</c:v>
                </c:pt>
                <c:pt idx="5219">
                  <c:v>4.0895659599990264</c:v>
                </c:pt>
                <c:pt idx="5220">
                  <c:v>4.0895447999990262</c:v>
                </c:pt>
                <c:pt idx="5221">
                  <c:v>4.089523639999026</c:v>
                </c:pt>
                <c:pt idx="5222">
                  <c:v>4.0895024799990258</c:v>
                </c:pt>
                <c:pt idx="5223">
                  <c:v>4.0894813199990256</c:v>
                </c:pt>
                <c:pt idx="5224">
                  <c:v>4.0894601599990255</c:v>
                </c:pt>
                <c:pt idx="5225">
                  <c:v>4.0894389999990253</c:v>
                </c:pt>
                <c:pt idx="5226">
                  <c:v>4.0894178399990251</c:v>
                </c:pt>
                <c:pt idx="5227">
                  <c:v>4.0893966799990249</c:v>
                </c:pt>
                <c:pt idx="5228">
                  <c:v>4.0893755199990247</c:v>
                </c:pt>
                <c:pt idx="5229">
                  <c:v>4.0893543599990245</c:v>
                </c:pt>
                <c:pt idx="5230">
                  <c:v>4.0893331999990243</c:v>
                </c:pt>
                <c:pt idx="5231">
                  <c:v>4.0893120399990242</c:v>
                </c:pt>
                <c:pt idx="5232">
                  <c:v>4.089290879999024</c:v>
                </c:pt>
                <c:pt idx="5233">
                  <c:v>4.0892697199990238</c:v>
                </c:pt>
                <c:pt idx="5234">
                  <c:v>4.0892485599990236</c:v>
                </c:pt>
                <c:pt idx="5235">
                  <c:v>4.0892273999990234</c:v>
                </c:pt>
                <c:pt idx="5236">
                  <c:v>4.0892062399990232</c:v>
                </c:pt>
                <c:pt idx="5237">
                  <c:v>4.089185079999023</c:v>
                </c:pt>
                <c:pt idx="5238">
                  <c:v>4.0891639199990228</c:v>
                </c:pt>
                <c:pt idx="5239">
                  <c:v>4.0891427599990227</c:v>
                </c:pt>
                <c:pt idx="5240">
                  <c:v>4.0891215999990225</c:v>
                </c:pt>
                <c:pt idx="5241">
                  <c:v>4.0891004399990223</c:v>
                </c:pt>
                <c:pt idx="5242">
                  <c:v>4.0890792799990221</c:v>
                </c:pt>
                <c:pt idx="5243">
                  <c:v>4.0890581199990219</c:v>
                </c:pt>
                <c:pt idx="5244">
                  <c:v>4.0890369599990217</c:v>
                </c:pt>
                <c:pt idx="5245">
                  <c:v>4.0890157999990215</c:v>
                </c:pt>
                <c:pt idx="5246">
                  <c:v>4.0889946399990214</c:v>
                </c:pt>
                <c:pt idx="5247">
                  <c:v>4.0889734799990212</c:v>
                </c:pt>
                <c:pt idx="5248">
                  <c:v>4.088952319999021</c:v>
                </c:pt>
                <c:pt idx="5249">
                  <c:v>4.0889311599990208</c:v>
                </c:pt>
                <c:pt idx="5250">
                  <c:v>4.0889099999990206</c:v>
                </c:pt>
                <c:pt idx="5251">
                  <c:v>4.0888888399990204</c:v>
                </c:pt>
                <c:pt idx="5252">
                  <c:v>4.0888676799990202</c:v>
                </c:pt>
                <c:pt idx="5253">
                  <c:v>4.08884651999902</c:v>
                </c:pt>
                <c:pt idx="5254">
                  <c:v>4.0888253599990199</c:v>
                </c:pt>
                <c:pt idx="5255">
                  <c:v>4.0888041999990197</c:v>
                </c:pt>
                <c:pt idx="5256">
                  <c:v>4.0887830399990195</c:v>
                </c:pt>
                <c:pt idx="5257">
                  <c:v>4.0887618799990193</c:v>
                </c:pt>
                <c:pt idx="5258">
                  <c:v>4.0887407199990191</c:v>
                </c:pt>
                <c:pt idx="5259">
                  <c:v>4.0887195599990189</c:v>
                </c:pt>
                <c:pt idx="5260">
                  <c:v>4.0886983999990187</c:v>
                </c:pt>
                <c:pt idx="5261">
                  <c:v>4.0886772399990186</c:v>
                </c:pt>
                <c:pt idx="5262">
                  <c:v>4.0886560799990184</c:v>
                </c:pt>
                <c:pt idx="5263">
                  <c:v>4.0886349199990182</c:v>
                </c:pt>
                <c:pt idx="5264">
                  <c:v>4.088613759999018</c:v>
                </c:pt>
                <c:pt idx="5265">
                  <c:v>4.0885925999990178</c:v>
                </c:pt>
                <c:pt idx="5266">
                  <c:v>4.0885714399990176</c:v>
                </c:pt>
                <c:pt idx="5267">
                  <c:v>4.0885502799990174</c:v>
                </c:pt>
                <c:pt idx="5268">
                  <c:v>4.0885291199990172</c:v>
                </c:pt>
                <c:pt idx="5269">
                  <c:v>4.0885079599990171</c:v>
                </c:pt>
                <c:pt idx="5270">
                  <c:v>4.0884867999990169</c:v>
                </c:pt>
                <c:pt idx="5271">
                  <c:v>4.0884656399990167</c:v>
                </c:pt>
                <c:pt idx="5272">
                  <c:v>4.0884444799990165</c:v>
                </c:pt>
                <c:pt idx="5273">
                  <c:v>4.0884233199990163</c:v>
                </c:pt>
                <c:pt idx="5274">
                  <c:v>4.0884021599990161</c:v>
                </c:pt>
                <c:pt idx="5275">
                  <c:v>4.0883809999990159</c:v>
                </c:pt>
                <c:pt idx="5276">
                  <c:v>4.0883598399990158</c:v>
                </c:pt>
                <c:pt idx="5277">
                  <c:v>4.0883386799990156</c:v>
                </c:pt>
                <c:pt idx="5278">
                  <c:v>4.0883175199990154</c:v>
                </c:pt>
                <c:pt idx="5279">
                  <c:v>4.0882963599990152</c:v>
                </c:pt>
                <c:pt idx="5280">
                  <c:v>4.088275199999015</c:v>
                </c:pt>
                <c:pt idx="5281">
                  <c:v>4.0882540399990148</c:v>
                </c:pt>
                <c:pt idx="5282">
                  <c:v>4.0882328799990146</c:v>
                </c:pt>
                <c:pt idx="5283">
                  <c:v>4.0882117199990144</c:v>
                </c:pt>
                <c:pt idx="5284">
                  <c:v>4.0881905599990143</c:v>
                </c:pt>
                <c:pt idx="5285">
                  <c:v>4.0881693999990141</c:v>
                </c:pt>
                <c:pt idx="5286">
                  <c:v>4.0881482399990139</c:v>
                </c:pt>
                <c:pt idx="5287">
                  <c:v>4.0881270799990137</c:v>
                </c:pt>
                <c:pt idx="5288">
                  <c:v>4.0881059199990135</c:v>
                </c:pt>
                <c:pt idx="5289">
                  <c:v>4.0880847599990133</c:v>
                </c:pt>
                <c:pt idx="5290">
                  <c:v>4.0880635999990131</c:v>
                </c:pt>
                <c:pt idx="5291">
                  <c:v>4.088042439999013</c:v>
                </c:pt>
                <c:pt idx="5292">
                  <c:v>4.0880212799990128</c:v>
                </c:pt>
                <c:pt idx="5293">
                  <c:v>4.0880001199990126</c:v>
                </c:pt>
                <c:pt idx="5294">
                  <c:v>4.0879789599990124</c:v>
                </c:pt>
                <c:pt idx="5295">
                  <c:v>4.0879577999990122</c:v>
                </c:pt>
                <c:pt idx="5296">
                  <c:v>4.087936639999012</c:v>
                </c:pt>
                <c:pt idx="5297">
                  <c:v>4.0879154799990118</c:v>
                </c:pt>
                <c:pt idx="5298">
                  <c:v>4.0878943199990116</c:v>
                </c:pt>
                <c:pt idx="5299">
                  <c:v>4.0878731599990115</c:v>
                </c:pt>
                <c:pt idx="5300">
                  <c:v>4.0878519999990113</c:v>
                </c:pt>
                <c:pt idx="5301">
                  <c:v>4.0878308399990111</c:v>
                </c:pt>
                <c:pt idx="5302">
                  <c:v>4.0878096799990109</c:v>
                </c:pt>
                <c:pt idx="5303">
                  <c:v>4.0877885199990107</c:v>
                </c:pt>
                <c:pt idx="5304">
                  <c:v>4.0877673599990105</c:v>
                </c:pt>
                <c:pt idx="5305">
                  <c:v>4.0877461999990103</c:v>
                </c:pt>
                <c:pt idx="5306">
                  <c:v>4.0877250399990102</c:v>
                </c:pt>
                <c:pt idx="5307">
                  <c:v>4.08770387999901</c:v>
                </c:pt>
                <c:pt idx="5308">
                  <c:v>4.0876827199990098</c:v>
                </c:pt>
                <c:pt idx="5309">
                  <c:v>4.0876615599990096</c:v>
                </c:pt>
                <c:pt idx="5310">
                  <c:v>4.0876403999990094</c:v>
                </c:pt>
                <c:pt idx="5311">
                  <c:v>4.0876192399990092</c:v>
                </c:pt>
                <c:pt idx="5312">
                  <c:v>4.087598079999009</c:v>
                </c:pt>
                <c:pt idx="5313">
                  <c:v>4.0875769199990089</c:v>
                </c:pt>
                <c:pt idx="5314">
                  <c:v>4.0875557599990087</c:v>
                </c:pt>
                <c:pt idx="5315">
                  <c:v>4.0875345999990085</c:v>
                </c:pt>
                <c:pt idx="5316">
                  <c:v>4.0875134399990083</c:v>
                </c:pt>
                <c:pt idx="5317">
                  <c:v>4.0874922799990081</c:v>
                </c:pt>
                <c:pt idx="5318">
                  <c:v>4.0874711199990079</c:v>
                </c:pt>
                <c:pt idx="5319">
                  <c:v>4.0874499599990077</c:v>
                </c:pt>
                <c:pt idx="5320">
                  <c:v>4.0874287999990075</c:v>
                </c:pt>
                <c:pt idx="5321">
                  <c:v>4.0874076399990074</c:v>
                </c:pt>
                <c:pt idx="5322">
                  <c:v>4.0873864799990072</c:v>
                </c:pt>
                <c:pt idx="5323">
                  <c:v>4.087365319999007</c:v>
                </c:pt>
                <c:pt idx="5324">
                  <c:v>4.0873441599990068</c:v>
                </c:pt>
                <c:pt idx="5325">
                  <c:v>4.0873229999990066</c:v>
                </c:pt>
                <c:pt idx="5326">
                  <c:v>4.0873018399990064</c:v>
                </c:pt>
                <c:pt idx="5327">
                  <c:v>4.0872806799990062</c:v>
                </c:pt>
                <c:pt idx="5328">
                  <c:v>4.0872595199990061</c:v>
                </c:pt>
                <c:pt idx="5329">
                  <c:v>4.0872383599990059</c:v>
                </c:pt>
                <c:pt idx="5330">
                  <c:v>4.0872171999990057</c:v>
                </c:pt>
                <c:pt idx="5331">
                  <c:v>4.0871960399990055</c:v>
                </c:pt>
                <c:pt idx="5332">
                  <c:v>4.0871748799990053</c:v>
                </c:pt>
                <c:pt idx="5333">
                  <c:v>4.0871537199990051</c:v>
                </c:pt>
                <c:pt idx="5334">
                  <c:v>4.0871325599990049</c:v>
                </c:pt>
                <c:pt idx="5335">
                  <c:v>4.0871113999990047</c:v>
                </c:pt>
                <c:pt idx="5336">
                  <c:v>4.0870902399990046</c:v>
                </c:pt>
                <c:pt idx="5337">
                  <c:v>4.0870690799990044</c:v>
                </c:pt>
                <c:pt idx="5338">
                  <c:v>4.0870479199990042</c:v>
                </c:pt>
                <c:pt idx="5339">
                  <c:v>4.087026759999004</c:v>
                </c:pt>
                <c:pt idx="5340">
                  <c:v>4.0870055999990038</c:v>
                </c:pt>
                <c:pt idx="5341">
                  <c:v>4.0869844399990036</c:v>
                </c:pt>
                <c:pt idx="5342">
                  <c:v>4.0869632799990034</c:v>
                </c:pt>
                <c:pt idx="5343">
                  <c:v>4.0869421199990033</c:v>
                </c:pt>
                <c:pt idx="5344">
                  <c:v>4.0869209599990031</c:v>
                </c:pt>
                <c:pt idx="5345">
                  <c:v>4.0868997999990029</c:v>
                </c:pt>
                <c:pt idx="5346">
                  <c:v>4.0868786399990027</c:v>
                </c:pt>
                <c:pt idx="5347">
                  <c:v>4.0868574799990025</c:v>
                </c:pt>
                <c:pt idx="5348">
                  <c:v>4.0868363199990023</c:v>
                </c:pt>
                <c:pt idx="5349">
                  <c:v>4.0868151599990021</c:v>
                </c:pt>
                <c:pt idx="5350">
                  <c:v>4.0867939999990019</c:v>
                </c:pt>
                <c:pt idx="5351">
                  <c:v>4.0867728399990018</c:v>
                </c:pt>
                <c:pt idx="5352">
                  <c:v>4.0867516799990016</c:v>
                </c:pt>
                <c:pt idx="5353">
                  <c:v>4.0867305199990014</c:v>
                </c:pt>
                <c:pt idx="5354">
                  <c:v>4.0867093599990012</c:v>
                </c:pt>
                <c:pt idx="5355">
                  <c:v>4.086688199999001</c:v>
                </c:pt>
                <c:pt idx="5356">
                  <c:v>4.0866670399990008</c:v>
                </c:pt>
                <c:pt idx="5357">
                  <c:v>4.0866458799990006</c:v>
                </c:pt>
                <c:pt idx="5358">
                  <c:v>4.0866247199990005</c:v>
                </c:pt>
                <c:pt idx="5359">
                  <c:v>4.0866035599990003</c:v>
                </c:pt>
                <c:pt idx="5360">
                  <c:v>4.0865823999990001</c:v>
                </c:pt>
                <c:pt idx="5361">
                  <c:v>4.0865612399989999</c:v>
                </c:pt>
                <c:pt idx="5362">
                  <c:v>4.0865400799989997</c:v>
                </c:pt>
                <c:pt idx="5363">
                  <c:v>4.0865189199989995</c:v>
                </c:pt>
                <c:pt idx="5364">
                  <c:v>4.0864977599989993</c:v>
                </c:pt>
                <c:pt idx="5365">
                  <c:v>4.0864765999989991</c:v>
                </c:pt>
                <c:pt idx="5366">
                  <c:v>4.086455439998999</c:v>
                </c:pt>
                <c:pt idx="5367">
                  <c:v>4.0864342799989988</c:v>
                </c:pt>
                <c:pt idx="5368">
                  <c:v>4.0864131199989986</c:v>
                </c:pt>
                <c:pt idx="5369">
                  <c:v>4.0863919599989984</c:v>
                </c:pt>
                <c:pt idx="5370">
                  <c:v>4.0863707999989982</c:v>
                </c:pt>
                <c:pt idx="5371">
                  <c:v>4.086349639998998</c:v>
                </c:pt>
                <c:pt idx="5372">
                  <c:v>4.0863284799989978</c:v>
                </c:pt>
                <c:pt idx="5373">
                  <c:v>4.0863073199989977</c:v>
                </c:pt>
                <c:pt idx="5374">
                  <c:v>4.0862861599989975</c:v>
                </c:pt>
                <c:pt idx="5375">
                  <c:v>4.0862649999989973</c:v>
                </c:pt>
                <c:pt idx="5376">
                  <c:v>4.0862438399989971</c:v>
                </c:pt>
                <c:pt idx="5377">
                  <c:v>4.0862226799989969</c:v>
                </c:pt>
                <c:pt idx="5378">
                  <c:v>4.0862015199989967</c:v>
                </c:pt>
                <c:pt idx="5379">
                  <c:v>4.0861803599989965</c:v>
                </c:pt>
                <c:pt idx="5380">
                  <c:v>4.0861591999989963</c:v>
                </c:pt>
                <c:pt idx="5381">
                  <c:v>4.0861380399989962</c:v>
                </c:pt>
                <c:pt idx="5382">
                  <c:v>4.086116879998996</c:v>
                </c:pt>
                <c:pt idx="5383">
                  <c:v>4.0860957199989958</c:v>
                </c:pt>
                <c:pt idx="5384">
                  <c:v>4.0860745599989956</c:v>
                </c:pt>
                <c:pt idx="5385">
                  <c:v>4.0860533999989954</c:v>
                </c:pt>
                <c:pt idx="5386">
                  <c:v>4.0860322399989952</c:v>
                </c:pt>
                <c:pt idx="5387">
                  <c:v>4.086011079998995</c:v>
                </c:pt>
                <c:pt idx="5388">
                  <c:v>4.0859899199989949</c:v>
                </c:pt>
                <c:pt idx="5389">
                  <c:v>4.0859687599989947</c:v>
                </c:pt>
                <c:pt idx="5390">
                  <c:v>4.0859475999989945</c:v>
                </c:pt>
                <c:pt idx="5391">
                  <c:v>4.0859264399989943</c:v>
                </c:pt>
                <c:pt idx="5392">
                  <c:v>4.0859052799989941</c:v>
                </c:pt>
                <c:pt idx="5393">
                  <c:v>4.0858841199989939</c:v>
                </c:pt>
                <c:pt idx="5394">
                  <c:v>4.0858629599989937</c:v>
                </c:pt>
                <c:pt idx="5395">
                  <c:v>4.0858417999989936</c:v>
                </c:pt>
                <c:pt idx="5396">
                  <c:v>4.0858206399989934</c:v>
                </c:pt>
                <c:pt idx="5397">
                  <c:v>4.0857994799989932</c:v>
                </c:pt>
                <c:pt idx="5398">
                  <c:v>4.085778319998993</c:v>
                </c:pt>
                <c:pt idx="5399">
                  <c:v>4.0857571599989928</c:v>
                </c:pt>
                <c:pt idx="5400">
                  <c:v>4.0857359999989926</c:v>
                </c:pt>
                <c:pt idx="5401">
                  <c:v>4.0857148399989924</c:v>
                </c:pt>
                <c:pt idx="5402">
                  <c:v>4.0856936799989922</c:v>
                </c:pt>
                <c:pt idx="5403">
                  <c:v>4.0856725199989921</c:v>
                </c:pt>
                <c:pt idx="5404">
                  <c:v>4.0856513599989919</c:v>
                </c:pt>
                <c:pt idx="5405">
                  <c:v>4.0856301999989917</c:v>
                </c:pt>
                <c:pt idx="5406">
                  <c:v>4.0856090399989915</c:v>
                </c:pt>
                <c:pt idx="5407">
                  <c:v>4.0855878799989913</c:v>
                </c:pt>
                <c:pt idx="5408">
                  <c:v>4.0855667199989911</c:v>
                </c:pt>
                <c:pt idx="5409">
                  <c:v>4.0855455599989909</c:v>
                </c:pt>
                <c:pt idx="5410">
                  <c:v>4.0855243999989908</c:v>
                </c:pt>
                <c:pt idx="5411">
                  <c:v>4.0855032399989906</c:v>
                </c:pt>
                <c:pt idx="5412">
                  <c:v>4.0854820799989904</c:v>
                </c:pt>
                <c:pt idx="5413">
                  <c:v>4.0854609199989902</c:v>
                </c:pt>
                <c:pt idx="5414">
                  <c:v>4.08543975999899</c:v>
                </c:pt>
                <c:pt idx="5415">
                  <c:v>4.0854185999989898</c:v>
                </c:pt>
                <c:pt idx="5416">
                  <c:v>4.0853974399989896</c:v>
                </c:pt>
                <c:pt idx="5417">
                  <c:v>4.0853762799989894</c:v>
                </c:pt>
                <c:pt idx="5418">
                  <c:v>4.0853551199989893</c:v>
                </c:pt>
                <c:pt idx="5419">
                  <c:v>4.0853339599989891</c:v>
                </c:pt>
                <c:pt idx="5420">
                  <c:v>4.0853127999989889</c:v>
                </c:pt>
                <c:pt idx="5421">
                  <c:v>4.0852916399989887</c:v>
                </c:pt>
                <c:pt idx="5422">
                  <c:v>4.0852704799989885</c:v>
                </c:pt>
                <c:pt idx="5423">
                  <c:v>4.0852493199989883</c:v>
                </c:pt>
                <c:pt idx="5424">
                  <c:v>4.0852281599989881</c:v>
                </c:pt>
                <c:pt idx="5425">
                  <c:v>4.085206999998988</c:v>
                </c:pt>
                <c:pt idx="5426">
                  <c:v>4.0851858399989878</c:v>
                </c:pt>
                <c:pt idx="5427">
                  <c:v>4.0851646799989876</c:v>
                </c:pt>
                <c:pt idx="5428">
                  <c:v>4.0851435199989874</c:v>
                </c:pt>
                <c:pt idx="5429">
                  <c:v>4.0851223599989872</c:v>
                </c:pt>
                <c:pt idx="5430">
                  <c:v>4.085101199998987</c:v>
                </c:pt>
                <c:pt idx="5431">
                  <c:v>4.0850800399989868</c:v>
                </c:pt>
                <c:pt idx="5432">
                  <c:v>4.0850588799989866</c:v>
                </c:pt>
                <c:pt idx="5433">
                  <c:v>4.0850377199989865</c:v>
                </c:pt>
                <c:pt idx="5434">
                  <c:v>4.0850165599989863</c:v>
                </c:pt>
                <c:pt idx="5435">
                  <c:v>4.0849953999989861</c:v>
                </c:pt>
                <c:pt idx="5436">
                  <c:v>4.0849742399989859</c:v>
                </c:pt>
                <c:pt idx="5437">
                  <c:v>4.0849530799989857</c:v>
                </c:pt>
                <c:pt idx="5438">
                  <c:v>4.0849319199989855</c:v>
                </c:pt>
                <c:pt idx="5439">
                  <c:v>4.0849107599989853</c:v>
                </c:pt>
                <c:pt idx="5440">
                  <c:v>4.0848895999989852</c:v>
                </c:pt>
                <c:pt idx="5441">
                  <c:v>4.084868439998985</c:v>
                </c:pt>
                <c:pt idx="5442">
                  <c:v>4.0848472799989848</c:v>
                </c:pt>
                <c:pt idx="5443">
                  <c:v>4.0848261199989846</c:v>
                </c:pt>
                <c:pt idx="5444">
                  <c:v>4.0848049599989844</c:v>
                </c:pt>
                <c:pt idx="5445">
                  <c:v>4.0847837999989842</c:v>
                </c:pt>
                <c:pt idx="5446">
                  <c:v>4.084762639998984</c:v>
                </c:pt>
                <c:pt idx="5447">
                  <c:v>4.0847414799989838</c:v>
                </c:pt>
                <c:pt idx="5448">
                  <c:v>4.0847203199989837</c:v>
                </c:pt>
                <c:pt idx="5449">
                  <c:v>4.0846991599989835</c:v>
                </c:pt>
                <c:pt idx="5450">
                  <c:v>4.0846779999989833</c:v>
                </c:pt>
                <c:pt idx="5451">
                  <c:v>4.0846568399989831</c:v>
                </c:pt>
                <c:pt idx="5452">
                  <c:v>4.0846356799989829</c:v>
                </c:pt>
                <c:pt idx="5453">
                  <c:v>4.0846145199989827</c:v>
                </c:pt>
                <c:pt idx="5454">
                  <c:v>4.0845933599989825</c:v>
                </c:pt>
                <c:pt idx="5455">
                  <c:v>4.0845721999989824</c:v>
                </c:pt>
                <c:pt idx="5456">
                  <c:v>4.0845510399989822</c:v>
                </c:pt>
                <c:pt idx="5457">
                  <c:v>4.084529879998982</c:v>
                </c:pt>
                <c:pt idx="5458">
                  <c:v>4.0845087199989818</c:v>
                </c:pt>
                <c:pt idx="5459">
                  <c:v>4.0844875599989816</c:v>
                </c:pt>
                <c:pt idx="5460">
                  <c:v>4.0844663999989814</c:v>
                </c:pt>
                <c:pt idx="5461">
                  <c:v>4.0844452399989812</c:v>
                </c:pt>
                <c:pt idx="5462">
                  <c:v>4.084424079998981</c:v>
                </c:pt>
                <c:pt idx="5463">
                  <c:v>4.0844029199989809</c:v>
                </c:pt>
                <c:pt idx="5464">
                  <c:v>4.0843817599989807</c:v>
                </c:pt>
                <c:pt idx="5465">
                  <c:v>4.0843605999989805</c:v>
                </c:pt>
                <c:pt idx="5466">
                  <c:v>4.0843394399989803</c:v>
                </c:pt>
                <c:pt idx="5467">
                  <c:v>4.0843182799989801</c:v>
                </c:pt>
                <c:pt idx="5468">
                  <c:v>4.0842971199989799</c:v>
                </c:pt>
                <c:pt idx="5469">
                  <c:v>4.0842759599989797</c:v>
                </c:pt>
                <c:pt idx="5470">
                  <c:v>4.0842547999989796</c:v>
                </c:pt>
                <c:pt idx="5471">
                  <c:v>4.0842336399989794</c:v>
                </c:pt>
                <c:pt idx="5472">
                  <c:v>4.0842124799989792</c:v>
                </c:pt>
                <c:pt idx="5473">
                  <c:v>4.084191319998979</c:v>
                </c:pt>
                <c:pt idx="5474">
                  <c:v>4.0841701599989788</c:v>
                </c:pt>
                <c:pt idx="5475">
                  <c:v>4.0841489999989786</c:v>
                </c:pt>
                <c:pt idx="5476">
                  <c:v>4.0841278399989784</c:v>
                </c:pt>
                <c:pt idx="5477">
                  <c:v>4.0841066799989783</c:v>
                </c:pt>
                <c:pt idx="5478">
                  <c:v>4.0840855199989781</c:v>
                </c:pt>
                <c:pt idx="5479">
                  <c:v>4.0840643599989779</c:v>
                </c:pt>
                <c:pt idx="5480">
                  <c:v>4.0840431999989777</c:v>
                </c:pt>
                <c:pt idx="5481">
                  <c:v>4.0840220399989775</c:v>
                </c:pt>
                <c:pt idx="5482">
                  <c:v>4.0840008799989773</c:v>
                </c:pt>
                <c:pt idx="5483">
                  <c:v>4.0839797199989771</c:v>
                </c:pt>
                <c:pt idx="5484">
                  <c:v>4.0839585599989769</c:v>
                </c:pt>
                <c:pt idx="5485">
                  <c:v>4.0839373999989768</c:v>
                </c:pt>
                <c:pt idx="5486">
                  <c:v>4.0839162399989766</c:v>
                </c:pt>
                <c:pt idx="5487">
                  <c:v>4.0838950799989764</c:v>
                </c:pt>
                <c:pt idx="5488">
                  <c:v>4.0838739199989762</c:v>
                </c:pt>
                <c:pt idx="5489">
                  <c:v>4.083852759998976</c:v>
                </c:pt>
                <c:pt idx="5490">
                  <c:v>4.0838315999989758</c:v>
                </c:pt>
                <c:pt idx="5491">
                  <c:v>4.0838104399989756</c:v>
                </c:pt>
                <c:pt idx="5492">
                  <c:v>4.0837892799989755</c:v>
                </c:pt>
                <c:pt idx="5493">
                  <c:v>4.0837681199989753</c:v>
                </c:pt>
                <c:pt idx="5494">
                  <c:v>4.0837469599989751</c:v>
                </c:pt>
                <c:pt idx="5495">
                  <c:v>4.0837257999989749</c:v>
                </c:pt>
                <c:pt idx="5496">
                  <c:v>4.0837046399989747</c:v>
                </c:pt>
                <c:pt idx="5497">
                  <c:v>4.0836834799989745</c:v>
                </c:pt>
                <c:pt idx="5498">
                  <c:v>4.0836623199989743</c:v>
                </c:pt>
                <c:pt idx="5499">
                  <c:v>4.0836411599989741</c:v>
                </c:pt>
                <c:pt idx="5500">
                  <c:v>4.083619999998974</c:v>
                </c:pt>
                <c:pt idx="5501">
                  <c:v>4.0835988399989738</c:v>
                </c:pt>
                <c:pt idx="5502">
                  <c:v>4.0835776799989736</c:v>
                </c:pt>
                <c:pt idx="5503">
                  <c:v>4.0835565199989734</c:v>
                </c:pt>
                <c:pt idx="5504">
                  <c:v>4.0835353599989732</c:v>
                </c:pt>
                <c:pt idx="5505">
                  <c:v>4.083514199998973</c:v>
                </c:pt>
                <c:pt idx="5506">
                  <c:v>4.0834930399989728</c:v>
                </c:pt>
                <c:pt idx="5507">
                  <c:v>4.0834718799989727</c:v>
                </c:pt>
                <c:pt idx="5508">
                  <c:v>4.0834507199989725</c:v>
                </c:pt>
                <c:pt idx="5509">
                  <c:v>4.0834295599989723</c:v>
                </c:pt>
                <c:pt idx="5510">
                  <c:v>4.0834083999989721</c:v>
                </c:pt>
                <c:pt idx="5511">
                  <c:v>4.0833872399989719</c:v>
                </c:pt>
                <c:pt idx="5512">
                  <c:v>4.0833660799989717</c:v>
                </c:pt>
                <c:pt idx="5513">
                  <c:v>4.0833449199989715</c:v>
                </c:pt>
                <c:pt idx="5514">
                  <c:v>4.0833237599989713</c:v>
                </c:pt>
                <c:pt idx="5515">
                  <c:v>4.0833025999989712</c:v>
                </c:pt>
                <c:pt idx="5516">
                  <c:v>4.083281439998971</c:v>
                </c:pt>
                <c:pt idx="5517">
                  <c:v>4.0832602799989708</c:v>
                </c:pt>
                <c:pt idx="5518">
                  <c:v>4.0832391199989706</c:v>
                </c:pt>
                <c:pt idx="5519">
                  <c:v>4.0832179599989704</c:v>
                </c:pt>
                <c:pt idx="5520">
                  <c:v>4.0831967999989702</c:v>
                </c:pt>
                <c:pt idx="5521">
                  <c:v>4.08317563999897</c:v>
                </c:pt>
                <c:pt idx="5522">
                  <c:v>4.0831544799989699</c:v>
                </c:pt>
                <c:pt idx="5523">
                  <c:v>4.0831333199989697</c:v>
                </c:pt>
                <c:pt idx="5524">
                  <c:v>4.0831121599989695</c:v>
                </c:pt>
                <c:pt idx="5525">
                  <c:v>4.0830909999989693</c:v>
                </c:pt>
                <c:pt idx="5526">
                  <c:v>4.0830698399989691</c:v>
                </c:pt>
                <c:pt idx="5527">
                  <c:v>4.0830486799989689</c:v>
                </c:pt>
                <c:pt idx="5528">
                  <c:v>4.0830275199989687</c:v>
                </c:pt>
                <c:pt idx="5529">
                  <c:v>4.0830063599989685</c:v>
                </c:pt>
                <c:pt idx="5530">
                  <c:v>4.0829851999989684</c:v>
                </c:pt>
                <c:pt idx="5531">
                  <c:v>4.0829640399989682</c:v>
                </c:pt>
                <c:pt idx="5532">
                  <c:v>4.082942879998968</c:v>
                </c:pt>
                <c:pt idx="5533">
                  <c:v>4.0829217199989678</c:v>
                </c:pt>
                <c:pt idx="5534">
                  <c:v>4.0829005599989676</c:v>
                </c:pt>
                <c:pt idx="5535">
                  <c:v>4.0828793999989674</c:v>
                </c:pt>
                <c:pt idx="5536">
                  <c:v>4.0828582399989672</c:v>
                </c:pt>
                <c:pt idx="5537">
                  <c:v>4.0828370799989671</c:v>
                </c:pt>
                <c:pt idx="5538">
                  <c:v>4.0828159199989669</c:v>
                </c:pt>
                <c:pt idx="5539">
                  <c:v>4.0827947599989667</c:v>
                </c:pt>
                <c:pt idx="5540">
                  <c:v>4.0827735999989665</c:v>
                </c:pt>
                <c:pt idx="5541">
                  <c:v>4.0827524399989663</c:v>
                </c:pt>
                <c:pt idx="5542">
                  <c:v>4.0827312799989661</c:v>
                </c:pt>
                <c:pt idx="5543">
                  <c:v>4.0827101199989659</c:v>
                </c:pt>
                <c:pt idx="5544">
                  <c:v>4.0826889599989657</c:v>
                </c:pt>
                <c:pt idx="5545">
                  <c:v>4.0826677999989656</c:v>
                </c:pt>
                <c:pt idx="5546">
                  <c:v>4.0826466399989654</c:v>
                </c:pt>
                <c:pt idx="5547">
                  <c:v>4.0826254799989652</c:v>
                </c:pt>
                <c:pt idx="5548">
                  <c:v>4.082604319998965</c:v>
                </c:pt>
                <c:pt idx="5549">
                  <c:v>4.0825831599989648</c:v>
                </c:pt>
                <c:pt idx="5550">
                  <c:v>4.0825619999989646</c:v>
                </c:pt>
                <c:pt idx="5551">
                  <c:v>4.0825408399989644</c:v>
                </c:pt>
                <c:pt idx="5552">
                  <c:v>4.0825196799989643</c:v>
                </c:pt>
                <c:pt idx="5553">
                  <c:v>4.0824985199989641</c:v>
                </c:pt>
                <c:pt idx="5554">
                  <c:v>4.0824773599989639</c:v>
                </c:pt>
                <c:pt idx="5555">
                  <c:v>4.0824561999989637</c:v>
                </c:pt>
                <c:pt idx="5556">
                  <c:v>4.0824350399989635</c:v>
                </c:pt>
                <c:pt idx="5557">
                  <c:v>4.0824138799989633</c:v>
                </c:pt>
                <c:pt idx="5558">
                  <c:v>4.0823927199989631</c:v>
                </c:pt>
                <c:pt idx="5559">
                  <c:v>4.082371559998963</c:v>
                </c:pt>
                <c:pt idx="5560">
                  <c:v>4.0823503999989628</c:v>
                </c:pt>
                <c:pt idx="5561">
                  <c:v>4.0823292399989626</c:v>
                </c:pt>
                <c:pt idx="5562">
                  <c:v>4.0823080799989624</c:v>
                </c:pt>
                <c:pt idx="5563">
                  <c:v>4.0822869199989622</c:v>
                </c:pt>
                <c:pt idx="5564">
                  <c:v>4.082265759998962</c:v>
                </c:pt>
                <c:pt idx="5565">
                  <c:v>4.0822445999989618</c:v>
                </c:pt>
                <c:pt idx="5566">
                  <c:v>4.0822234399989616</c:v>
                </c:pt>
                <c:pt idx="5567">
                  <c:v>4.0822022799989615</c:v>
                </c:pt>
                <c:pt idx="5568">
                  <c:v>4.0821811199989613</c:v>
                </c:pt>
                <c:pt idx="5569">
                  <c:v>4.0821599599989611</c:v>
                </c:pt>
                <c:pt idx="5570">
                  <c:v>4.0821387999989609</c:v>
                </c:pt>
                <c:pt idx="5571">
                  <c:v>4.0821176399989607</c:v>
                </c:pt>
                <c:pt idx="5572">
                  <c:v>4.0820964799989605</c:v>
                </c:pt>
                <c:pt idx="5573">
                  <c:v>4.0820753199989603</c:v>
                </c:pt>
                <c:pt idx="5574">
                  <c:v>4.0820541599989602</c:v>
                </c:pt>
                <c:pt idx="5575">
                  <c:v>4.08203299999896</c:v>
                </c:pt>
                <c:pt idx="5576">
                  <c:v>4.0820118399989598</c:v>
                </c:pt>
                <c:pt idx="5577">
                  <c:v>4.0819906799989596</c:v>
                </c:pt>
                <c:pt idx="5578">
                  <c:v>4.0819695199989594</c:v>
                </c:pt>
                <c:pt idx="5579">
                  <c:v>4.0819483599989592</c:v>
                </c:pt>
                <c:pt idx="5580">
                  <c:v>4.081927199998959</c:v>
                </c:pt>
                <c:pt idx="5581">
                  <c:v>4.0819060399989588</c:v>
                </c:pt>
                <c:pt idx="5582">
                  <c:v>4.0818848799989587</c:v>
                </c:pt>
                <c:pt idx="5583">
                  <c:v>4.0818637199989585</c:v>
                </c:pt>
                <c:pt idx="5584">
                  <c:v>4.0818425599989583</c:v>
                </c:pt>
                <c:pt idx="5585">
                  <c:v>4.0818213999989581</c:v>
                </c:pt>
                <c:pt idx="5586">
                  <c:v>4.0818002399989579</c:v>
                </c:pt>
                <c:pt idx="5587">
                  <c:v>4.0817790799989577</c:v>
                </c:pt>
                <c:pt idx="5588">
                  <c:v>4.0817579199989575</c:v>
                </c:pt>
                <c:pt idx="5589">
                  <c:v>4.0817367599989574</c:v>
                </c:pt>
                <c:pt idx="5590">
                  <c:v>4.0817155999989572</c:v>
                </c:pt>
                <c:pt idx="5591">
                  <c:v>4.081694439998957</c:v>
                </c:pt>
                <c:pt idx="5592">
                  <c:v>4.0816732799989568</c:v>
                </c:pt>
                <c:pt idx="5593">
                  <c:v>4.0816521199989566</c:v>
                </c:pt>
                <c:pt idx="5594">
                  <c:v>4.0816309599989564</c:v>
                </c:pt>
                <c:pt idx="5595">
                  <c:v>4.0816097999989562</c:v>
                </c:pt>
                <c:pt idx="5596">
                  <c:v>4.081588639998956</c:v>
                </c:pt>
                <c:pt idx="5597">
                  <c:v>4.0815674799989559</c:v>
                </c:pt>
                <c:pt idx="5598">
                  <c:v>4.0815463199989557</c:v>
                </c:pt>
                <c:pt idx="5599">
                  <c:v>4.0815251599989555</c:v>
                </c:pt>
                <c:pt idx="5600">
                  <c:v>4.0815039999989553</c:v>
                </c:pt>
                <c:pt idx="5601">
                  <c:v>4.0814828399989551</c:v>
                </c:pt>
                <c:pt idx="5602">
                  <c:v>4.0814616799989549</c:v>
                </c:pt>
                <c:pt idx="5603">
                  <c:v>4.0814405199989547</c:v>
                </c:pt>
                <c:pt idx="5604">
                  <c:v>4.0814193599989546</c:v>
                </c:pt>
                <c:pt idx="5605">
                  <c:v>4.0813981999989544</c:v>
                </c:pt>
                <c:pt idx="5606">
                  <c:v>4.0813770399989542</c:v>
                </c:pt>
                <c:pt idx="5607">
                  <c:v>4.081355879998954</c:v>
                </c:pt>
                <c:pt idx="5608">
                  <c:v>4.0813347199989538</c:v>
                </c:pt>
                <c:pt idx="5609">
                  <c:v>4.0813135599989536</c:v>
                </c:pt>
                <c:pt idx="5610">
                  <c:v>4.0812923999989534</c:v>
                </c:pt>
                <c:pt idx="5611">
                  <c:v>4.0812712399989532</c:v>
                </c:pt>
                <c:pt idx="5612">
                  <c:v>4.0812500799989531</c:v>
                </c:pt>
                <c:pt idx="5613">
                  <c:v>4.0812289199989529</c:v>
                </c:pt>
                <c:pt idx="5614">
                  <c:v>4.0812077599989527</c:v>
                </c:pt>
                <c:pt idx="5615">
                  <c:v>4.0811865999989525</c:v>
                </c:pt>
                <c:pt idx="5616">
                  <c:v>4.0811654399989523</c:v>
                </c:pt>
                <c:pt idx="5617">
                  <c:v>4.0811442799989521</c:v>
                </c:pt>
                <c:pt idx="5618">
                  <c:v>4.0811231199989519</c:v>
                </c:pt>
                <c:pt idx="5619">
                  <c:v>4.0811019599989518</c:v>
                </c:pt>
                <c:pt idx="5620">
                  <c:v>4.0810807999989516</c:v>
                </c:pt>
                <c:pt idx="5621">
                  <c:v>4.0810596399989514</c:v>
                </c:pt>
                <c:pt idx="5622">
                  <c:v>4.0810384799989512</c:v>
                </c:pt>
                <c:pt idx="5623">
                  <c:v>4.081017319998951</c:v>
                </c:pt>
                <c:pt idx="5624">
                  <c:v>4.0809961599989508</c:v>
                </c:pt>
                <c:pt idx="5625">
                  <c:v>4.0809749999989506</c:v>
                </c:pt>
                <c:pt idx="5626">
                  <c:v>4.0809538399989504</c:v>
                </c:pt>
                <c:pt idx="5627">
                  <c:v>4.0809326799989503</c:v>
                </c:pt>
                <c:pt idx="5628">
                  <c:v>4.0809115199989501</c:v>
                </c:pt>
                <c:pt idx="5629">
                  <c:v>4.0808903599989499</c:v>
                </c:pt>
                <c:pt idx="5630">
                  <c:v>4.0808691999989497</c:v>
                </c:pt>
                <c:pt idx="5631">
                  <c:v>4.0808480399989495</c:v>
                </c:pt>
                <c:pt idx="5632">
                  <c:v>4.0808268799989493</c:v>
                </c:pt>
                <c:pt idx="5633">
                  <c:v>4.0808057199989491</c:v>
                </c:pt>
                <c:pt idx="5634">
                  <c:v>4.080784559998949</c:v>
                </c:pt>
                <c:pt idx="5635">
                  <c:v>4.0807633999989488</c:v>
                </c:pt>
                <c:pt idx="5636">
                  <c:v>4.0807422399989486</c:v>
                </c:pt>
                <c:pt idx="5637">
                  <c:v>4.0807210799989484</c:v>
                </c:pt>
                <c:pt idx="5638">
                  <c:v>4.0806999199989482</c:v>
                </c:pt>
                <c:pt idx="5639">
                  <c:v>4.080678759998948</c:v>
                </c:pt>
                <c:pt idx="5640">
                  <c:v>4.0806575999989478</c:v>
                </c:pt>
                <c:pt idx="5641">
                  <c:v>4.0806364399989477</c:v>
                </c:pt>
                <c:pt idx="5642">
                  <c:v>4.0806152799989475</c:v>
                </c:pt>
                <c:pt idx="5643">
                  <c:v>4.0805941199989473</c:v>
                </c:pt>
                <c:pt idx="5644">
                  <c:v>4.0805729599989471</c:v>
                </c:pt>
                <c:pt idx="5645">
                  <c:v>4.0805517999989469</c:v>
                </c:pt>
                <c:pt idx="5646">
                  <c:v>4.0805306399989467</c:v>
                </c:pt>
                <c:pt idx="5647">
                  <c:v>4.0805094799989465</c:v>
                </c:pt>
                <c:pt idx="5648">
                  <c:v>4.0804883199989463</c:v>
                </c:pt>
                <c:pt idx="5649">
                  <c:v>4.0804671599989462</c:v>
                </c:pt>
                <c:pt idx="5650">
                  <c:v>4.080445999998946</c:v>
                </c:pt>
                <c:pt idx="5651">
                  <c:v>4.0804248399989458</c:v>
                </c:pt>
                <c:pt idx="5652">
                  <c:v>4.0804036799989456</c:v>
                </c:pt>
                <c:pt idx="5653">
                  <c:v>4.0803825199989454</c:v>
                </c:pt>
                <c:pt idx="5654">
                  <c:v>4.0803613599989452</c:v>
                </c:pt>
                <c:pt idx="5655">
                  <c:v>4.080340199998945</c:v>
                </c:pt>
                <c:pt idx="5656">
                  <c:v>4.0803190399989449</c:v>
                </c:pt>
                <c:pt idx="5657">
                  <c:v>4.0802978799989447</c:v>
                </c:pt>
                <c:pt idx="5658">
                  <c:v>4.0802767199989445</c:v>
                </c:pt>
                <c:pt idx="5659">
                  <c:v>4.0802555599989443</c:v>
                </c:pt>
                <c:pt idx="5660">
                  <c:v>4.0802343999989441</c:v>
                </c:pt>
                <c:pt idx="5661">
                  <c:v>4.0802132399989439</c:v>
                </c:pt>
                <c:pt idx="5662">
                  <c:v>4.0801920799989437</c:v>
                </c:pt>
                <c:pt idx="5663">
                  <c:v>4.0801709199989435</c:v>
                </c:pt>
                <c:pt idx="5664">
                  <c:v>4.0801497599989434</c:v>
                </c:pt>
                <c:pt idx="5665">
                  <c:v>4.0801285999989432</c:v>
                </c:pt>
                <c:pt idx="5666">
                  <c:v>4.080107439998943</c:v>
                </c:pt>
                <c:pt idx="5667">
                  <c:v>4.0800862799989428</c:v>
                </c:pt>
                <c:pt idx="5668">
                  <c:v>4.0800651199989426</c:v>
                </c:pt>
                <c:pt idx="5669">
                  <c:v>4.0800439599989424</c:v>
                </c:pt>
                <c:pt idx="5670">
                  <c:v>4.0800227999989422</c:v>
                </c:pt>
                <c:pt idx="5671">
                  <c:v>4.0800016399989421</c:v>
                </c:pt>
                <c:pt idx="5672">
                  <c:v>4.0799804799989419</c:v>
                </c:pt>
                <c:pt idx="5673">
                  <c:v>4.0799593199989417</c:v>
                </c:pt>
                <c:pt idx="5674">
                  <c:v>4.0799381599989415</c:v>
                </c:pt>
                <c:pt idx="5675">
                  <c:v>4.0799169999989413</c:v>
                </c:pt>
                <c:pt idx="5676">
                  <c:v>4.0798958399989411</c:v>
                </c:pt>
                <c:pt idx="5677">
                  <c:v>4.0798746799989409</c:v>
                </c:pt>
                <c:pt idx="5678">
                  <c:v>4.0798535199989407</c:v>
                </c:pt>
                <c:pt idx="5679">
                  <c:v>4.0798323599989406</c:v>
                </c:pt>
                <c:pt idx="5680">
                  <c:v>4.0798111999989404</c:v>
                </c:pt>
                <c:pt idx="5681">
                  <c:v>4.0797900399989402</c:v>
                </c:pt>
                <c:pt idx="5682">
                  <c:v>4.07976887999894</c:v>
                </c:pt>
                <c:pt idx="5683">
                  <c:v>4.0797477199989398</c:v>
                </c:pt>
                <c:pt idx="5684">
                  <c:v>4.0797265599989396</c:v>
                </c:pt>
                <c:pt idx="5685">
                  <c:v>4.0797053999989394</c:v>
                </c:pt>
                <c:pt idx="5686">
                  <c:v>4.0796842399989393</c:v>
                </c:pt>
                <c:pt idx="5687">
                  <c:v>4.0796630799989391</c:v>
                </c:pt>
                <c:pt idx="5688">
                  <c:v>4.0796419199989389</c:v>
                </c:pt>
                <c:pt idx="5689">
                  <c:v>4.0796207599989387</c:v>
                </c:pt>
                <c:pt idx="5690">
                  <c:v>4.0795995999989385</c:v>
                </c:pt>
                <c:pt idx="5691">
                  <c:v>4.0795784399989383</c:v>
                </c:pt>
                <c:pt idx="5692">
                  <c:v>4.0795572799989381</c:v>
                </c:pt>
                <c:pt idx="5693">
                  <c:v>4.0795361199989379</c:v>
                </c:pt>
                <c:pt idx="5694">
                  <c:v>4.0795149599989378</c:v>
                </c:pt>
                <c:pt idx="5695">
                  <c:v>4.0794937999989376</c:v>
                </c:pt>
                <c:pt idx="5696">
                  <c:v>4.0794726399989374</c:v>
                </c:pt>
                <c:pt idx="5697">
                  <c:v>4.0794514799989372</c:v>
                </c:pt>
                <c:pt idx="5698">
                  <c:v>4.079430319998937</c:v>
                </c:pt>
                <c:pt idx="5699">
                  <c:v>4.0794091599989368</c:v>
                </c:pt>
                <c:pt idx="5700">
                  <c:v>4.0793879999989366</c:v>
                </c:pt>
                <c:pt idx="5701">
                  <c:v>4.0793668399989365</c:v>
                </c:pt>
                <c:pt idx="5702">
                  <c:v>4.0793456799989363</c:v>
                </c:pt>
                <c:pt idx="5703">
                  <c:v>4.0793245199989361</c:v>
                </c:pt>
                <c:pt idx="5704">
                  <c:v>4.0793033599989359</c:v>
                </c:pt>
                <c:pt idx="5705">
                  <c:v>4.0792821999989357</c:v>
                </c:pt>
                <c:pt idx="5706">
                  <c:v>4.0792610399989355</c:v>
                </c:pt>
                <c:pt idx="5707">
                  <c:v>4.0792398799989353</c:v>
                </c:pt>
                <c:pt idx="5708">
                  <c:v>4.0792187199989351</c:v>
                </c:pt>
                <c:pt idx="5709">
                  <c:v>4.079197559998935</c:v>
                </c:pt>
                <c:pt idx="5710">
                  <c:v>4.0791763999989348</c:v>
                </c:pt>
                <c:pt idx="5711">
                  <c:v>4.0791552399989346</c:v>
                </c:pt>
                <c:pt idx="5712">
                  <c:v>4.0791340799989344</c:v>
                </c:pt>
                <c:pt idx="5713">
                  <c:v>4.0791129199989342</c:v>
                </c:pt>
                <c:pt idx="5714">
                  <c:v>4.079091759998934</c:v>
                </c:pt>
                <c:pt idx="5715">
                  <c:v>4.0790705999989338</c:v>
                </c:pt>
                <c:pt idx="5716">
                  <c:v>4.0790494399989337</c:v>
                </c:pt>
                <c:pt idx="5717">
                  <c:v>4.0790282799989335</c:v>
                </c:pt>
                <c:pt idx="5718">
                  <c:v>4.0790071199989333</c:v>
                </c:pt>
                <c:pt idx="5719">
                  <c:v>4.0789859599989331</c:v>
                </c:pt>
                <c:pt idx="5720">
                  <c:v>4.0789647999989329</c:v>
                </c:pt>
                <c:pt idx="5721">
                  <c:v>4.0789436399989327</c:v>
                </c:pt>
                <c:pt idx="5722">
                  <c:v>4.0789224799989325</c:v>
                </c:pt>
                <c:pt idx="5723">
                  <c:v>4.0789013199989324</c:v>
                </c:pt>
                <c:pt idx="5724">
                  <c:v>4.0788801599989322</c:v>
                </c:pt>
                <c:pt idx="5725">
                  <c:v>4.078858999998932</c:v>
                </c:pt>
                <c:pt idx="5726">
                  <c:v>4.0788378399989318</c:v>
                </c:pt>
                <c:pt idx="5727">
                  <c:v>4.0788166799989316</c:v>
                </c:pt>
                <c:pt idx="5728">
                  <c:v>4.0787955199989314</c:v>
                </c:pt>
                <c:pt idx="5729">
                  <c:v>4.0787743599989312</c:v>
                </c:pt>
                <c:pt idx="5730">
                  <c:v>4.078753199998931</c:v>
                </c:pt>
                <c:pt idx="5731">
                  <c:v>4.0787320399989309</c:v>
                </c:pt>
                <c:pt idx="5732">
                  <c:v>4.0787108799989307</c:v>
                </c:pt>
                <c:pt idx="5733">
                  <c:v>4.0786897199989305</c:v>
                </c:pt>
                <c:pt idx="5734">
                  <c:v>4.0786685599989303</c:v>
                </c:pt>
                <c:pt idx="5735">
                  <c:v>4.0786473999989301</c:v>
                </c:pt>
                <c:pt idx="5736">
                  <c:v>4.0786262399989299</c:v>
                </c:pt>
                <c:pt idx="5737">
                  <c:v>4.0786050799989297</c:v>
                </c:pt>
                <c:pt idx="5738">
                  <c:v>4.0785839199989296</c:v>
                </c:pt>
                <c:pt idx="5739">
                  <c:v>4.0785627599989294</c:v>
                </c:pt>
                <c:pt idx="5740">
                  <c:v>4.0785415999989292</c:v>
                </c:pt>
                <c:pt idx="5741">
                  <c:v>4.078520439998929</c:v>
                </c:pt>
                <c:pt idx="5742">
                  <c:v>4.0784992799989288</c:v>
                </c:pt>
                <c:pt idx="5743">
                  <c:v>4.0784781199989286</c:v>
                </c:pt>
                <c:pt idx="5744">
                  <c:v>4.0784569599989284</c:v>
                </c:pt>
                <c:pt idx="5745">
                  <c:v>4.0784357999989282</c:v>
                </c:pt>
                <c:pt idx="5746">
                  <c:v>4.0784146399989281</c:v>
                </c:pt>
                <c:pt idx="5747">
                  <c:v>4.0783934799989279</c:v>
                </c:pt>
                <c:pt idx="5748">
                  <c:v>4.0783723199989277</c:v>
                </c:pt>
                <c:pt idx="5749">
                  <c:v>4.0783511599989275</c:v>
                </c:pt>
                <c:pt idx="5750">
                  <c:v>4.0783299999989273</c:v>
                </c:pt>
                <c:pt idx="5751">
                  <c:v>4.0783088399989271</c:v>
                </c:pt>
                <c:pt idx="5752">
                  <c:v>4.0782876799989269</c:v>
                </c:pt>
                <c:pt idx="5753">
                  <c:v>4.0782665199989268</c:v>
                </c:pt>
                <c:pt idx="5754">
                  <c:v>4.0782453599989266</c:v>
                </c:pt>
                <c:pt idx="5755">
                  <c:v>4.0782241999989264</c:v>
                </c:pt>
                <c:pt idx="5756">
                  <c:v>4.0782030399989262</c:v>
                </c:pt>
                <c:pt idx="5757">
                  <c:v>4.078181879998926</c:v>
                </c:pt>
                <c:pt idx="5758">
                  <c:v>4.0781607199989258</c:v>
                </c:pt>
                <c:pt idx="5759">
                  <c:v>4.0781395599989256</c:v>
                </c:pt>
                <c:pt idx="5760">
                  <c:v>4.0781183999989254</c:v>
                </c:pt>
                <c:pt idx="5761">
                  <c:v>4.0780972399989253</c:v>
                </c:pt>
                <c:pt idx="5762">
                  <c:v>4.0780760799989251</c:v>
                </c:pt>
                <c:pt idx="5763">
                  <c:v>4.0780549199989249</c:v>
                </c:pt>
                <c:pt idx="5764">
                  <c:v>4.0780337599989247</c:v>
                </c:pt>
                <c:pt idx="5765">
                  <c:v>4.0780125999989245</c:v>
                </c:pt>
                <c:pt idx="5766">
                  <c:v>4.0779914399989243</c:v>
                </c:pt>
                <c:pt idx="5767">
                  <c:v>4.0779702799989241</c:v>
                </c:pt>
                <c:pt idx="5768">
                  <c:v>4.077949119998924</c:v>
                </c:pt>
                <c:pt idx="5769">
                  <c:v>4.0779279599989238</c:v>
                </c:pt>
                <c:pt idx="5770">
                  <c:v>4.0779067999989236</c:v>
                </c:pt>
                <c:pt idx="5771">
                  <c:v>4.0778856399989234</c:v>
                </c:pt>
                <c:pt idx="5772">
                  <c:v>4.0778644799989232</c:v>
                </c:pt>
                <c:pt idx="5773">
                  <c:v>4.077843319998923</c:v>
                </c:pt>
                <c:pt idx="5774">
                  <c:v>4.0778221599989228</c:v>
                </c:pt>
                <c:pt idx="5775">
                  <c:v>4.0778009999989226</c:v>
                </c:pt>
                <c:pt idx="5776">
                  <c:v>4.0777798399989225</c:v>
                </c:pt>
                <c:pt idx="5777">
                  <c:v>4.0777586799989223</c:v>
                </c:pt>
                <c:pt idx="5778">
                  <c:v>4.0777375199989221</c:v>
                </c:pt>
                <c:pt idx="5779">
                  <c:v>4.0777163599989219</c:v>
                </c:pt>
                <c:pt idx="5780">
                  <c:v>4.0776951999989217</c:v>
                </c:pt>
                <c:pt idx="5781">
                  <c:v>4.0776740399989215</c:v>
                </c:pt>
                <c:pt idx="5782">
                  <c:v>4.0776528799989213</c:v>
                </c:pt>
                <c:pt idx="5783">
                  <c:v>4.0776317199989212</c:v>
                </c:pt>
                <c:pt idx="5784">
                  <c:v>4.077610559998921</c:v>
                </c:pt>
                <c:pt idx="5785">
                  <c:v>4.0775893999989208</c:v>
                </c:pt>
                <c:pt idx="5786">
                  <c:v>4.0775682399989206</c:v>
                </c:pt>
                <c:pt idx="5787">
                  <c:v>4.0775470799989204</c:v>
                </c:pt>
                <c:pt idx="5788">
                  <c:v>4.0775259199989202</c:v>
                </c:pt>
                <c:pt idx="5789">
                  <c:v>4.07750475999892</c:v>
                </c:pt>
                <c:pt idx="5790">
                  <c:v>4.0774835999989198</c:v>
                </c:pt>
                <c:pt idx="5791">
                  <c:v>4.0774624399989197</c:v>
                </c:pt>
                <c:pt idx="5792">
                  <c:v>4.0774412799989195</c:v>
                </c:pt>
                <c:pt idx="5793">
                  <c:v>4.0774201199989193</c:v>
                </c:pt>
                <c:pt idx="5794">
                  <c:v>4.0773989599989191</c:v>
                </c:pt>
                <c:pt idx="5795">
                  <c:v>4.0773777999989189</c:v>
                </c:pt>
                <c:pt idx="5796">
                  <c:v>4.0773566399989187</c:v>
                </c:pt>
                <c:pt idx="5797">
                  <c:v>4.0773354799989185</c:v>
                </c:pt>
                <c:pt idx="5798">
                  <c:v>4.0773143199989184</c:v>
                </c:pt>
                <c:pt idx="5799">
                  <c:v>4.0772931599989182</c:v>
                </c:pt>
                <c:pt idx="5800">
                  <c:v>4.077271999998918</c:v>
                </c:pt>
                <c:pt idx="5801">
                  <c:v>4.0772508399989178</c:v>
                </c:pt>
                <c:pt idx="5802">
                  <c:v>4.0772296799989176</c:v>
                </c:pt>
                <c:pt idx="5803">
                  <c:v>4.0772085199989174</c:v>
                </c:pt>
                <c:pt idx="5804">
                  <c:v>4.0771873599989172</c:v>
                </c:pt>
                <c:pt idx="5805">
                  <c:v>4.0771661999989171</c:v>
                </c:pt>
                <c:pt idx="5806">
                  <c:v>4.0771450399989169</c:v>
                </c:pt>
                <c:pt idx="5807">
                  <c:v>4.0771238799989167</c:v>
                </c:pt>
                <c:pt idx="5808">
                  <c:v>4.0771027199989165</c:v>
                </c:pt>
                <c:pt idx="5809">
                  <c:v>4.0770815599989163</c:v>
                </c:pt>
                <c:pt idx="5810">
                  <c:v>4.0770603999989161</c:v>
                </c:pt>
                <c:pt idx="5811">
                  <c:v>4.0770392399989159</c:v>
                </c:pt>
                <c:pt idx="5812">
                  <c:v>4.0770180799989157</c:v>
                </c:pt>
                <c:pt idx="5813">
                  <c:v>4.0769969199989156</c:v>
                </c:pt>
                <c:pt idx="5814">
                  <c:v>4.0769757599989154</c:v>
                </c:pt>
                <c:pt idx="5815">
                  <c:v>4.0769545999989152</c:v>
                </c:pt>
                <c:pt idx="5816">
                  <c:v>4.076933439998915</c:v>
                </c:pt>
                <c:pt idx="5817">
                  <c:v>4.0769122799989148</c:v>
                </c:pt>
                <c:pt idx="5818">
                  <c:v>4.0768911199989146</c:v>
                </c:pt>
                <c:pt idx="5819">
                  <c:v>4.0768699599989144</c:v>
                </c:pt>
                <c:pt idx="5820">
                  <c:v>4.0768487999989143</c:v>
                </c:pt>
                <c:pt idx="5821">
                  <c:v>4.0768276399989141</c:v>
                </c:pt>
                <c:pt idx="5822">
                  <c:v>4.0768064799989139</c:v>
                </c:pt>
                <c:pt idx="5823">
                  <c:v>4.0767853199989137</c:v>
                </c:pt>
                <c:pt idx="5824">
                  <c:v>4.0767641599989135</c:v>
                </c:pt>
                <c:pt idx="5825">
                  <c:v>4.0767429999989133</c:v>
                </c:pt>
                <c:pt idx="5826">
                  <c:v>4.0767218399989131</c:v>
                </c:pt>
                <c:pt idx="5827">
                  <c:v>4.0767006799989129</c:v>
                </c:pt>
                <c:pt idx="5828">
                  <c:v>4.0766795199989128</c:v>
                </c:pt>
                <c:pt idx="5829">
                  <c:v>4.0766583599989126</c:v>
                </c:pt>
                <c:pt idx="5830">
                  <c:v>4.0766371999989124</c:v>
                </c:pt>
                <c:pt idx="5831">
                  <c:v>4.0766160399989122</c:v>
                </c:pt>
                <c:pt idx="5832">
                  <c:v>4.076594879998912</c:v>
                </c:pt>
                <c:pt idx="5833">
                  <c:v>4.0765737199989118</c:v>
                </c:pt>
                <c:pt idx="5834">
                  <c:v>4.0765525599989116</c:v>
                </c:pt>
                <c:pt idx="5835">
                  <c:v>4.0765313999989115</c:v>
                </c:pt>
                <c:pt idx="5836">
                  <c:v>4.0765102399989113</c:v>
                </c:pt>
                <c:pt idx="5837">
                  <c:v>4.0764890799989111</c:v>
                </c:pt>
                <c:pt idx="5838">
                  <c:v>4.0764679199989109</c:v>
                </c:pt>
                <c:pt idx="5839">
                  <c:v>4.0764467599989107</c:v>
                </c:pt>
                <c:pt idx="5840">
                  <c:v>4.0764255999989105</c:v>
                </c:pt>
                <c:pt idx="5841">
                  <c:v>4.0764044399989103</c:v>
                </c:pt>
                <c:pt idx="5842">
                  <c:v>4.0763832799989101</c:v>
                </c:pt>
                <c:pt idx="5843">
                  <c:v>4.07636211999891</c:v>
                </c:pt>
                <c:pt idx="5844">
                  <c:v>4.0763409599989098</c:v>
                </c:pt>
                <c:pt idx="5845">
                  <c:v>4.0763197999989096</c:v>
                </c:pt>
                <c:pt idx="5846">
                  <c:v>4.0762986399989094</c:v>
                </c:pt>
                <c:pt idx="5847">
                  <c:v>4.0762774799989092</c:v>
                </c:pt>
                <c:pt idx="5848">
                  <c:v>4.076256319998909</c:v>
                </c:pt>
                <c:pt idx="5849">
                  <c:v>4.0762351599989088</c:v>
                </c:pt>
                <c:pt idx="5850">
                  <c:v>4.0762139999989087</c:v>
                </c:pt>
                <c:pt idx="5851">
                  <c:v>4.0761928399989085</c:v>
                </c:pt>
                <c:pt idx="5852">
                  <c:v>4.0761716799989083</c:v>
                </c:pt>
                <c:pt idx="5853">
                  <c:v>4.0761505199989081</c:v>
                </c:pt>
                <c:pt idx="5854">
                  <c:v>4.0761293599989079</c:v>
                </c:pt>
                <c:pt idx="5855">
                  <c:v>4.0761081999989077</c:v>
                </c:pt>
                <c:pt idx="5856">
                  <c:v>4.0760870399989075</c:v>
                </c:pt>
                <c:pt idx="5857">
                  <c:v>4.0760658799989073</c:v>
                </c:pt>
                <c:pt idx="5858">
                  <c:v>4.0760447199989072</c:v>
                </c:pt>
                <c:pt idx="5859">
                  <c:v>4.076023559998907</c:v>
                </c:pt>
                <c:pt idx="5860">
                  <c:v>4.0760023999989068</c:v>
                </c:pt>
                <c:pt idx="5861">
                  <c:v>4.0759812399989066</c:v>
                </c:pt>
                <c:pt idx="5862">
                  <c:v>4.0759600799989064</c:v>
                </c:pt>
                <c:pt idx="5863">
                  <c:v>4.0759389199989062</c:v>
                </c:pt>
                <c:pt idx="5864">
                  <c:v>4.075917759998906</c:v>
                </c:pt>
                <c:pt idx="5865">
                  <c:v>4.0758965999989059</c:v>
                </c:pt>
                <c:pt idx="5866">
                  <c:v>4.0758754399989057</c:v>
                </c:pt>
                <c:pt idx="5867">
                  <c:v>4.0758542799989055</c:v>
                </c:pt>
                <c:pt idx="5868">
                  <c:v>4.0758331199989053</c:v>
                </c:pt>
                <c:pt idx="5869">
                  <c:v>4.0758119599989051</c:v>
                </c:pt>
                <c:pt idx="5870">
                  <c:v>4.0757907999989049</c:v>
                </c:pt>
                <c:pt idx="5871">
                  <c:v>4.0757696399989047</c:v>
                </c:pt>
                <c:pt idx="5872">
                  <c:v>4.0757484799989045</c:v>
                </c:pt>
                <c:pt idx="5873">
                  <c:v>4.0757273199989044</c:v>
                </c:pt>
                <c:pt idx="5874">
                  <c:v>4.0757061599989042</c:v>
                </c:pt>
                <c:pt idx="5875">
                  <c:v>4.075684999998904</c:v>
                </c:pt>
                <c:pt idx="5876">
                  <c:v>4.0756638399989038</c:v>
                </c:pt>
                <c:pt idx="5877">
                  <c:v>4.0756426799989036</c:v>
                </c:pt>
                <c:pt idx="5878">
                  <c:v>4.0756215199989034</c:v>
                </c:pt>
                <c:pt idx="5879">
                  <c:v>4.0756003599989032</c:v>
                </c:pt>
                <c:pt idx="5880">
                  <c:v>4.0755791999989031</c:v>
                </c:pt>
                <c:pt idx="5881">
                  <c:v>4.0755580399989029</c:v>
                </c:pt>
                <c:pt idx="5882">
                  <c:v>4.0755368799989027</c:v>
                </c:pt>
                <c:pt idx="5883">
                  <c:v>4.0755157199989025</c:v>
                </c:pt>
                <c:pt idx="5884">
                  <c:v>4.0754945599989023</c:v>
                </c:pt>
                <c:pt idx="5885">
                  <c:v>4.0754733999989021</c:v>
                </c:pt>
                <c:pt idx="5886">
                  <c:v>4.0754522399989019</c:v>
                </c:pt>
                <c:pt idx="5887">
                  <c:v>4.0754310799989018</c:v>
                </c:pt>
                <c:pt idx="5888">
                  <c:v>4.0754099199989016</c:v>
                </c:pt>
                <c:pt idx="5889">
                  <c:v>4.0753887599989014</c:v>
                </c:pt>
                <c:pt idx="5890">
                  <c:v>4.0753675999989012</c:v>
                </c:pt>
                <c:pt idx="5891">
                  <c:v>4.075346439998901</c:v>
                </c:pt>
                <c:pt idx="5892">
                  <c:v>4.0753252799989008</c:v>
                </c:pt>
                <c:pt idx="5893">
                  <c:v>4.0753041199989006</c:v>
                </c:pt>
                <c:pt idx="5894">
                  <c:v>4.0752829599989004</c:v>
                </c:pt>
                <c:pt idx="5895">
                  <c:v>4.0752617999989003</c:v>
                </c:pt>
                <c:pt idx="5896">
                  <c:v>4.0752406399989001</c:v>
                </c:pt>
                <c:pt idx="5897">
                  <c:v>4.0752194799988999</c:v>
                </c:pt>
                <c:pt idx="5898">
                  <c:v>4.0751983199988997</c:v>
                </c:pt>
                <c:pt idx="5899">
                  <c:v>4.0751771599988995</c:v>
                </c:pt>
                <c:pt idx="5900">
                  <c:v>4.0751559999988993</c:v>
                </c:pt>
                <c:pt idx="5901">
                  <c:v>4.0751348399988991</c:v>
                </c:pt>
                <c:pt idx="5902">
                  <c:v>4.075113679998899</c:v>
                </c:pt>
                <c:pt idx="5903">
                  <c:v>4.0750925199988988</c:v>
                </c:pt>
                <c:pt idx="5904">
                  <c:v>4.0750713599988986</c:v>
                </c:pt>
                <c:pt idx="5905">
                  <c:v>4.0750501999988984</c:v>
                </c:pt>
                <c:pt idx="5906">
                  <c:v>4.0750290399988982</c:v>
                </c:pt>
                <c:pt idx="5907">
                  <c:v>4.075007879998898</c:v>
                </c:pt>
                <c:pt idx="5908">
                  <c:v>4.0749867199988978</c:v>
                </c:pt>
                <c:pt idx="5909">
                  <c:v>4.0749655599988976</c:v>
                </c:pt>
                <c:pt idx="5910">
                  <c:v>4.0749443999988975</c:v>
                </c:pt>
                <c:pt idx="5911">
                  <c:v>4.0749232399988973</c:v>
                </c:pt>
                <c:pt idx="5912">
                  <c:v>4.0749020799988971</c:v>
                </c:pt>
                <c:pt idx="5913">
                  <c:v>4.0748809199988969</c:v>
                </c:pt>
                <c:pt idx="5914">
                  <c:v>4.0748597599988967</c:v>
                </c:pt>
                <c:pt idx="5915">
                  <c:v>4.0748385999988965</c:v>
                </c:pt>
                <c:pt idx="5916">
                  <c:v>4.0748174399988963</c:v>
                </c:pt>
                <c:pt idx="5917">
                  <c:v>4.0747962799988962</c:v>
                </c:pt>
                <c:pt idx="5918">
                  <c:v>4.074775119998896</c:v>
                </c:pt>
                <c:pt idx="5919">
                  <c:v>4.0747539599988958</c:v>
                </c:pt>
                <c:pt idx="5920">
                  <c:v>4.0747327999988956</c:v>
                </c:pt>
                <c:pt idx="5921">
                  <c:v>4.0747116399988954</c:v>
                </c:pt>
                <c:pt idx="5922">
                  <c:v>4.0746904799988952</c:v>
                </c:pt>
                <c:pt idx="5923">
                  <c:v>4.074669319998895</c:v>
                </c:pt>
                <c:pt idx="5924">
                  <c:v>4.0746481599988948</c:v>
                </c:pt>
                <c:pt idx="5925">
                  <c:v>4.0746269999988947</c:v>
                </c:pt>
                <c:pt idx="5926">
                  <c:v>4.0746058399988945</c:v>
                </c:pt>
                <c:pt idx="5927">
                  <c:v>4.0745846799988943</c:v>
                </c:pt>
                <c:pt idx="5928">
                  <c:v>4.0745635199988941</c:v>
                </c:pt>
                <c:pt idx="5929">
                  <c:v>4.0745423599988939</c:v>
                </c:pt>
                <c:pt idx="5930">
                  <c:v>4.0745211999988937</c:v>
                </c:pt>
                <c:pt idx="5931">
                  <c:v>4.0745000399988935</c:v>
                </c:pt>
                <c:pt idx="5932">
                  <c:v>4.0744788799988934</c:v>
                </c:pt>
                <c:pt idx="5933">
                  <c:v>4.0744577199988932</c:v>
                </c:pt>
                <c:pt idx="5934">
                  <c:v>4.074436559998893</c:v>
                </c:pt>
                <c:pt idx="5935">
                  <c:v>4.0744153999988928</c:v>
                </c:pt>
                <c:pt idx="5936">
                  <c:v>4.0743942399988926</c:v>
                </c:pt>
                <c:pt idx="5937">
                  <c:v>4.0743730799988924</c:v>
                </c:pt>
                <c:pt idx="5938">
                  <c:v>4.0743519199988922</c:v>
                </c:pt>
                <c:pt idx="5939">
                  <c:v>4.074330759998892</c:v>
                </c:pt>
                <c:pt idx="5940">
                  <c:v>4.0743095999988919</c:v>
                </c:pt>
                <c:pt idx="5941">
                  <c:v>4.0742884399988917</c:v>
                </c:pt>
                <c:pt idx="5942">
                  <c:v>4.0742672799988915</c:v>
                </c:pt>
                <c:pt idx="5943">
                  <c:v>4.0742461199988913</c:v>
                </c:pt>
                <c:pt idx="5944">
                  <c:v>4.0742249599988911</c:v>
                </c:pt>
                <c:pt idx="5945">
                  <c:v>4.0742037999988909</c:v>
                </c:pt>
                <c:pt idx="5946">
                  <c:v>4.0741826399988907</c:v>
                </c:pt>
                <c:pt idx="5947">
                  <c:v>4.0741614799988906</c:v>
                </c:pt>
                <c:pt idx="5948">
                  <c:v>4.0741403199988904</c:v>
                </c:pt>
                <c:pt idx="5949">
                  <c:v>4.0741191599988902</c:v>
                </c:pt>
                <c:pt idx="5950">
                  <c:v>4.07409799999889</c:v>
                </c:pt>
                <c:pt idx="5951">
                  <c:v>4.0740768399988898</c:v>
                </c:pt>
                <c:pt idx="5952">
                  <c:v>4.0740556799988896</c:v>
                </c:pt>
                <c:pt idx="5953">
                  <c:v>4.0740345199988894</c:v>
                </c:pt>
                <c:pt idx="5954">
                  <c:v>4.0740133599988892</c:v>
                </c:pt>
                <c:pt idx="5955">
                  <c:v>4.0739921999988891</c:v>
                </c:pt>
                <c:pt idx="5956">
                  <c:v>4.0739710399988889</c:v>
                </c:pt>
                <c:pt idx="5957">
                  <c:v>4.0739498799988887</c:v>
                </c:pt>
                <c:pt idx="5958">
                  <c:v>4.0739287199988885</c:v>
                </c:pt>
                <c:pt idx="5959">
                  <c:v>4.0739075599988883</c:v>
                </c:pt>
                <c:pt idx="5960">
                  <c:v>4.0738863999988881</c:v>
                </c:pt>
                <c:pt idx="5961">
                  <c:v>4.0738652399988879</c:v>
                </c:pt>
                <c:pt idx="5962">
                  <c:v>4.0738440799988878</c:v>
                </c:pt>
                <c:pt idx="5963">
                  <c:v>4.0738229199988876</c:v>
                </c:pt>
                <c:pt idx="5964">
                  <c:v>4.0738017599988874</c:v>
                </c:pt>
                <c:pt idx="5965">
                  <c:v>4.0737805999988872</c:v>
                </c:pt>
                <c:pt idx="5966">
                  <c:v>4.073759439998887</c:v>
                </c:pt>
                <c:pt idx="5967">
                  <c:v>4.0737382799988868</c:v>
                </c:pt>
                <c:pt idx="5968">
                  <c:v>4.0737171199988866</c:v>
                </c:pt>
                <c:pt idx="5969">
                  <c:v>4.0736959599988865</c:v>
                </c:pt>
                <c:pt idx="5970">
                  <c:v>4.0736747999988863</c:v>
                </c:pt>
                <c:pt idx="5971">
                  <c:v>4.0736536399988861</c:v>
                </c:pt>
                <c:pt idx="5972">
                  <c:v>4.0736324799988859</c:v>
                </c:pt>
                <c:pt idx="5973">
                  <c:v>4.0736113199988857</c:v>
                </c:pt>
                <c:pt idx="5974">
                  <c:v>4.0735901599988855</c:v>
                </c:pt>
                <c:pt idx="5975">
                  <c:v>4.0735689999988853</c:v>
                </c:pt>
                <c:pt idx="5976">
                  <c:v>4.0735478399988851</c:v>
                </c:pt>
                <c:pt idx="5977">
                  <c:v>4.073526679998885</c:v>
                </c:pt>
                <c:pt idx="5978">
                  <c:v>4.0735055199988848</c:v>
                </c:pt>
                <c:pt idx="5979">
                  <c:v>4.0734843599988846</c:v>
                </c:pt>
                <c:pt idx="5980">
                  <c:v>4.0734631999988844</c:v>
                </c:pt>
                <c:pt idx="5981">
                  <c:v>4.0734420399988842</c:v>
                </c:pt>
                <c:pt idx="5982">
                  <c:v>4.073420879998884</c:v>
                </c:pt>
                <c:pt idx="5983">
                  <c:v>4.0733997199988838</c:v>
                </c:pt>
                <c:pt idx="5984">
                  <c:v>4.0733785599988837</c:v>
                </c:pt>
                <c:pt idx="5985">
                  <c:v>4.0733573999988835</c:v>
                </c:pt>
                <c:pt idx="5986">
                  <c:v>4.0733362399988833</c:v>
                </c:pt>
                <c:pt idx="5987">
                  <c:v>4.0733150799988831</c:v>
                </c:pt>
                <c:pt idx="5988">
                  <c:v>4.0732939199988829</c:v>
                </c:pt>
                <c:pt idx="5989">
                  <c:v>4.0732727599988827</c:v>
                </c:pt>
                <c:pt idx="5990">
                  <c:v>4.0732515999988825</c:v>
                </c:pt>
                <c:pt idx="5991">
                  <c:v>4.0732304399988823</c:v>
                </c:pt>
                <c:pt idx="5992">
                  <c:v>4.0732092799988822</c:v>
                </c:pt>
                <c:pt idx="5993">
                  <c:v>4.073188119998882</c:v>
                </c:pt>
                <c:pt idx="5994">
                  <c:v>4.0731669599988818</c:v>
                </c:pt>
                <c:pt idx="5995">
                  <c:v>4.0731457999988816</c:v>
                </c:pt>
                <c:pt idx="5996">
                  <c:v>4.0731246399988814</c:v>
                </c:pt>
                <c:pt idx="5997">
                  <c:v>4.0731034799988812</c:v>
                </c:pt>
                <c:pt idx="5998">
                  <c:v>4.073082319998881</c:v>
                </c:pt>
                <c:pt idx="5999">
                  <c:v>4.0730611599988809</c:v>
                </c:pt>
                <c:pt idx="6000">
                  <c:v>4.0730399999988807</c:v>
                </c:pt>
                <c:pt idx="6001">
                  <c:v>4.0730188399988805</c:v>
                </c:pt>
                <c:pt idx="6002">
                  <c:v>4.0729976799988803</c:v>
                </c:pt>
                <c:pt idx="6003">
                  <c:v>4.0729765199988801</c:v>
                </c:pt>
                <c:pt idx="6004">
                  <c:v>4.0729553599988799</c:v>
                </c:pt>
                <c:pt idx="6005">
                  <c:v>4.0729341999988797</c:v>
                </c:pt>
                <c:pt idx="6006">
                  <c:v>4.0729130399988795</c:v>
                </c:pt>
                <c:pt idx="6007">
                  <c:v>4.0728918799988794</c:v>
                </c:pt>
                <c:pt idx="6008">
                  <c:v>4.0728707199988792</c:v>
                </c:pt>
                <c:pt idx="6009">
                  <c:v>4.072849559998879</c:v>
                </c:pt>
                <c:pt idx="6010">
                  <c:v>4.0728283999988788</c:v>
                </c:pt>
                <c:pt idx="6011">
                  <c:v>4.0728072399988786</c:v>
                </c:pt>
                <c:pt idx="6012">
                  <c:v>4.0727860799988784</c:v>
                </c:pt>
                <c:pt idx="6013">
                  <c:v>4.0727649199988782</c:v>
                </c:pt>
                <c:pt idx="6014">
                  <c:v>4.0727437599988781</c:v>
                </c:pt>
                <c:pt idx="6015">
                  <c:v>4.0727225999988779</c:v>
                </c:pt>
                <c:pt idx="6016">
                  <c:v>4.0727014399988777</c:v>
                </c:pt>
                <c:pt idx="6017">
                  <c:v>4.0726802799988775</c:v>
                </c:pt>
                <c:pt idx="6018">
                  <c:v>4.0726591199988773</c:v>
                </c:pt>
                <c:pt idx="6019">
                  <c:v>4.0726379599988771</c:v>
                </c:pt>
                <c:pt idx="6020">
                  <c:v>4.0726167999988769</c:v>
                </c:pt>
                <c:pt idx="6021">
                  <c:v>4.0725956399988767</c:v>
                </c:pt>
                <c:pt idx="6022">
                  <c:v>4.0725744799988766</c:v>
                </c:pt>
                <c:pt idx="6023">
                  <c:v>4.0725533199988764</c:v>
                </c:pt>
                <c:pt idx="6024">
                  <c:v>4.0725321599988762</c:v>
                </c:pt>
                <c:pt idx="6025">
                  <c:v>4.072510999998876</c:v>
                </c:pt>
                <c:pt idx="6026">
                  <c:v>4.0724898399988758</c:v>
                </c:pt>
                <c:pt idx="6027">
                  <c:v>4.0724686799988756</c:v>
                </c:pt>
                <c:pt idx="6028">
                  <c:v>4.0724475199988754</c:v>
                </c:pt>
                <c:pt idx="6029">
                  <c:v>4.0724263599988753</c:v>
                </c:pt>
                <c:pt idx="6030">
                  <c:v>4.0724051999988751</c:v>
                </c:pt>
                <c:pt idx="6031">
                  <c:v>4.0723840399988749</c:v>
                </c:pt>
                <c:pt idx="6032">
                  <c:v>4.0723628799988747</c:v>
                </c:pt>
                <c:pt idx="6033">
                  <c:v>4.0723417199988745</c:v>
                </c:pt>
                <c:pt idx="6034">
                  <c:v>4.0723205599988743</c:v>
                </c:pt>
                <c:pt idx="6035">
                  <c:v>4.0722993999988741</c:v>
                </c:pt>
                <c:pt idx="6036">
                  <c:v>4.0722782399988739</c:v>
                </c:pt>
                <c:pt idx="6037">
                  <c:v>4.0722570799988738</c:v>
                </c:pt>
                <c:pt idx="6038">
                  <c:v>4.0722359199988736</c:v>
                </c:pt>
                <c:pt idx="6039">
                  <c:v>4.0722147599988734</c:v>
                </c:pt>
                <c:pt idx="6040">
                  <c:v>4.0721935999988732</c:v>
                </c:pt>
                <c:pt idx="6041">
                  <c:v>4.072172439998873</c:v>
                </c:pt>
                <c:pt idx="6042">
                  <c:v>4.0721512799988728</c:v>
                </c:pt>
                <c:pt idx="6043">
                  <c:v>4.0721301199988726</c:v>
                </c:pt>
                <c:pt idx="6044">
                  <c:v>4.0721089599988725</c:v>
                </c:pt>
                <c:pt idx="6045">
                  <c:v>4.0720877999988723</c:v>
                </c:pt>
                <c:pt idx="6046">
                  <c:v>4.0720666399988721</c:v>
                </c:pt>
                <c:pt idx="6047">
                  <c:v>4.0720454799988719</c:v>
                </c:pt>
                <c:pt idx="6048">
                  <c:v>4.0720243199988717</c:v>
                </c:pt>
                <c:pt idx="6049">
                  <c:v>4.0720031599988715</c:v>
                </c:pt>
                <c:pt idx="6050">
                  <c:v>4.0719819999988713</c:v>
                </c:pt>
                <c:pt idx="6051">
                  <c:v>4.0719608399988712</c:v>
                </c:pt>
                <c:pt idx="6052">
                  <c:v>4.071939679998871</c:v>
                </c:pt>
                <c:pt idx="6053">
                  <c:v>4.0719185199988708</c:v>
                </c:pt>
                <c:pt idx="6054">
                  <c:v>4.0718973599988706</c:v>
                </c:pt>
                <c:pt idx="6055">
                  <c:v>4.0718761999988704</c:v>
                </c:pt>
                <c:pt idx="6056">
                  <c:v>4.0718550399988702</c:v>
                </c:pt>
                <c:pt idx="6057">
                  <c:v>4.07183387999887</c:v>
                </c:pt>
                <c:pt idx="6058">
                  <c:v>4.0718127199988698</c:v>
                </c:pt>
                <c:pt idx="6059">
                  <c:v>4.0717915599988697</c:v>
                </c:pt>
                <c:pt idx="6060">
                  <c:v>4.0717703999988695</c:v>
                </c:pt>
                <c:pt idx="6061">
                  <c:v>4.0717492399988693</c:v>
                </c:pt>
                <c:pt idx="6062">
                  <c:v>4.0717280799988691</c:v>
                </c:pt>
                <c:pt idx="6063">
                  <c:v>4.0717069199988689</c:v>
                </c:pt>
                <c:pt idx="6064">
                  <c:v>4.0716857599988687</c:v>
                </c:pt>
                <c:pt idx="6065">
                  <c:v>4.0716645999988685</c:v>
                </c:pt>
                <c:pt idx="6066">
                  <c:v>4.0716434399988684</c:v>
                </c:pt>
                <c:pt idx="6067">
                  <c:v>4.0716222799988682</c:v>
                </c:pt>
                <c:pt idx="6068">
                  <c:v>4.071601119998868</c:v>
                </c:pt>
                <c:pt idx="6069">
                  <c:v>4.0715799599988678</c:v>
                </c:pt>
                <c:pt idx="6070">
                  <c:v>4.0715587999988676</c:v>
                </c:pt>
                <c:pt idx="6071">
                  <c:v>4.0715376399988674</c:v>
                </c:pt>
                <c:pt idx="6072">
                  <c:v>4.0715164799988672</c:v>
                </c:pt>
                <c:pt idx="6073">
                  <c:v>4.071495319998867</c:v>
                </c:pt>
                <c:pt idx="6074">
                  <c:v>4.0714741599988669</c:v>
                </c:pt>
                <c:pt idx="6075">
                  <c:v>4.0714529999988667</c:v>
                </c:pt>
                <c:pt idx="6076">
                  <c:v>4.0714318399988665</c:v>
                </c:pt>
                <c:pt idx="6077">
                  <c:v>4.0714106799988663</c:v>
                </c:pt>
                <c:pt idx="6078">
                  <c:v>4.0713895199988661</c:v>
                </c:pt>
                <c:pt idx="6079">
                  <c:v>4.0713683599988659</c:v>
                </c:pt>
                <c:pt idx="6080">
                  <c:v>4.0713471999988657</c:v>
                </c:pt>
                <c:pt idx="6081">
                  <c:v>4.0713260399988656</c:v>
                </c:pt>
                <c:pt idx="6082">
                  <c:v>4.0713048799988654</c:v>
                </c:pt>
                <c:pt idx="6083">
                  <c:v>4.0712837199988652</c:v>
                </c:pt>
                <c:pt idx="6084">
                  <c:v>4.071262559998865</c:v>
                </c:pt>
                <c:pt idx="6085">
                  <c:v>4.0712413999988648</c:v>
                </c:pt>
                <c:pt idx="6086">
                  <c:v>4.0712202399988646</c:v>
                </c:pt>
                <c:pt idx="6087">
                  <c:v>4.0711990799988644</c:v>
                </c:pt>
                <c:pt idx="6088">
                  <c:v>4.0711779199988642</c:v>
                </c:pt>
                <c:pt idx="6089">
                  <c:v>4.0711567599988641</c:v>
                </c:pt>
                <c:pt idx="6090">
                  <c:v>4.0711355999988639</c:v>
                </c:pt>
                <c:pt idx="6091">
                  <c:v>4.0711144399988637</c:v>
                </c:pt>
                <c:pt idx="6092">
                  <c:v>4.0710932799988635</c:v>
                </c:pt>
                <c:pt idx="6093">
                  <c:v>4.0710721199988633</c:v>
                </c:pt>
                <c:pt idx="6094">
                  <c:v>4.0710509599988631</c:v>
                </c:pt>
                <c:pt idx="6095">
                  <c:v>4.0710297999988629</c:v>
                </c:pt>
                <c:pt idx="6096">
                  <c:v>4.0710086399988628</c:v>
                </c:pt>
                <c:pt idx="6097">
                  <c:v>4.0709874799988626</c:v>
                </c:pt>
                <c:pt idx="6098">
                  <c:v>4.0709663199988624</c:v>
                </c:pt>
                <c:pt idx="6099">
                  <c:v>4.0709451599988622</c:v>
                </c:pt>
                <c:pt idx="6100">
                  <c:v>4.070923999998862</c:v>
                </c:pt>
                <c:pt idx="6101">
                  <c:v>4.0709028399988618</c:v>
                </c:pt>
                <c:pt idx="6102">
                  <c:v>4.0708816799988616</c:v>
                </c:pt>
                <c:pt idx="6103">
                  <c:v>4.0708605199988614</c:v>
                </c:pt>
                <c:pt idx="6104">
                  <c:v>4.0708393599988613</c:v>
                </c:pt>
                <c:pt idx="6105">
                  <c:v>4.0708181999988611</c:v>
                </c:pt>
                <c:pt idx="6106">
                  <c:v>4.0707970399988609</c:v>
                </c:pt>
                <c:pt idx="6107">
                  <c:v>4.0707758799988607</c:v>
                </c:pt>
                <c:pt idx="6108">
                  <c:v>4.0707547199988605</c:v>
                </c:pt>
                <c:pt idx="6109">
                  <c:v>4.0707335599988603</c:v>
                </c:pt>
                <c:pt idx="6110">
                  <c:v>4.0707123999988601</c:v>
                </c:pt>
                <c:pt idx="6111">
                  <c:v>4.07069123999886</c:v>
                </c:pt>
                <c:pt idx="6112">
                  <c:v>4.0706700799988598</c:v>
                </c:pt>
                <c:pt idx="6113">
                  <c:v>4.0706489199988596</c:v>
                </c:pt>
                <c:pt idx="6114">
                  <c:v>4.0706277599988594</c:v>
                </c:pt>
                <c:pt idx="6115">
                  <c:v>4.0706065999988592</c:v>
                </c:pt>
                <c:pt idx="6116">
                  <c:v>4.070585439998859</c:v>
                </c:pt>
                <c:pt idx="6117">
                  <c:v>4.0705642799988588</c:v>
                </c:pt>
                <c:pt idx="6118">
                  <c:v>4.0705431199988586</c:v>
                </c:pt>
                <c:pt idx="6119">
                  <c:v>4.0705219599988585</c:v>
                </c:pt>
                <c:pt idx="6120">
                  <c:v>4.0705007999988583</c:v>
                </c:pt>
                <c:pt idx="6121">
                  <c:v>4.0704796399988581</c:v>
                </c:pt>
                <c:pt idx="6122">
                  <c:v>4.0704584799988579</c:v>
                </c:pt>
                <c:pt idx="6123">
                  <c:v>4.0704373199988577</c:v>
                </c:pt>
                <c:pt idx="6124">
                  <c:v>4.0704161599988575</c:v>
                </c:pt>
                <c:pt idx="6125">
                  <c:v>4.0703949999988573</c:v>
                </c:pt>
                <c:pt idx="6126">
                  <c:v>4.0703738399988572</c:v>
                </c:pt>
                <c:pt idx="6127">
                  <c:v>4.070352679998857</c:v>
                </c:pt>
                <c:pt idx="6128">
                  <c:v>4.0703315199988568</c:v>
                </c:pt>
                <c:pt idx="6129">
                  <c:v>4.0703103599988566</c:v>
                </c:pt>
                <c:pt idx="6130">
                  <c:v>4.0702891999988564</c:v>
                </c:pt>
                <c:pt idx="6131">
                  <c:v>4.0702680399988562</c:v>
                </c:pt>
                <c:pt idx="6132">
                  <c:v>4.070246879998856</c:v>
                </c:pt>
                <c:pt idx="6133">
                  <c:v>4.0702257199988559</c:v>
                </c:pt>
                <c:pt idx="6134">
                  <c:v>4.0702045599988557</c:v>
                </c:pt>
                <c:pt idx="6135">
                  <c:v>4.0701833999988555</c:v>
                </c:pt>
                <c:pt idx="6136">
                  <c:v>4.0701622399988553</c:v>
                </c:pt>
                <c:pt idx="6137">
                  <c:v>4.0701410799988551</c:v>
                </c:pt>
                <c:pt idx="6138">
                  <c:v>4.0701199199988549</c:v>
                </c:pt>
                <c:pt idx="6139">
                  <c:v>4.0700987599988547</c:v>
                </c:pt>
                <c:pt idx="6140">
                  <c:v>4.0700775999988545</c:v>
                </c:pt>
                <c:pt idx="6141">
                  <c:v>4.0700564399988544</c:v>
                </c:pt>
                <c:pt idx="6142">
                  <c:v>4.0700352799988542</c:v>
                </c:pt>
                <c:pt idx="6143">
                  <c:v>4.070014119998854</c:v>
                </c:pt>
                <c:pt idx="6144">
                  <c:v>4.0699929599988538</c:v>
                </c:pt>
                <c:pt idx="6145">
                  <c:v>4.0699717999988536</c:v>
                </c:pt>
                <c:pt idx="6146">
                  <c:v>4.0699506399988534</c:v>
                </c:pt>
                <c:pt idx="6147">
                  <c:v>4.0699294799988532</c:v>
                </c:pt>
                <c:pt idx="6148">
                  <c:v>4.0699083199988531</c:v>
                </c:pt>
                <c:pt idx="6149">
                  <c:v>4.0698871599988529</c:v>
                </c:pt>
                <c:pt idx="6150">
                  <c:v>4.0698659999988527</c:v>
                </c:pt>
                <c:pt idx="6151">
                  <c:v>4.0698448399988525</c:v>
                </c:pt>
                <c:pt idx="6152">
                  <c:v>4.0698236799988523</c:v>
                </c:pt>
                <c:pt idx="6153">
                  <c:v>4.0698025199988521</c:v>
                </c:pt>
                <c:pt idx="6154">
                  <c:v>4.0697813599988519</c:v>
                </c:pt>
                <c:pt idx="6155">
                  <c:v>4.0697601999988517</c:v>
                </c:pt>
                <c:pt idx="6156">
                  <c:v>4.0697390399988516</c:v>
                </c:pt>
                <c:pt idx="6157">
                  <c:v>4.0697178799988514</c:v>
                </c:pt>
                <c:pt idx="6158">
                  <c:v>4.0696967199988512</c:v>
                </c:pt>
                <c:pt idx="6159">
                  <c:v>4.069675559998851</c:v>
                </c:pt>
                <c:pt idx="6160">
                  <c:v>4.0696543999988508</c:v>
                </c:pt>
                <c:pt idx="6161">
                  <c:v>4.0696332399988506</c:v>
                </c:pt>
                <c:pt idx="6162">
                  <c:v>4.0696120799988504</c:v>
                </c:pt>
                <c:pt idx="6163">
                  <c:v>4.0695909199988503</c:v>
                </c:pt>
                <c:pt idx="6164">
                  <c:v>4.0695697599988501</c:v>
                </c:pt>
                <c:pt idx="6165">
                  <c:v>4.0695485999988499</c:v>
                </c:pt>
                <c:pt idx="6166">
                  <c:v>4.0695274399988497</c:v>
                </c:pt>
                <c:pt idx="6167">
                  <c:v>4.0695062799988495</c:v>
                </c:pt>
                <c:pt idx="6168">
                  <c:v>4.0694851199988493</c:v>
                </c:pt>
                <c:pt idx="6169">
                  <c:v>4.0694639599988491</c:v>
                </c:pt>
                <c:pt idx="6170">
                  <c:v>4.0694427999988489</c:v>
                </c:pt>
                <c:pt idx="6171">
                  <c:v>4.0694216399988488</c:v>
                </c:pt>
                <c:pt idx="6172">
                  <c:v>4.0694004799988486</c:v>
                </c:pt>
                <c:pt idx="6173">
                  <c:v>4.0693793199988484</c:v>
                </c:pt>
                <c:pt idx="6174">
                  <c:v>4.0693581599988482</c:v>
                </c:pt>
                <c:pt idx="6175">
                  <c:v>4.069336999998848</c:v>
                </c:pt>
                <c:pt idx="6176">
                  <c:v>4.0693158399988478</c:v>
                </c:pt>
                <c:pt idx="6177">
                  <c:v>4.0692946799988476</c:v>
                </c:pt>
                <c:pt idx="6178">
                  <c:v>4.0692735199988475</c:v>
                </c:pt>
                <c:pt idx="6179">
                  <c:v>4.0692523599988473</c:v>
                </c:pt>
                <c:pt idx="6180">
                  <c:v>4.0692311999988471</c:v>
                </c:pt>
                <c:pt idx="6181">
                  <c:v>4.0692100399988469</c:v>
                </c:pt>
                <c:pt idx="6182">
                  <c:v>4.0691888799988467</c:v>
                </c:pt>
                <c:pt idx="6183">
                  <c:v>4.0691677199988465</c:v>
                </c:pt>
                <c:pt idx="6184">
                  <c:v>4.0691465599988463</c:v>
                </c:pt>
                <c:pt idx="6185">
                  <c:v>4.0691253999988461</c:v>
                </c:pt>
                <c:pt idx="6186">
                  <c:v>4.069104239998846</c:v>
                </c:pt>
                <c:pt idx="6187">
                  <c:v>4.0690830799988458</c:v>
                </c:pt>
                <c:pt idx="6188">
                  <c:v>4.0690619199988456</c:v>
                </c:pt>
                <c:pt idx="6189">
                  <c:v>4.0690407599988454</c:v>
                </c:pt>
                <c:pt idx="6190">
                  <c:v>4.0690195999988452</c:v>
                </c:pt>
                <c:pt idx="6191">
                  <c:v>4.068998439998845</c:v>
                </c:pt>
                <c:pt idx="6192">
                  <c:v>4.0689772799988448</c:v>
                </c:pt>
                <c:pt idx="6193">
                  <c:v>4.0689561199988447</c:v>
                </c:pt>
                <c:pt idx="6194">
                  <c:v>4.0689349599988445</c:v>
                </c:pt>
                <c:pt idx="6195">
                  <c:v>4.0689137999988443</c:v>
                </c:pt>
                <c:pt idx="6196">
                  <c:v>4.0688926399988441</c:v>
                </c:pt>
                <c:pt idx="6197">
                  <c:v>4.0688714799988439</c:v>
                </c:pt>
                <c:pt idx="6198">
                  <c:v>4.0688503199988437</c:v>
                </c:pt>
                <c:pt idx="6199">
                  <c:v>4.0688291599988435</c:v>
                </c:pt>
                <c:pt idx="6200">
                  <c:v>4.0688079999988433</c:v>
                </c:pt>
                <c:pt idx="6201">
                  <c:v>4.0687868399988432</c:v>
                </c:pt>
                <c:pt idx="6202">
                  <c:v>4.068765679998843</c:v>
                </c:pt>
                <c:pt idx="6203">
                  <c:v>4.0687445199988428</c:v>
                </c:pt>
                <c:pt idx="6204">
                  <c:v>4.0687233599988426</c:v>
                </c:pt>
                <c:pt idx="6205">
                  <c:v>4.0687021999988424</c:v>
                </c:pt>
                <c:pt idx="6206">
                  <c:v>4.0686810399988422</c:v>
                </c:pt>
                <c:pt idx="6207">
                  <c:v>4.068659879998842</c:v>
                </c:pt>
                <c:pt idx="6208">
                  <c:v>4.0686387199988419</c:v>
                </c:pt>
                <c:pt idx="6209">
                  <c:v>4.0686175599988417</c:v>
                </c:pt>
                <c:pt idx="6210">
                  <c:v>4.0685963999988415</c:v>
                </c:pt>
                <c:pt idx="6211">
                  <c:v>4.0685752399988413</c:v>
                </c:pt>
                <c:pt idx="6212">
                  <c:v>4.0685540799988411</c:v>
                </c:pt>
                <c:pt idx="6213">
                  <c:v>4.0685329199988409</c:v>
                </c:pt>
                <c:pt idx="6214">
                  <c:v>4.0685117599988407</c:v>
                </c:pt>
                <c:pt idx="6215">
                  <c:v>4.0684905999988406</c:v>
                </c:pt>
                <c:pt idx="6216">
                  <c:v>4.0684694399988404</c:v>
                </c:pt>
                <c:pt idx="6217">
                  <c:v>4.0684482799988402</c:v>
                </c:pt>
                <c:pt idx="6218">
                  <c:v>4.06842711999884</c:v>
                </c:pt>
                <c:pt idx="6219">
                  <c:v>4.0684059599988398</c:v>
                </c:pt>
                <c:pt idx="6220">
                  <c:v>4.0683847999988396</c:v>
                </c:pt>
                <c:pt idx="6221">
                  <c:v>4.0683636399988394</c:v>
                </c:pt>
                <c:pt idx="6222">
                  <c:v>4.0683424799988392</c:v>
                </c:pt>
                <c:pt idx="6223">
                  <c:v>4.0683213199988391</c:v>
                </c:pt>
                <c:pt idx="6224">
                  <c:v>4.0683001599988389</c:v>
                </c:pt>
                <c:pt idx="6225">
                  <c:v>4.0682789999988387</c:v>
                </c:pt>
                <c:pt idx="6226">
                  <c:v>4.0682578399988385</c:v>
                </c:pt>
                <c:pt idx="6227">
                  <c:v>4.0682366799988383</c:v>
                </c:pt>
                <c:pt idx="6228">
                  <c:v>4.0682155199988381</c:v>
                </c:pt>
                <c:pt idx="6229">
                  <c:v>4.0681943599988379</c:v>
                </c:pt>
                <c:pt idx="6230">
                  <c:v>4.0681731999988378</c:v>
                </c:pt>
                <c:pt idx="6231">
                  <c:v>4.0681520399988376</c:v>
                </c:pt>
                <c:pt idx="6232">
                  <c:v>4.0681308799988374</c:v>
                </c:pt>
                <c:pt idx="6233">
                  <c:v>4.0681097199988372</c:v>
                </c:pt>
                <c:pt idx="6234">
                  <c:v>4.068088559998837</c:v>
                </c:pt>
                <c:pt idx="6235">
                  <c:v>4.0680673999988368</c:v>
                </c:pt>
                <c:pt idx="6236">
                  <c:v>4.0680462399988366</c:v>
                </c:pt>
                <c:pt idx="6237">
                  <c:v>4.0680250799988364</c:v>
                </c:pt>
                <c:pt idx="6238">
                  <c:v>4.0680039199988363</c:v>
                </c:pt>
                <c:pt idx="6239">
                  <c:v>4.0679827599988361</c:v>
                </c:pt>
                <c:pt idx="6240">
                  <c:v>4.0679615999988359</c:v>
                </c:pt>
                <c:pt idx="6241">
                  <c:v>4.0679404399988357</c:v>
                </c:pt>
                <c:pt idx="6242">
                  <c:v>4.0679192799988355</c:v>
                </c:pt>
                <c:pt idx="6243">
                  <c:v>4.0678981199988353</c:v>
                </c:pt>
                <c:pt idx="6244">
                  <c:v>4.0678769599988351</c:v>
                </c:pt>
                <c:pt idx="6245">
                  <c:v>4.067855799998835</c:v>
                </c:pt>
                <c:pt idx="6246">
                  <c:v>4.0678346399988348</c:v>
                </c:pt>
                <c:pt idx="6247">
                  <c:v>4.0678134799988346</c:v>
                </c:pt>
                <c:pt idx="6248">
                  <c:v>4.0677923199988344</c:v>
                </c:pt>
                <c:pt idx="6249">
                  <c:v>4.0677711599988342</c:v>
                </c:pt>
                <c:pt idx="6250">
                  <c:v>4.067749999998834</c:v>
                </c:pt>
                <c:pt idx="6251">
                  <c:v>4.0677288399988338</c:v>
                </c:pt>
                <c:pt idx="6252">
                  <c:v>4.0677076799988336</c:v>
                </c:pt>
                <c:pt idx="6253">
                  <c:v>4.0676865199988335</c:v>
                </c:pt>
                <c:pt idx="6254">
                  <c:v>4.0676653599988333</c:v>
                </c:pt>
                <c:pt idx="6255">
                  <c:v>4.0676441999988331</c:v>
                </c:pt>
                <c:pt idx="6256">
                  <c:v>4.0676230399988329</c:v>
                </c:pt>
                <c:pt idx="6257">
                  <c:v>4.0676018799988327</c:v>
                </c:pt>
                <c:pt idx="6258">
                  <c:v>4.0675807199988325</c:v>
                </c:pt>
                <c:pt idx="6259">
                  <c:v>4.0675595599988323</c:v>
                </c:pt>
                <c:pt idx="6260">
                  <c:v>4.0675383999988322</c:v>
                </c:pt>
                <c:pt idx="6261">
                  <c:v>4.067517239998832</c:v>
                </c:pt>
                <c:pt idx="6262">
                  <c:v>4.0674960799988318</c:v>
                </c:pt>
                <c:pt idx="6263">
                  <c:v>4.0674749199988316</c:v>
                </c:pt>
                <c:pt idx="6264">
                  <c:v>4.0674537599988314</c:v>
                </c:pt>
                <c:pt idx="6265">
                  <c:v>4.0674325999988312</c:v>
                </c:pt>
                <c:pt idx="6266">
                  <c:v>4.067411439998831</c:v>
                </c:pt>
                <c:pt idx="6267">
                  <c:v>4.0673902799988308</c:v>
                </c:pt>
                <c:pt idx="6268">
                  <c:v>4.0673691199988307</c:v>
                </c:pt>
                <c:pt idx="6269">
                  <c:v>4.0673479599988305</c:v>
                </c:pt>
                <c:pt idx="6270">
                  <c:v>4.0673267999988303</c:v>
                </c:pt>
                <c:pt idx="6271">
                  <c:v>4.0673056399988301</c:v>
                </c:pt>
                <c:pt idx="6272">
                  <c:v>4.0672844799988299</c:v>
                </c:pt>
                <c:pt idx="6273">
                  <c:v>4.0672633199988297</c:v>
                </c:pt>
                <c:pt idx="6274">
                  <c:v>4.0672421599988295</c:v>
                </c:pt>
                <c:pt idx="6275">
                  <c:v>4.0672209999988294</c:v>
                </c:pt>
                <c:pt idx="6276">
                  <c:v>4.0671998399988292</c:v>
                </c:pt>
                <c:pt idx="6277">
                  <c:v>4.067178679998829</c:v>
                </c:pt>
                <c:pt idx="6278">
                  <c:v>4.0671575199988288</c:v>
                </c:pt>
                <c:pt idx="6279">
                  <c:v>4.0671363599988286</c:v>
                </c:pt>
                <c:pt idx="6280">
                  <c:v>4.0671151999988284</c:v>
                </c:pt>
                <c:pt idx="6281">
                  <c:v>4.0670940399988282</c:v>
                </c:pt>
                <c:pt idx="6282">
                  <c:v>4.067072879998828</c:v>
                </c:pt>
                <c:pt idx="6283">
                  <c:v>4.0670517199988279</c:v>
                </c:pt>
                <c:pt idx="6284">
                  <c:v>4.0670305599988277</c:v>
                </c:pt>
                <c:pt idx="6285">
                  <c:v>4.0670093999988275</c:v>
                </c:pt>
                <c:pt idx="6286">
                  <c:v>4.0669882399988273</c:v>
                </c:pt>
                <c:pt idx="6287">
                  <c:v>4.0669670799988271</c:v>
                </c:pt>
                <c:pt idx="6288">
                  <c:v>4.0669459199988269</c:v>
                </c:pt>
                <c:pt idx="6289">
                  <c:v>4.0669247599988267</c:v>
                </c:pt>
                <c:pt idx="6290">
                  <c:v>4.0669035999988266</c:v>
                </c:pt>
                <c:pt idx="6291">
                  <c:v>4.0668824399988264</c:v>
                </c:pt>
                <c:pt idx="6292">
                  <c:v>4.0668612799988262</c:v>
                </c:pt>
                <c:pt idx="6293">
                  <c:v>4.066840119998826</c:v>
                </c:pt>
                <c:pt idx="6294">
                  <c:v>4.0668189599988258</c:v>
                </c:pt>
                <c:pt idx="6295">
                  <c:v>4.0667977999988256</c:v>
                </c:pt>
                <c:pt idx="6296">
                  <c:v>4.0667766399988254</c:v>
                </c:pt>
                <c:pt idx="6297">
                  <c:v>4.0667554799988253</c:v>
                </c:pt>
                <c:pt idx="6298">
                  <c:v>4.0667343199988251</c:v>
                </c:pt>
                <c:pt idx="6299">
                  <c:v>4.0667131599988249</c:v>
                </c:pt>
                <c:pt idx="6300">
                  <c:v>4.0666919999988247</c:v>
                </c:pt>
                <c:pt idx="6301">
                  <c:v>4.0666708399988245</c:v>
                </c:pt>
                <c:pt idx="6302">
                  <c:v>4.0666496799988243</c:v>
                </c:pt>
                <c:pt idx="6303">
                  <c:v>4.0666285199988241</c:v>
                </c:pt>
                <c:pt idx="6304">
                  <c:v>4.0666073599988239</c:v>
                </c:pt>
                <c:pt idx="6305">
                  <c:v>4.0665861999988238</c:v>
                </c:pt>
                <c:pt idx="6306">
                  <c:v>4.0665650399988236</c:v>
                </c:pt>
                <c:pt idx="6307">
                  <c:v>4.0665438799988234</c:v>
                </c:pt>
                <c:pt idx="6308">
                  <c:v>4.0665227199988232</c:v>
                </c:pt>
                <c:pt idx="6309">
                  <c:v>4.066501559998823</c:v>
                </c:pt>
                <c:pt idx="6310">
                  <c:v>4.0664803999988228</c:v>
                </c:pt>
                <c:pt idx="6311">
                  <c:v>4.0664592399988226</c:v>
                </c:pt>
                <c:pt idx="6312">
                  <c:v>4.0664380799988225</c:v>
                </c:pt>
                <c:pt idx="6313">
                  <c:v>4.0664169199988223</c:v>
                </c:pt>
                <c:pt idx="6314">
                  <c:v>4.0663957599988221</c:v>
                </c:pt>
                <c:pt idx="6315">
                  <c:v>4.0663745999988219</c:v>
                </c:pt>
                <c:pt idx="6316">
                  <c:v>4.0663534399988217</c:v>
                </c:pt>
                <c:pt idx="6317">
                  <c:v>4.0663322799988215</c:v>
                </c:pt>
                <c:pt idx="6318">
                  <c:v>4.0663111199988213</c:v>
                </c:pt>
                <c:pt idx="6319">
                  <c:v>4.0662899599988211</c:v>
                </c:pt>
                <c:pt idx="6320">
                  <c:v>4.066268799998821</c:v>
                </c:pt>
                <c:pt idx="6321">
                  <c:v>4.0662476399988208</c:v>
                </c:pt>
                <c:pt idx="6322">
                  <c:v>4.0662264799988206</c:v>
                </c:pt>
                <c:pt idx="6323">
                  <c:v>4.0662053199988204</c:v>
                </c:pt>
                <c:pt idx="6324">
                  <c:v>4.0661841599988202</c:v>
                </c:pt>
                <c:pt idx="6325">
                  <c:v>4.06616299999882</c:v>
                </c:pt>
                <c:pt idx="6326">
                  <c:v>4.0661418399988198</c:v>
                </c:pt>
                <c:pt idx="6327">
                  <c:v>4.0661206799988197</c:v>
                </c:pt>
                <c:pt idx="6328">
                  <c:v>4.0660995199988195</c:v>
                </c:pt>
                <c:pt idx="6329">
                  <c:v>4.0660783599988193</c:v>
                </c:pt>
                <c:pt idx="6330">
                  <c:v>4.0660571999988191</c:v>
                </c:pt>
                <c:pt idx="6331">
                  <c:v>4.0660360399988189</c:v>
                </c:pt>
                <c:pt idx="6332">
                  <c:v>4.0660148799988187</c:v>
                </c:pt>
                <c:pt idx="6333">
                  <c:v>4.0659937199988185</c:v>
                </c:pt>
                <c:pt idx="6334">
                  <c:v>4.0659725599988183</c:v>
                </c:pt>
                <c:pt idx="6335">
                  <c:v>4.0659513999988182</c:v>
                </c:pt>
                <c:pt idx="6336">
                  <c:v>4.065930239998818</c:v>
                </c:pt>
                <c:pt idx="6337">
                  <c:v>4.0659090799988178</c:v>
                </c:pt>
                <c:pt idx="6338">
                  <c:v>4.0658879199988176</c:v>
                </c:pt>
                <c:pt idx="6339">
                  <c:v>4.0658667599988174</c:v>
                </c:pt>
                <c:pt idx="6340">
                  <c:v>4.0658455999988172</c:v>
                </c:pt>
                <c:pt idx="6341">
                  <c:v>4.065824439998817</c:v>
                </c:pt>
                <c:pt idx="6342">
                  <c:v>4.0658032799988169</c:v>
                </c:pt>
                <c:pt idx="6343">
                  <c:v>4.0657821199988167</c:v>
                </c:pt>
                <c:pt idx="6344">
                  <c:v>4.0657609599988165</c:v>
                </c:pt>
                <c:pt idx="6345">
                  <c:v>4.0657397999988163</c:v>
                </c:pt>
                <c:pt idx="6346">
                  <c:v>4.0657186399988161</c:v>
                </c:pt>
                <c:pt idx="6347">
                  <c:v>4.0656974799988159</c:v>
                </c:pt>
                <c:pt idx="6348">
                  <c:v>4.0656763199988157</c:v>
                </c:pt>
                <c:pt idx="6349">
                  <c:v>4.0656551599988155</c:v>
                </c:pt>
                <c:pt idx="6350">
                  <c:v>4.0656339999988154</c:v>
                </c:pt>
                <c:pt idx="6351">
                  <c:v>4.0656128399988152</c:v>
                </c:pt>
                <c:pt idx="6352">
                  <c:v>4.065591679998815</c:v>
                </c:pt>
                <c:pt idx="6353">
                  <c:v>4.0655705199988148</c:v>
                </c:pt>
                <c:pt idx="6354">
                  <c:v>4.0655493599988146</c:v>
                </c:pt>
                <c:pt idx="6355">
                  <c:v>4.0655281999988144</c:v>
                </c:pt>
                <c:pt idx="6356">
                  <c:v>4.0655070399988142</c:v>
                </c:pt>
                <c:pt idx="6357">
                  <c:v>4.0654858799988141</c:v>
                </c:pt>
                <c:pt idx="6358">
                  <c:v>4.0654647199988139</c:v>
                </c:pt>
                <c:pt idx="6359">
                  <c:v>4.0654435599988137</c:v>
                </c:pt>
                <c:pt idx="6360">
                  <c:v>4.0654223999988135</c:v>
                </c:pt>
                <c:pt idx="6361">
                  <c:v>4.0654012399988133</c:v>
                </c:pt>
                <c:pt idx="6362">
                  <c:v>4.0653800799988131</c:v>
                </c:pt>
                <c:pt idx="6363">
                  <c:v>4.0653589199988129</c:v>
                </c:pt>
                <c:pt idx="6364">
                  <c:v>4.0653377599988127</c:v>
                </c:pt>
                <c:pt idx="6365">
                  <c:v>4.0653165999988126</c:v>
                </c:pt>
                <c:pt idx="6366">
                  <c:v>4.0652954399988124</c:v>
                </c:pt>
                <c:pt idx="6367">
                  <c:v>4.0652742799988122</c:v>
                </c:pt>
                <c:pt idx="6368">
                  <c:v>4.065253119998812</c:v>
                </c:pt>
                <c:pt idx="6369">
                  <c:v>4.0652319599988118</c:v>
                </c:pt>
                <c:pt idx="6370">
                  <c:v>4.0652107999988116</c:v>
                </c:pt>
                <c:pt idx="6371">
                  <c:v>4.0651896399988114</c:v>
                </c:pt>
                <c:pt idx="6372">
                  <c:v>4.0651684799988113</c:v>
                </c:pt>
                <c:pt idx="6373">
                  <c:v>4.0651473199988111</c:v>
                </c:pt>
                <c:pt idx="6374">
                  <c:v>4.0651261599988109</c:v>
                </c:pt>
                <c:pt idx="6375">
                  <c:v>4.0651049999988107</c:v>
                </c:pt>
                <c:pt idx="6376">
                  <c:v>4.0650838399988105</c:v>
                </c:pt>
                <c:pt idx="6377">
                  <c:v>4.0650626799988103</c:v>
                </c:pt>
                <c:pt idx="6378">
                  <c:v>4.0650415199988101</c:v>
                </c:pt>
                <c:pt idx="6379">
                  <c:v>4.06502035999881</c:v>
                </c:pt>
                <c:pt idx="6380">
                  <c:v>4.0649991999988098</c:v>
                </c:pt>
                <c:pt idx="6381">
                  <c:v>4.0649780399988096</c:v>
                </c:pt>
                <c:pt idx="6382">
                  <c:v>4.0649568799988094</c:v>
                </c:pt>
                <c:pt idx="6383">
                  <c:v>4.0649357199988092</c:v>
                </c:pt>
                <c:pt idx="6384">
                  <c:v>4.064914559998809</c:v>
                </c:pt>
                <c:pt idx="6385">
                  <c:v>4.0648933999988088</c:v>
                </c:pt>
                <c:pt idx="6386">
                  <c:v>4.0648722399988086</c:v>
                </c:pt>
                <c:pt idx="6387">
                  <c:v>4.0648510799988085</c:v>
                </c:pt>
                <c:pt idx="6388">
                  <c:v>4.0648299199988083</c:v>
                </c:pt>
                <c:pt idx="6389">
                  <c:v>4.0648087599988081</c:v>
                </c:pt>
                <c:pt idx="6390">
                  <c:v>4.0647875999988079</c:v>
                </c:pt>
                <c:pt idx="6391">
                  <c:v>4.0647664399988077</c:v>
                </c:pt>
                <c:pt idx="6392">
                  <c:v>4.0647452799988075</c:v>
                </c:pt>
                <c:pt idx="6393">
                  <c:v>4.0647241199988073</c:v>
                </c:pt>
                <c:pt idx="6394">
                  <c:v>4.0647029599988072</c:v>
                </c:pt>
                <c:pt idx="6395">
                  <c:v>4.064681799998807</c:v>
                </c:pt>
                <c:pt idx="6396">
                  <c:v>4.0646606399988068</c:v>
                </c:pt>
                <c:pt idx="6397">
                  <c:v>4.0646394799988066</c:v>
                </c:pt>
                <c:pt idx="6398">
                  <c:v>4.0646183199988064</c:v>
                </c:pt>
                <c:pt idx="6399">
                  <c:v>4.0645971599988062</c:v>
                </c:pt>
                <c:pt idx="6400">
                  <c:v>4.064575999998806</c:v>
                </c:pt>
                <c:pt idx="6401">
                  <c:v>4.0645548399988058</c:v>
                </c:pt>
                <c:pt idx="6402">
                  <c:v>4.0645336799988057</c:v>
                </c:pt>
                <c:pt idx="6403">
                  <c:v>4.0645125199988055</c:v>
                </c:pt>
                <c:pt idx="6404">
                  <c:v>4.0644913599988053</c:v>
                </c:pt>
                <c:pt idx="6405">
                  <c:v>4.0644701999988051</c:v>
                </c:pt>
                <c:pt idx="6406">
                  <c:v>4.0644490399988049</c:v>
                </c:pt>
                <c:pt idx="6407">
                  <c:v>4.0644278799988047</c:v>
                </c:pt>
                <c:pt idx="6408">
                  <c:v>4.0644067199988045</c:v>
                </c:pt>
                <c:pt idx="6409">
                  <c:v>4.0643855599988044</c:v>
                </c:pt>
                <c:pt idx="6410">
                  <c:v>4.0643643999988042</c:v>
                </c:pt>
                <c:pt idx="6411">
                  <c:v>4.064343239998804</c:v>
                </c:pt>
                <c:pt idx="6412">
                  <c:v>4.0643220799988038</c:v>
                </c:pt>
                <c:pt idx="6413">
                  <c:v>4.0643009199988036</c:v>
                </c:pt>
                <c:pt idx="6414">
                  <c:v>4.0642797599988034</c:v>
                </c:pt>
                <c:pt idx="6415">
                  <c:v>4.0642585999988032</c:v>
                </c:pt>
                <c:pt idx="6416">
                  <c:v>4.064237439998803</c:v>
                </c:pt>
                <c:pt idx="6417">
                  <c:v>4.0642162799988029</c:v>
                </c:pt>
                <c:pt idx="6418">
                  <c:v>4.0641951199988027</c:v>
                </c:pt>
                <c:pt idx="6419">
                  <c:v>4.0641739599988025</c:v>
                </c:pt>
                <c:pt idx="6420">
                  <c:v>4.0641527999988023</c:v>
                </c:pt>
                <c:pt idx="6421">
                  <c:v>4.0641316399988021</c:v>
                </c:pt>
                <c:pt idx="6422">
                  <c:v>4.0641104799988019</c:v>
                </c:pt>
                <c:pt idx="6423">
                  <c:v>4.0640893199988017</c:v>
                </c:pt>
                <c:pt idx="6424">
                  <c:v>4.0640681599988016</c:v>
                </c:pt>
                <c:pt idx="6425">
                  <c:v>4.0640469999988014</c:v>
                </c:pt>
                <c:pt idx="6426">
                  <c:v>4.0640258399988012</c:v>
                </c:pt>
                <c:pt idx="6427">
                  <c:v>4.064004679998801</c:v>
                </c:pt>
                <c:pt idx="6428">
                  <c:v>4.0639835199988008</c:v>
                </c:pt>
                <c:pt idx="6429">
                  <c:v>4.0639623599988006</c:v>
                </c:pt>
                <c:pt idx="6430">
                  <c:v>4.0639411999988004</c:v>
                </c:pt>
                <c:pt idx="6431">
                  <c:v>4.0639200399988002</c:v>
                </c:pt>
                <c:pt idx="6432">
                  <c:v>4.0638988799988001</c:v>
                </c:pt>
                <c:pt idx="6433">
                  <c:v>4.0638777199987999</c:v>
                </c:pt>
                <c:pt idx="6434">
                  <c:v>4.0638565599987997</c:v>
                </c:pt>
                <c:pt idx="6435">
                  <c:v>4.0638353999987995</c:v>
                </c:pt>
                <c:pt idx="6436">
                  <c:v>4.0638142399987993</c:v>
                </c:pt>
                <c:pt idx="6437">
                  <c:v>4.0637930799987991</c:v>
                </c:pt>
                <c:pt idx="6438">
                  <c:v>4.0637719199987989</c:v>
                </c:pt>
                <c:pt idx="6439">
                  <c:v>4.0637507599987988</c:v>
                </c:pt>
                <c:pt idx="6440">
                  <c:v>4.0637295999987986</c:v>
                </c:pt>
                <c:pt idx="6441">
                  <c:v>4.0637084399987984</c:v>
                </c:pt>
                <c:pt idx="6442">
                  <c:v>4.0636872799987982</c:v>
                </c:pt>
                <c:pt idx="6443">
                  <c:v>4.063666119998798</c:v>
                </c:pt>
                <c:pt idx="6444">
                  <c:v>4.0636449599987978</c:v>
                </c:pt>
                <c:pt idx="6445">
                  <c:v>4.0636237999987976</c:v>
                </c:pt>
                <c:pt idx="6446">
                  <c:v>4.0636026399987975</c:v>
                </c:pt>
                <c:pt idx="6447">
                  <c:v>4.0635814799987973</c:v>
                </c:pt>
                <c:pt idx="6448">
                  <c:v>4.0635603199987971</c:v>
                </c:pt>
                <c:pt idx="6449">
                  <c:v>4.0635391599987969</c:v>
                </c:pt>
                <c:pt idx="6450">
                  <c:v>4.0635179999987967</c:v>
                </c:pt>
                <c:pt idx="6451">
                  <c:v>4.0634968399987965</c:v>
                </c:pt>
                <c:pt idx="6452">
                  <c:v>4.0634756799987963</c:v>
                </c:pt>
                <c:pt idx="6453">
                  <c:v>4.0634545199987961</c:v>
                </c:pt>
                <c:pt idx="6454">
                  <c:v>4.063433359998796</c:v>
                </c:pt>
                <c:pt idx="6455">
                  <c:v>4.0634121999987958</c:v>
                </c:pt>
                <c:pt idx="6456">
                  <c:v>4.0633910399987956</c:v>
                </c:pt>
                <c:pt idx="6457">
                  <c:v>4.0633698799987954</c:v>
                </c:pt>
                <c:pt idx="6458">
                  <c:v>4.0633487199987952</c:v>
                </c:pt>
                <c:pt idx="6459">
                  <c:v>4.063327559998795</c:v>
                </c:pt>
                <c:pt idx="6460">
                  <c:v>4.0633063999987948</c:v>
                </c:pt>
                <c:pt idx="6461">
                  <c:v>4.0632852399987947</c:v>
                </c:pt>
                <c:pt idx="6462">
                  <c:v>4.0632640799987945</c:v>
                </c:pt>
                <c:pt idx="6463">
                  <c:v>4.0632429199987943</c:v>
                </c:pt>
                <c:pt idx="6464">
                  <c:v>4.0632217599987941</c:v>
                </c:pt>
                <c:pt idx="6465">
                  <c:v>4.0632005999987939</c:v>
                </c:pt>
                <c:pt idx="6466">
                  <c:v>4.0631794399987937</c:v>
                </c:pt>
                <c:pt idx="6467">
                  <c:v>4.0631582799987935</c:v>
                </c:pt>
                <c:pt idx="6468">
                  <c:v>4.0631371199987933</c:v>
                </c:pt>
                <c:pt idx="6469">
                  <c:v>4.0631159599987932</c:v>
                </c:pt>
                <c:pt idx="6470">
                  <c:v>4.063094799998793</c:v>
                </c:pt>
                <c:pt idx="6471">
                  <c:v>4.0630736399987928</c:v>
                </c:pt>
                <c:pt idx="6472">
                  <c:v>4.0630524799987926</c:v>
                </c:pt>
                <c:pt idx="6473">
                  <c:v>4.0630313199987924</c:v>
                </c:pt>
                <c:pt idx="6474">
                  <c:v>4.0630101599987922</c:v>
                </c:pt>
                <c:pt idx="6475">
                  <c:v>4.062988999998792</c:v>
                </c:pt>
                <c:pt idx="6476">
                  <c:v>4.0629678399987919</c:v>
                </c:pt>
                <c:pt idx="6477">
                  <c:v>4.0629466799987917</c:v>
                </c:pt>
                <c:pt idx="6478">
                  <c:v>4.0629255199987915</c:v>
                </c:pt>
                <c:pt idx="6479">
                  <c:v>4.0629043599987913</c:v>
                </c:pt>
                <c:pt idx="6480">
                  <c:v>4.0628831999987911</c:v>
                </c:pt>
                <c:pt idx="6481">
                  <c:v>4.0628620399987909</c:v>
                </c:pt>
                <c:pt idx="6482">
                  <c:v>4.0628408799987907</c:v>
                </c:pt>
                <c:pt idx="6483">
                  <c:v>4.0628197199987905</c:v>
                </c:pt>
                <c:pt idx="6484">
                  <c:v>4.0627985599987904</c:v>
                </c:pt>
                <c:pt idx="6485">
                  <c:v>4.0627773999987902</c:v>
                </c:pt>
                <c:pt idx="6486">
                  <c:v>4.06275623999879</c:v>
                </c:pt>
                <c:pt idx="6487">
                  <c:v>4.0627350799987898</c:v>
                </c:pt>
                <c:pt idx="6488">
                  <c:v>4.0627139199987896</c:v>
                </c:pt>
                <c:pt idx="6489">
                  <c:v>4.0626927599987894</c:v>
                </c:pt>
                <c:pt idx="6490">
                  <c:v>4.0626715999987892</c:v>
                </c:pt>
                <c:pt idx="6491">
                  <c:v>4.0626504399987891</c:v>
                </c:pt>
                <c:pt idx="6492">
                  <c:v>4.0626292799987889</c:v>
                </c:pt>
                <c:pt idx="6493">
                  <c:v>4.0626081199987887</c:v>
                </c:pt>
                <c:pt idx="6494">
                  <c:v>4.0625869599987885</c:v>
                </c:pt>
                <c:pt idx="6495">
                  <c:v>4.0625657999987883</c:v>
                </c:pt>
                <c:pt idx="6496">
                  <c:v>4.0625446399987881</c:v>
                </c:pt>
                <c:pt idx="6497">
                  <c:v>4.0625234799987879</c:v>
                </c:pt>
                <c:pt idx="6498">
                  <c:v>4.0625023199987877</c:v>
                </c:pt>
                <c:pt idx="6499">
                  <c:v>4.0624811599987876</c:v>
                </c:pt>
                <c:pt idx="6500">
                  <c:v>4.0624599999987874</c:v>
                </c:pt>
                <c:pt idx="6501">
                  <c:v>4.0624388399987872</c:v>
                </c:pt>
                <c:pt idx="6502">
                  <c:v>4.062417679998787</c:v>
                </c:pt>
                <c:pt idx="6503">
                  <c:v>4.0623965199987868</c:v>
                </c:pt>
                <c:pt idx="6504">
                  <c:v>4.0623753599987866</c:v>
                </c:pt>
                <c:pt idx="6505">
                  <c:v>4.0623541999987864</c:v>
                </c:pt>
                <c:pt idx="6506">
                  <c:v>4.0623330399987863</c:v>
                </c:pt>
                <c:pt idx="6507">
                  <c:v>4.0623118799987861</c:v>
                </c:pt>
                <c:pt idx="6508">
                  <c:v>4.0622907199987859</c:v>
                </c:pt>
                <c:pt idx="6509">
                  <c:v>4.0622695599987857</c:v>
                </c:pt>
                <c:pt idx="6510">
                  <c:v>4.0622483999987855</c:v>
                </c:pt>
                <c:pt idx="6511">
                  <c:v>4.0622272399987853</c:v>
                </c:pt>
                <c:pt idx="6512">
                  <c:v>4.0622060799987851</c:v>
                </c:pt>
                <c:pt idx="6513">
                  <c:v>4.0621849199987849</c:v>
                </c:pt>
                <c:pt idx="6514">
                  <c:v>4.0621637599987848</c:v>
                </c:pt>
                <c:pt idx="6515">
                  <c:v>4.0621425999987846</c:v>
                </c:pt>
                <c:pt idx="6516">
                  <c:v>4.0621214399987844</c:v>
                </c:pt>
                <c:pt idx="6517">
                  <c:v>4.0621002799987842</c:v>
                </c:pt>
                <c:pt idx="6518">
                  <c:v>4.062079119998784</c:v>
                </c:pt>
                <c:pt idx="6519">
                  <c:v>4.0620579599987838</c:v>
                </c:pt>
                <c:pt idx="6520">
                  <c:v>4.0620367999987836</c:v>
                </c:pt>
                <c:pt idx="6521">
                  <c:v>4.0620156399987835</c:v>
                </c:pt>
                <c:pt idx="6522">
                  <c:v>4.0619944799987833</c:v>
                </c:pt>
                <c:pt idx="6523">
                  <c:v>4.0619733199987831</c:v>
                </c:pt>
                <c:pt idx="6524">
                  <c:v>4.0619521599987829</c:v>
                </c:pt>
                <c:pt idx="6525">
                  <c:v>4.0619309999987827</c:v>
                </c:pt>
                <c:pt idx="6526">
                  <c:v>4.0619098399987825</c:v>
                </c:pt>
                <c:pt idx="6527">
                  <c:v>4.0618886799987823</c:v>
                </c:pt>
                <c:pt idx="6528">
                  <c:v>4.0618675199987822</c:v>
                </c:pt>
                <c:pt idx="6529">
                  <c:v>4.061846359998782</c:v>
                </c:pt>
                <c:pt idx="6530">
                  <c:v>4.0618251999987818</c:v>
                </c:pt>
                <c:pt idx="6531">
                  <c:v>4.0618040399987816</c:v>
                </c:pt>
                <c:pt idx="6532">
                  <c:v>4.0617828799987814</c:v>
                </c:pt>
                <c:pt idx="6533">
                  <c:v>4.0617617199987812</c:v>
                </c:pt>
                <c:pt idx="6534">
                  <c:v>4.061740559998781</c:v>
                </c:pt>
                <c:pt idx="6535">
                  <c:v>4.0617193999987808</c:v>
                </c:pt>
                <c:pt idx="6536">
                  <c:v>4.0616982399987807</c:v>
                </c:pt>
                <c:pt idx="6537">
                  <c:v>4.0616770799987805</c:v>
                </c:pt>
                <c:pt idx="6538">
                  <c:v>4.0616559199987803</c:v>
                </c:pt>
                <c:pt idx="6539">
                  <c:v>4.0616347599987801</c:v>
                </c:pt>
                <c:pt idx="6540">
                  <c:v>4.0616135999987799</c:v>
                </c:pt>
                <c:pt idx="6541">
                  <c:v>4.0615924399987797</c:v>
                </c:pt>
                <c:pt idx="6542">
                  <c:v>4.0615712799987795</c:v>
                </c:pt>
                <c:pt idx="6543">
                  <c:v>4.0615501199987794</c:v>
                </c:pt>
                <c:pt idx="6544">
                  <c:v>4.0615289599987792</c:v>
                </c:pt>
                <c:pt idx="6545">
                  <c:v>4.061507799998779</c:v>
                </c:pt>
                <c:pt idx="6546">
                  <c:v>4.0614866399987788</c:v>
                </c:pt>
                <c:pt idx="6547">
                  <c:v>4.0614654799987786</c:v>
                </c:pt>
                <c:pt idx="6548">
                  <c:v>4.0614443199987784</c:v>
                </c:pt>
                <c:pt idx="6549">
                  <c:v>4.0614231599987782</c:v>
                </c:pt>
                <c:pt idx="6550">
                  <c:v>4.061401999998778</c:v>
                </c:pt>
                <c:pt idx="6551">
                  <c:v>4.0613808399987779</c:v>
                </c:pt>
                <c:pt idx="6552">
                  <c:v>4.0613596799987777</c:v>
                </c:pt>
                <c:pt idx="6553">
                  <c:v>4.0613385199987775</c:v>
                </c:pt>
                <c:pt idx="6554">
                  <c:v>4.0613173599987773</c:v>
                </c:pt>
                <c:pt idx="6555">
                  <c:v>4.0612961999987771</c:v>
                </c:pt>
                <c:pt idx="6556">
                  <c:v>4.0612750399987769</c:v>
                </c:pt>
                <c:pt idx="6557">
                  <c:v>4.0612538799987767</c:v>
                </c:pt>
                <c:pt idx="6558">
                  <c:v>4.0612327199987766</c:v>
                </c:pt>
                <c:pt idx="6559">
                  <c:v>4.0612115599987764</c:v>
                </c:pt>
                <c:pt idx="6560">
                  <c:v>4.0611903999987762</c:v>
                </c:pt>
                <c:pt idx="6561">
                  <c:v>4.061169239998776</c:v>
                </c:pt>
                <c:pt idx="6562">
                  <c:v>4.0611480799987758</c:v>
                </c:pt>
                <c:pt idx="6563">
                  <c:v>4.0611269199987756</c:v>
                </c:pt>
                <c:pt idx="6564">
                  <c:v>4.0611057599987754</c:v>
                </c:pt>
                <c:pt idx="6565">
                  <c:v>4.0610845999987752</c:v>
                </c:pt>
                <c:pt idx="6566">
                  <c:v>4.0610634399987751</c:v>
                </c:pt>
                <c:pt idx="6567">
                  <c:v>4.0610422799987749</c:v>
                </c:pt>
                <c:pt idx="6568">
                  <c:v>4.0610211199987747</c:v>
                </c:pt>
                <c:pt idx="6569">
                  <c:v>4.0609999599987745</c:v>
                </c:pt>
                <c:pt idx="6570">
                  <c:v>4.0609787999987743</c:v>
                </c:pt>
                <c:pt idx="6571">
                  <c:v>4.0609576399987741</c:v>
                </c:pt>
                <c:pt idx="6572">
                  <c:v>4.0609364799987739</c:v>
                </c:pt>
                <c:pt idx="6573">
                  <c:v>4.0609153199987738</c:v>
                </c:pt>
                <c:pt idx="6574">
                  <c:v>4.0608941599987736</c:v>
                </c:pt>
                <c:pt idx="6575">
                  <c:v>4.0608729999987734</c:v>
                </c:pt>
                <c:pt idx="6576">
                  <c:v>4.0608518399987732</c:v>
                </c:pt>
                <c:pt idx="6577">
                  <c:v>4.060830679998773</c:v>
                </c:pt>
                <c:pt idx="6578">
                  <c:v>4.0608095199987728</c:v>
                </c:pt>
                <c:pt idx="6579">
                  <c:v>4.0607883599987726</c:v>
                </c:pt>
                <c:pt idx="6580">
                  <c:v>4.0607671999987724</c:v>
                </c:pt>
                <c:pt idx="6581">
                  <c:v>4.0607460399987723</c:v>
                </c:pt>
                <c:pt idx="6582">
                  <c:v>4.0607248799987721</c:v>
                </c:pt>
                <c:pt idx="6583">
                  <c:v>4.0607037199987719</c:v>
                </c:pt>
                <c:pt idx="6584">
                  <c:v>4.0606825599987717</c:v>
                </c:pt>
                <c:pt idx="6585">
                  <c:v>4.0606613999987715</c:v>
                </c:pt>
                <c:pt idx="6586">
                  <c:v>4.0606402399987713</c:v>
                </c:pt>
                <c:pt idx="6587">
                  <c:v>4.0606190799987711</c:v>
                </c:pt>
                <c:pt idx="6588">
                  <c:v>4.060597919998771</c:v>
                </c:pt>
                <c:pt idx="6589">
                  <c:v>4.0605767599987708</c:v>
                </c:pt>
                <c:pt idx="6590">
                  <c:v>4.0605555999987706</c:v>
                </c:pt>
                <c:pt idx="6591">
                  <c:v>4.0605344399987704</c:v>
                </c:pt>
                <c:pt idx="6592">
                  <c:v>4.0605132799987702</c:v>
                </c:pt>
                <c:pt idx="6593">
                  <c:v>4.06049211999877</c:v>
                </c:pt>
                <c:pt idx="6594">
                  <c:v>4.0604709599987698</c:v>
                </c:pt>
                <c:pt idx="6595">
                  <c:v>4.0604497999987696</c:v>
                </c:pt>
                <c:pt idx="6596">
                  <c:v>4.0604286399987695</c:v>
                </c:pt>
                <c:pt idx="6597">
                  <c:v>4.0604074799987693</c:v>
                </c:pt>
                <c:pt idx="6598">
                  <c:v>4.0603863199987691</c:v>
                </c:pt>
                <c:pt idx="6599">
                  <c:v>4.0603651599987689</c:v>
                </c:pt>
                <c:pt idx="6600">
                  <c:v>4.0603439999987687</c:v>
                </c:pt>
                <c:pt idx="6601">
                  <c:v>4.0603228399987685</c:v>
                </c:pt>
                <c:pt idx="6602">
                  <c:v>4.0603016799987683</c:v>
                </c:pt>
                <c:pt idx="6603">
                  <c:v>4.0602805199987682</c:v>
                </c:pt>
                <c:pt idx="6604">
                  <c:v>4.060259359998768</c:v>
                </c:pt>
                <c:pt idx="6605">
                  <c:v>4.0602381999987678</c:v>
                </c:pt>
                <c:pt idx="6606">
                  <c:v>4.0602170399987676</c:v>
                </c:pt>
                <c:pt idx="6607">
                  <c:v>4.0601958799987674</c:v>
                </c:pt>
                <c:pt idx="6608">
                  <c:v>4.0601747199987672</c:v>
                </c:pt>
                <c:pt idx="6609">
                  <c:v>4.060153559998767</c:v>
                </c:pt>
                <c:pt idx="6610">
                  <c:v>4.0601323999987669</c:v>
                </c:pt>
                <c:pt idx="6611">
                  <c:v>4.0601112399987667</c:v>
                </c:pt>
                <c:pt idx="6612">
                  <c:v>4.0600900799987665</c:v>
                </c:pt>
                <c:pt idx="6613">
                  <c:v>4.0600689199987663</c:v>
                </c:pt>
                <c:pt idx="6614">
                  <c:v>4.0600477599987661</c:v>
                </c:pt>
                <c:pt idx="6615">
                  <c:v>4.0600265999987659</c:v>
                </c:pt>
                <c:pt idx="6616">
                  <c:v>4.0600054399987657</c:v>
                </c:pt>
                <c:pt idx="6617">
                  <c:v>4.0599842799987655</c:v>
                </c:pt>
                <c:pt idx="6618">
                  <c:v>4.0599631199987654</c:v>
                </c:pt>
                <c:pt idx="6619">
                  <c:v>4.0599419599987652</c:v>
                </c:pt>
                <c:pt idx="6620">
                  <c:v>4.059920799998765</c:v>
                </c:pt>
                <c:pt idx="6621">
                  <c:v>4.0598996399987648</c:v>
                </c:pt>
                <c:pt idx="6622">
                  <c:v>4.0598784799987646</c:v>
                </c:pt>
                <c:pt idx="6623">
                  <c:v>4.0598573199987644</c:v>
                </c:pt>
                <c:pt idx="6624">
                  <c:v>4.0598361599987642</c:v>
                </c:pt>
                <c:pt idx="6625">
                  <c:v>4.0598149999987641</c:v>
                </c:pt>
                <c:pt idx="6626">
                  <c:v>4.0597938399987639</c:v>
                </c:pt>
                <c:pt idx="6627">
                  <c:v>4.0597726799987637</c:v>
                </c:pt>
                <c:pt idx="6628">
                  <c:v>4.0597515199987635</c:v>
                </c:pt>
                <c:pt idx="6629">
                  <c:v>4.0597303599987633</c:v>
                </c:pt>
                <c:pt idx="6630">
                  <c:v>4.0597091999987631</c:v>
                </c:pt>
                <c:pt idx="6631">
                  <c:v>4.0596880399987629</c:v>
                </c:pt>
                <c:pt idx="6632">
                  <c:v>4.0596668799987627</c:v>
                </c:pt>
                <c:pt idx="6633">
                  <c:v>4.0596457199987626</c:v>
                </c:pt>
                <c:pt idx="6634">
                  <c:v>4.0596245599987624</c:v>
                </c:pt>
                <c:pt idx="6635">
                  <c:v>4.0596033999987622</c:v>
                </c:pt>
                <c:pt idx="6636">
                  <c:v>4.059582239998762</c:v>
                </c:pt>
                <c:pt idx="6637">
                  <c:v>4.0595610799987618</c:v>
                </c:pt>
                <c:pt idx="6638">
                  <c:v>4.0595399199987616</c:v>
                </c:pt>
                <c:pt idx="6639">
                  <c:v>4.0595187599987614</c:v>
                </c:pt>
                <c:pt idx="6640">
                  <c:v>4.0594975999987613</c:v>
                </c:pt>
                <c:pt idx="6641">
                  <c:v>4.0594764399987611</c:v>
                </c:pt>
                <c:pt idx="6642">
                  <c:v>4.0594552799987609</c:v>
                </c:pt>
                <c:pt idx="6643">
                  <c:v>4.0594341199987607</c:v>
                </c:pt>
                <c:pt idx="6644">
                  <c:v>4.0594129599987605</c:v>
                </c:pt>
                <c:pt idx="6645">
                  <c:v>4.0593917999987603</c:v>
                </c:pt>
                <c:pt idx="6646">
                  <c:v>4.0593706399987601</c:v>
                </c:pt>
                <c:pt idx="6647">
                  <c:v>4.0593494799987599</c:v>
                </c:pt>
                <c:pt idx="6648">
                  <c:v>4.0593283199987598</c:v>
                </c:pt>
                <c:pt idx="6649">
                  <c:v>4.0593071599987596</c:v>
                </c:pt>
                <c:pt idx="6650">
                  <c:v>4.0592859999987594</c:v>
                </c:pt>
                <c:pt idx="6651">
                  <c:v>4.0592648399987592</c:v>
                </c:pt>
                <c:pt idx="6652">
                  <c:v>4.059243679998759</c:v>
                </c:pt>
                <c:pt idx="6653">
                  <c:v>4.0592225199987588</c:v>
                </c:pt>
                <c:pt idx="6654">
                  <c:v>4.0592013599987586</c:v>
                </c:pt>
                <c:pt idx="6655">
                  <c:v>4.0591801999987585</c:v>
                </c:pt>
                <c:pt idx="6656">
                  <c:v>4.0591590399987583</c:v>
                </c:pt>
                <c:pt idx="6657">
                  <c:v>4.0591378799987581</c:v>
                </c:pt>
                <c:pt idx="6658">
                  <c:v>4.0591167199987579</c:v>
                </c:pt>
                <c:pt idx="6659">
                  <c:v>4.0590955599987577</c:v>
                </c:pt>
                <c:pt idx="6660">
                  <c:v>4.0590743999987575</c:v>
                </c:pt>
                <c:pt idx="6661">
                  <c:v>4.0590532399987573</c:v>
                </c:pt>
                <c:pt idx="6662">
                  <c:v>4.0590320799987571</c:v>
                </c:pt>
                <c:pt idx="6663">
                  <c:v>4.059010919998757</c:v>
                </c:pt>
                <c:pt idx="6664">
                  <c:v>4.0589897599987568</c:v>
                </c:pt>
                <c:pt idx="6665">
                  <c:v>4.0589685999987566</c:v>
                </c:pt>
                <c:pt idx="6666">
                  <c:v>4.0589474399987564</c:v>
                </c:pt>
                <c:pt idx="6667">
                  <c:v>4.0589262799987562</c:v>
                </c:pt>
                <c:pt idx="6668">
                  <c:v>4.058905119998756</c:v>
                </c:pt>
                <c:pt idx="6669">
                  <c:v>4.0588839599987558</c:v>
                </c:pt>
                <c:pt idx="6670">
                  <c:v>4.0588627999987557</c:v>
                </c:pt>
                <c:pt idx="6671">
                  <c:v>4.0588416399987555</c:v>
                </c:pt>
                <c:pt idx="6672">
                  <c:v>4.0588204799987553</c:v>
                </c:pt>
                <c:pt idx="6673">
                  <c:v>4.0587993199987551</c:v>
                </c:pt>
                <c:pt idx="6674">
                  <c:v>4.0587781599987549</c:v>
                </c:pt>
                <c:pt idx="6675">
                  <c:v>4.0587569999987547</c:v>
                </c:pt>
                <c:pt idx="6676">
                  <c:v>4.0587358399987545</c:v>
                </c:pt>
                <c:pt idx="6677">
                  <c:v>4.0587146799987543</c:v>
                </c:pt>
                <c:pt idx="6678">
                  <c:v>4.0586935199987542</c:v>
                </c:pt>
                <c:pt idx="6679">
                  <c:v>4.058672359998754</c:v>
                </c:pt>
                <c:pt idx="6680">
                  <c:v>4.0586511999987538</c:v>
                </c:pt>
                <c:pt idx="6681">
                  <c:v>4.0586300399987536</c:v>
                </c:pt>
                <c:pt idx="6682">
                  <c:v>4.0586088799987534</c:v>
                </c:pt>
                <c:pt idx="6683">
                  <c:v>4.0585877199987532</c:v>
                </c:pt>
                <c:pt idx="6684">
                  <c:v>4.058566559998753</c:v>
                </c:pt>
                <c:pt idx="6685">
                  <c:v>4.0585453999987529</c:v>
                </c:pt>
                <c:pt idx="6686">
                  <c:v>4.0585242399987527</c:v>
                </c:pt>
                <c:pt idx="6687">
                  <c:v>4.0585030799987525</c:v>
                </c:pt>
                <c:pt idx="6688">
                  <c:v>4.0584819199987523</c:v>
                </c:pt>
                <c:pt idx="6689">
                  <c:v>4.0584607599987521</c:v>
                </c:pt>
                <c:pt idx="6690">
                  <c:v>4.0584395999987519</c:v>
                </c:pt>
                <c:pt idx="6691">
                  <c:v>4.0584184399987517</c:v>
                </c:pt>
                <c:pt idx="6692">
                  <c:v>4.0583972799987516</c:v>
                </c:pt>
                <c:pt idx="6693">
                  <c:v>4.0583761199987514</c:v>
                </c:pt>
                <c:pt idx="6694">
                  <c:v>4.0583549599987512</c:v>
                </c:pt>
                <c:pt idx="6695">
                  <c:v>4.058333799998751</c:v>
                </c:pt>
                <c:pt idx="6696">
                  <c:v>4.0583126399987508</c:v>
                </c:pt>
                <c:pt idx="6697">
                  <c:v>4.0582914799987506</c:v>
                </c:pt>
                <c:pt idx="6698">
                  <c:v>4.0582703199987504</c:v>
                </c:pt>
                <c:pt idx="6699">
                  <c:v>4.0582491599987502</c:v>
                </c:pt>
                <c:pt idx="6700">
                  <c:v>4.0582279999987501</c:v>
                </c:pt>
                <c:pt idx="6701">
                  <c:v>4.0582068399987499</c:v>
                </c:pt>
                <c:pt idx="6702">
                  <c:v>4.0581856799987497</c:v>
                </c:pt>
                <c:pt idx="6703">
                  <c:v>4.0581645199987495</c:v>
                </c:pt>
                <c:pt idx="6704">
                  <c:v>4.0581433599987493</c:v>
                </c:pt>
                <c:pt idx="6705">
                  <c:v>4.0581221999987491</c:v>
                </c:pt>
                <c:pt idx="6706">
                  <c:v>4.0581010399987489</c:v>
                </c:pt>
                <c:pt idx="6707">
                  <c:v>4.0580798799987488</c:v>
                </c:pt>
                <c:pt idx="6708">
                  <c:v>4.0580587199987486</c:v>
                </c:pt>
                <c:pt idx="6709">
                  <c:v>4.0580375599987484</c:v>
                </c:pt>
                <c:pt idx="6710">
                  <c:v>4.0580163999987482</c:v>
                </c:pt>
                <c:pt idx="6711">
                  <c:v>4.057995239998748</c:v>
                </c:pt>
                <c:pt idx="6712">
                  <c:v>4.0579740799987478</c:v>
                </c:pt>
                <c:pt idx="6713">
                  <c:v>4.0579529199987476</c:v>
                </c:pt>
                <c:pt idx="6714">
                  <c:v>4.0579317599987474</c:v>
                </c:pt>
                <c:pt idx="6715">
                  <c:v>4.0579105999987473</c:v>
                </c:pt>
                <c:pt idx="6716">
                  <c:v>4.0578894399987471</c:v>
                </c:pt>
                <c:pt idx="6717">
                  <c:v>4.0578682799987469</c:v>
                </c:pt>
                <c:pt idx="6718">
                  <c:v>4.0578471199987467</c:v>
                </c:pt>
                <c:pt idx="6719">
                  <c:v>4.0578259599987465</c:v>
                </c:pt>
                <c:pt idx="6720">
                  <c:v>4.0578047999987463</c:v>
                </c:pt>
                <c:pt idx="6721">
                  <c:v>4.0577836399987461</c:v>
                </c:pt>
                <c:pt idx="6722">
                  <c:v>4.057762479998746</c:v>
                </c:pt>
                <c:pt idx="6723">
                  <c:v>4.0577413199987458</c:v>
                </c:pt>
                <c:pt idx="6724">
                  <c:v>4.0577201599987456</c:v>
                </c:pt>
                <c:pt idx="6725">
                  <c:v>4.0576989999987454</c:v>
                </c:pt>
                <c:pt idx="6726">
                  <c:v>4.0576778399987452</c:v>
                </c:pt>
                <c:pt idx="6727">
                  <c:v>4.057656679998745</c:v>
                </c:pt>
                <c:pt idx="6728">
                  <c:v>4.0576355199987448</c:v>
                </c:pt>
                <c:pt idx="6729">
                  <c:v>4.0576143599987446</c:v>
                </c:pt>
                <c:pt idx="6730">
                  <c:v>4.0575931999987445</c:v>
                </c:pt>
                <c:pt idx="6731">
                  <c:v>4.0575720399987443</c:v>
                </c:pt>
                <c:pt idx="6732">
                  <c:v>4.0575508799987441</c:v>
                </c:pt>
                <c:pt idx="6733">
                  <c:v>4.0575297199987439</c:v>
                </c:pt>
                <c:pt idx="6734">
                  <c:v>4.0575085599987437</c:v>
                </c:pt>
                <c:pt idx="6735">
                  <c:v>4.0574873999987435</c:v>
                </c:pt>
                <c:pt idx="6736">
                  <c:v>4.0574662399987433</c:v>
                </c:pt>
                <c:pt idx="6737">
                  <c:v>4.0574450799987432</c:v>
                </c:pt>
                <c:pt idx="6738">
                  <c:v>4.057423919998743</c:v>
                </c:pt>
                <c:pt idx="6739">
                  <c:v>4.0574027599987428</c:v>
                </c:pt>
                <c:pt idx="6740">
                  <c:v>4.0573815999987426</c:v>
                </c:pt>
                <c:pt idx="6741">
                  <c:v>4.0573604399987424</c:v>
                </c:pt>
                <c:pt idx="6742">
                  <c:v>4.0573392799987422</c:v>
                </c:pt>
                <c:pt idx="6743">
                  <c:v>4.057318119998742</c:v>
                </c:pt>
                <c:pt idx="6744">
                  <c:v>4.0572969599987418</c:v>
                </c:pt>
                <c:pt idx="6745">
                  <c:v>4.0572757999987417</c:v>
                </c:pt>
                <c:pt idx="6746">
                  <c:v>4.0572546399987415</c:v>
                </c:pt>
                <c:pt idx="6747">
                  <c:v>4.0572334799987413</c:v>
                </c:pt>
                <c:pt idx="6748">
                  <c:v>4.0572123199987411</c:v>
                </c:pt>
                <c:pt idx="6749">
                  <c:v>4.0571911599987409</c:v>
                </c:pt>
                <c:pt idx="6750">
                  <c:v>4.0571699999987407</c:v>
                </c:pt>
                <c:pt idx="6751">
                  <c:v>4.0571488399987405</c:v>
                </c:pt>
                <c:pt idx="6752">
                  <c:v>4.0571276799987404</c:v>
                </c:pt>
                <c:pt idx="6753">
                  <c:v>4.0571065199987402</c:v>
                </c:pt>
                <c:pt idx="6754">
                  <c:v>4.05708535999874</c:v>
                </c:pt>
                <c:pt idx="6755">
                  <c:v>4.0570641999987398</c:v>
                </c:pt>
                <c:pt idx="6756">
                  <c:v>4.0570430399987396</c:v>
                </c:pt>
                <c:pt idx="6757">
                  <c:v>4.0570218799987394</c:v>
                </c:pt>
                <c:pt idx="6758">
                  <c:v>4.0570007199987392</c:v>
                </c:pt>
                <c:pt idx="6759">
                  <c:v>4.056979559998739</c:v>
                </c:pt>
                <c:pt idx="6760">
                  <c:v>4.0569583999987389</c:v>
                </c:pt>
                <c:pt idx="6761">
                  <c:v>4.0569372399987387</c:v>
                </c:pt>
                <c:pt idx="6762">
                  <c:v>4.0569160799987385</c:v>
                </c:pt>
                <c:pt idx="6763">
                  <c:v>4.0568949199987383</c:v>
                </c:pt>
                <c:pt idx="6764">
                  <c:v>4.0568737599987381</c:v>
                </c:pt>
                <c:pt idx="6765">
                  <c:v>4.0568525999987379</c:v>
                </c:pt>
                <c:pt idx="6766">
                  <c:v>4.0568314399987377</c:v>
                </c:pt>
                <c:pt idx="6767">
                  <c:v>4.0568102799987376</c:v>
                </c:pt>
                <c:pt idx="6768">
                  <c:v>4.0567891199987374</c:v>
                </c:pt>
                <c:pt idx="6769">
                  <c:v>4.0567679599987372</c:v>
                </c:pt>
                <c:pt idx="6770">
                  <c:v>4.056746799998737</c:v>
                </c:pt>
                <c:pt idx="6771">
                  <c:v>4.0567256399987368</c:v>
                </c:pt>
                <c:pt idx="6772">
                  <c:v>4.0567044799987366</c:v>
                </c:pt>
                <c:pt idx="6773">
                  <c:v>4.0566833199987364</c:v>
                </c:pt>
                <c:pt idx="6774">
                  <c:v>4.0566621599987363</c:v>
                </c:pt>
                <c:pt idx="6775">
                  <c:v>4.0566409999987361</c:v>
                </c:pt>
                <c:pt idx="6776">
                  <c:v>4.0566198399987359</c:v>
                </c:pt>
                <c:pt idx="6777">
                  <c:v>4.0565986799987357</c:v>
                </c:pt>
                <c:pt idx="6778">
                  <c:v>4.0565775199987355</c:v>
                </c:pt>
                <c:pt idx="6779">
                  <c:v>4.0565563599987353</c:v>
                </c:pt>
                <c:pt idx="6780">
                  <c:v>4.0565351999987351</c:v>
                </c:pt>
                <c:pt idx="6781">
                  <c:v>4.0565140399987349</c:v>
                </c:pt>
                <c:pt idx="6782">
                  <c:v>4.0564928799987348</c:v>
                </c:pt>
                <c:pt idx="6783">
                  <c:v>4.0564717199987346</c:v>
                </c:pt>
                <c:pt idx="6784">
                  <c:v>4.0564505599987344</c:v>
                </c:pt>
                <c:pt idx="6785">
                  <c:v>4.0564293999987342</c:v>
                </c:pt>
                <c:pt idx="6786">
                  <c:v>4.056408239998734</c:v>
                </c:pt>
                <c:pt idx="6787">
                  <c:v>4.0563870799987338</c:v>
                </c:pt>
                <c:pt idx="6788">
                  <c:v>4.0563659199987336</c:v>
                </c:pt>
                <c:pt idx="6789">
                  <c:v>4.0563447599987335</c:v>
                </c:pt>
                <c:pt idx="6790">
                  <c:v>4.0563235999987333</c:v>
                </c:pt>
                <c:pt idx="6791">
                  <c:v>4.0563024399987331</c:v>
                </c:pt>
                <c:pt idx="6792">
                  <c:v>4.0562812799987329</c:v>
                </c:pt>
                <c:pt idx="6793">
                  <c:v>4.0562601199987327</c:v>
                </c:pt>
                <c:pt idx="6794">
                  <c:v>4.0562389599987325</c:v>
                </c:pt>
                <c:pt idx="6795">
                  <c:v>4.0562177999987323</c:v>
                </c:pt>
                <c:pt idx="6796">
                  <c:v>4.0561966399987321</c:v>
                </c:pt>
                <c:pt idx="6797">
                  <c:v>4.056175479998732</c:v>
                </c:pt>
                <c:pt idx="6798">
                  <c:v>4.0561543199987318</c:v>
                </c:pt>
                <c:pt idx="6799">
                  <c:v>4.0561331599987316</c:v>
                </c:pt>
                <c:pt idx="6800">
                  <c:v>4.0561119999987314</c:v>
                </c:pt>
                <c:pt idx="6801">
                  <c:v>4.0560908399987312</c:v>
                </c:pt>
                <c:pt idx="6802">
                  <c:v>4.056069679998731</c:v>
                </c:pt>
                <c:pt idx="6803">
                  <c:v>4.0560485199987308</c:v>
                </c:pt>
                <c:pt idx="6804">
                  <c:v>4.0560273599987307</c:v>
                </c:pt>
                <c:pt idx="6805">
                  <c:v>4.0560061999987305</c:v>
                </c:pt>
                <c:pt idx="6806">
                  <c:v>4.0559850399987303</c:v>
                </c:pt>
                <c:pt idx="6807">
                  <c:v>4.0559638799987301</c:v>
                </c:pt>
                <c:pt idx="6808">
                  <c:v>4.0559427199987299</c:v>
                </c:pt>
                <c:pt idx="6809">
                  <c:v>4.0559215599987297</c:v>
                </c:pt>
                <c:pt idx="6810">
                  <c:v>4.0559003999987295</c:v>
                </c:pt>
                <c:pt idx="6811">
                  <c:v>4.0558792399987293</c:v>
                </c:pt>
                <c:pt idx="6812">
                  <c:v>4.0558580799987292</c:v>
                </c:pt>
                <c:pt idx="6813">
                  <c:v>4.055836919998729</c:v>
                </c:pt>
                <c:pt idx="6814">
                  <c:v>4.0558157599987288</c:v>
                </c:pt>
                <c:pt idx="6815">
                  <c:v>4.0557945999987286</c:v>
                </c:pt>
                <c:pt idx="6816">
                  <c:v>4.0557734399987284</c:v>
                </c:pt>
                <c:pt idx="6817">
                  <c:v>4.0557522799987282</c:v>
                </c:pt>
                <c:pt idx="6818">
                  <c:v>4.055731119998728</c:v>
                </c:pt>
                <c:pt idx="6819">
                  <c:v>4.0557099599987279</c:v>
                </c:pt>
                <c:pt idx="6820">
                  <c:v>4.0556887999987277</c:v>
                </c:pt>
                <c:pt idx="6821">
                  <c:v>4.0556676399987275</c:v>
                </c:pt>
                <c:pt idx="6822">
                  <c:v>4.0556464799987273</c:v>
                </c:pt>
                <c:pt idx="6823">
                  <c:v>4.0556253199987271</c:v>
                </c:pt>
                <c:pt idx="6824">
                  <c:v>4.0556041599987269</c:v>
                </c:pt>
                <c:pt idx="6825">
                  <c:v>4.0555829999987267</c:v>
                </c:pt>
                <c:pt idx="6826">
                  <c:v>4.0555618399987265</c:v>
                </c:pt>
                <c:pt idx="6827">
                  <c:v>4.0555406799987264</c:v>
                </c:pt>
                <c:pt idx="6828">
                  <c:v>4.0555195199987262</c:v>
                </c:pt>
                <c:pt idx="6829">
                  <c:v>4.055498359998726</c:v>
                </c:pt>
                <c:pt idx="6830">
                  <c:v>4.0554771999987258</c:v>
                </c:pt>
                <c:pt idx="6831">
                  <c:v>4.0554560399987256</c:v>
                </c:pt>
                <c:pt idx="6832">
                  <c:v>4.0554348799987254</c:v>
                </c:pt>
                <c:pt idx="6833">
                  <c:v>4.0554137199987252</c:v>
                </c:pt>
                <c:pt idx="6834">
                  <c:v>4.0553925599987251</c:v>
                </c:pt>
                <c:pt idx="6835">
                  <c:v>4.0553713999987249</c:v>
                </c:pt>
                <c:pt idx="6836">
                  <c:v>4.0553502399987247</c:v>
                </c:pt>
                <c:pt idx="6837">
                  <c:v>4.0553290799987245</c:v>
                </c:pt>
                <c:pt idx="6838">
                  <c:v>4.0553079199987243</c:v>
                </c:pt>
                <c:pt idx="6839">
                  <c:v>4.0552867599987241</c:v>
                </c:pt>
                <c:pt idx="6840">
                  <c:v>4.0552655999987239</c:v>
                </c:pt>
                <c:pt idx="6841">
                  <c:v>4.0552444399987237</c:v>
                </c:pt>
                <c:pt idx="6842">
                  <c:v>4.0552232799987236</c:v>
                </c:pt>
                <c:pt idx="6843">
                  <c:v>4.0552021199987234</c:v>
                </c:pt>
                <c:pt idx="6844">
                  <c:v>4.0551809599987232</c:v>
                </c:pt>
                <c:pt idx="6845">
                  <c:v>4.055159799998723</c:v>
                </c:pt>
                <c:pt idx="6846">
                  <c:v>4.0551386399987228</c:v>
                </c:pt>
                <c:pt idx="6847">
                  <c:v>4.0551174799987226</c:v>
                </c:pt>
                <c:pt idx="6848">
                  <c:v>4.0550963199987224</c:v>
                </c:pt>
                <c:pt idx="6849">
                  <c:v>4.0550751599987223</c:v>
                </c:pt>
                <c:pt idx="6850">
                  <c:v>4.0550539999987221</c:v>
                </c:pt>
                <c:pt idx="6851">
                  <c:v>4.0550328399987219</c:v>
                </c:pt>
                <c:pt idx="6852">
                  <c:v>4.0550116799987217</c:v>
                </c:pt>
                <c:pt idx="6853">
                  <c:v>4.0549905199987215</c:v>
                </c:pt>
                <c:pt idx="6854">
                  <c:v>4.0549693599987213</c:v>
                </c:pt>
                <c:pt idx="6855">
                  <c:v>4.0549481999987211</c:v>
                </c:pt>
                <c:pt idx="6856">
                  <c:v>4.054927039998721</c:v>
                </c:pt>
                <c:pt idx="6857">
                  <c:v>4.0549058799987208</c:v>
                </c:pt>
                <c:pt idx="6858">
                  <c:v>4.0548847199987206</c:v>
                </c:pt>
                <c:pt idx="6859">
                  <c:v>4.0548635599987204</c:v>
                </c:pt>
                <c:pt idx="6860">
                  <c:v>4.0548423999987202</c:v>
                </c:pt>
                <c:pt idx="6861">
                  <c:v>4.05482123999872</c:v>
                </c:pt>
                <c:pt idx="6862">
                  <c:v>4.0548000799987198</c:v>
                </c:pt>
                <c:pt idx="6863">
                  <c:v>4.0547789199987196</c:v>
                </c:pt>
                <c:pt idx="6864">
                  <c:v>4.0547577599987195</c:v>
                </c:pt>
                <c:pt idx="6865">
                  <c:v>4.0547365999987193</c:v>
                </c:pt>
                <c:pt idx="6866">
                  <c:v>4.0547154399987191</c:v>
                </c:pt>
                <c:pt idx="6867">
                  <c:v>4.0546942799987189</c:v>
                </c:pt>
                <c:pt idx="6868">
                  <c:v>4.0546731199987187</c:v>
                </c:pt>
                <c:pt idx="6869">
                  <c:v>4.0546519599987185</c:v>
                </c:pt>
                <c:pt idx="6870">
                  <c:v>4.0546307999987183</c:v>
                </c:pt>
                <c:pt idx="6871">
                  <c:v>4.0546096399987182</c:v>
                </c:pt>
                <c:pt idx="6872">
                  <c:v>4.054588479998718</c:v>
                </c:pt>
                <c:pt idx="6873">
                  <c:v>4.0545673199987178</c:v>
                </c:pt>
                <c:pt idx="6874">
                  <c:v>4.0545461599987176</c:v>
                </c:pt>
                <c:pt idx="6875">
                  <c:v>4.0545249999987174</c:v>
                </c:pt>
                <c:pt idx="6876">
                  <c:v>4.0545038399987172</c:v>
                </c:pt>
                <c:pt idx="6877">
                  <c:v>4.054482679998717</c:v>
                </c:pt>
                <c:pt idx="6878">
                  <c:v>4.0544615199987168</c:v>
                </c:pt>
                <c:pt idx="6879">
                  <c:v>4.0544403599987167</c:v>
                </c:pt>
                <c:pt idx="6880">
                  <c:v>4.0544191999987165</c:v>
                </c:pt>
                <c:pt idx="6881">
                  <c:v>4.0543980399987163</c:v>
                </c:pt>
                <c:pt idx="6882">
                  <c:v>4.0543768799987161</c:v>
                </c:pt>
                <c:pt idx="6883">
                  <c:v>4.0543557199987159</c:v>
                </c:pt>
                <c:pt idx="6884">
                  <c:v>4.0543345599987157</c:v>
                </c:pt>
                <c:pt idx="6885">
                  <c:v>4.0543133999987155</c:v>
                </c:pt>
                <c:pt idx="6886">
                  <c:v>4.0542922399987154</c:v>
                </c:pt>
                <c:pt idx="6887">
                  <c:v>4.0542710799987152</c:v>
                </c:pt>
                <c:pt idx="6888">
                  <c:v>4.054249919998715</c:v>
                </c:pt>
                <c:pt idx="6889">
                  <c:v>4.0542287599987148</c:v>
                </c:pt>
                <c:pt idx="6890">
                  <c:v>4.0542075999987146</c:v>
                </c:pt>
                <c:pt idx="6891">
                  <c:v>4.0541864399987144</c:v>
                </c:pt>
                <c:pt idx="6892">
                  <c:v>4.0541652799987142</c:v>
                </c:pt>
                <c:pt idx="6893">
                  <c:v>4.054144119998714</c:v>
                </c:pt>
                <c:pt idx="6894">
                  <c:v>4.0541229599987139</c:v>
                </c:pt>
                <c:pt idx="6895">
                  <c:v>4.0541017999987137</c:v>
                </c:pt>
                <c:pt idx="6896">
                  <c:v>4.0540806399987135</c:v>
                </c:pt>
                <c:pt idx="6897">
                  <c:v>4.0540594799987133</c:v>
                </c:pt>
                <c:pt idx="6898">
                  <c:v>4.0540383199987131</c:v>
                </c:pt>
                <c:pt idx="6899">
                  <c:v>4.0540171599987129</c:v>
                </c:pt>
                <c:pt idx="6900">
                  <c:v>4.0539959999987127</c:v>
                </c:pt>
                <c:pt idx="6901">
                  <c:v>4.0539748399987126</c:v>
                </c:pt>
                <c:pt idx="6902">
                  <c:v>4.0539536799987124</c:v>
                </c:pt>
                <c:pt idx="6903">
                  <c:v>4.0539325199987122</c:v>
                </c:pt>
                <c:pt idx="6904">
                  <c:v>4.053911359998712</c:v>
                </c:pt>
                <c:pt idx="6905">
                  <c:v>4.0538901999987118</c:v>
                </c:pt>
                <c:pt idx="6906">
                  <c:v>4.0538690399987116</c:v>
                </c:pt>
                <c:pt idx="6907">
                  <c:v>4.0538478799987114</c:v>
                </c:pt>
                <c:pt idx="6908">
                  <c:v>4.0538267199987112</c:v>
                </c:pt>
                <c:pt idx="6909">
                  <c:v>4.0538055599987111</c:v>
                </c:pt>
                <c:pt idx="6910">
                  <c:v>4.0537843999987109</c:v>
                </c:pt>
                <c:pt idx="6911">
                  <c:v>4.0537632399987107</c:v>
                </c:pt>
                <c:pt idx="6912">
                  <c:v>4.0537420799987105</c:v>
                </c:pt>
                <c:pt idx="6913">
                  <c:v>4.0537209199987103</c:v>
                </c:pt>
                <c:pt idx="6914">
                  <c:v>4.0536997599987101</c:v>
                </c:pt>
                <c:pt idx="6915">
                  <c:v>4.0536785999987099</c:v>
                </c:pt>
                <c:pt idx="6916">
                  <c:v>4.0536574399987098</c:v>
                </c:pt>
                <c:pt idx="6917">
                  <c:v>4.0536362799987096</c:v>
                </c:pt>
                <c:pt idx="6918">
                  <c:v>4.0536151199987094</c:v>
                </c:pt>
                <c:pt idx="6919">
                  <c:v>4.0535939599987092</c:v>
                </c:pt>
                <c:pt idx="6920">
                  <c:v>4.053572799998709</c:v>
                </c:pt>
                <c:pt idx="6921">
                  <c:v>4.0535516399987088</c:v>
                </c:pt>
                <c:pt idx="6922">
                  <c:v>4.0535304799987086</c:v>
                </c:pt>
                <c:pt idx="6923">
                  <c:v>4.0535093199987084</c:v>
                </c:pt>
                <c:pt idx="6924">
                  <c:v>4.0534881599987083</c:v>
                </c:pt>
                <c:pt idx="6925">
                  <c:v>4.0534669999987081</c:v>
                </c:pt>
                <c:pt idx="6926">
                  <c:v>4.0534458399987079</c:v>
                </c:pt>
                <c:pt idx="6927">
                  <c:v>4.0534246799987077</c:v>
                </c:pt>
                <c:pt idx="6928">
                  <c:v>4.0534035199987075</c:v>
                </c:pt>
                <c:pt idx="6929">
                  <c:v>4.0533823599987073</c:v>
                </c:pt>
                <c:pt idx="6930">
                  <c:v>4.0533611999987071</c:v>
                </c:pt>
                <c:pt idx="6931">
                  <c:v>4.053340039998707</c:v>
                </c:pt>
                <c:pt idx="6932">
                  <c:v>4.0533188799987068</c:v>
                </c:pt>
                <c:pt idx="6933">
                  <c:v>4.0532977199987066</c:v>
                </c:pt>
                <c:pt idx="6934">
                  <c:v>4.0532765599987064</c:v>
                </c:pt>
                <c:pt idx="6935">
                  <c:v>4.0532553999987062</c:v>
                </c:pt>
                <c:pt idx="6936">
                  <c:v>4.053234239998706</c:v>
                </c:pt>
                <c:pt idx="6937">
                  <c:v>4.0532130799987058</c:v>
                </c:pt>
                <c:pt idx="6938">
                  <c:v>4.0531919199987057</c:v>
                </c:pt>
                <c:pt idx="6939">
                  <c:v>4.0531707599987055</c:v>
                </c:pt>
                <c:pt idx="6940">
                  <c:v>4.0531495999987053</c:v>
                </c:pt>
                <c:pt idx="6941">
                  <c:v>4.0531284399987051</c:v>
                </c:pt>
                <c:pt idx="6942">
                  <c:v>4.0531072799987049</c:v>
                </c:pt>
                <c:pt idx="6943">
                  <c:v>4.0530861199987047</c:v>
                </c:pt>
                <c:pt idx="6944">
                  <c:v>4.0530649599987045</c:v>
                </c:pt>
                <c:pt idx="6945">
                  <c:v>4.0530437999987043</c:v>
                </c:pt>
                <c:pt idx="6946">
                  <c:v>4.0530226399987042</c:v>
                </c:pt>
                <c:pt idx="6947">
                  <c:v>4.053001479998704</c:v>
                </c:pt>
                <c:pt idx="6948">
                  <c:v>4.0529803199987038</c:v>
                </c:pt>
                <c:pt idx="6949">
                  <c:v>4.0529591599987036</c:v>
                </c:pt>
                <c:pt idx="6950">
                  <c:v>4.0529379999987034</c:v>
                </c:pt>
                <c:pt idx="6951">
                  <c:v>4.0529168399987032</c:v>
                </c:pt>
                <c:pt idx="6952">
                  <c:v>4.052895679998703</c:v>
                </c:pt>
                <c:pt idx="6953">
                  <c:v>4.0528745199987029</c:v>
                </c:pt>
                <c:pt idx="6954">
                  <c:v>4.0528533599987027</c:v>
                </c:pt>
                <c:pt idx="6955">
                  <c:v>4.0528321999987025</c:v>
                </c:pt>
                <c:pt idx="6956">
                  <c:v>4.0528110399987023</c:v>
                </c:pt>
                <c:pt idx="6957">
                  <c:v>4.0527898799987021</c:v>
                </c:pt>
                <c:pt idx="6958">
                  <c:v>4.0527687199987019</c:v>
                </c:pt>
                <c:pt idx="6959">
                  <c:v>4.0527475599987017</c:v>
                </c:pt>
                <c:pt idx="6960">
                  <c:v>4.0527263999987015</c:v>
                </c:pt>
                <c:pt idx="6961">
                  <c:v>4.0527052399987014</c:v>
                </c:pt>
                <c:pt idx="6962">
                  <c:v>4.0526840799987012</c:v>
                </c:pt>
                <c:pt idx="6963">
                  <c:v>4.052662919998701</c:v>
                </c:pt>
                <c:pt idx="6964">
                  <c:v>4.0526417599987008</c:v>
                </c:pt>
                <c:pt idx="6965">
                  <c:v>4.0526205999987006</c:v>
                </c:pt>
                <c:pt idx="6966">
                  <c:v>4.0525994399987004</c:v>
                </c:pt>
                <c:pt idx="6967">
                  <c:v>4.0525782799987002</c:v>
                </c:pt>
                <c:pt idx="6968">
                  <c:v>4.0525571199987001</c:v>
                </c:pt>
                <c:pt idx="6969">
                  <c:v>4.0525359599986999</c:v>
                </c:pt>
                <c:pt idx="6970">
                  <c:v>4.0525147999986997</c:v>
                </c:pt>
                <c:pt idx="6971">
                  <c:v>4.0524936399986995</c:v>
                </c:pt>
                <c:pt idx="6972">
                  <c:v>4.0524724799986993</c:v>
                </c:pt>
                <c:pt idx="6973">
                  <c:v>4.0524513199986991</c:v>
                </c:pt>
                <c:pt idx="6974">
                  <c:v>4.0524301599986989</c:v>
                </c:pt>
                <c:pt idx="6975">
                  <c:v>4.0524089999986987</c:v>
                </c:pt>
                <c:pt idx="6976">
                  <c:v>4.0523878399986986</c:v>
                </c:pt>
                <c:pt idx="6977">
                  <c:v>4.0523666799986984</c:v>
                </c:pt>
                <c:pt idx="6978">
                  <c:v>4.0523455199986982</c:v>
                </c:pt>
                <c:pt idx="6979">
                  <c:v>4.052324359998698</c:v>
                </c:pt>
                <c:pt idx="6980">
                  <c:v>4.0523031999986978</c:v>
                </c:pt>
                <c:pt idx="6981">
                  <c:v>4.0522820399986976</c:v>
                </c:pt>
                <c:pt idx="6982">
                  <c:v>4.0522608799986974</c:v>
                </c:pt>
                <c:pt idx="6983">
                  <c:v>4.0522397199986973</c:v>
                </c:pt>
                <c:pt idx="6984">
                  <c:v>4.0522185599986971</c:v>
                </c:pt>
                <c:pt idx="6985">
                  <c:v>4.0521973999986969</c:v>
                </c:pt>
                <c:pt idx="6986">
                  <c:v>4.0521762399986967</c:v>
                </c:pt>
                <c:pt idx="6987">
                  <c:v>4.0521550799986965</c:v>
                </c:pt>
                <c:pt idx="6988">
                  <c:v>4.0521339199986963</c:v>
                </c:pt>
                <c:pt idx="6989">
                  <c:v>4.0521127599986961</c:v>
                </c:pt>
                <c:pt idx="6990">
                  <c:v>4.0520915999986959</c:v>
                </c:pt>
                <c:pt idx="6991">
                  <c:v>4.0520704399986958</c:v>
                </c:pt>
                <c:pt idx="6992">
                  <c:v>4.0520492799986956</c:v>
                </c:pt>
                <c:pt idx="6993">
                  <c:v>4.0520281199986954</c:v>
                </c:pt>
                <c:pt idx="6994">
                  <c:v>4.0520069599986952</c:v>
                </c:pt>
                <c:pt idx="6995">
                  <c:v>4.051985799998695</c:v>
                </c:pt>
                <c:pt idx="6996">
                  <c:v>4.0519646399986948</c:v>
                </c:pt>
                <c:pt idx="6997">
                  <c:v>4.0519434799986946</c:v>
                </c:pt>
                <c:pt idx="6998">
                  <c:v>4.0519223199986945</c:v>
                </c:pt>
                <c:pt idx="6999">
                  <c:v>4.0519011599986943</c:v>
                </c:pt>
                <c:pt idx="7000">
                  <c:v>4.0518799999986941</c:v>
                </c:pt>
                <c:pt idx="7001">
                  <c:v>4.0518588399986939</c:v>
                </c:pt>
                <c:pt idx="7002">
                  <c:v>4.0518376799986937</c:v>
                </c:pt>
                <c:pt idx="7003">
                  <c:v>4.0518165199986935</c:v>
                </c:pt>
                <c:pt idx="7004">
                  <c:v>4.0517953599986933</c:v>
                </c:pt>
                <c:pt idx="7005">
                  <c:v>4.0517741999986931</c:v>
                </c:pt>
                <c:pt idx="7006">
                  <c:v>4.051753039998693</c:v>
                </c:pt>
                <c:pt idx="7007">
                  <c:v>4.0517318799986928</c:v>
                </c:pt>
                <c:pt idx="7008">
                  <c:v>4.0517107199986926</c:v>
                </c:pt>
                <c:pt idx="7009">
                  <c:v>4.0516895599986924</c:v>
                </c:pt>
                <c:pt idx="7010">
                  <c:v>4.0516683999986922</c:v>
                </c:pt>
                <c:pt idx="7011">
                  <c:v>4.051647239998692</c:v>
                </c:pt>
                <c:pt idx="7012">
                  <c:v>4.0516260799986918</c:v>
                </c:pt>
                <c:pt idx="7013">
                  <c:v>4.0516049199986917</c:v>
                </c:pt>
                <c:pt idx="7014">
                  <c:v>4.0515837599986915</c:v>
                </c:pt>
                <c:pt idx="7015">
                  <c:v>4.0515625999986913</c:v>
                </c:pt>
                <c:pt idx="7016">
                  <c:v>4.0515414399986911</c:v>
                </c:pt>
                <c:pt idx="7017">
                  <c:v>4.0515202799986909</c:v>
                </c:pt>
                <c:pt idx="7018">
                  <c:v>4.0514991199986907</c:v>
                </c:pt>
                <c:pt idx="7019">
                  <c:v>4.0514779599986905</c:v>
                </c:pt>
                <c:pt idx="7020">
                  <c:v>4.0514567999986904</c:v>
                </c:pt>
                <c:pt idx="7021">
                  <c:v>4.0514356399986902</c:v>
                </c:pt>
                <c:pt idx="7022">
                  <c:v>4.05141447999869</c:v>
                </c:pt>
                <c:pt idx="7023">
                  <c:v>4.0513933199986898</c:v>
                </c:pt>
                <c:pt idx="7024">
                  <c:v>4.0513721599986896</c:v>
                </c:pt>
                <c:pt idx="7025">
                  <c:v>4.0513509999986894</c:v>
                </c:pt>
                <c:pt idx="7026">
                  <c:v>4.0513298399986892</c:v>
                </c:pt>
                <c:pt idx="7027">
                  <c:v>4.051308679998689</c:v>
                </c:pt>
                <c:pt idx="7028">
                  <c:v>4.0512875199986889</c:v>
                </c:pt>
                <c:pt idx="7029">
                  <c:v>4.0512663599986887</c:v>
                </c:pt>
                <c:pt idx="7030">
                  <c:v>4.0512451999986885</c:v>
                </c:pt>
                <c:pt idx="7031">
                  <c:v>4.0512240399986883</c:v>
                </c:pt>
                <c:pt idx="7032">
                  <c:v>4.0512028799986881</c:v>
                </c:pt>
                <c:pt idx="7033">
                  <c:v>4.0511817199986879</c:v>
                </c:pt>
                <c:pt idx="7034">
                  <c:v>4.0511605599986877</c:v>
                </c:pt>
                <c:pt idx="7035">
                  <c:v>4.0511393999986876</c:v>
                </c:pt>
                <c:pt idx="7036">
                  <c:v>4.0511182399986874</c:v>
                </c:pt>
                <c:pt idx="7037">
                  <c:v>4.0510970799986872</c:v>
                </c:pt>
                <c:pt idx="7038">
                  <c:v>4.051075919998687</c:v>
                </c:pt>
                <c:pt idx="7039">
                  <c:v>4.0510547599986868</c:v>
                </c:pt>
                <c:pt idx="7040">
                  <c:v>4.0510335999986866</c:v>
                </c:pt>
                <c:pt idx="7041">
                  <c:v>4.0510124399986864</c:v>
                </c:pt>
                <c:pt idx="7042">
                  <c:v>4.0509912799986862</c:v>
                </c:pt>
                <c:pt idx="7043">
                  <c:v>4.0509701199986861</c:v>
                </c:pt>
                <c:pt idx="7044">
                  <c:v>4.0509489599986859</c:v>
                </c:pt>
                <c:pt idx="7045">
                  <c:v>4.0509277999986857</c:v>
                </c:pt>
                <c:pt idx="7046">
                  <c:v>4.0509066399986855</c:v>
                </c:pt>
                <c:pt idx="7047">
                  <c:v>4.0508854799986853</c:v>
                </c:pt>
                <c:pt idx="7048">
                  <c:v>4.0508643199986851</c:v>
                </c:pt>
                <c:pt idx="7049">
                  <c:v>4.0508431599986849</c:v>
                </c:pt>
                <c:pt idx="7050">
                  <c:v>4.0508219999986848</c:v>
                </c:pt>
                <c:pt idx="7051">
                  <c:v>4.0508008399986846</c:v>
                </c:pt>
                <c:pt idx="7052">
                  <c:v>4.0507796799986844</c:v>
                </c:pt>
                <c:pt idx="7053">
                  <c:v>4.0507585199986842</c:v>
                </c:pt>
                <c:pt idx="7054">
                  <c:v>4.050737359998684</c:v>
                </c:pt>
                <c:pt idx="7055">
                  <c:v>4.0507161999986838</c:v>
                </c:pt>
                <c:pt idx="7056">
                  <c:v>4.0506950399986836</c:v>
                </c:pt>
                <c:pt idx="7057">
                  <c:v>4.0506738799986834</c:v>
                </c:pt>
                <c:pt idx="7058">
                  <c:v>4.0506527199986833</c:v>
                </c:pt>
                <c:pt idx="7059">
                  <c:v>4.0506315599986831</c:v>
                </c:pt>
                <c:pt idx="7060">
                  <c:v>4.0506103999986829</c:v>
                </c:pt>
                <c:pt idx="7061">
                  <c:v>4.0505892399986827</c:v>
                </c:pt>
                <c:pt idx="7062">
                  <c:v>4.0505680799986825</c:v>
                </c:pt>
                <c:pt idx="7063">
                  <c:v>4.0505469199986823</c:v>
                </c:pt>
                <c:pt idx="7064">
                  <c:v>4.0505257599986821</c:v>
                </c:pt>
                <c:pt idx="7065">
                  <c:v>4.050504599998682</c:v>
                </c:pt>
                <c:pt idx="7066">
                  <c:v>4.0504834399986818</c:v>
                </c:pt>
                <c:pt idx="7067">
                  <c:v>4.0504622799986816</c:v>
                </c:pt>
                <c:pt idx="7068">
                  <c:v>4.0504411199986814</c:v>
                </c:pt>
                <c:pt idx="7069">
                  <c:v>4.0504199599986812</c:v>
                </c:pt>
                <c:pt idx="7070">
                  <c:v>4.050398799998681</c:v>
                </c:pt>
                <c:pt idx="7071">
                  <c:v>4.0503776399986808</c:v>
                </c:pt>
                <c:pt idx="7072">
                  <c:v>4.0503564799986806</c:v>
                </c:pt>
                <c:pt idx="7073">
                  <c:v>4.0503353199986805</c:v>
                </c:pt>
                <c:pt idx="7074">
                  <c:v>4.0503141599986803</c:v>
                </c:pt>
                <c:pt idx="7075">
                  <c:v>4.0502929999986801</c:v>
                </c:pt>
                <c:pt idx="7076">
                  <c:v>4.0502718399986799</c:v>
                </c:pt>
                <c:pt idx="7077">
                  <c:v>4.0502506799986797</c:v>
                </c:pt>
                <c:pt idx="7078">
                  <c:v>4.0502295199986795</c:v>
                </c:pt>
                <c:pt idx="7079">
                  <c:v>4.0502083599986793</c:v>
                </c:pt>
                <c:pt idx="7080">
                  <c:v>4.0501871999986792</c:v>
                </c:pt>
                <c:pt idx="7081">
                  <c:v>4.050166039998679</c:v>
                </c:pt>
                <c:pt idx="7082">
                  <c:v>4.0501448799986788</c:v>
                </c:pt>
                <c:pt idx="7083">
                  <c:v>4.0501237199986786</c:v>
                </c:pt>
                <c:pt idx="7084">
                  <c:v>4.0501025599986784</c:v>
                </c:pt>
                <c:pt idx="7085">
                  <c:v>4.0500813999986782</c:v>
                </c:pt>
                <c:pt idx="7086">
                  <c:v>4.050060239998678</c:v>
                </c:pt>
                <c:pt idx="7087">
                  <c:v>4.0500390799986778</c:v>
                </c:pt>
                <c:pt idx="7088">
                  <c:v>4.0500179199986777</c:v>
                </c:pt>
                <c:pt idx="7089">
                  <c:v>4.0499967599986775</c:v>
                </c:pt>
                <c:pt idx="7090">
                  <c:v>4.0499755999986773</c:v>
                </c:pt>
                <c:pt idx="7091">
                  <c:v>4.0499544399986771</c:v>
                </c:pt>
                <c:pt idx="7092">
                  <c:v>4.0499332799986769</c:v>
                </c:pt>
                <c:pt idx="7093">
                  <c:v>4.0499121199986767</c:v>
                </c:pt>
                <c:pt idx="7094">
                  <c:v>4.0498909599986765</c:v>
                </c:pt>
                <c:pt idx="7095">
                  <c:v>4.0498697999986764</c:v>
                </c:pt>
                <c:pt idx="7096">
                  <c:v>4.0498486399986762</c:v>
                </c:pt>
                <c:pt idx="7097">
                  <c:v>4.049827479998676</c:v>
                </c:pt>
                <c:pt idx="7098">
                  <c:v>4.0498063199986758</c:v>
                </c:pt>
                <c:pt idx="7099">
                  <c:v>4.0497851599986756</c:v>
                </c:pt>
                <c:pt idx="7100">
                  <c:v>4.0497639999986754</c:v>
                </c:pt>
                <c:pt idx="7101">
                  <c:v>4.0497428399986752</c:v>
                </c:pt>
                <c:pt idx="7102">
                  <c:v>4.0497216799986751</c:v>
                </c:pt>
                <c:pt idx="7103">
                  <c:v>4.0497005199986749</c:v>
                </c:pt>
                <c:pt idx="7104">
                  <c:v>4.0496793599986747</c:v>
                </c:pt>
                <c:pt idx="7105">
                  <c:v>4.0496581999986745</c:v>
                </c:pt>
                <c:pt idx="7106">
                  <c:v>4.0496370399986743</c:v>
                </c:pt>
                <c:pt idx="7107">
                  <c:v>4.0496158799986741</c:v>
                </c:pt>
                <c:pt idx="7108">
                  <c:v>4.0495947199986739</c:v>
                </c:pt>
                <c:pt idx="7109">
                  <c:v>4.0495735599986737</c:v>
                </c:pt>
                <c:pt idx="7110">
                  <c:v>4.0495523999986736</c:v>
                </c:pt>
                <c:pt idx="7111">
                  <c:v>4.0495312399986734</c:v>
                </c:pt>
                <c:pt idx="7112">
                  <c:v>4.0495100799986732</c:v>
                </c:pt>
                <c:pt idx="7113">
                  <c:v>4.049488919998673</c:v>
                </c:pt>
                <c:pt idx="7114">
                  <c:v>4.0494677599986728</c:v>
                </c:pt>
                <c:pt idx="7115">
                  <c:v>4.0494465999986726</c:v>
                </c:pt>
                <c:pt idx="7116">
                  <c:v>4.0494254399986724</c:v>
                </c:pt>
                <c:pt idx="7117">
                  <c:v>4.0494042799986723</c:v>
                </c:pt>
                <c:pt idx="7118">
                  <c:v>4.0493831199986721</c:v>
                </c:pt>
                <c:pt idx="7119">
                  <c:v>4.0493619599986719</c:v>
                </c:pt>
                <c:pt idx="7120">
                  <c:v>4.0493407999986717</c:v>
                </c:pt>
                <c:pt idx="7121">
                  <c:v>4.0493196399986715</c:v>
                </c:pt>
                <c:pt idx="7122">
                  <c:v>4.0492984799986713</c:v>
                </c:pt>
                <c:pt idx="7123">
                  <c:v>4.0492773199986711</c:v>
                </c:pt>
                <c:pt idx="7124">
                  <c:v>4.0492561599986709</c:v>
                </c:pt>
                <c:pt idx="7125">
                  <c:v>4.0492349999986708</c:v>
                </c:pt>
                <c:pt idx="7126">
                  <c:v>4.0492138399986706</c:v>
                </c:pt>
                <c:pt idx="7127">
                  <c:v>4.0491926799986704</c:v>
                </c:pt>
                <c:pt idx="7128">
                  <c:v>4.0491715199986702</c:v>
                </c:pt>
                <c:pt idx="7129">
                  <c:v>4.04915035999867</c:v>
                </c:pt>
                <c:pt idx="7130">
                  <c:v>4.0491291999986698</c:v>
                </c:pt>
                <c:pt idx="7131">
                  <c:v>4.0491080399986696</c:v>
                </c:pt>
                <c:pt idx="7132">
                  <c:v>4.0490868799986695</c:v>
                </c:pt>
                <c:pt idx="7133">
                  <c:v>4.0490657199986693</c:v>
                </c:pt>
                <c:pt idx="7134">
                  <c:v>4.0490445599986691</c:v>
                </c:pt>
                <c:pt idx="7135">
                  <c:v>4.0490233999986689</c:v>
                </c:pt>
                <c:pt idx="7136">
                  <c:v>4.0490022399986687</c:v>
                </c:pt>
                <c:pt idx="7137">
                  <c:v>4.0489810799986685</c:v>
                </c:pt>
                <c:pt idx="7138">
                  <c:v>4.0489599199986683</c:v>
                </c:pt>
                <c:pt idx="7139">
                  <c:v>4.0489387599986681</c:v>
                </c:pt>
                <c:pt idx="7140">
                  <c:v>4.048917599998668</c:v>
                </c:pt>
                <c:pt idx="7141">
                  <c:v>4.0488964399986678</c:v>
                </c:pt>
                <c:pt idx="7142">
                  <c:v>4.0488752799986676</c:v>
                </c:pt>
                <c:pt idx="7143">
                  <c:v>4.0488541199986674</c:v>
                </c:pt>
                <c:pt idx="7144">
                  <c:v>4.0488329599986672</c:v>
                </c:pt>
                <c:pt idx="7145">
                  <c:v>4.048811799998667</c:v>
                </c:pt>
                <c:pt idx="7146">
                  <c:v>4.0487906399986668</c:v>
                </c:pt>
                <c:pt idx="7147">
                  <c:v>4.0487694799986667</c:v>
                </c:pt>
                <c:pt idx="7148">
                  <c:v>4.0487483199986665</c:v>
                </c:pt>
                <c:pt idx="7149">
                  <c:v>4.0487271599986663</c:v>
                </c:pt>
                <c:pt idx="7150">
                  <c:v>4.0487059999986661</c:v>
                </c:pt>
                <c:pt idx="7151">
                  <c:v>4.0486848399986659</c:v>
                </c:pt>
                <c:pt idx="7152">
                  <c:v>4.0486636799986657</c:v>
                </c:pt>
                <c:pt idx="7153">
                  <c:v>4.0486425199986655</c:v>
                </c:pt>
                <c:pt idx="7154">
                  <c:v>4.0486213599986653</c:v>
                </c:pt>
                <c:pt idx="7155">
                  <c:v>4.0486001999986652</c:v>
                </c:pt>
                <c:pt idx="7156">
                  <c:v>4.048579039998665</c:v>
                </c:pt>
                <c:pt idx="7157">
                  <c:v>4.0485578799986648</c:v>
                </c:pt>
                <c:pt idx="7158">
                  <c:v>4.0485367199986646</c:v>
                </c:pt>
                <c:pt idx="7159">
                  <c:v>4.0485155599986644</c:v>
                </c:pt>
                <c:pt idx="7160">
                  <c:v>4.0484943999986642</c:v>
                </c:pt>
                <c:pt idx="7161">
                  <c:v>4.048473239998664</c:v>
                </c:pt>
                <c:pt idx="7162">
                  <c:v>4.0484520799986639</c:v>
                </c:pt>
                <c:pt idx="7163">
                  <c:v>4.0484309199986637</c:v>
                </c:pt>
                <c:pt idx="7164">
                  <c:v>4.0484097599986635</c:v>
                </c:pt>
                <c:pt idx="7165">
                  <c:v>4.0483885999986633</c:v>
                </c:pt>
                <c:pt idx="7166">
                  <c:v>4.0483674399986631</c:v>
                </c:pt>
                <c:pt idx="7167">
                  <c:v>4.0483462799986629</c:v>
                </c:pt>
                <c:pt idx="7168">
                  <c:v>4.0483251199986627</c:v>
                </c:pt>
                <c:pt idx="7169">
                  <c:v>4.0483039599986625</c:v>
                </c:pt>
                <c:pt idx="7170">
                  <c:v>4.0482827999986624</c:v>
                </c:pt>
                <c:pt idx="7171">
                  <c:v>4.0482616399986622</c:v>
                </c:pt>
                <c:pt idx="7172">
                  <c:v>4.048240479998662</c:v>
                </c:pt>
                <c:pt idx="7173">
                  <c:v>4.0482193199986618</c:v>
                </c:pt>
                <c:pt idx="7174">
                  <c:v>4.0481981599986616</c:v>
                </c:pt>
                <c:pt idx="7175">
                  <c:v>4.0481769999986614</c:v>
                </c:pt>
                <c:pt idx="7176">
                  <c:v>4.0481558399986612</c:v>
                </c:pt>
                <c:pt idx="7177">
                  <c:v>4.0481346799986611</c:v>
                </c:pt>
                <c:pt idx="7178">
                  <c:v>4.0481135199986609</c:v>
                </c:pt>
                <c:pt idx="7179">
                  <c:v>4.0480923599986607</c:v>
                </c:pt>
                <c:pt idx="7180">
                  <c:v>4.0480711999986605</c:v>
                </c:pt>
                <c:pt idx="7181">
                  <c:v>4.0480500399986603</c:v>
                </c:pt>
                <c:pt idx="7182">
                  <c:v>4.0480288799986601</c:v>
                </c:pt>
                <c:pt idx="7183">
                  <c:v>4.0480077199986599</c:v>
                </c:pt>
                <c:pt idx="7184">
                  <c:v>4.0479865599986598</c:v>
                </c:pt>
                <c:pt idx="7185">
                  <c:v>4.0479653999986596</c:v>
                </c:pt>
                <c:pt idx="7186">
                  <c:v>4.0479442399986594</c:v>
                </c:pt>
                <c:pt idx="7187">
                  <c:v>4.0479230799986592</c:v>
                </c:pt>
                <c:pt idx="7188">
                  <c:v>4.047901919998659</c:v>
                </c:pt>
                <c:pt idx="7189">
                  <c:v>4.0478807599986588</c:v>
                </c:pt>
                <c:pt idx="7190">
                  <c:v>4.0478595999986586</c:v>
                </c:pt>
                <c:pt idx="7191">
                  <c:v>4.0478384399986584</c:v>
                </c:pt>
                <c:pt idx="7192">
                  <c:v>4.0478172799986583</c:v>
                </c:pt>
                <c:pt idx="7193">
                  <c:v>4.0477961199986581</c:v>
                </c:pt>
                <c:pt idx="7194">
                  <c:v>4.0477749599986579</c:v>
                </c:pt>
                <c:pt idx="7195">
                  <c:v>4.0477537999986577</c:v>
                </c:pt>
                <c:pt idx="7196">
                  <c:v>4.0477326399986575</c:v>
                </c:pt>
                <c:pt idx="7197">
                  <c:v>4.0477114799986573</c:v>
                </c:pt>
                <c:pt idx="7198">
                  <c:v>4.0476903199986571</c:v>
                </c:pt>
                <c:pt idx="7199">
                  <c:v>4.047669159998657</c:v>
                </c:pt>
                <c:pt idx="7200">
                  <c:v>4.0476479999986568</c:v>
                </c:pt>
                <c:pt idx="7201">
                  <c:v>4.0476268399986566</c:v>
                </c:pt>
                <c:pt idx="7202">
                  <c:v>4.0476056799986564</c:v>
                </c:pt>
                <c:pt idx="7203">
                  <c:v>4.0475845199986562</c:v>
                </c:pt>
                <c:pt idx="7204">
                  <c:v>4.047563359998656</c:v>
                </c:pt>
                <c:pt idx="7205">
                  <c:v>4.0475421999986558</c:v>
                </c:pt>
                <c:pt idx="7206">
                  <c:v>4.0475210399986556</c:v>
                </c:pt>
                <c:pt idx="7207">
                  <c:v>4.0474998799986555</c:v>
                </c:pt>
                <c:pt idx="7208">
                  <c:v>4.0474787199986553</c:v>
                </c:pt>
                <c:pt idx="7209">
                  <c:v>4.0474575599986551</c:v>
                </c:pt>
                <c:pt idx="7210">
                  <c:v>4.0474363999986549</c:v>
                </c:pt>
                <c:pt idx="7211">
                  <c:v>4.0474152399986547</c:v>
                </c:pt>
                <c:pt idx="7212">
                  <c:v>4.0473940799986545</c:v>
                </c:pt>
                <c:pt idx="7213">
                  <c:v>4.0473729199986543</c:v>
                </c:pt>
                <c:pt idx="7214">
                  <c:v>4.0473517599986542</c:v>
                </c:pt>
                <c:pt idx="7215">
                  <c:v>4.047330599998654</c:v>
                </c:pt>
                <c:pt idx="7216">
                  <c:v>4.0473094399986538</c:v>
                </c:pt>
                <c:pt idx="7217">
                  <c:v>4.0472882799986536</c:v>
                </c:pt>
                <c:pt idx="7218">
                  <c:v>4.0472671199986534</c:v>
                </c:pt>
                <c:pt idx="7219">
                  <c:v>4.0472459599986532</c:v>
                </c:pt>
                <c:pt idx="7220">
                  <c:v>4.047224799998653</c:v>
                </c:pt>
                <c:pt idx="7221">
                  <c:v>4.0472036399986528</c:v>
                </c:pt>
                <c:pt idx="7222">
                  <c:v>4.0471824799986527</c:v>
                </c:pt>
                <c:pt idx="7223">
                  <c:v>4.0471613199986525</c:v>
                </c:pt>
                <c:pt idx="7224">
                  <c:v>4.0471401599986523</c:v>
                </c:pt>
                <c:pt idx="7225">
                  <c:v>4.0471189999986521</c:v>
                </c:pt>
                <c:pt idx="7226">
                  <c:v>4.0470978399986519</c:v>
                </c:pt>
                <c:pt idx="7227">
                  <c:v>4.0470766799986517</c:v>
                </c:pt>
                <c:pt idx="7228">
                  <c:v>4.0470555199986515</c:v>
                </c:pt>
                <c:pt idx="7229">
                  <c:v>4.0470343599986514</c:v>
                </c:pt>
                <c:pt idx="7230">
                  <c:v>4.0470131999986512</c:v>
                </c:pt>
                <c:pt idx="7231">
                  <c:v>4.046992039998651</c:v>
                </c:pt>
                <c:pt idx="7232">
                  <c:v>4.0469708799986508</c:v>
                </c:pt>
                <c:pt idx="7233">
                  <c:v>4.0469497199986506</c:v>
                </c:pt>
                <c:pt idx="7234">
                  <c:v>4.0469285599986504</c:v>
                </c:pt>
                <c:pt idx="7235">
                  <c:v>4.0469073999986502</c:v>
                </c:pt>
                <c:pt idx="7236">
                  <c:v>4.04688623999865</c:v>
                </c:pt>
                <c:pt idx="7237">
                  <c:v>4.0468650799986499</c:v>
                </c:pt>
                <c:pt idx="7238">
                  <c:v>4.0468439199986497</c:v>
                </c:pt>
                <c:pt idx="7239">
                  <c:v>4.0468227599986495</c:v>
                </c:pt>
                <c:pt idx="7240">
                  <c:v>4.0468015999986493</c:v>
                </c:pt>
                <c:pt idx="7241">
                  <c:v>4.0467804399986491</c:v>
                </c:pt>
                <c:pt idx="7242">
                  <c:v>4.0467592799986489</c:v>
                </c:pt>
                <c:pt idx="7243">
                  <c:v>4.0467381199986487</c:v>
                </c:pt>
                <c:pt idx="7244">
                  <c:v>4.0467169599986486</c:v>
                </c:pt>
                <c:pt idx="7245">
                  <c:v>4.0466957999986484</c:v>
                </c:pt>
                <c:pt idx="7246">
                  <c:v>4.0466746399986482</c:v>
                </c:pt>
                <c:pt idx="7247">
                  <c:v>4.046653479998648</c:v>
                </c:pt>
                <c:pt idx="7248">
                  <c:v>4.0466323199986478</c:v>
                </c:pt>
                <c:pt idx="7249">
                  <c:v>4.0466111599986476</c:v>
                </c:pt>
                <c:pt idx="7250">
                  <c:v>4.0465899999986474</c:v>
                </c:pt>
                <c:pt idx="7251">
                  <c:v>4.0465688399986472</c:v>
                </c:pt>
                <c:pt idx="7252">
                  <c:v>4.0465476799986471</c:v>
                </c:pt>
                <c:pt idx="7253">
                  <c:v>4.0465265199986469</c:v>
                </c:pt>
                <c:pt idx="7254">
                  <c:v>4.0465053599986467</c:v>
                </c:pt>
                <c:pt idx="7255">
                  <c:v>4.0464841999986465</c:v>
                </c:pt>
                <c:pt idx="7256">
                  <c:v>4.0464630399986463</c:v>
                </c:pt>
                <c:pt idx="7257">
                  <c:v>4.0464418799986461</c:v>
                </c:pt>
                <c:pt idx="7258">
                  <c:v>4.0464207199986459</c:v>
                </c:pt>
                <c:pt idx="7259">
                  <c:v>4.0463995599986458</c:v>
                </c:pt>
                <c:pt idx="7260">
                  <c:v>4.0463783999986456</c:v>
                </c:pt>
                <c:pt idx="7261">
                  <c:v>4.0463572399986454</c:v>
                </c:pt>
                <c:pt idx="7262">
                  <c:v>4.0463360799986452</c:v>
                </c:pt>
                <c:pt idx="7263">
                  <c:v>4.046314919998645</c:v>
                </c:pt>
                <c:pt idx="7264">
                  <c:v>4.0462937599986448</c:v>
                </c:pt>
                <c:pt idx="7265">
                  <c:v>4.0462725999986446</c:v>
                </c:pt>
                <c:pt idx="7266">
                  <c:v>4.0462514399986445</c:v>
                </c:pt>
                <c:pt idx="7267">
                  <c:v>4.0462302799986443</c:v>
                </c:pt>
                <c:pt idx="7268">
                  <c:v>4.0462091199986441</c:v>
                </c:pt>
                <c:pt idx="7269">
                  <c:v>4.0461879599986439</c:v>
                </c:pt>
                <c:pt idx="7270">
                  <c:v>4.0461667999986437</c:v>
                </c:pt>
                <c:pt idx="7271">
                  <c:v>4.0461456399986435</c:v>
                </c:pt>
                <c:pt idx="7272">
                  <c:v>4.0461244799986433</c:v>
                </c:pt>
                <c:pt idx="7273">
                  <c:v>4.0461033199986431</c:v>
                </c:pt>
                <c:pt idx="7274">
                  <c:v>4.046082159998643</c:v>
                </c:pt>
                <c:pt idx="7275">
                  <c:v>4.0460609999986428</c:v>
                </c:pt>
                <c:pt idx="7276">
                  <c:v>4.0460398399986426</c:v>
                </c:pt>
                <c:pt idx="7277">
                  <c:v>4.0460186799986424</c:v>
                </c:pt>
                <c:pt idx="7278">
                  <c:v>4.0459975199986422</c:v>
                </c:pt>
                <c:pt idx="7279">
                  <c:v>4.045976359998642</c:v>
                </c:pt>
                <c:pt idx="7280">
                  <c:v>4.0459551999986418</c:v>
                </c:pt>
                <c:pt idx="7281">
                  <c:v>4.0459340399986417</c:v>
                </c:pt>
                <c:pt idx="7282">
                  <c:v>4.0459128799986415</c:v>
                </c:pt>
                <c:pt idx="7283">
                  <c:v>4.0458917199986413</c:v>
                </c:pt>
                <c:pt idx="7284">
                  <c:v>4.0458705599986411</c:v>
                </c:pt>
                <c:pt idx="7285">
                  <c:v>4.0458493999986409</c:v>
                </c:pt>
                <c:pt idx="7286">
                  <c:v>4.0458282399986407</c:v>
                </c:pt>
                <c:pt idx="7287">
                  <c:v>4.0458070799986405</c:v>
                </c:pt>
                <c:pt idx="7288">
                  <c:v>4.0457859199986403</c:v>
                </c:pt>
                <c:pt idx="7289">
                  <c:v>4.0457647599986402</c:v>
                </c:pt>
                <c:pt idx="7290">
                  <c:v>4.04574359999864</c:v>
                </c:pt>
                <c:pt idx="7291">
                  <c:v>4.0457224399986398</c:v>
                </c:pt>
                <c:pt idx="7292">
                  <c:v>4.0457012799986396</c:v>
                </c:pt>
                <c:pt idx="7293">
                  <c:v>4.0456801199986394</c:v>
                </c:pt>
                <c:pt idx="7294">
                  <c:v>4.0456589599986392</c:v>
                </c:pt>
                <c:pt idx="7295">
                  <c:v>4.045637799998639</c:v>
                </c:pt>
                <c:pt idx="7296">
                  <c:v>4.0456166399986389</c:v>
                </c:pt>
                <c:pt idx="7297">
                  <c:v>4.0455954799986387</c:v>
                </c:pt>
                <c:pt idx="7298">
                  <c:v>4.0455743199986385</c:v>
                </c:pt>
                <c:pt idx="7299">
                  <c:v>4.0455531599986383</c:v>
                </c:pt>
                <c:pt idx="7300">
                  <c:v>4.0455319999986381</c:v>
                </c:pt>
                <c:pt idx="7301">
                  <c:v>4.0455108399986379</c:v>
                </c:pt>
                <c:pt idx="7302">
                  <c:v>4.0454896799986377</c:v>
                </c:pt>
                <c:pt idx="7303">
                  <c:v>4.0454685199986375</c:v>
                </c:pt>
                <c:pt idx="7304">
                  <c:v>4.0454473599986374</c:v>
                </c:pt>
                <c:pt idx="7305">
                  <c:v>4.0454261999986372</c:v>
                </c:pt>
                <c:pt idx="7306">
                  <c:v>4.045405039998637</c:v>
                </c:pt>
                <c:pt idx="7307">
                  <c:v>4.0453838799986368</c:v>
                </c:pt>
                <c:pt idx="7308">
                  <c:v>4.0453627199986366</c:v>
                </c:pt>
                <c:pt idx="7309">
                  <c:v>4.0453415599986364</c:v>
                </c:pt>
                <c:pt idx="7310">
                  <c:v>4.0453203999986362</c:v>
                </c:pt>
                <c:pt idx="7311">
                  <c:v>4.0452992399986361</c:v>
                </c:pt>
                <c:pt idx="7312">
                  <c:v>4.0452780799986359</c:v>
                </c:pt>
                <c:pt idx="7313">
                  <c:v>4.0452569199986357</c:v>
                </c:pt>
                <c:pt idx="7314">
                  <c:v>4.0452357599986355</c:v>
                </c:pt>
                <c:pt idx="7315">
                  <c:v>4.0452145999986353</c:v>
                </c:pt>
                <c:pt idx="7316">
                  <c:v>4.0451934399986351</c:v>
                </c:pt>
                <c:pt idx="7317">
                  <c:v>4.0451722799986349</c:v>
                </c:pt>
                <c:pt idx="7318">
                  <c:v>4.0451511199986347</c:v>
                </c:pt>
                <c:pt idx="7319">
                  <c:v>4.0451299599986346</c:v>
                </c:pt>
                <c:pt idx="7320">
                  <c:v>4.0451087999986344</c:v>
                </c:pt>
                <c:pt idx="7321">
                  <c:v>4.0450876399986342</c:v>
                </c:pt>
                <c:pt idx="7322">
                  <c:v>4.045066479998634</c:v>
                </c:pt>
                <c:pt idx="7323">
                  <c:v>4.0450453199986338</c:v>
                </c:pt>
                <c:pt idx="7324">
                  <c:v>4.0450241599986336</c:v>
                </c:pt>
                <c:pt idx="7325">
                  <c:v>4.0450029999986334</c:v>
                </c:pt>
                <c:pt idx="7326">
                  <c:v>4.0449818399986333</c:v>
                </c:pt>
                <c:pt idx="7327">
                  <c:v>4.0449606799986331</c:v>
                </c:pt>
                <c:pt idx="7328">
                  <c:v>4.0449395199986329</c:v>
                </c:pt>
                <c:pt idx="7329">
                  <c:v>4.0449183599986327</c:v>
                </c:pt>
                <c:pt idx="7330">
                  <c:v>4.0448971999986325</c:v>
                </c:pt>
                <c:pt idx="7331">
                  <c:v>4.0448760399986323</c:v>
                </c:pt>
                <c:pt idx="7332">
                  <c:v>4.0448548799986321</c:v>
                </c:pt>
                <c:pt idx="7333">
                  <c:v>4.0448337199986319</c:v>
                </c:pt>
                <c:pt idx="7334">
                  <c:v>4.0448125599986318</c:v>
                </c:pt>
                <c:pt idx="7335">
                  <c:v>4.0447913999986316</c:v>
                </c:pt>
                <c:pt idx="7336">
                  <c:v>4.0447702399986314</c:v>
                </c:pt>
                <c:pt idx="7337">
                  <c:v>4.0447490799986312</c:v>
                </c:pt>
                <c:pt idx="7338">
                  <c:v>4.044727919998631</c:v>
                </c:pt>
                <c:pt idx="7339">
                  <c:v>4.0447067599986308</c:v>
                </c:pt>
                <c:pt idx="7340">
                  <c:v>4.0446855999986306</c:v>
                </c:pt>
                <c:pt idx="7341">
                  <c:v>4.0446644399986305</c:v>
                </c:pt>
                <c:pt idx="7342">
                  <c:v>4.0446432799986303</c:v>
                </c:pt>
                <c:pt idx="7343">
                  <c:v>4.0446221199986301</c:v>
                </c:pt>
                <c:pt idx="7344">
                  <c:v>4.0446009599986299</c:v>
                </c:pt>
                <c:pt idx="7345">
                  <c:v>4.0445797999986297</c:v>
                </c:pt>
                <c:pt idx="7346">
                  <c:v>4.0445586399986295</c:v>
                </c:pt>
                <c:pt idx="7347">
                  <c:v>4.0445374799986293</c:v>
                </c:pt>
                <c:pt idx="7348">
                  <c:v>4.0445163199986292</c:v>
                </c:pt>
                <c:pt idx="7349">
                  <c:v>4.044495159998629</c:v>
                </c:pt>
                <c:pt idx="7350">
                  <c:v>4.0444739999986288</c:v>
                </c:pt>
                <c:pt idx="7351">
                  <c:v>4.0444528399986286</c:v>
                </c:pt>
                <c:pt idx="7352">
                  <c:v>4.0444316799986284</c:v>
                </c:pt>
                <c:pt idx="7353">
                  <c:v>4.0444105199986282</c:v>
                </c:pt>
                <c:pt idx="7354">
                  <c:v>4.044389359998628</c:v>
                </c:pt>
                <c:pt idx="7355">
                  <c:v>4.0443681999986278</c:v>
                </c:pt>
                <c:pt idx="7356">
                  <c:v>4.0443470399986277</c:v>
                </c:pt>
                <c:pt idx="7357">
                  <c:v>4.0443258799986275</c:v>
                </c:pt>
                <c:pt idx="7358">
                  <c:v>4.0443047199986273</c:v>
                </c:pt>
                <c:pt idx="7359">
                  <c:v>4.0442835599986271</c:v>
                </c:pt>
                <c:pt idx="7360">
                  <c:v>4.0442623999986269</c:v>
                </c:pt>
                <c:pt idx="7361">
                  <c:v>4.0442412399986267</c:v>
                </c:pt>
                <c:pt idx="7362">
                  <c:v>4.0442200799986265</c:v>
                </c:pt>
                <c:pt idx="7363">
                  <c:v>4.0441989199986264</c:v>
                </c:pt>
                <c:pt idx="7364">
                  <c:v>4.0441777599986262</c:v>
                </c:pt>
                <c:pt idx="7365">
                  <c:v>4.044156599998626</c:v>
                </c:pt>
                <c:pt idx="7366">
                  <c:v>4.0441354399986258</c:v>
                </c:pt>
                <c:pt idx="7367">
                  <c:v>4.0441142799986256</c:v>
                </c:pt>
                <c:pt idx="7368">
                  <c:v>4.0440931199986254</c:v>
                </c:pt>
                <c:pt idx="7369">
                  <c:v>4.0440719599986252</c:v>
                </c:pt>
                <c:pt idx="7370">
                  <c:v>4.044050799998625</c:v>
                </c:pt>
                <c:pt idx="7371">
                  <c:v>4.0440296399986249</c:v>
                </c:pt>
                <c:pt idx="7372">
                  <c:v>4.0440084799986247</c:v>
                </c:pt>
                <c:pt idx="7373">
                  <c:v>4.0439873199986245</c:v>
                </c:pt>
                <c:pt idx="7374">
                  <c:v>4.0439661599986243</c:v>
                </c:pt>
                <c:pt idx="7375">
                  <c:v>4.0439449999986241</c:v>
                </c:pt>
                <c:pt idx="7376">
                  <c:v>4.0439238399986239</c:v>
                </c:pt>
                <c:pt idx="7377">
                  <c:v>4.0439026799986237</c:v>
                </c:pt>
                <c:pt idx="7378">
                  <c:v>4.0438815199986236</c:v>
                </c:pt>
                <c:pt idx="7379">
                  <c:v>4.0438603599986234</c:v>
                </c:pt>
                <c:pt idx="7380">
                  <c:v>4.0438391999986232</c:v>
                </c:pt>
                <c:pt idx="7381">
                  <c:v>4.043818039998623</c:v>
                </c:pt>
                <c:pt idx="7382">
                  <c:v>4.0437968799986228</c:v>
                </c:pt>
                <c:pt idx="7383">
                  <c:v>4.0437757199986226</c:v>
                </c:pt>
                <c:pt idx="7384">
                  <c:v>4.0437545599986224</c:v>
                </c:pt>
                <c:pt idx="7385">
                  <c:v>4.0437333999986222</c:v>
                </c:pt>
                <c:pt idx="7386">
                  <c:v>4.0437122399986221</c:v>
                </c:pt>
                <c:pt idx="7387">
                  <c:v>4.0436910799986219</c:v>
                </c:pt>
                <c:pt idx="7388">
                  <c:v>4.0436699199986217</c:v>
                </c:pt>
                <c:pt idx="7389">
                  <c:v>4.0436487599986215</c:v>
                </c:pt>
                <c:pt idx="7390">
                  <c:v>4.0436275999986213</c:v>
                </c:pt>
                <c:pt idx="7391">
                  <c:v>4.0436064399986211</c:v>
                </c:pt>
                <c:pt idx="7392">
                  <c:v>4.0435852799986209</c:v>
                </c:pt>
                <c:pt idx="7393">
                  <c:v>4.0435641199986208</c:v>
                </c:pt>
                <c:pt idx="7394">
                  <c:v>4.0435429599986206</c:v>
                </c:pt>
                <c:pt idx="7395">
                  <c:v>4.0435217999986204</c:v>
                </c:pt>
                <c:pt idx="7396">
                  <c:v>4.0435006399986202</c:v>
                </c:pt>
                <c:pt idx="7397">
                  <c:v>4.04347947999862</c:v>
                </c:pt>
                <c:pt idx="7398">
                  <c:v>4.0434583199986198</c:v>
                </c:pt>
                <c:pt idx="7399">
                  <c:v>4.0434371599986196</c:v>
                </c:pt>
                <c:pt idx="7400">
                  <c:v>4.0434159999986194</c:v>
                </c:pt>
                <c:pt idx="7401">
                  <c:v>4.0433948399986193</c:v>
                </c:pt>
                <c:pt idx="7402">
                  <c:v>4.0433736799986191</c:v>
                </c:pt>
                <c:pt idx="7403">
                  <c:v>4.0433525199986189</c:v>
                </c:pt>
                <c:pt idx="7404">
                  <c:v>4.0433313599986187</c:v>
                </c:pt>
                <c:pt idx="7405">
                  <c:v>4.0433101999986185</c:v>
                </c:pt>
                <c:pt idx="7406">
                  <c:v>4.0432890399986183</c:v>
                </c:pt>
                <c:pt idx="7407">
                  <c:v>4.0432678799986181</c:v>
                </c:pt>
                <c:pt idx="7408">
                  <c:v>4.043246719998618</c:v>
                </c:pt>
                <c:pt idx="7409">
                  <c:v>4.0432255599986178</c:v>
                </c:pt>
                <c:pt idx="7410">
                  <c:v>4.0432043999986176</c:v>
                </c:pt>
                <c:pt idx="7411">
                  <c:v>4.0431832399986174</c:v>
                </c:pt>
                <c:pt idx="7412">
                  <c:v>4.0431620799986172</c:v>
                </c:pt>
                <c:pt idx="7413">
                  <c:v>4.043140919998617</c:v>
                </c:pt>
                <c:pt idx="7414">
                  <c:v>4.0431197599986168</c:v>
                </c:pt>
                <c:pt idx="7415">
                  <c:v>4.0430985999986166</c:v>
                </c:pt>
                <c:pt idx="7416">
                  <c:v>4.0430774399986165</c:v>
                </c:pt>
                <c:pt idx="7417">
                  <c:v>4.0430562799986163</c:v>
                </c:pt>
                <c:pt idx="7418">
                  <c:v>4.0430351199986161</c:v>
                </c:pt>
                <c:pt idx="7419">
                  <c:v>4.0430139599986159</c:v>
                </c:pt>
                <c:pt idx="7420">
                  <c:v>4.0429927999986157</c:v>
                </c:pt>
                <c:pt idx="7421">
                  <c:v>4.0429716399986155</c:v>
                </c:pt>
                <c:pt idx="7422">
                  <c:v>4.0429504799986153</c:v>
                </c:pt>
                <c:pt idx="7423">
                  <c:v>4.0429293199986152</c:v>
                </c:pt>
                <c:pt idx="7424">
                  <c:v>4.042908159998615</c:v>
                </c:pt>
                <c:pt idx="7425">
                  <c:v>4.0428869999986148</c:v>
                </c:pt>
                <c:pt idx="7426">
                  <c:v>4.0428658399986146</c:v>
                </c:pt>
                <c:pt idx="7427">
                  <c:v>4.0428446799986144</c:v>
                </c:pt>
                <c:pt idx="7428">
                  <c:v>4.0428235199986142</c:v>
                </c:pt>
                <c:pt idx="7429">
                  <c:v>4.042802359998614</c:v>
                </c:pt>
                <c:pt idx="7430">
                  <c:v>4.0427811999986139</c:v>
                </c:pt>
                <c:pt idx="7431">
                  <c:v>4.0427600399986137</c:v>
                </c:pt>
                <c:pt idx="7432">
                  <c:v>4.0427388799986135</c:v>
                </c:pt>
                <c:pt idx="7433">
                  <c:v>4.0427177199986133</c:v>
                </c:pt>
                <c:pt idx="7434">
                  <c:v>4.0426965599986131</c:v>
                </c:pt>
                <c:pt idx="7435">
                  <c:v>4.0426753999986129</c:v>
                </c:pt>
                <c:pt idx="7436">
                  <c:v>4.0426542399986127</c:v>
                </c:pt>
                <c:pt idx="7437">
                  <c:v>4.0426330799986125</c:v>
                </c:pt>
                <c:pt idx="7438">
                  <c:v>4.0426119199986124</c:v>
                </c:pt>
                <c:pt idx="7439">
                  <c:v>4.0425907599986122</c:v>
                </c:pt>
                <c:pt idx="7440">
                  <c:v>4.042569599998612</c:v>
                </c:pt>
                <c:pt idx="7441">
                  <c:v>4.0425484399986118</c:v>
                </c:pt>
                <c:pt idx="7442">
                  <c:v>4.0425272799986116</c:v>
                </c:pt>
                <c:pt idx="7443">
                  <c:v>4.0425061199986114</c:v>
                </c:pt>
                <c:pt idx="7444">
                  <c:v>4.0424849599986112</c:v>
                </c:pt>
                <c:pt idx="7445">
                  <c:v>4.0424637999986111</c:v>
                </c:pt>
                <c:pt idx="7446">
                  <c:v>4.0424426399986109</c:v>
                </c:pt>
                <c:pt idx="7447">
                  <c:v>4.0424214799986107</c:v>
                </c:pt>
                <c:pt idx="7448">
                  <c:v>4.0424003199986105</c:v>
                </c:pt>
                <c:pt idx="7449">
                  <c:v>4.0423791599986103</c:v>
                </c:pt>
                <c:pt idx="7450">
                  <c:v>4.0423579999986101</c:v>
                </c:pt>
                <c:pt idx="7451">
                  <c:v>4.0423368399986099</c:v>
                </c:pt>
                <c:pt idx="7452">
                  <c:v>4.0423156799986097</c:v>
                </c:pt>
                <c:pt idx="7453">
                  <c:v>4.0422945199986096</c:v>
                </c:pt>
                <c:pt idx="7454">
                  <c:v>4.0422733599986094</c:v>
                </c:pt>
                <c:pt idx="7455">
                  <c:v>4.0422521999986092</c:v>
                </c:pt>
                <c:pt idx="7456">
                  <c:v>4.042231039998609</c:v>
                </c:pt>
                <c:pt idx="7457">
                  <c:v>4.0422098799986088</c:v>
                </c:pt>
                <c:pt idx="7458">
                  <c:v>4.0421887199986086</c:v>
                </c:pt>
                <c:pt idx="7459">
                  <c:v>4.0421675599986084</c:v>
                </c:pt>
                <c:pt idx="7460">
                  <c:v>4.0421463999986083</c:v>
                </c:pt>
                <c:pt idx="7461">
                  <c:v>4.0421252399986081</c:v>
                </c:pt>
                <c:pt idx="7462">
                  <c:v>4.0421040799986079</c:v>
                </c:pt>
                <c:pt idx="7463">
                  <c:v>4.0420829199986077</c:v>
                </c:pt>
                <c:pt idx="7464">
                  <c:v>4.0420617599986075</c:v>
                </c:pt>
                <c:pt idx="7465">
                  <c:v>4.0420405999986073</c:v>
                </c:pt>
                <c:pt idx="7466">
                  <c:v>4.0420194399986071</c:v>
                </c:pt>
                <c:pt idx="7467">
                  <c:v>4.0419982799986069</c:v>
                </c:pt>
                <c:pt idx="7468">
                  <c:v>4.0419771199986068</c:v>
                </c:pt>
                <c:pt idx="7469">
                  <c:v>4.0419559599986066</c:v>
                </c:pt>
                <c:pt idx="7470">
                  <c:v>4.0419347999986064</c:v>
                </c:pt>
                <c:pt idx="7471">
                  <c:v>4.0419136399986062</c:v>
                </c:pt>
                <c:pt idx="7472">
                  <c:v>4.041892479998606</c:v>
                </c:pt>
                <c:pt idx="7473">
                  <c:v>4.0418713199986058</c:v>
                </c:pt>
                <c:pt idx="7474">
                  <c:v>4.0418501599986056</c:v>
                </c:pt>
                <c:pt idx="7475">
                  <c:v>4.0418289999986055</c:v>
                </c:pt>
                <c:pt idx="7476">
                  <c:v>4.0418078399986053</c:v>
                </c:pt>
                <c:pt idx="7477">
                  <c:v>4.0417866799986051</c:v>
                </c:pt>
                <c:pt idx="7478">
                  <c:v>4.0417655199986049</c:v>
                </c:pt>
                <c:pt idx="7479">
                  <c:v>4.0417443599986047</c:v>
                </c:pt>
                <c:pt idx="7480">
                  <c:v>4.0417231999986045</c:v>
                </c:pt>
                <c:pt idx="7481">
                  <c:v>4.0417020399986043</c:v>
                </c:pt>
                <c:pt idx="7482">
                  <c:v>4.0416808799986041</c:v>
                </c:pt>
                <c:pt idx="7483">
                  <c:v>4.041659719998604</c:v>
                </c:pt>
                <c:pt idx="7484">
                  <c:v>4.0416385599986038</c:v>
                </c:pt>
                <c:pt idx="7485">
                  <c:v>4.0416173999986036</c:v>
                </c:pt>
                <c:pt idx="7486">
                  <c:v>4.0415962399986034</c:v>
                </c:pt>
                <c:pt idx="7487">
                  <c:v>4.0415750799986032</c:v>
                </c:pt>
                <c:pt idx="7488">
                  <c:v>4.041553919998603</c:v>
                </c:pt>
                <c:pt idx="7489">
                  <c:v>4.0415327599986028</c:v>
                </c:pt>
                <c:pt idx="7490">
                  <c:v>4.0415115999986027</c:v>
                </c:pt>
                <c:pt idx="7491">
                  <c:v>4.0414904399986025</c:v>
                </c:pt>
                <c:pt idx="7492">
                  <c:v>4.0414692799986023</c:v>
                </c:pt>
                <c:pt idx="7493">
                  <c:v>4.0414481199986021</c:v>
                </c:pt>
                <c:pt idx="7494">
                  <c:v>4.0414269599986019</c:v>
                </c:pt>
                <c:pt idx="7495">
                  <c:v>4.0414057999986017</c:v>
                </c:pt>
                <c:pt idx="7496">
                  <c:v>4.0413846399986015</c:v>
                </c:pt>
                <c:pt idx="7497">
                  <c:v>4.0413634799986013</c:v>
                </c:pt>
                <c:pt idx="7498">
                  <c:v>4.0413423199986012</c:v>
                </c:pt>
                <c:pt idx="7499">
                  <c:v>4.041321159998601</c:v>
                </c:pt>
                <c:pt idx="7500">
                  <c:v>4.0412999999986008</c:v>
                </c:pt>
                <c:pt idx="7501">
                  <c:v>4.0412788399986006</c:v>
                </c:pt>
                <c:pt idx="7502">
                  <c:v>4.0412576799986004</c:v>
                </c:pt>
                <c:pt idx="7503">
                  <c:v>4.0412365199986002</c:v>
                </c:pt>
                <c:pt idx="7504">
                  <c:v>4.0412153599986</c:v>
                </c:pt>
                <c:pt idx="7505">
                  <c:v>4.0411941999985999</c:v>
                </c:pt>
                <c:pt idx="7506">
                  <c:v>4.0411730399985997</c:v>
                </c:pt>
                <c:pt idx="7507">
                  <c:v>4.0411518799985995</c:v>
                </c:pt>
                <c:pt idx="7508">
                  <c:v>4.0411307199985993</c:v>
                </c:pt>
                <c:pt idx="7509">
                  <c:v>4.0411095599985991</c:v>
                </c:pt>
                <c:pt idx="7510">
                  <c:v>4.0410883999985989</c:v>
                </c:pt>
                <c:pt idx="7511">
                  <c:v>4.0410672399985987</c:v>
                </c:pt>
                <c:pt idx="7512">
                  <c:v>4.0410460799985986</c:v>
                </c:pt>
                <c:pt idx="7513">
                  <c:v>4.0410249199985984</c:v>
                </c:pt>
                <c:pt idx="7514">
                  <c:v>4.0410037599985982</c:v>
                </c:pt>
                <c:pt idx="7515">
                  <c:v>4.040982599998598</c:v>
                </c:pt>
                <c:pt idx="7516">
                  <c:v>4.0409614399985978</c:v>
                </c:pt>
                <c:pt idx="7517">
                  <c:v>4.0409402799985976</c:v>
                </c:pt>
                <c:pt idx="7518">
                  <c:v>4.0409191199985974</c:v>
                </c:pt>
                <c:pt idx="7519">
                  <c:v>4.0408979599985972</c:v>
                </c:pt>
                <c:pt idx="7520">
                  <c:v>4.0408767999985971</c:v>
                </c:pt>
                <c:pt idx="7521">
                  <c:v>4.0408556399985969</c:v>
                </c:pt>
                <c:pt idx="7522">
                  <c:v>4.0408344799985967</c:v>
                </c:pt>
                <c:pt idx="7523">
                  <c:v>4.0408133199985965</c:v>
                </c:pt>
                <c:pt idx="7524">
                  <c:v>4.0407921599985963</c:v>
                </c:pt>
                <c:pt idx="7525">
                  <c:v>4.0407709999985961</c:v>
                </c:pt>
                <c:pt idx="7526">
                  <c:v>4.0407498399985959</c:v>
                </c:pt>
                <c:pt idx="7527">
                  <c:v>4.0407286799985958</c:v>
                </c:pt>
                <c:pt idx="7528">
                  <c:v>4.0407075199985956</c:v>
                </c:pt>
                <c:pt idx="7529">
                  <c:v>4.0406863599985954</c:v>
                </c:pt>
                <c:pt idx="7530">
                  <c:v>4.0406651999985952</c:v>
                </c:pt>
                <c:pt idx="7531">
                  <c:v>4.040644039998595</c:v>
                </c:pt>
                <c:pt idx="7532">
                  <c:v>4.0406228799985948</c:v>
                </c:pt>
                <c:pt idx="7533">
                  <c:v>4.0406017199985946</c:v>
                </c:pt>
                <c:pt idx="7534">
                  <c:v>4.0405805599985944</c:v>
                </c:pt>
                <c:pt idx="7535">
                  <c:v>4.0405593999985943</c:v>
                </c:pt>
                <c:pt idx="7536">
                  <c:v>4.0405382399985941</c:v>
                </c:pt>
                <c:pt idx="7537">
                  <c:v>4.0405170799985939</c:v>
                </c:pt>
                <c:pt idx="7538">
                  <c:v>4.0404959199985937</c:v>
                </c:pt>
                <c:pt idx="7539">
                  <c:v>4.0404747599985935</c:v>
                </c:pt>
                <c:pt idx="7540">
                  <c:v>4.0404535999985933</c:v>
                </c:pt>
                <c:pt idx="7541">
                  <c:v>4.0404324399985931</c:v>
                </c:pt>
                <c:pt idx="7542">
                  <c:v>4.040411279998593</c:v>
                </c:pt>
                <c:pt idx="7543">
                  <c:v>4.0403901199985928</c:v>
                </c:pt>
                <c:pt idx="7544">
                  <c:v>4.0403689599985926</c:v>
                </c:pt>
                <c:pt idx="7545">
                  <c:v>4.0403477999985924</c:v>
                </c:pt>
                <c:pt idx="7546">
                  <c:v>4.0403266399985922</c:v>
                </c:pt>
                <c:pt idx="7547">
                  <c:v>4.040305479998592</c:v>
                </c:pt>
                <c:pt idx="7548">
                  <c:v>4.0402843199985918</c:v>
                </c:pt>
                <c:pt idx="7549">
                  <c:v>4.0402631599985916</c:v>
                </c:pt>
                <c:pt idx="7550">
                  <c:v>4.0402419999985915</c:v>
                </c:pt>
                <c:pt idx="7551">
                  <c:v>4.0402208399985913</c:v>
                </c:pt>
                <c:pt idx="7552">
                  <c:v>4.0401996799985911</c:v>
                </c:pt>
                <c:pt idx="7553">
                  <c:v>4.0401785199985909</c:v>
                </c:pt>
                <c:pt idx="7554">
                  <c:v>4.0401573599985907</c:v>
                </c:pt>
                <c:pt idx="7555">
                  <c:v>4.0401361999985905</c:v>
                </c:pt>
                <c:pt idx="7556">
                  <c:v>4.0401150399985903</c:v>
                </c:pt>
                <c:pt idx="7557">
                  <c:v>4.0400938799985902</c:v>
                </c:pt>
                <c:pt idx="7558">
                  <c:v>4.04007271999859</c:v>
                </c:pt>
                <c:pt idx="7559">
                  <c:v>4.0400515599985898</c:v>
                </c:pt>
                <c:pt idx="7560">
                  <c:v>4.0400303999985896</c:v>
                </c:pt>
                <c:pt idx="7561">
                  <c:v>4.0400092399985894</c:v>
                </c:pt>
                <c:pt idx="7562">
                  <c:v>4.0399880799985892</c:v>
                </c:pt>
                <c:pt idx="7563">
                  <c:v>4.039966919998589</c:v>
                </c:pt>
                <c:pt idx="7564">
                  <c:v>4.0399457599985888</c:v>
                </c:pt>
                <c:pt idx="7565">
                  <c:v>4.0399245999985887</c:v>
                </c:pt>
                <c:pt idx="7566">
                  <c:v>4.0399034399985885</c:v>
                </c:pt>
                <c:pt idx="7567">
                  <c:v>4.0398822799985883</c:v>
                </c:pt>
                <c:pt idx="7568">
                  <c:v>4.0398611199985881</c:v>
                </c:pt>
                <c:pt idx="7569">
                  <c:v>4.0398399599985879</c:v>
                </c:pt>
                <c:pt idx="7570">
                  <c:v>4.0398187999985877</c:v>
                </c:pt>
                <c:pt idx="7571">
                  <c:v>4.0397976399985875</c:v>
                </c:pt>
                <c:pt idx="7572">
                  <c:v>4.0397764799985874</c:v>
                </c:pt>
                <c:pt idx="7573">
                  <c:v>4.0397553199985872</c:v>
                </c:pt>
                <c:pt idx="7574">
                  <c:v>4.039734159998587</c:v>
                </c:pt>
                <c:pt idx="7575">
                  <c:v>4.0397129999985868</c:v>
                </c:pt>
                <c:pt idx="7576">
                  <c:v>4.0396918399985866</c:v>
                </c:pt>
                <c:pt idx="7577">
                  <c:v>4.0396706799985864</c:v>
                </c:pt>
                <c:pt idx="7578">
                  <c:v>4.0396495199985862</c:v>
                </c:pt>
                <c:pt idx="7579">
                  <c:v>4.039628359998586</c:v>
                </c:pt>
                <c:pt idx="7580">
                  <c:v>4.0396071999985859</c:v>
                </c:pt>
                <c:pt idx="7581">
                  <c:v>4.0395860399985857</c:v>
                </c:pt>
                <c:pt idx="7582">
                  <c:v>4.0395648799985855</c:v>
                </c:pt>
                <c:pt idx="7583">
                  <c:v>4.0395437199985853</c:v>
                </c:pt>
                <c:pt idx="7584">
                  <c:v>4.0395225599985851</c:v>
                </c:pt>
                <c:pt idx="7585">
                  <c:v>4.0395013999985849</c:v>
                </c:pt>
                <c:pt idx="7586">
                  <c:v>4.0394802399985847</c:v>
                </c:pt>
                <c:pt idx="7587">
                  <c:v>4.0394590799985846</c:v>
                </c:pt>
                <c:pt idx="7588">
                  <c:v>4.0394379199985844</c:v>
                </c:pt>
                <c:pt idx="7589">
                  <c:v>4.0394167599985842</c:v>
                </c:pt>
                <c:pt idx="7590">
                  <c:v>4.039395599998584</c:v>
                </c:pt>
                <c:pt idx="7591">
                  <c:v>4.0393744399985838</c:v>
                </c:pt>
                <c:pt idx="7592">
                  <c:v>4.0393532799985836</c:v>
                </c:pt>
                <c:pt idx="7593">
                  <c:v>4.0393321199985834</c:v>
                </c:pt>
                <c:pt idx="7594">
                  <c:v>4.0393109599985833</c:v>
                </c:pt>
                <c:pt idx="7595">
                  <c:v>4.0392897999985831</c:v>
                </c:pt>
                <c:pt idx="7596">
                  <c:v>4.0392686399985829</c:v>
                </c:pt>
                <c:pt idx="7597">
                  <c:v>4.0392474799985827</c:v>
                </c:pt>
                <c:pt idx="7598">
                  <c:v>4.0392263199985825</c:v>
                </c:pt>
                <c:pt idx="7599">
                  <c:v>4.0392051599985823</c:v>
                </c:pt>
                <c:pt idx="7600">
                  <c:v>4.0391839999985821</c:v>
                </c:pt>
                <c:pt idx="7601">
                  <c:v>4.0391628399985819</c:v>
                </c:pt>
                <c:pt idx="7602">
                  <c:v>4.0391416799985818</c:v>
                </c:pt>
                <c:pt idx="7603">
                  <c:v>4.0391205199985816</c:v>
                </c:pt>
                <c:pt idx="7604">
                  <c:v>4.0390993599985814</c:v>
                </c:pt>
                <c:pt idx="7605">
                  <c:v>4.0390781999985812</c:v>
                </c:pt>
                <c:pt idx="7606">
                  <c:v>4.039057039998581</c:v>
                </c:pt>
                <c:pt idx="7607">
                  <c:v>4.0390358799985808</c:v>
                </c:pt>
                <c:pt idx="7608">
                  <c:v>4.0390147199985806</c:v>
                </c:pt>
                <c:pt idx="7609">
                  <c:v>4.0389935599985805</c:v>
                </c:pt>
                <c:pt idx="7610">
                  <c:v>4.0389723999985803</c:v>
                </c:pt>
                <c:pt idx="7611">
                  <c:v>4.0389512399985801</c:v>
                </c:pt>
                <c:pt idx="7612">
                  <c:v>4.0389300799985799</c:v>
                </c:pt>
                <c:pt idx="7613">
                  <c:v>4.0389089199985797</c:v>
                </c:pt>
                <c:pt idx="7614">
                  <c:v>4.0388877599985795</c:v>
                </c:pt>
                <c:pt idx="7615">
                  <c:v>4.0388665999985793</c:v>
                </c:pt>
                <c:pt idx="7616">
                  <c:v>4.0388454399985791</c:v>
                </c:pt>
                <c:pt idx="7617">
                  <c:v>4.038824279998579</c:v>
                </c:pt>
                <c:pt idx="7618">
                  <c:v>4.0388031199985788</c:v>
                </c:pt>
                <c:pt idx="7619">
                  <c:v>4.0387819599985786</c:v>
                </c:pt>
                <c:pt idx="7620">
                  <c:v>4.0387607999985784</c:v>
                </c:pt>
                <c:pt idx="7621">
                  <c:v>4.0387396399985782</c:v>
                </c:pt>
                <c:pt idx="7622">
                  <c:v>4.038718479998578</c:v>
                </c:pt>
                <c:pt idx="7623">
                  <c:v>4.0386973199985778</c:v>
                </c:pt>
                <c:pt idx="7624">
                  <c:v>4.0386761599985777</c:v>
                </c:pt>
                <c:pt idx="7625">
                  <c:v>4.0386549999985775</c:v>
                </c:pt>
                <c:pt idx="7626">
                  <c:v>4.0386338399985773</c:v>
                </c:pt>
                <c:pt idx="7627">
                  <c:v>4.0386126799985771</c:v>
                </c:pt>
                <c:pt idx="7628">
                  <c:v>4.0385915199985769</c:v>
                </c:pt>
                <c:pt idx="7629">
                  <c:v>4.0385703599985767</c:v>
                </c:pt>
                <c:pt idx="7630">
                  <c:v>4.0385491999985765</c:v>
                </c:pt>
                <c:pt idx="7631">
                  <c:v>4.0385280399985763</c:v>
                </c:pt>
                <c:pt idx="7632">
                  <c:v>4.0385068799985762</c:v>
                </c:pt>
                <c:pt idx="7633">
                  <c:v>4.038485719998576</c:v>
                </c:pt>
                <c:pt idx="7634">
                  <c:v>4.0384645599985758</c:v>
                </c:pt>
                <c:pt idx="7635">
                  <c:v>4.0384433999985756</c:v>
                </c:pt>
                <c:pt idx="7636">
                  <c:v>4.0384222399985754</c:v>
                </c:pt>
                <c:pt idx="7637">
                  <c:v>4.0384010799985752</c:v>
                </c:pt>
                <c:pt idx="7638">
                  <c:v>4.038379919998575</c:v>
                </c:pt>
                <c:pt idx="7639">
                  <c:v>4.0383587599985749</c:v>
                </c:pt>
                <c:pt idx="7640">
                  <c:v>4.0383375999985747</c:v>
                </c:pt>
                <c:pt idx="7641">
                  <c:v>4.0383164399985745</c:v>
                </c:pt>
                <c:pt idx="7642">
                  <c:v>4.0382952799985743</c:v>
                </c:pt>
                <c:pt idx="7643">
                  <c:v>4.0382741199985741</c:v>
                </c:pt>
                <c:pt idx="7644">
                  <c:v>4.0382529599985739</c:v>
                </c:pt>
                <c:pt idx="7645">
                  <c:v>4.0382317999985737</c:v>
                </c:pt>
                <c:pt idx="7646">
                  <c:v>4.0382106399985735</c:v>
                </c:pt>
                <c:pt idx="7647">
                  <c:v>4.0381894799985734</c:v>
                </c:pt>
                <c:pt idx="7648">
                  <c:v>4.0381683199985732</c:v>
                </c:pt>
                <c:pt idx="7649">
                  <c:v>4.038147159998573</c:v>
                </c:pt>
                <c:pt idx="7650">
                  <c:v>4.0381259999985728</c:v>
                </c:pt>
                <c:pt idx="7651">
                  <c:v>4.0381048399985726</c:v>
                </c:pt>
                <c:pt idx="7652">
                  <c:v>4.0380836799985724</c:v>
                </c:pt>
                <c:pt idx="7653">
                  <c:v>4.0380625199985722</c:v>
                </c:pt>
                <c:pt idx="7654">
                  <c:v>4.0380413599985721</c:v>
                </c:pt>
                <c:pt idx="7655">
                  <c:v>4.0380201999985719</c:v>
                </c:pt>
                <c:pt idx="7656">
                  <c:v>4.0379990399985717</c:v>
                </c:pt>
                <c:pt idx="7657">
                  <c:v>4.0379778799985715</c:v>
                </c:pt>
                <c:pt idx="7658">
                  <c:v>4.0379567199985713</c:v>
                </c:pt>
                <c:pt idx="7659">
                  <c:v>4.0379355599985711</c:v>
                </c:pt>
                <c:pt idx="7660">
                  <c:v>4.0379143999985709</c:v>
                </c:pt>
                <c:pt idx="7661">
                  <c:v>4.0378932399985707</c:v>
                </c:pt>
                <c:pt idx="7662">
                  <c:v>4.0378720799985706</c:v>
                </c:pt>
                <c:pt idx="7663">
                  <c:v>4.0378509199985704</c:v>
                </c:pt>
                <c:pt idx="7664">
                  <c:v>4.0378297599985702</c:v>
                </c:pt>
                <c:pt idx="7665">
                  <c:v>4.03780859999857</c:v>
                </c:pt>
                <c:pt idx="7666">
                  <c:v>4.0377874399985698</c:v>
                </c:pt>
                <c:pt idx="7667">
                  <c:v>4.0377662799985696</c:v>
                </c:pt>
                <c:pt idx="7668">
                  <c:v>4.0377451199985694</c:v>
                </c:pt>
                <c:pt idx="7669">
                  <c:v>4.0377239599985693</c:v>
                </c:pt>
                <c:pt idx="7670">
                  <c:v>4.0377027999985691</c:v>
                </c:pt>
                <c:pt idx="7671">
                  <c:v>4.0376816399985689</c:v>
                </c:pt>
                <c:pt idx="7672">
                  <c:v>4.0376604799985687</c:v>
                </c:pt>
                <c:pt idx="7673">
                  <c:v>4.0376393199985685</c:v>
                </c:pt>
                <c:pt idx="7674">
                  <c:v>4.0376181599985683</c:v>
                </c:pt>
                <c:pt idx="7675">
                  <c:v>4.0375969999985681</c:v>
                </c:pt>
                <c:pt idx="7676">
                  <c:v>4.037575839998568</c:v>
                </c:pt>
                <c:pt idx="7677">
                  <c:v>4.0375546799985678</c:v>
                </c:pt>
                <c:pt idx="7678">
                  <c:v>4.0375335199985676</c:v>
                </c:pt>
                <c:pt idx="7679">
                  <c:v>4.0375123599985674</c:v>
                </c:pt>
                <c:pt idx="7680">
                  <c:v>4.0374911999985672</c:v>
                </c:pt>
                <c:pt idx="7681">
                  <c:v>4.037470039998567</c:v>
                </c:pt>
                <c:pt idx="7682">
                  <c:v>4.0374488799985668</c:v>
                </c:pt>
                <c:pt idx="7683">
                  <c:v>4.0374277199985666</c:v>
                </c:pt>
                <c:pt idx="7684">
                  <c:v>4.0374065599985665</c:v>
                </c:pt>
                <c:pt idx="7685">
                  <c:v>4.0373853999985663</c:v>
                </c:pt>
                <c:pt idx="7686">
                  <c:v>4.0373642399985661</c:v>
                </c:pt>
                <c:pt idx="7687">
                  <c:v>4.0373430799985659</c:v>
                </c:pt>
                <c:pt idx="7688">
                  <c:v>4.0373219199985657</c:v>
                </c:pt>
                <c:pt idx="7689">
                  <c:v>4.0373007599985655</c:v>
                </c:pt>
                <c:pt idx="7690">
                  <c:v>4.0372795999985653</c:v>
                </c:pt>
                <c:pt idx="7691">
                  <c:v>4.0372584399985652</c:v>
                </c:pt>
                <c:pt idx="7692">
                  <c:v>4.037237279998565</c:v>
                </c:pt>
                <c:pt idx="7693">
                  <c:v>4.0372161199985648</c:v>
                </c:pt>
                <c:pt idx="7694">
                  <c:v>4.0371949599985646</c:v>
                </c:pt>
                <c:pt idx="7695">
                  <c:v>4.0371737999985644</c:v>
                </c:pt>
                <c:pt idx="7696">
                  <c:v>4.0371526399985642</c:v>
                </c:pt>
                <c:pt idx="7697">
                  <c:v>4.037131479998564</c:v>
                </c:pt>
                <c:pt idx="7698">
                  <c:v>4.0371103199985638</c:v>
                </c:pt>
                <c:pt idx="7699">
                  <c:v>4.0370891599985637</c:v>
                </c:pt>
                <c:pt idx="7700">
                  <c:v>4.0370679999985635</c:v>
                </c:pt>
                <c:pt idx="7701">
                  <c:v>4.0370468399985633</c:v>
                </c:pt>
                <c:pt idx="7702">
                  <c:v>4.0370256799985631</c:v>
                </c:pt>
                <c:pt idx="7703">
                  <c:v>4.0370045199985629</c:v>
                </c:pt>
                <c:pt idx="7704">
                  <c:v>4.0369833599985627</c:v>
                </c:pt>
                <c:pt idx="7705">
                  <c:v>4.0369621999985625</c:v>
                </c:pt>
                <c:pt idx="7706">
                  <c:v>4.0369410399985624</c:v>
                </c:pt>
                <c:pt idx="7707">
                  <c:v>4.0369198799985622</c:v>
                </c:pt>
                <c:pt idx="7708">
                  <c:v>4.036898719998562</c:v>
                </c:pt>
                <c:pt idx="7709">
                  <c:v>4.0368775599985618</c:v>
                </c:pt>
                <c:pt idx="7710">
                  <c:v>4.0368563999985616</c:v>
                </c:pt>
                <c:pt idx="7711">
                  <c:v>4.0368352399985614</c:v>
                </c:pt>
                <c:pt idx="7712">
                  <c:v>4.0368140799985612</c:v>
                </c:pt>
                <c:pt idx="7713">
                  <c:v>4.036792919998561</c:v>
                </c:pt>
                <c:pt idx="7714">
                  <c:v>4.0367717599985609</c:v>
                </c:pt>
                <c:pt idx="7715">
                  <c:v>4.0367505999985607</c:v>
                </c:pt>
                <c:pt idx="7716">
                  <c:v>4.0367294399985605</c:v>
                </c:pt>
                <c:pt idx="7717">
                  <c:v>4.0367082799985603</c:v>
                </c:pt>
                <c:pt idx="7718">
                  <c:v>4.0366871199985601</c:v>
                </c:pt>
                <c:pt idx="7719">
                  <c:v>4.0366659599985599</c:v>
                </c:pt>
                <c:pt idx="7720">
                  <c:v>4.0366447999985597</c:v>
                </c:pt>
                <c:pt idx="7721">
                  <c:v>4.0366236399985596</c:v>
                </c:pt>
                <c:pt idx="7722">
                  <c:v>4.0366024799985594</c:v>
                </c:pt>
                <c:pt idx="7723">
                  <c:v>4.0365813199985592</c:v>
                </c:pt>
                <c:pt idx="7724">
                  <c:v>4.036560159998559</c:v>
                </c:pt>
                <c:pt idx="7725">
                  <c:v>4.0365389999985588</c:v>
                </c:pt>
                <c:pt idx="7726">
                  <c:v>4.0365178399985586</c:v>
                </c:pt>
                <c:pt idx="7727">
                  <c:v>4.0364966799985584</c:v>
                </c:pt>
                <c:pt idx="7728">
                  <c:v>4.0364755199985582</c:v>
                </c:pt>
                <c:pt idx="7729">
                  <c:v>4.0364543599985581</c:v>
                </c:pt>
                <c:pt idx="7730">
                  <c:v>4.0364331999985579</c:v>
                </c:pt>
                <c:pt idx="7731">
                  <c:v>4.0364120399985577</c:v>
                </c:pt>
                <c:pt idx="7732">
                  <c:v>4.0363908799985575</c:v>
                </c:pt>
                <c:pt idx="7733">
                  <c:v>4.0363697199985573</c:v>
                </c:pt>
                <c:pt idx="7734">
                  <c:v>4.0363485599985571</c:v>
                </c:pt>
                <c:pt idx="7735">
                  <c:v>4.0363273999985569</c:v>
                </c:pt>
                <c:pt idx="7736">
                  <c:v>4.0363062399985568</c:v>
                </c:pt>
                <c:pt idx="7737">
                  <c:v>4.0362850799985566</c:v>
                </c:pt>
                <c:pt idx="7738">
                  <c:v>4.0362639199985564</c:v>
                </c:pt>
                <c:pt idx="7739">
                  <c:v>4.0362427599985562</c:v>
                </c:pt>
                <c:pt idx="7740">
                  <c:v>4.036221599998556</c:v>
                </c:pt>
                <c:pt idx="7741">
                  <c:v>4.0362004399985558</c:v>
                </c:pt>
                <c:pt idx="7742">
                  <c:v>4.0361792799985556</c:v>
                </c:pt>
                <c:pt idx="7743">
                  <c:v>4.0361581199985554</c:v>
                </c:pt>
                <c:pt idx="7744">
                  <c:v>4.0361369599985553</c:v>
                </c:pt>
                <c:pt idx="7745">
                  <c:v>4.0361157999985551</c:v>
                </c:pt>
                <c:pt idx="7746">
                  <c:v>4.0360946399985549</c:v>
                </c:pt>
                <c:pt idx="7747">
                  <c:v>4.0360734799985547</c:v>
                </c:pt>
                <c:pt idx="7748">
                  <c:v>4.0360523199985545</c:v>
                </c:pt>
                <c:pt idx="7749">
                  <c:v>4.0360311599985543</c:v>
                </c:pt>
                <c:pt idx="7750">
                  <c:v>4.0360099999985541</c:v>
                </c:pt>
                <c:pt idx="7751">
                  <c:v>4.035988839998554</c:v>
                </c:pt>
                <c:pt idx="7752">
                  <c:v>4.0359676799985538</c:v>
                </c:pt>
                <c:pt idx="7753">
                  <c:v>4.0359465199985536</c:v>
                </c:pt>
                <c:pt idx="7754">
                  <c:v>4.0359253599985534</c:v>
                </c:pt>
                <c:pt idx="7755">
                  <c:v>4.0359041999985532</c:v>
                </c:pt>
                <c:pt idx="7756">
                  <c:v>4.035883039998553</c:v>
                </c:pt>
                <c:pt idx="7757">
                  <c:v>4.0358618799985528</c:v>
                </c:pt>
                <c:pt idx="7758">
                  <c:v>4.0358407199985527</c:v>
                </c:pt>
                <c:pt idx="7759">
                  <c:v>4.0358195599985525</c:v>
                </c:pt>
                <c:pt idx="7760">
                  <c:v>4.0357983999985523</c:v>
                </c:pt>
                <c:pt idx="7761">
                  <c:v>4.0357772399985521</c:v>
                </c:pt>
                <c:pt idx="7762">
                  <c:v>4.0357560799985519</c:v>
                </c:pt>
                <c:pt idx="7763">
                  <c:v>4.0357349199985517</c:v>
                </c:pt>
                <c:pt idx="7764">
                  <c:v>4.0357137599985515</c:v>
                </c:pt>
                <c:pt idx="7765">
                  <c:v>4.0356925999985513</c:v>
                </c:pt>
                <c:pt idx="7766">
                  <c:v>4.0356714399985512</c:v>
                </c:pt>
                <c:pt idx="7767">
                  <c:v>4.035650279998551</c:v>
                </c:pt>
                <c:pt idx="7768">
                  <c:v>4.0356291199985508</c:v>
                </c:pt>
                <c:pt idx="7769">
                  <c:v>4.0356079599985506</c:v>
                </c:pt>
                <c:pt idx="7770">
                  <c:v>4.0355867999985504</c:v>
                </c:pt>
                <c:pt idx="7771">
                  <c:v>4.0355656399985502</c:v>
                </c:pt>
                <c:pt idx="7772">
                  <c:v>4.03554447999855</c:v>
                </c:pt>
                <c:pt idx="7773">
                  <c:v>4.0355233199985499</c:v>
                </c:pt>
                <c:pt idx="7774">
                  <c:v>4.0355021599985497</c:v>
                </c:pt>
                <c:pt idx="7775">
                  <c:v>4.0354809999985495</c:v>
                </c:pt>
                <c:pt idx="7776">
                  <c:v>4.0354598399985493</c:v>
                </c:pt>
                <c:pt idx="7777">
                  <c:v>4.0354386799985491</c:v>
                </c:pt>
                <c:pt idx="7778">
                  <c:v>4.0354175199985489</c:v>
                </c:pt>
                <c:pt idx="7779">
                  <c:v>4.0353963599985487</c:v>
                </c:pt>
                <c:pt idx="7780">
                  <c:v>4.0353751999985485</c:v>
                </c:pt>
                <c:pt idx="7781">
                  <c:v>4.0353540399985484</c:v>
                </c:pt>
                <c:pt idx="7782">
                  <c:v>4.0353328799985482</c:v>
                </c:pt>
                <c:pt idx="7783">
                  <c:v>4.035311719998548</c:v>
                </c:pt>
                <c:pt idx="7784">
                  <c:v>4.0352905599985478</c:v>
                </c:pt>
                <c:pt idx="7785">
                  <c:v>4.0352693999985476</c:v>
                </c:pt>
                <c:pt idx="7786">
                  <c:v>4.0352482399985474</c:v>
                </c:pt>
                <c:pt idx="7787">
                  <c:v>4.0352270799985472</c:v>
                </c:pt>
                <c:pt idx="7788">
                  <c:v>4.0352059199985471</c:v>
                </c:pt>
                <c:pt idx="7789">
                  <c:v>4.0351847599985469</c:v>
                </c:pt>
                <c:pt idx="7790">
                  <c:v>4.0351635999985467</c:v>
                </c:pt>
                <c:pt idx="7791">
                  <c:v>4.0351424399985465</c:v>
                </c:pt>
                <c:pt idx="7792">
                  <c:v>4.0351212799985463</c:v>
                </c:pt>
                <c:pt idx="7793">
                  <c:v>4.0351001199985461</c:v>
                </c:pt>
                <c:pt idx="7794">
                  <c:v>4.0350789599985459</c:v>
                </c:pt>
                <c:pt idx="7795">
                  <c:v>4.0350577999985457</c:v>
                </c:pt>
                <c:pt idx="7796">
                  <c:v>4.0350366399985456</c:v>
                </c:pt>
                <c:pt idx="7797">
                  <c:v>4.0350154799985454</c:v>
                </c:pt>
                <c:pt idx="7798">
                  <c:v>4.0349943199985452</c:v>
                </c:pt>
                <c:pt idx="7799">
                  <c:v>4.034973159998545</c:v>
                </c:pt>
                <c:pt idx="7800">
                  <c:v>4.0349519999985448</c:v>
                </c:pt>
                <c:pt idx="7801">
                  <c:v>4.0349308399985446</c:v>
                </c:pt>
                <c:pt idx="7802">
                  <c:v>4.0349096799985444</c:v>
                </c:pt>
                <c:pt idx="7803">
                  <c:v>4.0348885199985443</c:v>
                </c:pt>
                <c:pt idx="7804">
                  <c:v>4.0348673599985441</c:v>
                </c:pt>
                <c:pt idx="7805">
                  <c:v>4.0348461999985439</c:v>
                </c:pt>
                <c:pt idx="7806">
                  <c:v>4.0348250399985437</c:v>
                </c:pt>
                <c:pt idx="7807">
                  <c:v>4.0348038799985435</c:v>
                </c:pt>
                <c:pt idx="7808">
                  <c:v>4.0347827199985433</c:v>
                </c:pt>
                <c:pt idx="7809">
                  <c:v>4.0347615599985431</c:v>
                </c:pt>
                <c:pt idx="7810">
                  <c:v>4.0347403999985429</c:v>
                </c:pt>
                <c:pt idx="7811">
                  <c:v>4.0347192399985428</c:v>
                </c:pt>
                <c:pt idx="7812">
                  <c:v>4.0346980799985426</c:v>
                </c:pt>
                <c:pt idx="7813">
                  <c:v>4.0346769199985424</c:v>
                </c:pt>
                <c:pt idx="7814">
                  <c:v>4.0346557599985422</c:v>
                </c:pt>
                <c:pt idx="7815">
                  <c:v>4.034634599998542</c:v>
                </c:pt>
                <c:pt idx="7816">
                  <c:v>4.0346134399985418</c:v>
                </c:pt>
                <c:pt idx="7817">
                  <c:v>4.0345922799985416</c:v>
                </c:pt>
                <c:pt idx="7818">
                  <c:v>4.0345711199985415</c:v>
                </c:pt>
                <c:pt idx="7819">
                  <c:v>4.0345499599985413</c:v>
                </c:pt>
                <c:pt idx="7820">
                  <c:v>4.0345287999985411</c:v>
                </c:pt>
                <c:pt idx="7821">
                  <c:v>4.0345076399985409</c:v>
                </c:pt>
                <c:pt idx="7822">
                  <c:v>4.0344864799985407</c:v>
                </c:pt>
                <c:pt idx="7823">
                  <c:v>4.0344653199985405</c:v>
                </c:pt>
                <c:pt idx="7824">
                  <c:v>4.0344441599985403</c:v>
                </c:pt>
                <c:pt idx="7825">
                  <c:v>4.0344229999985401</c:v>
                </c:pt>
                <c:pt idx="7826">
                  <c:v>4.03440183999854</c:v>
                </c:pt>
                <c:pt idx="7827">
                  <c:v>4.0343806799985398</c:v>
                </c:pt>
                <c:pt idx="7828">
                  <c:v>4.0343595199985396</c:v>
                </c:pt>
                <c:pt idx="7829">
                  <c:v>4.0343383599985394</c:v>
                </c:pt>
                <c:pt idx="7830">
                  <c:v>4.0343171999985392</c:v>
                </c:pt>
                <c:pt idx="7831">
                  <c:v>4.034296039998539</c:v>
                </c:pt>
                <c:pt idx="7832">
                  <c:v>4.0342748799985388</c:v>
                </c:pt>
                <c:pt idx="7833">
                  <c:v>4.0342537199985387</c:v>
                </c:pt>
                <c:pt idx="7834">
                  <c:v>4.0342325599985385</c:v>
                </c:pt>
                <c:pt idx="7835">
                  <c:v>4.0342113999985383</c:v>
                </c:pt>
                <c:pt idx="7836">
                  <c:v>4.0341902399985381</c:v>
                </c:pt>
                <c:pt idx="7837">
                  <c:v>4.0341690799985379</c:v>
                </c:pt>
                <c:pt idx="7838">
                  <c:v>4.0341479199985377</c:v>
                </c:pt>
                <c:pt idx="7839">
                  <c:v>4.0341267599985375</c:v>
                </c:pt>
                <c:pt idx="7840">
                  <c:v>4.0341055999985374</c:v>
                </c:pt>
                <c:pt idx="7841">
                  <c:v>4.0340844399985372</c:v>
                </c:pt>
                <c:pt idx="7842">
                  <c:v>4.034063279998537</c:v>
                </c:pt>
                <c:pt idx="7843">
                  <c:v>4.0340421199985368</c:v>
                </c:pt>
                <c:pt idx="7844">
                  <c:v>4.0340209599985366</c:v>
                </c:pt>
                <c:pt idx="7845">
                  <c:v>4.0339997999985364</c:v>
                </c:pt>
                <c:pt idx="7846">
                  <c:v>4.0339786399985362</c:v>
                </c:pt>
                <c:pt idx="7847">
                  <c:v>4.033957479998536</c:v>
                </c:pt>
                <c:pt idx="7848">
                  <c:v>4.0339363199985359</c:v>
                </c:pt>
                <c:pt idx="7849">
                  <c:v>4.0339151599985357</c:v>
                </c:pt>
                <c:pt idx="7850">
                  <c:v>4.0338939999985355</c:v>
                </c:pt>
                <c:pt idx="7851">
                  <c:v>4.0338728399985353</c:v>
                </c:pt>
                <c:pt idx="7852">
                  <c:v>4.0338516799985351</c:v>
                </c:pt>
                <c:pt idx="7853">
                  <c:v>4.0338305199985349</c:v>
                </c:pt>
                <c:pt idx="7854">
                  <c:v>4.0338093599985347</c:v>
                </c:pt>
                <c:pt idx="7855">
                  <c:v>4.0337881999985346</c:v>
                </c:pt>
                <c:pt idx="7856">
                  <c:v>4.0337670399985344</c:v>
                </c:pt>
                <c:pt idx="7857">
                  <c:v>4.0337458799985342</c:v>
                </c:pt>
                <c:pt idx="7858">
                  <c:v>4.033724719998534</c:v>
                </c:pt>
                <c:pt idx="7859">
                  <c:v>4.0337035599985338</c:v>
                </c:pt>
                <c:pt idx="7860">
                  <c:v>4.0336823999985336</c:v>
                </c:pt>
                <c:pt idx="7861">
                  <c:v>4.0336612399985334</c:v>
                </c:pt>
                <c:pt idx="7862">
                  <c:v>4.0336400799985332</c:v>
                </c:pt>
                <c:pt idx="7863">
                  <c:v>4.0336189199985331</c:v>
                </c:pt>
                <c:pt idx="7864">
                  <c:v>4.0335977599985329</c:v>
                </c:pt>
                <c:pt idx="7865">
                  <c:v>4.0335765999985327</c:v>
                </c:pt>
                <c:pt idx="7866">
                  <c:v>4.0335554399985325</c:v>
                </c:pt>
                <c:pt idx="7867">
                  <c:v>4.0335342799985323</c:v>
                </c:pt>
                <c:pt idx="7868">
                  <c:v>4.0335131199985321</c:v>
                </c:pt>
                <c:pt idx="7869">
                  <c:v>4.0334919599985319</c:v>
                </c:pt>
                <c:pt idx="7870">
                  <c:v>4.0334707999985318</c:v>
                </c:pt>
                <c:pt idx="7871">
                  <c:v>4.0334496399985316</c:v>
                </c:pt>
                <c:pt idx="7872">
                  <c:v>4.0334284799985314</c:v>
                </c:pt>
                <c:pt idx="7873">
                  <c:v>4.0334073199985312</c:v>
                </c:pt>
                <c:pt idx="7874">
                  <c:v>4.033386159998531</c:v>
                </c:pt>
                <c:pt idx="7875">
                  <c:v>4.0333649999985308</c:v>
                </c:pt>
                <c:pt idx="7876">
                  <c:v>4.0333438399985306</c:v>
                </c:pt>
                <c:pt idx="7877">
                  <c:v>4.0333226799985304</c:v>
                </c:pt>
                <c:pt idx="7878">
                  <c:v>4.0333015199985303</c:v>
                </c:pt>
                <c:pt idx="7879">
                  <c:v>4.0332803599985301</c:v>
                </c:pt>
                <c:pt idx="7880">
                  <c:v>4.0332591999985299</c:v>
                </c:pt>
                <c:pt idx="7881">
                  <c:v>4.0332380399985297</c:v>
                </c:pt>
                <c:pt idx="7882">
                  <c:v>4.0332168799985295</c:v>
                </c:pt>
                <c:pt idx="7883">
                  <c:v>4.0331957199985293</c:v>
                </c:pt>
                <c:pt idx="7884">
                  <c:v>4.0331745599985291</c:v>
                </c:pt>
                <c:pt idx="7885">
                  <c:v>4.033153399998529</c:v>
                </c:pt>
                <c:pt idx="7886">
                  <c:v>4.0331322399985288</c:v>
                </c:pt>
                <c:pt idx="7887">
                  <c:v>4.0331110799985286</c:v>
                </c:pt>
                <c:pt idx="7888">
                  <c:v>4.0330899199985284</c:v>
                </c:pt>
                <c:pt idx="7889">
                  <c:v>4.0330687599985282</c:v>
                </c:pt>
                <c:pt idx="7890">
                  <c:v>4.033047599998528</c:v>
                </c:pt>
                <c:pt idx="7891">
                  <c:v>4.0330264399985278</c:v>
                </c:pt>
                <c:pt idx="7892">
                  <c:v>4.0330052799985276</c:v>
                </c:pt>
                <c:pt idx="7893">
                  <c:v>4.0329841199985275</c:v>
                </c:pt>
                <c:pt idx="7894">
                  <c:v>4.0329629599985273</c:v>
                </c:pt>
                <c:pt idx="7895">
                  <c:v>4.0329417999985271</c:v>
                </c:pt>
                <c:pt idx="7896">
                  <c:v>4.0329206399985269</c:v>
                </c:pt>
                <c:pt idx="7897">
                  <c:v>4.0328994799985267</c:v>
                </c:pt>
                <c:pt idx="7898">
                  <c:v>4.0328783199985265</c:v>
                </c:pt>
                <c:pt idx="7899">
                  <c:v>4.0328571599985263</c:v>
                </c:pt>
                <c:pt idx="7900">
                  <c:v>4.0328359999985262</c:v>
                </c:pt>
                <c:pt idx="7901">
                  <c:v>4.032814839998526</c:v>
                </c:pt>
                <c:pt idx="7902">
                  <c:v>4.0327936799985258</c:v>
                </c:pt>
                <c:pt idx="7903">
                  <c:v>4.0327725199985256</c:v>
                </c:pt>
                <c:pt idx="7904">
                  <c:v>4.0327513599985254</c:v>
                </c:pt>
                <c:pt idx="7905">
                  <c:v>4.0327301999985252</c:v>
                </c:pt>
                <c:pt idx="7906">
                  <c:v>4.032709039998525</c:v>
                </c:pt>
                <c:pt idx="7907">
                  <c:v>4.0326878799985248</c:v>
                </c:pt>
                <c:pt idx="7908">
                  <c:v>4.0326667199985247</c:v>
                </c:pt>
                <c:pt idx="7909">
                  <c:v>4.0326455599985245</c:v>
                </c:pt>
                <c:pt idx="7910">
                  <c:v>4.0326243999985243</c:v>
                </c:pt>
                <c:pt idx="7911">
                  <c:v>4.0326032399985241</c:v>
                </c:pt>
                <c:pt idx="7912">
                  <c:v>4.0325820799985239</c:v>
                </c:pt>
                <c:pt idx="7913">
                  <c:v>4.0325609199985237</c:v>
                </c:pt>
                <c:pt idx="7914">
                  <c:v>4.0325397599985235</c:v>
                </c:pt>
                <c:pt idx="7915">
                  <c:v>4.0325185999985234</c:v>
                </c:pt>
                <c:pt idx="7916">
                  <c:v>4.0324974399985232</c:v>
                </c:pt>
                <c:pt idx="7917">
                  <c:v>4.032476279998523</c:v>
                </c:pt>
                <c:pt idx="7918">
                  <c:v>4.0324551199985228</c:v>
                </c:pt>
                <c:pt idx="7919">
                  <c:v>4.0324339599985226</c:v>
                </c:pt>
                <c:pt idx="7920">
                  <c:v>4.0324127999985224</c:v>
                </c:pt>
                <c:pt idx="7921">
                  <c:v>4.0323916399985222</c:v>
                </c:pt>
                <c:pt idx="7922">
                  <c:v>4.0323704799985221</c:v>
                </c:pt>
                <c:pt idx="7923">
                  <c:v>4.0323493199985219</c:v>
                </c:pt>
                <c:pt idx="7924">
                  <c:v>4.0323281599985217</c:v>
                </c:pt>
                <c:pt idx="7925">
                  <c:v>4.0323069999985215</c:v>
                </c:pt>
                <c:pt idx="7926">
                  <c:v>4.0322858399985213</c:v>
                </c:pt>
                <c:pt idx="7927">
                  <c:v>4.0322646799985211</c:v>
                </c:pt>
                <c:pt idx="7928">
                  <c:v>4.0322435199985209</c:v>
                </c:pt>
                <c:pt idx="7929">
                  <c:v>4.0322223599985207</c:v>
                </c:pt>
                <c:pt idx="7930">
                  <c:v>4.0322011999985206</c:v>
                </c:pt>
                <c:pt idx="7931">
                  <c:v>4.0321800399985204</c:v>
                </c:pt>
                <c:pt idx="7932">
                  <c:v>4.0321588799985202</c:v>
                </c:pt>
                <c:pt idx="7933">
                  <c:v>4.03213771999852</c:v>
                </c:pt>
                <c:pt idx="7934">
                  <c:v>4.0321165599985198</c:v>
                </c:pt>
                <c:pt idx="7935">
                  <c:v>4.0320953999985196</c:v>
                </c:pt>
                <c:pt idx="7936">
                  <c:v>4.0320742399985194</c:v>
                </c:pt>
                <c:pt idx="7937">
                  <c:v>4.0320530799985193</c:v>
                </c:pt>
                <c:pt idx="7938">
                  <c:v>4.0320319199985191</c:v>
                </c:pt>
                <c:pt idx="7939">
                  <c:v>4.0320107599985189</c:v>
                </c:pt>
                <c:pt idx="7940">
                  <c:v>4.0319895999985187</c:v>
                </c:pt>
                <c:pt idx="7941">
                  <c:v>4.0319684399985185</c:v>
                </c:pt>
                <c:pt idx="7942">
                  <c:v>4.0319472799985183</c:v>
                </c:pt>
                <c:pt idx="7943">
                  <c:v>4.0319261199985181</c:v>
                </c:pt>
                <c:pt idx="7944">
                  <c:v>4.0319049599985179</c:v>
                </c:pt>
                <c:pt idx="7945">
                  <c:v>4.0318837999985178</c:v>
                </c:pt>
                <c:pt idx="7946">
                  <c:v>4.0318626399985176</c:v>
                </c:pt>
                <c:pt idx="7947">
                  <c:v>4.0318414799985174</c:v>
                </c:pt>
                <c:pt idx="7948">
                  <c:v>4.0318203199985172</c:v>
                </c:pt>
                <c:pt idx="7949">
                  <c:v>4.031799159998517</c:v>
                </c:pt>
                <c:pt idx="7950">
                  <c:v>4.0317779999985168</c:v>
                </c:pt>
                <c:pt idx="7951">
                  <c:v>4.0317568399985166</c:v>
                </c:pt>
                <c:pt idx="7952">
                  <c:v>4.0317356799985165</c:v>
                </c:pt>
                <c:pt idx="7953">
                  <c:v>4.0317145199985163</c:v>
                </c:pt>
                <c:pt idx="7954">
                  <c:v>4.0316933599985161</c:v>
                </c:pt>
                <c:pt idx="7955">
                  <c:v>4.0316721999985159</c:v>
                </c:pt>
                <c:pt idx="7956">
                  <c:v>4.0316510399985157</c:v>
                </c:pt>
                <c:pt idx="7957">
                  <c:v>4.0316298799985155</c:v>
                </c:pt>
                <c:pt idx="7958">
                  <c:v>4.0316087199985153</c:v>
                </c:pt>
                <c:pt idx="7959">
                  <c:v>4.0315875599985151</c:v>
                </c:pt>
                <c:pt idx="7960">
                  <c:v>4.031566399998515</c:v>
                </c:pt>
                <c:pt idx="7961">
                  <c:v>4.0315452399985148</c:v>
                </c:pt>
                <c:pt idx="7962">
                  <c:v>4.0315240799985146</c:v>
                </c:pt>
                <c:pt idx="7963">
                  <c:v>4.0315029199985144</c:v>
                </c:pt>
                <c:pt idx="7964">
                  <c:v>4.0314817599985142</c:v>
                </c:pt>
                <c:pt idx="7965">
                  <c:v>4.031460599998514</c:v>
                </c:pt>
                <c:pt idx="7966">
                  <c:v>4.0314394399985138</c:v>
                </c:pt>
                <c:pt idx="7967">
                  <c:v>4.0314182799985137</c:v>
                </c:pt>
                <c:pt idx="7968">
                  <c:v>4.0313971199985135</c:v>
                </c:pt>
                <c:pt idx="7969">
                  <c:v>4.0313759599985133</c:v>
                </c:pt>
                <c:pt idx="7970">
                  <c:v>4.0313547999985131</c:v>
                </c:pt>
                <c:pt idx="7971">
                  <c:v>4.0313336399985129</c:v>
                </c:pt>
                <c:pt idx="7972">
                  <c:v>4.0313124799985127</c:v>
                </c:pt>
                <c:pt idx="7973">
                  <c:v>4.0312913199985125</c:v>
                </c:pt>
                <c:pt idx="7974">
                  <c:v>4.0312701599985123</c:v>
                </c:pt>
                <c:pt idx="7975">
                  <c:v>4.0312489999985122</c:v>
                </c:pt>
                <c:pt idx="7976">
                  <c:v>4.031227839998512</c:v>
                </c:pt>
                <c:pt idx="7977">
                  <c:v>4.0312066799985118</c:v>
                </c:pt>
                <c:pt idx="7978">
                  <c:v>4.0311855199985116</c:v>
                </c:pt>
                <c:pt idx="7979">
                  <c:v>4.0311643599985114</c:v>
                </c:pt>
                <c:pt idx="7980">
                  <c:v>4.0311431999985112</c:v>
                </c:pt>
                <c:pt idx="7981">
                  <c:v>4.031122039998511</c:v>
                </c:pt>
                <c:pt idx="7982">
                  <c:v>4.0311008799985109</c:v>
                </c:pt>
                <c:pt idx="7983">
                  <c:v>4.0310797199985107</c:v>
                </c:pt>
                <c:pt idx="7984">
                  <c:v>4.0310585599985105</c:v>
                </c:pt>
                <c:pt idx="7985">
                  <c:v>4.0310373999985103</c:v>
                </c:pt>
                <c:pt idx="7986">
                  <c:v>4.0310162399985101</c:v>
                </c:pt>
                <c:pt idx="7987">
                  <c:v>4.0309950799985099</c:v>
                </c:pt>
                <c:pt idx="7988">
                  <c:v>4.0309739199985097</c:v>
                </c:pt>
                <c:pt idx="7989">
                  <c:v>4.0309527599985095</c:v>
                </c:pt>
                <c:pt idx="7990">
                  <c:v>4.0309315999985094</c:v>
                </c:pt>
                <c:pt idx="7991">
                  <c:v>4.0309104399985092</c:v>
                </c:pt>
                <c:pt idx="7992">
                  <c:v>4.030889279998509</c:v>
                </c:pt>
                <c:pt idx="7993">
                  <c:v>4.0308681199985088</c:v>
                </c:pt>
                <c:pt idx="7994">
                  <c:v>4.0308469599985086</c:v>
                </c:pt>
                <c:pt idx="7995">
                  <c:v>4.0308257999985084</c:v>
                </c:pt>
                <c:pt idx="7996">
                  <c:v>4.0308046399985082</c:v>
                </c:pt>
                <c:pt idx="7997">
                  <c:v>4.0307834799985081</c:v>
                </c:pt>
                <c:pt idx="7998">
                  <c:v>4.0307623199985079</c:v>
                </c:pt>
                <c:pt idx="7999">
                  <c:v>4.0307411599985077</c:v>
                </c:pt>
                <c:pt idx="8000">
                  <c:v>4.0307199999985075</c:v>
                </c:pt>
                <c:pt idx="8001">
                  <c:v>4.0306988399985073</c:v>
                </c:pt>
                <c:pt idx="8002">
                  <c:v>4.0306776799985071</c:v>
                </c:pt>
                <c:pt idx="8003">
                  <c:v>4.0306565199985069</c:v>
                </c:pt>
                <c:pt idx="8004">
                  <c:v>4.0306353599985068</c:v>
                </c:pt>
                <c:pt idx="8005">
                  <c:v>4.0306141999985066</c:v>
                </c:pt>
                <c:pt idx="8006">
                  <c:v>4.0305930399985064</c:v>
                </c:pt>
                <c:pt idx="8007">
                  <c:v>4.0305718799985062</c:v>
                </c:pt>
                <c:pt idx="8008">
                  <c:v>4.030550719998506</c:v>
                </c:pt>
                <c:pt idx="8009">
                  <c:v>4.0305295599985058</c:v>
                </c:pt>
                <c:pt idx="8010">
                  <c:v>4.0305083999985056</c:v>
                </c:pt>
                <c:pt idx="8011">
                  <c:v>4.0304872399985054</c:v>
                </c:pt>
                <c:pt idx="8012">
                  <c:v>4.0304660799985053</c:v>
                </c:pt>
                <c:pt idx="8013">
                  <c:v>4.0304449199985051</c:v>
                </c:pt>
                <c:pt idx="8014">
                  <c:v>4.0304237599985049</c:v>
                </c:pt>
                <c:pt idx="8015">
                  <c:v>4.0304025999985047</c:v>
                </c:pt>
                <c:pt idx="8016">
                  <c:v>4.0303814399985045</c:v>
                </c:pt>
                <c:pt idx="8017">
                  <c:v>4.0303602799985043</c:v>
                </c:pt>
                <c:pt idx="8018">
                  <c:v>4.0303391199985041</c:v>
                </c:pt>
                <c:pt idx="8019">
                  <c:v>4.030317959998504</c:v>
                </c:pt>
                <c:pt idx="8020">
                  <c:v>4.0302967999985038</c:v>
                </c:pt>
                <c:pt idx="8021">
                  <c:v>4.0302756399985036</c:v>
                </c:pt>
                <c:pt idx="8022">
                  <c:v>4.0302544799985034</c:v>
                </c:pt>
                <c:pt idx="8023">
                  <c:v>4.0302333199985032</c:v>
                </c:pt>
                <c:pt idx="8024">
                  <c:v>4.030212159998503</c:v>
                </c:pt>
                <c:pt idx="8025">
                  <c:v>4.0301909999985028</c:v>
                </c:pt>
                <c:pt idx="8026">
                  <c:v>4.0301698399985026</c:v>
                </c:pt>
                <c:pt idx="8027">
                  <c:v>4.0301486799985025</c:v>
                </c:pt>
                <c:pt idx="8028">
                  <c:v>4.0301275199985023</c:v>
                </c:pt>
                <c:pt idx="8029">
                  <c:v>4.0301063599985021</c:v>
                </c:pt>
                <c:pt idx="8030">
                  <c:v>4.0300851999985019</c:v>
                </c:pt>
                <c:pt idx="8031">
                  <c:v>4.0300640399985017</c:v>
                </c:pt>
                <c:pt idx="8032">
                  <c:v>4.0300428799985015</c:v>
                </c:pt>
                <c:pt idx="8033">
                  <c:v>4.0300217199985013</c:v>
                </c:pt>
                <c:pt idx="8034">
                  <c:v>4.0300005599985012</c:v>
                </c:pt>
                <c:pt idx="8035">
                  <c:v>4.029979399998501</c:v>
                </c:pt>
                <c:pt idx="8036">
                  <c:v>4.0299582399985008</c:v>
                </c:pt>
                <c:pt idx="8037">
                  <c:v>4.0299370799985006</c:v>
                </c:pt>
                <c:pt idx="8038">
                  <c:v>4.0299159199985004</c:v>
                </c:pt>
                <c:pt idx="8039">
                  <c:v>4.0298947599985002</c:v>
                </c:pt>
                <c:pt idx="8040">
                  <c:v>4.0298735999985</c:v>
                </c:pt>
                <c:pt idx="8041">
                  <c:v>4.0298524399984998</c:v>
                </c:pt>
                <c:pt idx="8042">
                  <c:v>4.0298312799984997</c:v>
                </c:pt>
                <c:pt idx="8043">
                  <c:v>4.0298101199984995</c:v>
                </c:pt>
                <c:pt idx="8044">
                  <c:v>4.0297889599984993</c:v>
                </c:pt>
                <c:pt idx="8045">
                  <c:v>4.0297677999984991</c:v>
                </c:pt>
                <c:pt idx="8046">
                  <c:v>4.0297466399984989</c:v>
                </c:pt>
                <c:pt idx="8047">
                  <c:v>4.0297254799984987</c:v>
                </c:pt>
                <c:pt idx="8048">
                  <c:v>4.0297043199984985</c:v>
                </c:pt>
                <c:pt idx="8049">
                  <c:v>4.0296831599984984</c:v>
                </c:pt>
                <c:pt idx="8050">
                  <c:v>4.0296619999984982</c:v>
                </c:pt>
                <c:pt idx="8051">
                  <c:v>4.029640839998498</c:v>
                </c:pt>
                <c:pt idx="8052">
                  <c:v>4.0296196799984978</c:v>
                </c:pt>
                <c:pt idx="8053">
                  <c:v>4.0295985199984976</c:v>
                </c:pt>
                <c:pt idx="8054">
                  <c:v>4.0295773599984974</c:v>
                </c:pt>
                <c:pt idx="8055">
                  <c:v>4.0295561999984972</c:v>
                </c:pt>
                <c:pt idx="8056">
                  <c:v>4.029535039998497</c:v>
                </c:pt>
                <c:pt idx="8057">
                  <c:v>4.0295138799984969</c:v>
                </c:pt>
                <c:pt idx="8058">
                  <c:v>4.0294927199984967</c:v>
                </c:pt>
                <c:pt idx="8059">
                  <c:v>4.0294715599984965</c:v>
                </c:pt>
                <c:pt idx="8060">
                  <c:v>4.0294503999984963</c:v>
                </c:pt>
                <c:pt idx="8061">
                  <c:v>4.0294292399984961</c:v>
                </c:pt>
                <c:pt idx="8062">
                  <c:v>4.0294080799984959</c:v>
                </c:pt>
                <c:pt idx="8063">
                  <c:v>4.0293869199984957</c:v>
                </c:pt>
                <c:pt idx="8064">
                  <c:v>4.0293657599984956</c:v>
                </c:pt>
                <c:pt idx="8065">
                  <c:v>4.0293445999984954</c:v>
                </c:pt>
                <c:pt idx="8066">
                  <c:v>4.0293234399984952</c:v>
                </c:pt>
                <c:pt idx="8067">
                  <c:v>4.029302279998495</c:v>
                </c:pt>
                <c:pt idx="8068">
                  <c:v>4.0292811199984948</c:v>
                </c:pt>
                <c:pt idx="8069">
                  <c:v>4.0292599599984946</c:v>
                </c:pt>
                <c:pt idx="8070">
                  <c:v>4.0292387999984944</c:v>
                </c:pt>
                <c:pt idx="8071">
                  <c:v>4.0292176399984942</c:v>
                </c:pt>
                <c:pt idx="8072">
                  <c:v>4.0291964799984941</c:v>
                </c:pt>
                <c:pt idx="8073">
                  <c:v>4.0291753199984939</c:v>
                </c:pt>
                <c:pt idx="8074">
                  <c:v>4.0291541599984937</c:v>
                </c:pt>
                <c:pt idx="8075">
                  <c:v>4.0291329999984935</c:v>
                </c:pt>
                <c:pt idx="8076">
                  <c:v>4.0291118399984933</c:v>
                </c:pt>
                <c:pt idx="8077">
                  <c:v>4.0290906799984931</c:v>
                </c:pt>
                <c:pt idx="8078">
                  <c:v>4.0290695199984929</c:v>
                </c:pt>
                <c:pt idx="8079">
                  <c:v>4.0290483599984928</c:v>
                </c:pt>
                <c:pt idx="8080">
                  <c:v>4.0290271999984926</c:v>
                </c:pt>
                <c:pt idx="8081">
                  <c:v>4.0290060399984924</c:v>
                </c:pt>
                <c:pt idx="8082">
                  <c:v>4.0289848799984922</c:v>
                </c:pt>
                <c:pt idx="8083">
                  <c:v>4.028963719998492</c:v>
                </c:pt>
                <c:pt idx="8084">
                  <c:v>4.0289425599984918</c:v>
                </c:pt>
                <c:pt idx="8085">
                  <c:v>4.0289213999984916</c:v>
                </c:pt>
                <c:pt idx="8086">
                  <c:v>4.0289002399984915</c:v>
                </c:pt>
                <c:pt idx="8087">
                  <c:v>4.0288790799984913</c:v>
                </c:pt>
                <c:pt idx="8088">
                  <c:v>4.0288579199984911</c:v>
                </c:pt>
                <c:pt idx="8089">
                  <c:v>4.0288367599984909</c:v>
                </c:pt>
                <c:pt idx="8090">
                  <c:v>4.0288155999984907</c:v>
                </c:pt>
                <c:pt idx="8091">
                  <c:v>4.0287944399984905</c:v>
                </c:pt>
                <c:pt idx="8092">
                  <c:v>4.0287732799984903</c:v>
                </c:pt>
                <c:pt idx="8093">
                  <c:v>4.0287521199984901</c:v>
                </c:pt>
                <c:pt idx="8094">
                  <c:v>4.02873095999849</c:v>
                </c:pt>
                <c:pt idx="8095">
                  <c:v>4.0287097999984898</c:v>
                </c:pt>
                <c:pt idx="8096">
                  <c:v>4.0286886399984896</c:v>
                </c:pt>
                <c:pt idx="8097">
                  <c:v>4.0286674799984894</c:v>
                </c:pt>
                <c:pt idx="8098">
                  <c:v>4.0286463199984892</c:v>
                </c:pt>
                <c:pt idx="8099">
                  <c:v>4.028625159998489</c:v>
                </c:pt>
                <c:pt idx="8100">
                  <c:v>4.0286039999984888</c:v>
                </c:pt>
                <c:pt idx="8101">
                  <c:v>4.0285828399984887</c:v>
                </c:pt>
                <c:pt idx="8102">
                  <c:v>4.0285616799984885</c:v>
                </c:pt>
                <c:pt idx="8103">
                  <c:v>4.0285405199984883</c:v>
                </c:pt>
                <c:pt idx="8104">
                  <c:v>4.0285193599984881</c:v>
                </c:pt>
                <c:pt idx="8105">
                  <c:v>4.0284981999984879</c:v>
                </c:pt>
                <c:pt idx="8106">
                  <c:v>4.0284770399984877</c:v>
                </c:pt>
                <c:pt idx="8107">
                  <c:v>4.0284558799984875</c:v>
                </c:pt>
                <c:pt idx="8108">
                  <c:v>4.0284347199984873</c:v>
                </c:pt>
                <c:pt idx="8109">
                  <c:v>4.0284135599984872</c:v>
                </c:pt>
                <c:pt idx="8110">
                  <c:v>4.028392399998487</c:v>
                </c:pt>
                <c:pt idx="8111">
                  <c:v>4.0283712399984868</c:v>
                </c:pt>
                <c:pt idx="8112">
                  <c:v>4.0283500799984866</c:v>
                </c:pt>
                <c:pt idx="8113">
                  <c:v>4.0283289199984864</c:v>
                </c:pt>
                <c:pt idx="8114">
                  <c:v>4.0283077599984862</c:v>
                </c:pt>
                <c:pt idx="8115">
                  <c:v>4.028286599998486</c:v>
                </c:pt>
                <c:pt idx="8116">
                  <c:v>4.0282654399984859</c:v>
                </c:pt>
                <c:pt idx="8117">
                  <c:v>4.0282442799984857</c:v>
                </c:pt>
                <c:pt idx="8118">
                  <c:v>4.0282231199984855</c:v>
                </c:pt>
                <c:pt idx="8119">
                  <c:v>4.0282019599984853</c:v>
                </c:pt>
                <c:pt idx="8120">
                  <c:v>4.0281807999984851</c:v>
                </c:pt>
                <c:pt idx="8121">
                  <c:v>4.0281596399984849</c:v>
                </c:pt>
                <c:pt idx="8122">
                  <c:v>4.0281384799984847</c:v>
                </c:pt>
                <c:pt idx="8123">
                  <c:v>4.0281173199984845</c:v>
                </c:pt>
                <c:pt idx="8124">
                  <c:v>4.0280961599984844</c:v>
                </c:pt>
                <c:pt idx="8125">
                  <c:v>4.0280749999984842</c:v>
                </c:pt>
                <c:pt idx="8126">
                  <c:v>4.028053839998484</c:v>
                </c:pt>
                <c:pt idx="8127">
                  <c:v>4.0280326799984838</c:v>
                </c:pt>
                <c:pt idx="8128">
                  <c:v>4.0280115199984836</c:v>
                </c:pt>
                <c:pt idx="8129">
                  <c:v>4.0279903599984834</c:v>
                </c:pt>
                <c:pt idx="8130">
                  <c:v>4.0279691999984832</c:v>
                </c:pt>
                <c:pt idx="8131">
                  <c:v>4.0279480399984831</c:v>
                </c:pt>
                <c:pt idx="8132">
                  <c:v>4.0279268799984829</c:v>
                </c:pt>
                <c:pt idx="8133">
                  <c:v>4.0279057199984827</c:v>
                </c:pt>
                <c:pt idx="8134">
                  <c:v>4.0278845599984825</c:v>
                </c:pt>
                <c:pt idx="8135">
                  <c:v>4.0278633999984823</c:v>
                </c:pt>
                <c:pt idx="8136">
                  <c:v>4.0278422399984821</c:v>
                </c:pt>
                <c:pt idx="8137">
                  <c:v>4.0278210799984819</c:v>
                </c:pt>
                <c:pt idx="8138">
                  <c:v>4.0277999199984817</c:v>
                </c:pt>
                <c:pt idx="8139">
                  <c:v>4.0277787599984816</c:v>
                </c:pt>
                <c:pt idx="8140">
                  <c:v>4.0277575999984814</c:v>
                </c:pt>
                <c:pt idx="8141">
                  <c:v>4.0277364399984812</c:v>
                </c:pt>
                <c:pt idx="8142">
                  <c:v>4.027715279998481</c:v>
                </c:pt>
                <c:pt idx="8143">
                  <c:v>4.0276941199984808</c:v>
                </c:pt>
                <c:pt idx="8144">
                  <c:v>4.0276729599984806</c:v>
                </c:pt>
                <c:pt idx="8145">
                  <c:v>4.0276517999984804</c:v>
                </c:pt>
                <c:pt idx="8146">
                  <c:v>4.0276306399984803</c:v>
                </c:pt>
                <c:pt idx="8147">
                  <c:v>4.0276094799984801</c:v>
                </c:pt>
                <c:pt idx="8148">
                  <c:v>4.0275883199984799</c:v>
                </c:pt>
                <c:pt idx="8149">
                  <c:v>4.0275671599984797</c:v>
                </c:pt>
                <c:pt idx="8150">
                  <c:v>4.0275459999984795</c:v>
                </c:pt>
                <c:pt idx="8151">
                  <c:v>4.0275248399984793</c:v>
                </c:pt>
                <c:pt idx="8152">
                  <c:v>4.0275036799984791</c:v>
                </c:pt>
                <c:pt idx="8153">
                  <c:v>4.0274825199984789</c:v>
                </c:pt>
                <c:pt idx="8154">
                  <c:v>4.0274613599984788</c:v>
                </c:pt>
                <c:pt idx="8155">
                  <c:v>4.0274401999984786</c:v>
                </c:pt>
                <c:pt idx="8156">
                  <c:v>4.0274190399984784</c:v>
                </c:pt>
                <c:pt idx="8157">
                  <c:v>4.0273978799984782</c:v>
                </c:pt>
                <c:pt idx="8158">
                  <c:v>4.027376719998478</c:v>
                </c:pt>
                <c:pt idx="8159">
                  <c:v>4.0273555599984778</c:v>
                </c:pt>
                <c:pt idx="8160">
                  <c:v>4.0273343999984776</c:v>
                </c:pt>
                <c:pt idx="8161">
                  <c:v>4.0273132399984775</c:v>
                </c:pt>
                <c:pt idx="8162">
                  <c:v>4.0272920799984773</c:v>
                </c:pt>
                <c:pt idx="8163">
                  <c:v>4.0272709199984771</c:v>
                </c:pt>
                <c:pt idx="8164">
                  <c:v>4.0272497599984769</c:v>
                </c:pt>
                <c:pt idx="8165">
                  <c:v>4.0272285999984767</c:v>
                </c:pt>
                <c:pt idx="8166">
                  <c:v>4.0272074399984765</c:v>
                </c:pt>
                <c:pt idx="8167">
                  <c:v>4.0271862799984763</c:v>
                </c:pt>
                <c:pt idx="8168">
                  <c:v>4.0271651199984762</c:v>
                </c:pt>
                <c:pt idx="8169">
                  <c:v>4.027143959998476</c:v>
                </c:pt>
                <c:pt idx="8170">
                  <c:v>4.0271227999984758</c:v>
                </c:pt>
                <c:pt idx="8171">
                  <c:v>4.0271016399984756</c:v>
                </c:pt>
                <c:pt idx="8172">
                  <c:v>4.0270804799984754</c:v>
                </c:pt>
                <c:pt idx="8173">
                  <c:v>4.0270593199984752</c:v>
                </c:pt>
                <c:pt idx="8174">
                  <c:v>4.027038159998475</c:v>
                </c:pt>
                <c:pt idx="8175">
                  <c:v>4.0270169999984748</c:v>
                </c:pt>
                <c:pt idx="8176">
                  <c:v>4.0269958399984747</c:v>
                </c:pt>
                <c:pt idx="8177">
                  <c:v>4.0269746799984745</c:v>
                </c:pt>
                <c:pt idx="8178">
                  <c:v>4.0269535199984743</c:v>
                </c:pt>
                <c:pt idx="8179">
                  <c:v>4.0269323599984741</c:v>
                </c:pt>
                <c:pt idx="8180">
                  <c:v>4.0269111999984739</c:v>
                </c:pt>
                <c:pt idx="8181">
                  <c:v>4.0268900399984737</c:v>
                </c:pt>
                <c:pt idx="8182">
                  <c:v>4.0268688799984735</c:v>
                </c:pt>
                <c:pt idx="8183">
                  <c:v>4.0268477199984734</c:v>
                </c:pt>
                <c:pt idx="8184">
                  <c:v>4.0268265599984732</c:v>
                </c:pt>
                <c:pt idx="8185">
                  <c:v>4.026805399998473</c:v>
                </c:pt>
                <c:pt idx="8186">
                  <c:v>4.0267842399984728</c:v>
                </c:pt>
                <c:pt idx="8187">
                  <c:v>4.0267630799984726</c:v>
                </c:pt>
                <c:pt idx="8188">
                  <c:v>4.0267419199984724</c:v>
                </c:pt>
                <c:pt idx="8189">
                  <c:v>4.0267207599984722</c:v>
                </c:pt>
                <c:pt idx="8190">
                  <c:v>4.026699599998472</c:v>
                </c:pt>
                <c:pt idx="8191">
                  <c:v>4.0266784399984719</c:v>
                </c:pt>
                <c:pt idx="8192">
                  <c:v>4.0266572799984717</c:v>
                </c:pt>
                <c:pt idx="8193">
                  <c:v>4.0266361199984715</c:v>
                </c:pt>
                <c:pt idx="8194">
                  <c:v>4.0266149599984713</c:v>
                </c:pt>
                <c:pt idx="8195">
                  <c:v>4.0265937999984711</c:v>
                </c:pt>
                <c:pt idx="8196">
                  <c:v>4.0265726399984709</c:v>
                </c:pt>
                <c:pt idx="8197">
                  <c:v>4.0265514799984707</c:v>
                </c:pt>
                <c:pt idx="8198">
                  <c:v>4.0265303199984706</c:v>
                </c:pt>
                <c:pt idx="8199">
                  <c:v>4.0265091599984704</c:v>
                </c:pt>
                <c:pt idx="8200">
                  <c:v>4.0264879999984702</c:v>
                </c:pt>
                <c:pt idx="8201">
                  <c:v>4.02646683999847</c:v>
                </c:pt>
                <c:pt idx="8202">
                  <c:v>4.0264456799984698</c:v>
                </c:pt>
                <c:pt idx="8203">
                  <c:v>4.0264245199984696</c:v>
                </c:pt>
                <c:pt idx="8204">
                  <c:v>4.0264033599984694</c:v>
                </c:pt>
                <c:pt idx="8205">
                  <c:v>4.0263821999984692</c:v>
                </c:pt>
                <c:pt idx="8206">
                  <c:v>4.0263610399984691</c:v>
                </c:pt>
                <c:pt idx="8207">
                  <c:v>4.0263398799984689</c:v>
                </c:pt>
                <c:pt idx="8208">
                  <c:v>4.0263187199984687</c:v>
                </c:pt>
                <c:pt idx="8209">
                  <c:v>4.0262975599984685</c:v>
                </c:pt>
                <c:pt idx="8210">
                  <c:v>4.0262763999984683</c:v>
                </c:pt>
                <c:pt idx="8211">
                  <c:v>4.0262552399984681</c:v>
                </c:pt>
                <c:pt idx="8212">
                  <c:v>4.0262340799984679</c:v>
                </c:pt>
                <c:pt idx="8213">
                  <c:v>4.0262129199984678</c:v>
                </c:pt>
                <c:pt idx="8214">
                  <c:v>4.0261917599984676</c:v>
                </c:pt>
                <c:pt idx="8215">
                  <c:v>4.0261705999984674</c:v>
                </c:pt>
                <c:pt idx="8216">
                  <c:v>4.0261494399984672</c:v>
                </c:pt>
                <c:pt idx="8217">
                  <c:v>4.026128279998467</c:v>
                </c:pt>
                <c:pt idx="8218">
                  <c:v>4.0261071199984668</c:v>
                </c:pt>
                <c:pt idx="8219">
                  <c:v>4.0260859599984666</c:v>
                </c:pt>
                <c:pt idx="8220">
                  <c:v>4.0260647999984664</c:v>
                </c:pt>
                <c:pt idx="8221">
                  <c:v>4.0260436399984663</c:v>
                </c:pt>
                <c:pt idx="8222">
                  <c:v>4.0260224799984661</c:v>
                </c:pt>
                <c:pt idx="8223">
                  <c:v>4.0260013199984659</c:v>
                </c:pt>
                <c:pt idx="8224">
                  <c:v>4.0259801599984657</c:v>
                </c:pt>
                <c:pt idx="8225">
                  <c:v>4.0259589999984655</c:v>
                </c:pt>
                <c:pt idx="8226">
                  <c:v>4.0259378399984653</c:v>
                </c:pt>
                <c:pt idx="8227">
                  <c:v>4.0259166799984651</c:v>
                </c:pt>
                <c:pt idx="8228">
                  <c:v>4.025895519998465</c:v>
                </c:pt>
                <c:pt idx="8229">
                  <c:v>4.0258743599984648</c:v>
                </c:pt>
                <c:pt idx="8230">
                  <c:v>4.0258531999984646</c:v>
                </c:pt>
                <c:pt idx="8231">
                  <c:v>4.0258320399984644</c:v>
                </c:pt>
                <c:pt idx="8232">
                  <c:v>4.0258108799984642</c:v>
                </c:pt>
                <c:pt idx="8233">
                  <c:v>4.025789719998464</c:v>
                </c:pt>
                <c:pt idx="8234">
                  <c:v>4.0257685599984638</c:v>
                </c:pt>
                <c:pt idx="8235">
                  <c:v>4.0257473999984636</c:v>
                </c:pt>
                <c:pt idx="8236">
                  <c:v>4.0257262399984635</c:v>
                </c:pt>
                <c:pt idx="8237">
                  <c:v>4.0257050799984633</c:v>
                </c:pt>
                <c:pt idx="8238">
                  <c:v>4.0256839199984631</c:v>
                </c:pt>
                <c:pt idx="8239">
                  <c:v>4.0256627599984629</c:v>
                </c:pt>
                <c:pt idx="8240">
                  <c:v>4.0256415999984627</c:v>
                </c:pt>
                <c:pt idx="8241">
                  <c:v>4.0256204399984625</c:v>
                </c:pt>
                <c:pt idx="8242">
                  <c:v>4.0255992799984623</c:v>
                </c:pt>
                <c:pt idx="8243">
                  <c:v>4.0255781199984622</c:v>
                </c:pt>
                <c:pt idx="8244">
                  <c:v>4.025556959998462</c:v>
                </c:pt>
                <c:pt idx="8245">
                  <c:v>4.0255357999984618</c:v>
                </c:pt>
                <c:pt idx="8246">
                  <c:v>4.0255146399984616</c:v>
                </c:pt>
                <c:pt idx="8247">
                  <c:v>4.0254934799984614</c:v>
                </c:pt>
                <c:pt idx="8248">
                  <c:v>4.0254723199984612</c:v>
                </c:pt>
                <c:pt idx="8249">
                  <c:v>4.025451159998461</c:v>
                </c:pt>
                <c:pt idx="8250">
                  <c:v>4.0254299999984609</c:v>
                </c:pt>
                <c:pt idx="8251">
                  <c:v>4.0254088399984607</c:v>
                </c:pt>
                <c:pt idx="8252">
                  <c:v>4.0253876799984605</c:v>
                </c:pt>
                <c:pt idx="8253">
                  <c:v>4.0253665199984603</c:v>
                </c:pt>
                <c:pt idx="8254">
                  <c:v>4.0253453599984601</c:v>
                </c:pt>
                <c:pt idx="8255">
                  <c:v>4.0253241999984599</c:v>
                </c:pt>
                <c:pt idx="8256">
                  <c:v>4.0253030399984597</c:v>
                </c:pt>
                <c:pt idx="8257">
                  <c:v>4.0252818799984595</c:v>
                </c:pt>
                <c:pt idx="8258">
                  <c:v>4.0252607199984594</c:v>
                </c:pt>
                <c:pt idx="8259">
                  <c:v>4.0252395599984592</c:v>
                </c:pt>
                <c:pt idx="8260">
                  <c:v>4.025218399998459</c:v>
                </c:pt>
                <c:pt idx="8261">
                  <c:v>4.0251972399984588</c:v>
                </c:pt>
                <c:pt idx="8262">
                  <c:v>4.0251760799984586</c:v>
                </c:pt>
                <c:pt idx="8263">
                  <c:v>4.0251549199984584</c:v>
                </c:pt>
                <c:pt idx="8264">
                  <c:v>4.0251337599984582</c:v>
                </c:pt>
                <c:pt idx="8265">
                  <c:v>4.0251125999984581</c:v>
                </c:pt>
                <c:pt idx="8266">
                  <c:v>4.0250914399984579</c:v>
                </c:pt>
                <c:pt idx="8267">
                  <c:v>4.0250702799984577</c:v>
                </c:pt>
                <c:pt idx="8268">
                  <c:v>4.0250491199984575</c:v>
                </c:pt>
                <c:pt idx="8269">
                  <c:v>4.0250279599984573</c:v>
                </c:pt>
                <c:pt idx="8270">
                  <c:v>4.0250067999984571</c:v>
                </c:pt>
                <c:pt idx="8271">
                  <c:v>4.0249856399984569</c:v>
                </c:pt>
                <c:pt idx="8272">
                  <c:v>4.0249644799984567</c:v>
                </c:pt>
                <c:pt idx="8273">
                  <c:v>4.0249433199984566</c:v>
                </c:pt>
                <c:pt idx="8274">
                  <c:v>4.0249221599984564</c:v>
                </c:pt>
                <c:pt idx="8275">
                  <c:v>4.0249009999984562</c:v>
                </c:pt>
                <c:pt idx="8276">
                  <c:v>4.024879839998456</c:v>
                </c:pt>
                <c:pt idx="8277">
                  <c:v>4.0248586799984558</c:v>
                </c:pt>
                <c:pt idx="8278">
                  <c:v>4.0248375199984556</c:v>
                </c:pt>
                <c:pt idx="8279">
                  <c:v>4.0248163599984554</c:v>
                </c:pt>
                <c:pt idx="8280">
                  <c:v>4.0247951999984553</c:v>
                </c:pt>
                <c:pt idx="8281">
                  <c:v>4.0247740399984551</c:v>
                </c:pt>
                <c:pt idx="8282">
                  <c:v>4.0247528799984549</c:v>
                </c:pt>
                <c:pt idx="8283">
                  <c:v>4.0247317199984547</c:v>
                </c:pt>
                <c:pt idx="8284">
                  <c:v>4.0247105599984545</c:v>
                </c:pt>
                <c:pt idx="8285">
                  <c:v>4.0246893999984543</c:v>
                </c:pt>
                <c:pt idx="8286">
                  <c:v>4.0246682399984541</c:v>
                </c:pt>
                <c:pt idx="8287">
                  <c:v>4.0246470799984539</c:v>
                </c:pt>
                <c:pt idx="8288">
                  <c:v>4.0246259199984538</c:v>
                </c:pt>
                <c:pt idx="8289">
                  <c:v>4.0246047599984536</c:v>
                </c:pt>
                <c:pt idx="8290">
                  <c:v>4.0245835999984534</c:v>
                </c:pt>
                <c:pt idx="8291">
                  <c:v>4.0245624399984532</c:v>
                </c:pt>
                <c:pt idx="8292">
                  <c:v>4.024541279998453</c:v>
                </c:pt>
                <c:pt idx="8293">
                  <c:v>4.0245201199984528</c:v>
                </c:pt>
                <c:pt idx="8294">
                  <c:v>4.0244989599984526</c:v>
                </c:pt>
                <c:pt idx="8295">
                  <c:v>4.0244777999984525</c:v>
                </c:pt>
                <c:pt idx="8296">
                  <c:v>4.0244566399984523</c:v>
                </c:pt>
                <c:pt idx="8297">
                  <c:v>4.0244354799984521</c:v>
                </c:pt>
                <c:pt idx="8298">
                  <c:v>4.0244143199984519</c:v>
                </c:pt>
                <c:pt idx="8299">
                  <c:v>4.0243931599984517</c:v>
                </c:pt>
                <c:pt idx="8300">
                  <c:v>4.0243719999984515</c:v>
                </c:pt>
                <c:pt idx="8301">
                  <c:v>4.0243508399984513</c:v>
                </c:pt>
                <c:pt idx="8302">
                  <c:v>4.0243296799984511</c:v>
                </c:pt>
                <c:pt idx="8303">
                  <c:v>4.024308519998451</c:v>
                </c:pt>
                <c:pt idx="8304">
                  <c:v>4.0242873599984508</c:v>
                </c:pt>
                <c:pt idx="8305">
                  <c:v>4.0242661999984506</c:v>
                </c:pt>
                <c:pt idx="8306">
                  <c:v>4.0242450399984504</c:v>
                </c:pt>
                <c:pt idx="8307">
                  <c:v>4.0242238799984502</c:v>
                </c:pt>
                <c:pt idx="8308">
                  <c:v>4.02420271999845</c:v>
                </c:pt>
                <c:pt idx="8309">
                  <c:v>4.0241815599984498</c:v>
                </c:pt>
                <c:pt idx="8310">
                  <c:v>4.0241603999984497</c:v>
                </c:pt>
                <c:pt idx="8311">
                  <c:v>4.0241392399984495</c:v>
                </c:pt>
                <c:pt idx="8312">
                  <c:v>4.0241180799984493</c:v>
                </c:pt>
                <c:pt idx="8313">
                  <c:v>4.0240969199984491</c:v>
                </c:pt>
                <c:pt idx="8314">
                  <c:v>4.0240757599984489</c:v>
                </c:pt>
                <c:pt idx="8315">
                  <c:v>4.0240545999984487</c:v>
                </c:pt>
                <c:pt idx="8316">
                  <c:v>4.0240334399984485</c:v>
                </c:pt>
                <c:pt idx="8317">
                  <c:v>4.0240122799984483</c:v>
                </c:pt>
                <c:pt idx="8318">
                  <c:v>4.0239911199984482</c:v>
                </c:pt>
                <c:pt idx="8319">
                  <c:v>4.023969959998448</c:v>
                </c:pt>
                <c:pt idx="8320">
                  <c:v>4.0239487999984478</c:v>
                </c:pt>
                <c:pt idx="8321">
                  <c:v>4.0239276399984476</c:v>
                </c:pt>
                <c:pt idx="8322">
                  <c:v>4.0239064799984474</c:v>
                </c:pt>
                <c:pt idx="8323">
                  <c:v>4.0238853199984472</c:v>
                </c:pt>
                <c:pt idx="8324">
                  <c:v>4.023864159998447</c:v>
                </c:pt>
                <c:pt idx="8325">
                  <c:v>4.0238429999984469</c:v>
                </c:pt>
                <c:pt idx="8326">
                  <c:v>4.0238218399984467</c:v>
                </c:pt>
                <c:pt idx="8327">
                  <c:v>4.0238006799984465</c:v>
                </c:pt>
                <c:pt idx="8328">
                  <c:v>4.0237795199984463</c:v>
                </c:pt>
                <c:pt idx="8329">
                  <c:v>4.0237583599984461</c:v>
                </c:pt>
                <c:pt idx="8330">
                  <c:v>4.0237371999984459</c:v>
                </c:pt>
                <c:pt idx="8331">
                  <c:v>4.0237160399984457</c:v>
                </c:pt>
                <c:pt idx="8332">
                  <c:v>4.0236948799984456</c:v>
                </c:pt>
                <c:pt idx="8333">
                  <c:v>4.0236737199984454</c:v>
                </c:pt>
                <c:pt idx="8334">
                  <c:v>4.0236525599984452</c:v>
                </c:pt>
                <c:pt idx="8335">
                  <c:v>4.023631399998445</c:v>
                </c:pt>
                <c:pt idx="8336">
                  <c:v>4.0236102399984448</c:v>
                </c:pt>
                <c:pt idx="8337">
                  <c:v>4.0235890799984446</c:v>
                </c:pt>
                <c:pt idx="8338">
                  <c:v>4.0235679199984444</c:v>
                </c:pt>
                <c:pt idx="8339">
                  <c:v>4.0235467599984442</c:v>
                </c:pt>
                <c:pt idx="8340">
                  <c:v>4.0235255999984441</c:v>
                </c:pt>
                <c:pt idx="8341">
                  <c:v>4.0235044399984439</c:v>
                </c:pt>
                <c:pt idx="8342">
                  <c:v>4.0234832799984437</c:v>
                </c:pt>
                <c:pt idx="8343">
                  <c:v>4.0234621199984435</c:v>
                </c:pt>
                <c:pt idx="8344">
                  <c:v>4.0234409599984433</c:v>
                </c:pt>
                <c:pt idx="8345">
                  <c:v>4.0234197999984431</c:v>
                </c:pt>
                <c:pt idx="8346">
                  <c:v>4.0233986399984429</c:v>
                </c:pt>
                <c:pt idx="8347">
                  <c:v>4.0233774799984428</c:v>
                </c:pt>
                <c:pt idx="8348">
                  <c:v>4.0233563199984426</c:v>
                </c:pt>
                <c:pt idx="8349">
                  <c:v>4.0233351599984424</c:v>
                </c:pt>
                <c:pt idx="8350">
                  <c:v>4.0233139999984422</c:v>
                </c:pt>
                <c:pt idx="8351">
                  <c:v>4.023292839998442</c:v>
                </c:pt>
                <c:pt idx="8352">
                  <c:v>4.0232716799984418</c:v>
                </c:pt>
                <c:pt idx="8353">
                  <c:v>4.0232505199984416</c:v>
                </c:pt>
                <c:pt idx="8354">
                  <c:v>4.0232293599984414</c:v>
                </c:pt>
                <c:pt idx="8355">
                  <c:v>4.0232081999984413</c:v>
                </c:pt>
                <c:pt idx="8356">
                  <c:v>4.0231870399984411</c:v>
                </c:pt>
                <c:pt idx="8357">
                  <c:v>4.0231658799984409</c:v>
                </c:pt>
                <c:pt idx="8358">
                  <c:v>4.0231447199984407</c:v>
                </c:pt>
                <c:pt idx="8359">
                  <c:v>4.0231235599984405</c:v>
                </c:pt>
                <c:pt idx="8360">
                  <c:v>4.0231023999984403</c:v>
                </c:pt>
                <c:pt idx="8361">
                  <c:v>4.0230812399984401</c:v>
                </c:pt>
                <c:pt idx="8362">
                  <c:v>4.02306007999844</c:v>
                </c:pt>
                <c:pt idx="8363">
                  <c:v>4.0230389199984398</c:v>
                </c:pt>
                <c:pt idx="8364">
                  <c:v>4.0230177599984396</c:v>
                </c:pt>
                <c:pt idx="8365">
                  <c:v>4.0229965999984394</c:v>
                </c:pt>
                <c:pt idx="8366">
                  <c:v>4.0229754399984392</c:v>
                </c:pt>
                <c:pt idx="8367">
                  <c:v>4.022954279998439</c:v>
                </c:pt>
                <c:pt idx="8368">
                  <c:v>4.0229331199984388</c:v>
                </c:pt>
                <c:pt idx="8369">
                  <c:v>4.0229119599984386</c:v>
                </c:pt>
                <c:pt idx="8370">
                  <c:v>4.0228907999984385</c:v>
                </c:pt>
                <c:pt idx="8371">
                  <c:v>4.0228696399984383</c:v>
                </c:pt>
                <c:pt idx="8372">
                  <c:v>4.0228484799984381</c:v>
                </c:pt>
                <c:pt idx="8373">
                  <c:v>4.0228273199984379</c:v>
                </c:pt>
                <c:pt idx="8374">
                  <c:v>4.0228061599984377</c:v>
                </c:pt>
                <c:pt idx="8375">
                  <c:v>4.0227849999984375</c:v>
                </c:pt>
                <c:pt idx="8376">
                  <c:v>4.0227638399984373</c:v>
                </c:pt>
                <c:pt idx="8377">
                  <c:v>4.0227426799984372</c:v>
                </c:pt>
                <c:pt idx="8378">
                  <c:v>4.022721519998437</c:v>
                </c:pt>
                <c:pt idx="8379">
                  <c:v>4.0227003599984368</c:v>
                </c:pt>
                <c:pt idx="8380">
                  <c:v>4.0226791999984366</c:v>
                </c:pt>
                <c:pt idx="8381">
                  <c:v>4.0226580399984364</c:v>
                </c:pt>
                <c:pt idx="8382">
                  <c:v>4.0226368799984362</c:v>
                </c:pt>
                <c:pt idx="8383">
                  <c:v>4.022615719998436</c:v>
                </c:pt>
                <c:pt idx="8384">
                  <c:v>4.0225945599984358</c:v>
                </c:pt>
                <c:pt idx="8385">
                  <c:v>4.0225733999984357</c:v>
                </c:pt>
                <c:pt idx="8386">
                  <c:v>4.0225522399984355</c:v>
                </c:pt>
                <c:pt idx="8387">
                  <c:v>4.0225310799984353</c:v>
                </c:pt>
                <c:pt idx="8388">
                  <c:v>4.0225099199984351</c:v>
                </c:pt>
                <c:pt idx="8389">
                  <c:v>4.0224887599984349</c:v>
                </c:pt>
                <c:pt idx="8390">
                  <c:v>4.0224675999984347</c:v>
                </c:pt>
                <c:pt idx="8391">
                  <c:v>4.0224464399984345</c:v>
                </c:pt>
                <c:pt idx="8392">
                  <c:v>4.0224252799984344</c:v>
                </c:pt>
                <c:pt idx="8393">
                  <c:v>4.0224041199984342</c:v>
                </c:pt>
                <c:pt idx="8394">
                  <c:v>4.022382959998434</c:v>
                </c:pt>
                <c:pt idx="8395">
                  <c:v>4.0223617999984338</c:v>
                </c:pt>
                <c:pt idx="8396">
                  <c:v>4.0223406399984336</c:v>
                </c:pt>
                <c:pt idx="8397">
                  <c:v>4.0223194799984334</c:v>
                </c:pt>
                <c:pt idx="8398">
                  <c:v>4.0222983199984332</c:v>
                </c:pt>
                <c:pt idx="8399">
                  <c:v>4.022277159998433</c:v>
                </c:pt>
                <c:pt idx="8400">
                  <c:v>4.0222559999984329</c:v>
                </c:pt>
                <c:pt idx="8401">
                  <c:v>4.0222348399984327</c:v>
                </c:pt>
                <c:pt idx="8402">
                  <c:v>4.0222136799984325</c:v>
                </c:pt>
                <c:pt idx="8403">
                  <c:v>4.0221925199984323</c:v>
                </c:pt>
                <c:pt idx="8404">
                  <c:v>4.0221713599984321</c:v>
                </c:pt>
                <c:pt idx="8405">
                  <c:v>4.0221501999984319</c:v>
                </c:pt>
                <c:pt idx="8406">
                  <c:v>4.0221290399984317</c:v>
                </c:pt>
                <c:pt idx="8407">
                  <c:v>4.0221078799984316</c:v>
                </c:pt>
                <c:pt idx="8408">
                  <c:v>4.0220867199984314</c:v>
                </c:pt>
                <c:pt idx="8409">
                  <c:v>4.0220655599984312</c:v>
                </c:pt>
                <c:pt idx="8410">
                  <c:v>4.022044399998431</c:v>
                </c:pt>
                <c:pt idx="8411">
                  <c:v>4.0220232399984308</c:v>
                </c:pt>
                <c:pt idx="8412">
                  <c:v>4.0220020799984306</c:v>
                </c:pt>
                <c:pt idx="8413">
                  <c:v>4.0219809199984304</c:v>
                </c:pt>
                <c:pt idx="8414">
                  <c:v>4.0219597599984303</c:v>
                </c:pt>
                <c:pt idx="8415">
                  <c:v>4.0219385999984301</c:v>
                </c:pt>
                <c:pt idx="8416">
                  <c:v>4.0219174399984299</c:v>
                </c:pt>
                <c:pt idx="8417">
                  <c:v>4.0218962799984297</c:v>
                </c:pt>
                <c:pt idx="8418">
                  <c:v>4.0218751199984295</c:v>
                </c:pt>
                <c:pt idx="8419">
                  <c:v>4.0218539599984293</c:v>
                </c:pt>
                <c:pt idx="8420">
                  <c:v>4.0218327999984291</c:v>
                </c:pt>
                <c:pt idx="8421">
                  <c:v>4.0218116399984289</c:v>
                </c:pt>
                <c:pt idx="8422">
                  <c:v>4.0217904799984288</c:v>
                </c:pt>
                <c:pt idx="8423">
                  <c:v>4.0217693199984286</c:v>
                </c:pt>
                <c:pt idx="8424">
                  <c:v>4.0217481599984284</c:v>
                </c:pt>
                <c:pt idx="8425">
                  <c:v>4.0217269999984282</c:v>
                </c:pt>
                <c:pt idx="8426">
                  <c:v>4.021705839998428</c:v>
                </c:pt>
                <c:pt idx="8427">
                  <c:v>4.0216846799984278</c:v>
                </c:pt>
                <c:pt idx="8428">
                  <c:v>4.0216635199984276</c:v>
                </c:pt>
                <c:pt idx="8429">
                  <c:v>4.0216423599984275</c:v>
                </c:pt>
                <c:pt idx="8430">
                  <c:v>4.0216211999984273</c:v>
                </c:pt>
                <c:pt idx="8431">
                  <c:v>4.0216000399984271</c:v>
                </c:pt>
                <c:pt idx="8432">
                  <c:v>4.0215788799984269</c:v>
                </c:pt>
                <c:pt idx="8433">
                  <c:v>4.0215577199984267</c:v>
                </c:pt>
                <c:pt idx="8434">
                  <c:v>4.0215365599984265</c:v>
                </c:pt>
                <c:pt idx="8435">
                  <c:v>4.0215153999984263</c:v>
                </c:pt>
                <c:pt idx="8436">
                  <c:v>4.0214942399984261</c:v>
                </c:pt>
                <c:pt idx="8437">
                  <c:v>4.021473079998426</c:v>
                </c:pt>
                <c:pt idx="8438">
                  <c:v>4.0214519199984258</c:v>
                </c:pt>
                <c:pt idx="8439">
                  <c:v>4.0214307599984256</c:v>
                </c:pt>
                <c:pt idx="8440">
                  <c:v>4.0214095999984254</c:v>
                </c:pt>
                <c:pt idx="8441">
                  <c:v>4.0213884399984252</c:v>
                </c:pt>
                <c:pt idx="8442">
                  <c:v>4.021367279998425</c:v>
                </c:pt>
                <c:pt idx="8443">
                  <c:v>4.0213461199984248</c:v>
                </c:pt>
                <c:pt idx="8444">
                  <c:v>4.0213249599984247</c:v>
                </c:pt>
                <c:pt idx="8445">
                  <c:v>4.0213037999984245</c:v>
                </c:pt>
                <c:pt idx="8446">
                  <c:v>4.0212826399984243</c:v>
                </c:pt>
                <c:pt idx="8447">
                  <c:v>4.0212614799984241</c:v>
                </c:pt>
                <c:pt idx="8448">
                  <c:v>4.0212403199984239</c:v>
                </c:pt>
                <c:pt idx="8449">
                  <c:v>4.0212191599984237</c:v>
                </c:pt>
                <c:pt idx="8450">
                  <c:v>4.0211979999984235</c:v>
                </c:pt>
                <c:pt idx="8451">
                  <c:v>4.0211768399984233</c:v>
                </c:pt>
                <c:pt idx="8452">
                  <c:v>4.0211556799984232</c:v>
                </c:pt>
                <c:pt idx="8453">
                  <c:v>4.021134519998423</c:v>
                </c:pt>
                <c:pt idx="8454">
                  <c:v>4.0211133599984228</c:v>
                </c:pt>
                <c:pt idx="8455">
                  <c:v>4.0210921999984226</c:v>
                </c:pt>
                <c:pt idx="8456">
                  <c:v>4.0210710399984224</c:v>
                </c:pt>
                <c:pt idx="8457">
                  <c:v>4.0210498799984222</c:v>
                </c:pt>
                <c:pt idx="8458">
                  <c:v>4.021028719998422</c:v>
                </c:pt>
                <c:pt idx="8459">
                  <c:v>4.0210075599984219</c:v>
                </c:pt>
                <c:pt idx="8460">
                  <c:v>4.0209863999984217</c:v>
                </c:pt>
                <c:pt idx="8461">
                  <c:v>4.0209652399984215</c:v>
                </c:pt>
                <c:pt idx="8462">
                  <c:v>4.0209440799984213</c:v>
                </c:pt>
                <c:pt idx="8463">
                  <c:v>4.0209229199984211</c:v>
                </c:pt>
                <c:pt idx="8464">
                  <c:v>4.0209017599984209</c:v>
                </c:pt>
                <c:pt idx="8465">
                  <c:v>4.0208805999984207</c:v>
                </c:pt>
                <c:pt idx="8466">
                  <c:v>4.0208594399984205</c:v>
                </c:pt>
                <c:pt idx="8467">
                  <c:v>4.0208382799984204</c:v>
                </c:pt>
                <c:pt idx="8468">
                  <c:v>4.0208171199984202</c:v>
                </c:pt>
                <c:pt idx="8469">
                  <c:v>4.02079595999842</c:v>
                </c:pt>
                <c:pt idx="8470">
                  <c:v>4.0207747999984198</c:v>
                </c:pt>
                <c:pt idx="8471">
                  <c:v>4.0207536399984196</c:v>
                </c:pt>
                <c:pt idx="8472">
                  <c:v>4.0207324799984194</c:v>
                </c:pt>
                <c:pt idx="8473">
                  <c:v>4.0207113199984192</c:v>
                </c:pt>
                <c:pt idx="8474">
                  <c:v>4.0206901599984191</c:v>
                </c:pt>
                <c:pt idx="8475">
                  <c:v>4.0206689999984189</c:v>
                </c:pt>
                <c:pt idx="8476">
                  <c:v>4.0206478399984187</c:v>
                </c:pt>
                <c:pt idx="8477">
                  <c:v>4.0206266799984185</c:v>
                </c:pt>
                <c:pt idx="8478">
                  <c:v>4.0206055199984183</c:v>
                </c:pt>
                <c:pt idx="8479">
                  <c:v>4.0205843599984181</c:v>
                </c:pt>
                <c:pt idx="8480">
                  <c:v>4.0205631999984179</c:v>
                </c:pt>
                <c:pt idx="8481">
                  <c:v>4.0205420399984177</c:v>
                </c:pt>
                <c:pt idx="8482">
                  <c:v>4.0205208799984176</c:v>
                </c:pt>
                <c:pt idx="8483">
                  <c:v>4.0204997199984174</c:v>
                </c:pt>
                <c:pt idx="8484">
                  <c:v>4.0204785599984172</c:v>
                </c:pt>
                <c:pt idx="8485">
                  <c:v>4.020457399998417</c:v>
                </c:pt>
                <c:pt idx="8486">
                  <c:v>4.0204362399984168</c:v>
                </c:pt>
                <c:pt idx="8487">
                  <c:v>4.0204150799984166</c:v>
                </c:pt>
                <c:pt idx="8488">
                  <c:v>4.0203939199984164</c:v>
                </c:pt>
                <c:pt idx="8489">
                  <c:v>4.0203727599984163</c:v>
                </c:pt>
                <c:pt idx="8490">
                  <c:v>4.0203515999984161</c:v>
                </c:pt>
                <c:pt idx="8491">
                  <c:v>4.0203304399984159</c:v>
                </c:pt>
                <c:pt idx="8492">
                  <c:v>4.0203092799984157</c:v>
                </c:pt>
                <c:pt idx="8493">
                  <c:v>4.0202881199984155</c:v>
                </c:pt>
                <c:pt idx="8494">
                  <c:v>4.0202669599984153</c:v>
                </c:pt>
                <c:pt idx="8495">
                  <c:v>4.0202457999984151</c:v>
                </c:pt>
                <c:pt idx="8496">
                  <c:v>4.020224639998415</c:v>
                </c:pt>
                <c:pt idx="8497">
                  <c:v>4.0202034799984148</c:v>
                </c:pt>
                <c:pt idx="8498">
                  <c:v>4.0201823199984146</c:v>
                </c:pt>
                <c:pt idx="8499">
                  <c:v>4.0201611599984144</c:v>
                </c:pt>
                <c:pt idx="8500">
                  <c:v>4.0201399999984142</c:v>
                </c:pt>
                <c:pt idx="8501">
                  <c:v>4.020118839998414</c:v>
                </c:pt>
                <c:pt idx="8502">
                  <c:v>4.0200976799984138</c:v>
                </c:pt>
                <c:pt idx="8503">
                  <c:v>4.0200765199984136</c:v>
                </c:pt>
                <c:pt idx="8504">
                  <c:v>4.0200553599984135</c:v>
                </c:pt>
                <c:pt idx="8505">
                  <c:v>4.0200341999984133</c:v>
                </c:pt>
                <c:pt idx="8506">
                  <c:v>4.0200130399984131</c:v>
                </c:pt>
                <c:pt idx="8507">
                  <c:v>4.0199918799984129</c:v>
                </c:pt>
                <c:pt idx="8508">
                  <c:v>4.0199707199984127</c:v>
                </c:pt>
                <c:pt idx="8509">
                  <c:v>4.0199495599984125</c:v>
                </c:pt>
                <c:pt idx="8510">
                  <c:v>4.0199283999984123</c:v>
                </c:pt>
                <c:pt idx="8511">
                  <c:v>4.0199072399984122</c:v>
                </c:pt>
                <c:pt idx="8512">
                  <c:v>4.019886079998412</c:v>
                </c:pt>
                <c:pt idx="8513">
                  <c:v>4.0198649199984118</c:v>
                </c:pt>
                <c:pt idx="8514">
                  <c:v>4.0198437599984116</c:v>
                </c:pt>
                <c:pt idx="8515">
                  <c:v>4.0198225999984114</c:v>
                </c:pt>
                <c:pt idx="8516">
                  <c:v>4.0198014399984112</c:v>
                </c:pt>
                <c:pt idx="8517">
                  <c:v>4.019780279998411</c:v>
                </c:pt>
                <c:pt idx="8518">
                  <c:v>4.0197591199984108</c:v>
                </c:pt>
                <c:pt idx="8519">
                  <c:v>4.0197379599984107</c:v>
                </c:pt>
                <c:pt idx="8520">
                  <c:v>4.0197167999984105</c:v>
                </c:pt>
                <c:pt idx="8521">
                  <c:v>4.0196956399984103</c:v>
                </c:pt>
                <c:pt idx="8522">
                  <c:v>4.0196744799984101</c:v>
                </c:pt>
                <c:pt idx="8523">
                  <c:v>4.0196533199984099</c:v>
                </c:pt>
                <c:pt idx="8524">
                  <c:v>4.0196321599984097</c:v>
                </c:pt>
                <c:pt idx="8525">
                  <c:v>4.0196109999984095</c:v>
                </c:pt>
                <c:pt idx="8526">
                  <c:v>4.0195898399984094</c:v>
                </c:pt>
                <c:pt idx="8527">
                  <c:v>4.0195686799984092</c:v>
                </c:pt>
                <c:pt idx="8528">
                  <c:v>4.019547519998409</c:v>
                </c:pt>
                <c:pt idx="8529">
                  <c:v>4.0195263599984088</c:v>
                </c:pt>
                <c:pt idx="8530">
                  <c:v>4.0195051999984086</c:v>
                </c:pt>
                <c:pt idx="8531">
                  <c:v>4.0194840399984084</c:v>
                </c:pt>
                <c:pt idx="8532">
                  <c:v>4.0194628799984082</c:v>
                </c:pt>
                <c:pt idx="8533">
                  <c:v>4.019441719998408</c:v>
                </c:pt>
                <c:pt idx="8534">
                  <c:v>4.0194205599984079</c:v>
                </c:pt>
                <c:pt idx="8535">
                  <c:v>4.0193993999984077</c:v>
                </c:pt>
                <c:pt idx="8536">
                  <c:v>4.0193782399984075</c:v>
                </c:pt>
                <c:pt idx="8537">
                  <c:v>4.0193570799984073</c:v>
                </c:pt>
                <c:pt idx="8538">
                  <c:v>4.0193359199984071</c:v>
                </c:pt>
                <c:pt idx="8539">
                  <c:v>4.0193147599984069</c:v>
                </c:pt>
                <c:pt idx="8540">
                  <c:v>4.0192935999984067</c:v>
                </c:pt>
                <c:pt idx="8541">
                  <c:v>4.0192724399984066</c:v>
                </c:pt>
                <c:pt idx="8542">
                  <c:v>4.0192512799984064</c:v>
                </c:pt>
                <c:pt idx="8543">
                  <c:v>4.0192301199984062</c:v>
                </c:pt>
                <c:pt idx="8544">
                  <c:v>4.019208959998406</c:v>
                </c:pt>
                <c:pt idx="8545">
                  <c:v>4.0191877999984058</c:v>
                </c:pt>
                <c:pt idx="8546">
                  <c:v>4.0191666399984056</c:v>
                </c:pt>
                <c:pt idx="8547">
                  <c:v>4.0191454799984054</c:v>
                </c:pt>
                <c:pt idx="8548">
                  <c:v>4.0191243199984052</c:v>
                </c:pt>
                <c:pt idx="8549">
                  <c:v>4.0191031599984051</c:v>
                </c:pt>
                <c:pt idx="8550">
                  <c:v>4.0190819999984049</c:v>
                </c:pt>
                <c:pt idx="8551">
                  <c:v>4.0190608399984047</c:v>
                </c:pt>
                <c:pt idx="8552">
                  <c:v>4.0190396799984045</c:v>
                </c:pt>
                <c:pt idx="8553">
                  <c:v>4.0190185199984043</c:v>
                </c:pt>
                <c:pt idx="8554">
                  <c:v>4.0189973599984041</c:v>
                </c:pt>
                <c:pt idx="8555">
                  <c:v>4.0189761999984039</c:v>
                </c:pt>
                <c:pt idx="8556">
                  <c:v>4.0189550399984038</c:v>
                </c:pt>
                <c:pt idx="8557">
                  <c:v>4.0189338799984036</c:v>
                </c:pt>
                <c:pt idx="8558">
                  <c:v>4.0189127199984034</c:v>
                </c:pt>
                <c:pt idx="8559">
                  <c:v>4.0188915599984032</c:v>
                </c:pt>
                <c:pt idx="8560">
                  <c:v>4.018870399998403</c:v>
                </c:pt>
                <c:pt idx="8561">
                  <c:v>4.0188492399984028</c:v>
                </c:pt>
                <c:pt idx="8562">
                  <c:v>4.0188280799984026</c:v>
                </c:pt>
                <c:pt idx="8563">
                  <c:v>4.0188069199984024</c:v>
                </c:pt>
                <c:pt idx="8564">
                  <c:v>4.0187857599984023</c:v>
                </c:pt>
                <c:pt idx="8565">
                  <c:v>4.0187645999984021</c:v>
                </c:pt>
                <c:pt idx="8566">
                  <c:v>4.0187434399984019</c:v>
                </c:pt>
                <c:pt idx="8567">
                  <c:v>4.0187222799984017</c:v>
                </c:pt>
                <c:pt idx="8568">
                  <c:v>4.0187011199984015</c:v>
                </c:pt>
                <c:pt idx="8569">
                  <c:v>4.0186799599984013</c:v>
                </c:pt>
                <c:pt idx="8570">
                  <c:v>4.0186587999984011</c:v>
                </c:pt>
                <c:pt idx="8571">
                  <c:v>4.018637639998401</c:v>
                </c:pt>
                <c:pt idx="8572">
                  <c:v>4.0186164799984008</c:v>
                </c:pt>
                <c:pt idx="8573">
                  <c:v>4.0185953199984006</c:v>
                </c:pt>
                <c:pt idx="8574">
                  <c:v>4.0185741599984004</c:v>
                </c:pt>
                <c:pt idx="8575">
                  <c:v>4.0185529999984002</c:v>
                </c:pt>
                <c:pt idx="8576">
                  <c:v>4.0185318399984</c:v>
                </c:pt>
                <c:pt idx="8577">
                  <c:v>4.0185106799983998</c:v>
                </c:pt>
                <c:pt idx="8578">
                  <c:v>4.0184895199983997</c:v>
                </c:pt>
                <c:pt idx="8579">
                  <c:v>4.0184683599983995</c:v>
                </c:pt>
                <c:pt idx="8580">
                  <c:v>4.0184471999983993</c:v>
                </c:pt>
                <c:pt idx="8581">
                  <c:v>4.0184260399983991</c:v>
                </c:pt>
                <c:pt idx="8582">
                  <c:v>4.0184048799983989</c:v>
                </c:pt>
                <c:pt idx="8583">
                  <c:v>4.0183837199983987</c:v>
                </c:pt>
                <c:pt idx="8584">
                  <c:v>4.0183625599983985</c:v>
                </c:pt>
                <c:pt idx="8585">
                  <c:v>4.0183413999983983</c:v>
                </c:pt>
                <c:pt idx="8586">
                  <c:v>4.0183202399983982</c:v>
                </c:pt>
                <c:pt idx="8587">
                  <c:v>4.018299079998398</c:v>
                </c:pt>
                <c:pt idx="8588">
                  <c:v>4.0182779199983978</c:v>
                </c:pt>
                <c:pt idx="8589">
                  <c:v>4.0182567599983976</c:v>
                </c:pt>
                <c:pt idx="8590">
                  <c:v>4.0182355999983974</c:v>
                </c:pt>
                <c:pt idx="8591">
                  <c:v>4.0182144399983972</c:v>
                </c:pt>
                <c:pt idx="8592">
                  <c:v>4.018193279998397</c:v>
                </c:pt>
                <c:pt idx="8593">
                  <c:v>4.0181721199983969</c:v>
                </c:pt>
                <c:pt idx="8594">
                  <c:v>4.0181509599983967</c:v>
                </c:pt>
                <c:pt idx="8595">
                  <c:v>4.0181297999983965</c:v>
                </c:pt>
                <c:pt idx="8596">
                  <c:v>4.0181086399983963</c:v>
                </c:pt>
                <c:pt idx="8597">
                  <c:v>4.0180874799983961</c:v>
                </c:pt>
                <c:pt idx="8598">
                  <c:v>4.0180663199983959</c:v>
                </c:pt>
                <c:pt idx="8599">
                  <c:v>4.0180451599983957</c:v>
                </c:pt>
                <c:pt idx="8600">
                  <c:v>4.0180239999983955</c:v>
                </c:pt>
                <c:pt idx="8601">
                  <c:v>4.0180028399983954</c:v>
                </c:pt>
                <c:pt idx="8602">
                  <c:v>4.0179816799983952</c:v>
                </c:pt>
                <c:pt idx="8603">
                  <c:v>4.017960519998395</c:v>
                </c:pt>
                <c:pt idx="8604">
                  <c:v>4.0179393599983948</c:v>
                </c:pt>
                <c:pt idx="8605">
                  <c:v>4.0179181999983946</c:v>
                </c:pt>
                <c:pt idx="8606">
                  <c:v>4.0178970399983944</c:v>
                </c:pt>
                <c:pt idx="8607">
                  <c:v>4.0178758799983942</c:v>
                </c:pt>
                <c:pt idx="8608">
                  <c:v>4.0178547199983941</c:v>
                </c:pt>
                <c:pt idx="8609">
                  <c:v>4.0178335599983939</c:v>
                </c:pt>
                <c:pt idx="8610">
                  <c:v>4.0178123999983937</c:v>
                </c:pt>
                <c:pt idx="8611">
                  <c:v>4.0177912399983935</c:v>
                </c:pt>
                <c:pt idx="8612">
                  <c:v>4.0177700799983933</c:v>
                </c:pt>
                <c:pt idx="8613">
                  <c:v>4.0177489199983931</c:v>
                </c:pt>
                <c:pt idx="8614">
                  <c:v>4.0177277599983929</c:v>
                </c:pt>
                <c:pt idx="8615">
                  <c:v>4.0177065999983927</c:v>
                </c:pt>
                <c:pt idx="8616">
                  <c:v>4.0176854399983926</c:v>
                </c:pt>
                <c:pt idx="8617">
                  <c:v>4.0176642799983924</c:v>
                </c:pt>
                <c:pt idx="8618">
                  <c:v>4.0176431199983922</c:v>
                </c:pt>
                <c:pt idx="8619">
                  <c:v>4.017621959998392</c:v>
                </c:pt>
                <c:pt idx="8620">
                  <c:v>4.0176007999983918</c:v>
                </c:pt>
                <c:pt idx="8621">
                  <c:v>4.0175796399983916</c:v>
                </c:pt>
                <c:pt idx="8622">
                  <c:v>4.0175584799983914</c:v>
                </c:pt>
                <c:pt idx="8623">
                  <c:v>4.0175373199983913</c:v>
                </c:pt>
                <c:pt idx="8624">
                  <c:v>4.0175161599983911</c:v>
                </c:pt>
                <c:pt idx="8625">
                  <c:v>4.0174949999983909</c:v>
                </c:pt>
                <c:pt idx="8626">
                  <c:v>4.0174738399983907</c:v>
                </c:pt>
                <c:pt idx="8627">
                  <c:v>4.0174526799983905</c:v>
                </c:pt>
                <c:pt idx="8628">
                  <c:v>4.0174315199983903</c:v>
                </c:pt>
                <c:pt idx="8629">
                  <c:v>4.0174103599983901</c:v>
                </c:pt>
                <c:pt idx="8630">
                  <c:v>4.0173891999983899</c:v>
                </c:pt>
                <c:pt idx="8631">
                  <c:v>4.0173680399983898</c:v>
                </c:pt>
                <c:pt idx="8632">
                  <c:v>4.0173468799983896</c:v>
                </c:pt>
                <c:pt idx="8633">
                  <c:v>4.0173257199983894</c:v>
                </c:pt>
                <c:pt idx="8634">
                  <c:v>4.0173045599983892</c:v>
                </c:pt>
                <c:pt idx="8635">
                  <c:v>4.017283399998389</c:v>
                </c:pt>
                <c:pt idx="8636">
                  <c:v>4.0172622399983888</c:v>
                </c:pt>
                <c:pt idx="8637">
                  <c:v>4.0172410799983886</c:v>
                </c:pt>
                <c:pt idx="8638">
                  <c:v>4.0172199199983885</c:v>
                </c:pt>
                <c:pt idx="8639">
                  <c:v>4.0171987599983883</c:v>
                </c:pt>
                <c:pt idx="8640">
                  <c:v>4.0171775999983881</c:v>
                </c:pt>
                <c:pt idx="8641">
                  <c:v>4.0171564399983879</c:v>
                </c:pt>
                <c:pt idx="8642">
                  <c:v>4.0171352799983877</c:v>
                </c:pt>
                <c:pt idx="8643">
                  <c:v>4.0171141199983875</c:v>
                </c:pt>
                <c:pt idx="8644">
                  <c:v>4.0170929599983873</c:v>
                </c:pt>
                <c:pt idx="8645">
                  <c:v>4.0170717999983871</c:v>
                </c:pt>
                <c:pt idx="8646">
                  <c:v>4.017050639998387</c:v>
                </c:pt>
                <c:pt idx="8647">
                  <c:v>4.0170294799983868</c:v>
                </c:pt>
                <c:pt idx="8648">
                  <c:v>4.0170083199983866</c:v>
                </c:pt>
                <c:pt idx="8649">
                  <c:v>4.0169871599983864</c:v>
                </c:pt>
                <c:pt idx="8650">
                  <c:v>4.0169659999983862</c:v>
                </c:pt>
                <c:pt idx="8651">
                  <c:v>4.016944839998386</c:v>
                </c:pt>
                <c:pt idx="8652">
                  <c:v>4.0169236799983858</c:v>
                </c:pt>
                <c:pt idx="8653">
                  <c:v>4.0169025199983857</c:v>
                </c:pt>
                <c:pt idx="8654">
                  <c:v>4.0168813599983855</c:v>
                </c:pt>
                <c:pt idx="8655">
                  <c:v>4.0168601999983853</c:v>
                </c:pt>
                <c:pt idx="8656">
                  <c:v>4.0168390399983851</c:v>
                </c:pt>
                <c:pt idx="8657">
                  <c:v>4.0168178799983849</c:v>
                </c:pt>
                <c:pt idx="8658">
                  <c:v>4.0167967199983847</c:v>
                </c:pt>
                <c:pt idx="8659">
                  <c:v>4.0167755599983845</c:v>
                </c:pt>
                <c:pt idx="8660">
                  <c:v>4.0167543999983844</c:v>
                </c:pt>
                <c:pt idx="8661">
                  <c:v>4.0167332399983842</c:v>
                </c:pt>
                <c:pt idx="8662">
                  <c:v>4.016712079998384</c:v>
                </c:pt>
                <c:pt idx="8663">
                  <c:v>4.0166909199983838</c:v>
                </c:pt>
                <c:pt idx="8664">
                  <c:v>4.0166697599983836</c:v>
                </c:pt>
                <c:pt idx="8665">
                  <c:v>4.0166485999983834</c:v>
                </c:pt>
                <c:pt idx="8666">
                  <c:v>4.0166274399983832</c:v>
                </c:pt>
                <c:pt idx="8667">
                  <c:v>4.016606279998383</c:v>
                </c:pt>
                <c:pt idx="8668">
                  <c:v>4.0165851199983829</c:v>
                </c:pt>
                <c:pt idx="8669">
                  <c:v>4.0165639599983827</c:v>
                </c:pt>
                <c:pt idx="8670">
                  <c:v>4.0165427999983825</c:v>
                </c:pt>
                <c:pt idx="8671">
                  <c:v>4.0165216399983823</c:v>
                </c:pt>
                <c:pt idx="8672">
                  <c:v>4.0165004799983821</c:v>
                </c:pt>
                <c:pt idx="8673">
                  <c:v>4.0164793199983819</c:v>
                </c:pt>
                <c:pt idx="8674">
                  <c:v>4.0164581599983817</c:v>
                </c:pt>
                <c:pt idx="8675">
                  <c:v>4.0164369999983816</c:v>
                </c:pt>
                <c:pt idx="8676">
                  <c:v>4.0164158399983814</c:v>
                </c:pt>
                <c:pt idx="8677">
                  <c:v>4.0163946799983812</c:v>
                </c:pt>
                <c:pt idx="8678">
                  <c:v>4.016373519998381</c:v>
                </c:pt>
                <c:pt idx="8679">
                  <c:v>4.0163523599983808</c:v>
                </c:pt>
                <c:pt idx="8680">
                  <c:v>4.0163311999983806</c:v>
                </c:pt>
                <c:pt idx="8681">
                  <c:v>4.0163100399983804</c:v>
                </c:pt>
                <c:pt idx="8682">
                  <c:v>4.0162888799983802</c:v>
                </c:pt>
                <c:pt idx="8683">
                  <c:v>4.0162677199983801</c:v>
                </c:pt>
                <c:pt idx="8684">
                  <c:v>4.0162465599983799</c:v>
                </c:pt>
                <c:pt idx="8685">
                  <c:v>4.0162253999983797</c:v>
                </c:pt>
                <c:pt idx="8686">
                  <c:v>4.0162042399983795</c:v>
                </c:pt>
                <c:pt idx="8687">
                  <c:v>4.0161830799983793</c:v>
                </c:pt>
                <c:pt idx="8688">
                  <c:v>4.0161619199983791</c:v>
                </c:pt>
                <c:pt idx="8689">
                  <c:v>4.0161407599983789</c:v>
                </c:pt>
                <c:pt idx="8690">
                  <c:v>4.0161195999983788</c:v>
                </c:pt>
                <c:pt idx="8691">
                  <c:v>4.0160984399983786</c:v>
                </c:pt>
                <c:pt idx="8692">
                  <c:v>4.0160772799983784</c:v>
                </c:pt>
                <c:pt idx="8693">
                  <c:v>4.0160561199983782</c:v>
                </c:pt>
                <c:pt idx="8694">
                  <c:v>4.016034959998378</c:v>
                </c:pt>
                <c:pt idx="8695">
                  <c:v>4.0160137999983778</c:v>
                </c:pt>
                <c:pt idx="8696">
                  <c:v>4.0159926399983776</c:v>
                </c:pt>
                <c:pt idx="8697">
                  <c:v>4.0159714799983774</c:v>
                </c:pt>
                <c:pt idx="8698">
                  <c:v>4.0159503199983773</c:v>
                </c:pt>
                <c:pt idx="8699">
                  <c:v>4.0159291599983771</c:v>
                </c:pt>
                <c:pt idx="8700">
                  <c:v>4.0159079999983769</c:v>
                </c:pt>
                <c:pt idx="8701">
                  <c:v>4.0158868399983767</c:v>
                </c:pt>
                <c:pt idx="8702">
                  <c:v>4.0158656799983765</c:v>
                </c:pt>
                <c:pt idx="8703">
                  <c:v>4.0158445199983763</c:v>
                </c:pt>
                <c:pt idx="8704">
                  <c:v>4.0158233599983761</c:v>
                </c:pt>
                <c:pt idx="8705">
                  <c:v>4.015802199998376</c:v>
                </c:pt>
                <c:pt idx="8706">
                  <c:v>4.0157810399983758</c:v>
                </c:pt>
                <c:pt idx="8707">
                  <c:v>4.0157598799983756</c:v>
                </c:pt>
                <c:pt idx="8708">
                  <c:v>4.0157387199983754</c:v>
                </c:pt>
                <c:pt idx="8709">
                  <c:v>4.0157175599983752</c:v>
                </c:pt>
                <c:pt idx="8710">
                  <c:v>4.015696399998375</c:v>
                </c:pt>
                <c:pt idx="8711">
                  <c:v>4.0156752399983748</c:v>
                </c:pt>
                <c:pt idx="8712">
                  <c:v>4.0156540799983746</c:v>
                </c:pt>
                <c:pt idx="8713">
                  <c:v>4.0156329199983745</c:v>
                </c:pt>
                <c:pt idx="8714">
                  <c:v>4.0156117599983743</c:v>
                </c:pt>
                <c:pt idx="8715">
                  <c:v>4.0155905999983741</c:v>
                </c:pt>
                <c:pt idx="8716">
                  <c:v>4.0155694399983739</c:v>
                </c:pt>
                <c:pt idx="8717">
                  <c:v>4.0155482799983737</c:v>
                </c:pt>
                <c:pt idx="8718">
                  <c:v>4.0155271199983735</c:v>
                </c:pt>
                <c:pt idx="8719">
                  <c:v>4.0155059599983733</c:v>
                </c:pt>
                <c:pt idx="8720">
                  <c:v>4.0154847999983732</c:v>
                </c:pt>
                <c:pt idx="8721">
                  <c:v>4.015463639998373</c:v>
                </c:pt>
                <c:pt idx="8722">
                  <c:v>4.0154424799983728</c:v>
                </c:pt>
                <c:pt idx="8723">
                  <c:v>4.0154213199983726</c:v>
                </c:pt>
                <c:pt idx="8724">
                  <c:v>4.0154001599983724</c:v>
                </c:pt>
                <c:pt idx="8725">
                  <c:v>4.0153789999983722</c:v>
                </c:pt>
                <c:pt idx="8726">
                  <c:v>4.015357839998372</c:v>
                </c:pt>
                <c:pt idx="8727">
                  <c:v>4.0153366799983718</c:v>
                </c:pt>
                <c:pt idx="8728">
                  <c:v>4.0153155199983717</c:v>
                </c:pt>
                <c:pt idx="8729">
                  <c:v>4.0152943599983715</c:v>
                </c:pt>
                <c:pt idx="8730">
                  <c:v>4.0152731999983713</c:v>
                </c:pt>
                <c:pt idx="8731">
                  <c:v>4.0152520399983711</c:v>
                </c:pt>
                <c:pt idx="8732">
                  <c:v>4.0152308799983709</c:v>
                </c:pt>
                <c:pt idx="8733">
                  <c:v>4.0152097199983707</c:v>
                </c:pt>
                <c:pt idx="8734">
                  <c:v>4.0151885599983705</c:v>
                </c:pt>
                <c:pt idx="8735">
                  <c:v>4.0151673999983704</c:v>
                </c:pt>
                <c:pt idx="8736">
                  <c:v>4.0151462399983702</c:v>
                </c:pt>
                <c:pt idx="8737">
                  <c:v>4.01512507999837</c:v>
                </c:pt>
                <c:pt idx="8738">
                  <c:v>4.0151039199983698</c:v>
                </c:pt>
                <c:pt idx="8739">
                  <c:v>4.0150827599983696</c:v>
                </c:pt>
                <c:pt idx="8740">
                  <c:v>4.0150615999983694</c:v>
                </c:pt>
                <c:pt idx="8741">
                  <c:v>4.0150404399983692</c:v>
                </c:pt>
                <c:pt idx="8742">
                  <c:v>4.0150192799983691</c:v>
                </c:pt>
                <c:pt idx="8743">
                  <c:v>4.0149981199983689</c:v>
                </c:pt>
                <c:pt idx="8744">
                  <c:v>4.0149769599983687</c:v>
                </c:pt>
                <c:pt idx="8745">
                  <c:v>4.0149557999983685</c:v>
                </c:pt>
                <c:pt idx="8746">
                  <c:v>4.0149346399983683</c:v>
                </c:pt>
                <c:pt idx="8747">
                  <c:v>4.0149134799983681</c:v>
                </c:pt>
                <c:pt idx="8748">
                  <c:v>4.0148923199983679</c:v>
                </c:pt>
                <c:pt idx="8749">
                  <c:v>4.0148711599983677</c:v>
                </c:pt>
                <c:pt idx="8750">
                  <c:v>4.0148499999983676</c:v>
                </c:pt>
                <c:pt idx="8751">
                  <c:v>4.0148288399983674</c:v>
                </c:pt>
                <c:pt idx="8752">
                  <c:v>4.0148076799983672</c:v>
                </c:pt>
                <c:pt idx="8753">
                  <c:v>4.014786519998367</c:v>
                </c:pt>
                <c:pt idx="8754">
                  <c:v>4.0147653599983668</c:v>
                </c:pt>
                <c:pt idx="8755">
                  <c:v>4.0147441999983666</c:v>
                </c:pt>
                <c:pt idx="8756">
                  <c:v>4.0147230399983664</c:v>
                </c:pt>
                <c:pt idx="8757">
                  <c:v>4.0147018799983663</c:v>
                </c:pt>
                <c:pt idx="8758">
                  <c:v>4.0146807199983661</c:v>
                </c:pt>
                <c:pt idx="8759">
                  <c:v>4.0146595599983659</c:v>
                </c:pt>
                <c:pt idx="8760">
                  <c:v>4.0146383999983657</c:v>
                </c:pt>
                <c:pt idx="8761">
                  <c:v>4.0146172399983655</c:v>
                </c:pt>
                <c:pt idx="8762">
                  <c:v>4.0145960799983653</c:v>
                </c:pt>
                <c:pt idx="8763">
                  <c:v>4.0145749199983651</c:v>
                </c:pt>
                <c:pt idx="8764">
                  <c:v>4.0145537599983649</c:v>
                </c:pt>
                <c:pt idx="8765">
                  <c:v>4.0145325999983648</c:v>
                </c:pt>
                <c:pt idx="8766">
                  <c:v>4.0145114399983646</c:v>
                </c:pt>
                <c:pt idx="8767">
                  <c:v>4.0144902799983644</c:v>
                </c:pt>
                <c:pt idx="8768">
                  <c:v>4.0144691199983642</c:v>
                </c:pt>
                <c:pt idx="8769">
                  <c:v>4.014447959998364</c:v>
                </c:pt>
                <c:pt idx="8770">
                  <c:v>4.0144267999983638</c:v>
                </c:pt>
                <c:pt idx="8771">
                  <c:v>4.0144056399983636</c:v>
                </c:pt>
                <c:pt idx="8772">
                  <c:v>4.0143844799983635</c:v>
                </c:pt>
                <c:pt idx="8773">
                  <c:v>4.0143633199983633</c:v>
                </c:pt>
                <c:pt idx="8774">
                  <c:v>4.0143421599983631</c:v>
                </c:pt>
                <c:pt idx="8775">
                  <c:v>4.0143209999983629</c:v>
                </c:pt>
                <c:pt idx="8776">
                  <c:v>4.0142998399983627</c:v>
                </c:pt>
                <c:pt idx="8777">
                  <c:v>4.0142786799983625</c:v>
                </c:pt>
                <c:pt idx="8778">
                  <c:v>4.0142575199983623</c:v>
                </c:pt>
                <c:pt idx="8779">
                  <c:v>4.0142363599983621</c:v>
                </c:pt>
                <c:pt idx="8780">
                  <c:v>4.014215199998362</c:v>
                </c:pt>
                <c:pt idx="8781">
                  <c:v>4.0141940399983618</c:v>
                </c:pt>
                <c:pt idx="8782">
                  <c:v>4.0141728799983616</c:v>
                </c:pt>
                <c:pt idx="8783">
                  <c:v>4.0141517199983614</c:v>
                </c:pt>
                <c:pt idx="8784">
                  <c:v>4.0141305599983612</c:v>
                </c:pt>
                <c:pt idx="8785">
                  <c:v>4.014109399998361</c:v>
                </c:pt>
                <c:pt idx="8786">
                  <c:v>4.0140882399983608</c:v>
                </c:pt>
                <c:pt idx="8787">
                  <c:v>4.0140670799983607</c:v>
                </c:pt>
                <c:pt idx="8788">
                  <c:v>4.0140459199983605</c:v>
                </c:pt>
                <c:pt idx="8789">
                  <c:v>4.0140247599983603</c:v>
                </c:pt>
                <c:pt idx="8790">
                  <c:v>4.0140035999983601</c:v>
                </c:pt>
                <c:pt idx="8791">
                  <c:v>4.0139824399983599</c:v>
                </c:pt>
                <c:pt idx="8792">
                  <c:v>4.0139612799983597</c:v>
                </c:pt>
                <c:pt idx="8793">
                  <c:v>4.0139401199983595</c:v>
                </c:pt>
                <c:pt idx="8794">
                  <c:v>4.0139189599983593</c:v>
                </c:pt>
                <c:pt idx="8795">
                  <c:v>4.0138977999983592</c:v>
                </c:pt>
                <c:pt idx="8796">
                  <c:v>4.013876639998359</c:v>
                </c:pt>
                <c:pt idx="8797">
                  <c:v>4.0138554799983588</c:v>
                </c:pt>
                <c:pt idx="8798">
                  <c:v>4.0138343199983586</c:v>
                </c:pt>
                <c:pt idx="8799">
                  <c:v>4.0138131599983584</c:v>
                </c:pt>
                <c:pt idx="8800">
                  <c:v>4.0137919999983582</c:v>
                </c:pt>
                <c:pt idx="8801">
                  <c:v>4.013770839998358</c:v>
                </c:pt>
                <c:pt idx="8802">
                  <c:v>4.0137496799983579</c:v>
                </c:pt>
                <c:pt idx="8803">
                  <c:v>4.0137285199983577</c:v>
                </c:pt>
                <c:pt idx="8804">
                  <c:v>4.0137073599983575</c:v>
                </c:pt>
                <c:pt idx="8805">
                  <c:v>4.0136861999983573</c:v>
                </c:pt>
                <c:pt idx="8806">
                  <c:v>4.0136650399983571</c:v>
                </c:pt>
                <c:pt idx="8807">
                  <c:v>4.0136438799983569</c:v>
                </c:pt>
                <c:pt idx="8808">
                  <c:v>4.0136227199983567</c:v>
                </c:pt>
                <c:pt idx="8809">
                  <c:v>4.0136015599983565</c:v>
                </c:pt>
                <c:pt idx="8810">
                  <c:v>4.0135803999983564</c:v>
                </c:pt>
                <c:pt idx="8811">
                  <c:v>4.0135592399983562</c:v>
                </c:pt>
                <c:pt idx="8812">
                  <c:v>4.013538079998356</c:v>
                </c:pt>
                <c:pt idx="8813">
                  <c:v>4.0135169199983558</c:v>
                </c:pt>
                <c:pt idx="8814">
                  <c:v>4.0134957599983556</c:v>
                </c:pt>
                <c:pt idx="8815">
                  <c:v>4.0134745999983554</c:v>
                </c:pt>
                <c:pt idx="8816">
                  <c:v>4.0134534399983552</c:v>
                </c:pt>
                <c:pt idx="8817">
                  <c:v>4.0134322799983551</c:v>
                </c:pt>
                <c:pt idx="8818">
                  <c:v>4.0134111199983549</c:v>
                </c:pt>
                <c:pt idx="8819">
                  <c:v>4.0133899599983547</c:v>
                </c:pt>
                <c:pt idx="8820">
                  <c:v>4.0133687999983545</c:v>
                </c:pt>
                <c:pt idx="8821">
                  <c:v>4.0133476399983543</c:v>
                </c:pt>
                <c:pt idx="8822">
                  <c:v>4.0133264799983541</c:v>
                </c:pt>
                <c:pt idx="8823">
                  <c:v>4.0133053199983539</c:v>
                </c:pt>
                <c:pt idx="8824">
                  <c:v>4.0132841599983538</c:v>
                </c:pt>
                <c:pt idx="8825">
                  <c:v>4.0132629999983536</c:v>
                </c:pt>
                <c:pt idx="8826">
                  <c:v>4.0132418399983534</c:v>
                </c:pt>
                <c:pt idx="8827">
                  <c:v>4.0132206799983532</c:v>
                </c:pt>
                <c:pt idx="8828">
                  <c:v>4.013199519998353</c:v>
                </c:pt>
                <c:pt idx="8829">
                  <c:v>4.0131783599983528</c:v>
                </c:pt>
                <c:pt idx="8830">
                  <c:v>4.0131571999983526</c:v>
                </c:pt>
                <c:pt idx="8831">
                  <c:v>4.0131360399983524</c:v>
                </c:pt>
                <c:pt idx="8832">
                  <c:v>4.0131148799983523</c:v>
                </c:pt>
                <c:pt idx="8833">
                  <c:v>4.0130937199983521</c:v>
                </c:pt>
                <c:pt idx="8834">
                  <c:v>4.0130725599983519</c:v>
                </c:pt>
                <c:pt idx="8835">
                  <c:v>4.0130513999983517</c:v>
                </c:pt>
                <c:pt idx="8836">
                  <c:v>4.0130302399983515</c:v>
                </c:pt>
                <c:pt idx="8837">
                  <c:v>4.0130090799983513</c:v>
                </c:pt>
                <c:pt idx="8838">
                  <c:v>4.0129879199983511</c:v>
                </c:pt>
                <c:pt idx="8839">
                  <c:v>4.012966759998351</c:v>
                </c:pt>
                <c:pt idx="8840">
                  <c:v>4.0129455999983508</c:v>
                </c:pt>
                <c:pt idx="8841">
                  <c:v>4.0129244399983506</c:v>
                </c:pt>
                <c:pt idx="8842">
                  <c:v>4.0129032799983504</c:v>
                </c:pt>
                <c:pt idx="8843">
                  <c:v>4.0128821199983502</c:v>
                </c:pt>
                <c:pt idx="8844">
                  <c:v>4.01286095999835</c:v>
                </c:pt>
                <c:pt idx="8845">
                  <c:v>4.0128397999983498</c:v>
                </c:pt>
                <c:pt idx="8846">
                  <c:v>4.0128186399983496</c:v>
                </c:pt>
                <c:pt idx="8847">
                  <c:v>4.0127974799983495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ADD-4421-BA19-35272002A1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16863983"/>
        <c:axId val="1416876463"/>
      </c:scatterChart>
      <c:valAx>
        <c:axId val="14168639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Номер пакета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16876463"/>
        <c:crosses val="autoZero"/>
        <c:crossBetween val="midCat"/>
      </c:valAx>
      <c:valAx>
        <c:axId val="1416876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dirty="0"/>
                  <a:t>Напряжение</a:t>
                </a:r>
                <a:r>
                  <a:rPr lang="ru-RU" baseline="0" dirty="0"/>
                  <a:t> батареи</a:t>
                </a:r>
                <a:endParaRPr lang="ru-RU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0\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1686398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11.jpeg>
</file>

<file path=ppt/media/image12.jpg>
</file>

<file path=ppt/media/image13.png>
</file>

<file path=ppt/media/image14.jpeg>
</file>

<file path=ppt/media/image15.png>
</file>

<file path=ppt/media/image16.jpg>
</file>

<file path=ppt/media/image17.jpe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jpg>
</file>

<file path=ppt/media/image3.jpg>
</file>

<file path=ppt/media/image30.jpg>
</file>

<file path=ppt/media/image31.jpeg>
</file>

<file path=ppt/media/image32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D36C68-DDAB-4D09-8E72-8E937BD7768C}" type="datetimeFigureOut">
              <a:rPr lang="ru-RU" smtClean="0"/>
              <a:t>07.07.2022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8289E-2F4B-4BDB-9E3D-307BE649A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0579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2006A-6BE7-43E8-8AD6-C09FC266B36F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844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D85EE-4AB9-42CD-8126-E74FE77A9ED8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6734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B916C-83BE-4CC1-8A21-D05CD30C43DB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01803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2006A-6BE7-43E8-8AD6-C09FC266B36F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65665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3183-B2A1-4784-80CE-65A33D52CB0B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8470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88E9-D2C3-4436-BFEE-5F0C2E0896FE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9011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5BC7-66CE-44BA-84C4-ADF5D358A8E5}" type="datetime1">
              <a:rPr lang="ru-RU" smtClean="0"/>
              <a:t>07.07.2022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0710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F641-8A7B-48BB-9924-29525D09D843}" type="datetime1">
              <a:rPr lang="ru-RU" smtClean="0"/>
              <a:t>07.07.2022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81878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CC1A-CDB1-4CBC-83A8-3EB958439194}" type="datetime1">
              <a:rPr lang="ru-RU" smtClean="0"/>
              <a:t>07.07.2022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89902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5F1-78C0-4305-B0EC-8CEF047F6C93}" type="datetime1">
              <a:rPr lang="ru-RU" smtClean="0"/>
              <a:t>07.07.2022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15482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70FB-17C0-4434-90C8-A4668EF13565}" type="datetime1">
              <a:rPr lang="ru-RU" smtClean="0"/>
              <a:t>07.07.2022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1914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3183-B2A1-4784-80CE-65A33D52CB0B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980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5D1FD-3FC4-47EA-B2EB-FF46800F6009}" type="datetime1">
              <a:rPr lang="ru-RU" smtClean="0"/>
              <a:t>07.07.2022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31834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D85EE-4AB9-42CD-8126-E74FE77A9ED8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99769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B916C-83BE-4CC1-8A21-D05CD30C43DB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4170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88E9-D2C3-4436-BFEE-5F0C2E0896FE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8742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5BC7-66CE-44BA-84C4-ADF5D358A8E5}" type="datetime1">
              <a:rPr lang="ru-RU" smtClean="0"/>
              <a:t>07.07.2022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9502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F641-8A7B-48BB-9924-29525D09D843}" type="datetime1">
              <a:rPr lang="ru-RU" smtClean="0"/>
              <a:t>07.07.2022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2410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CC1A-CDB1-4CBC-83A8-3EB958439194}" type="datetime1">
              <a:rPr lang="ru-RU" smtClean="0"/>
              <a:t>07.07.2022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616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5F1-78C0-4305-B0EC-8CEF047F6C93}" type="datetime1">
              <a:rPr lang="ru-RU" smtClean="0"/>
              <a:t>07.07.2022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4142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70FB-17C0-4434-90C8-A4668EF13565}" type="datetime1">
              <a:rPr lang="ru-RU" smtClean="0"/>
              <a:t>07.07.2022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246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5D1FD-3FC4-47EA-B2EB-FF46800F6009}" type="datetime1">
              <a:rPr lang="ru-RU" smtClean="0"/>
              <a:t>07.07.2022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202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09404-ED28-47FE-9DC5-C6BCEA110D1D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8562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09404-ED28-47FE-9DC5-C6BCEA110D1D}" type="datetime1">
              <a:rPr lang="ru-RU" smtClean="0"/>
              <a:t>07.07.2022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558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3"/>
            <a:ext cx="12192000" cy="6854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06758" y="3133146"/>
            <a:ext cx="3831772" cy="707886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Elektra Text Pro" panose="02000503030000020004" pitchFamily="50" charset="-52"/>
              </a:rPr>
              <a:t>Команда «</a:t>
            </a:r>
            <a:r>
              <a:rPr lang="en-US" sz="2000" dirty="0">
                <a:solidFill>
                  <a:schemeClr val="bg1"/>
                </a:solidFill>
                <a:latin typeface="Elektra Text Pro" panose="02000503030000020004" pitchFamily="50" charset="-52"/>
              </a:rPr>
              <a:t>Ariane Aerospace</a:t>
            </a:r>
            <a:r>
              <a:rPr lang="ru-RU" sz="2000" dirty="0">
                <a:solidFill>
                  <a:schemeClr val="bg1"/>
                </a:solidFill>
                <a:latin typeface="Elektra Text Pro" panose="02000503030000020004" pitchFamily="50" charset="-52"/>
              </a:rPr>
              <a:t>»</a:t>
            </a:r>
            <a:endParaRPr lang="en-US" sz="2000" dirty="0">
              <a:solidFill>
                <a:schemeClr val="bg1"/>
              </a:solidFill>
              <a:latin typeface="Elektra Text Pro" panose="02000503030000020004" pitchFamily="50" charset="-52"/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  <a:latin typeface="Elektra Text Pro" panose="02000503030000020004" pitchFamily="50" charset="-52"/>
              </a:rPr>
              <a:t>Стратосферная лига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99501" y="4682300"/>
            <a:ext cx="3846286" cy="954107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r"/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Ивлев С.Д</a:t>
            </a:r>
          </a:p>
          <a:p>
            <a:pPr algn="r"/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Евсеев В.П.</a:t>
            </a:r>
          </a:p>
          <a:p>
            <a:pPr algn="r"/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 Мифтяхутдинов А.Р.</a:t>
            </a:r>
          </a:p>
          <a:p>
            <a:pPr algn="r"/>
            <a:r>
              <a:rPr lang="ru-RU" sz="1400" dirty="0" err="1">
                <a:solidFill>
                  <a:schemeClr val="bg1"/>
                </a:solidFill>
                <a:latin typeface="Elektra Text Pro" panose="02000503030000020004" pitchFamily="50" charset="-52"/>
              </a:rPr>
              <a:t>Алеев</a:t>
            </a:r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 И.И.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99501" y="6093318"/>
            <a:ext cx="3846286" cy="307777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Владимир</a:t>
            </a:r>
            <a:r>
              <a:rPr lang="en-US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,</a:t>
            </a:r>
            <a:r>
              <a:rPr lang="ru-RU" sz="1400" dirty="0">
                <a:solidFill>
                  <a:schemeClr val="bg1"/>
                </a:solidFill>
                <a:latin typeface="Elektra Text Pro" panose="02000503030000020004" pitchFamily="50" charset="-52"/>
              </a:rPr>
              <a:t> 2022</a:t>
            </a:r>
          </a:p>
        </p:txBody>
      </p:sp>
    </p:spTree>
    <p:extLst>
      <p:ext uri="{BB962C8B-B14F-4D97-AF65-F5344CB8AC3E}">
        <p14:creationId xmlns:p14="http://schemas.microsoft.com/office/powerpoint/2010/main" val="3482473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График зависимости разницы  в тактах системного таймера от номера пакета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10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F9E41BEF-6921-1234-2227-BEA7B8F0D7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2577953"/>
              </p:ext>
            </p:extLst>
          </p:nvPr>
        </p:nvGraphicFramePr>
        <p:xfrm>
          <a:off x="360608" y="991673"/>
          <a:ext cx="10882650" cy="5332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4A681C20-3844-3287-AE44-A38BEC11CA75}"/>
              </a:ext>
            </a:extLst>
          </p:cNvPr>
          <p:cNvGrpSpPr/>
          <p:nvPr/>
        </p:nvGrpSpPr>
        <p:grpSpPr>
          <a:xfrm>
            <a:off x="9272216" y="1802231"/>
            <a:ext cx="1837854" cy="4064096"/>
            <a:chOff x="9226954" y="1789179"/>
            <a:chExt cx="1837854" cy="4064096"/>
          </a:xfrm>
        </p:grpSpPr>
        <p:cxnSp>
          <p:nvCxnSpPr>
            <p:cNvPr id="6" name="Прямая соединительная линия 5">
              <a:extLst>
                <a:ext uri="{FF2B5EF4-FFF2-40B4-BE49-F238E27FC236}">
                  <a16:creationId xmlns:a16="http://schemas.microsoft.com/office/drawing/2014/main" id="{DE2E467E-E63D-6103-08DD-A20F2201AFDF}"/>
                </a:ext>
              </a:extLst>
            </p:cNvPr>
            <p:cNvCxnSpPr>
              <a:cxnSpLocks/>
            </p:cNvCxnSpPr>
            <p:nvPr/>
          </p:nvCxnSpPr>
          <p:spPr>
            <a:xfrm>
              <a:off x="10145881" y="2168934"/>
              <a:ext cx="0" cy="3684341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id="{7B084B18-732C-2B36-665E-17698C961CB5}"/>
                </a:ext>
              </a:extLst>
            </p:cNvPr>
            <p:cNvCxnSpPr>
              <a:cxnSpLocks/>
            </p:cNvCxnSpPr>
            <p:nvPr/>
          </p:nvCxnSpPr>
          <p:spPr>
            <a:xfrm>
              <a:off x="9838063" y="2168934"/>
              <a:ext cx="0" cy="3684341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:a16="http://schemas.microsoft.com/office/drawing/2014/main" id="{4F2F42C2-DFA2-E57F-A77C-64927E3F9EED}"/>
                </a:ext>
              </a:extLst>
            </p:cNvPr>
            <p:cNvCxnSpPr>
              <a:cxnSpLocks/>
            </p:cNvCxnSpPr>
            <p:nvPr/>
          </p:nvCxnSpPr>
          <p:spPr>
            <a:xfrm>
              <a:off x="10194094" y="2168934"/>
              <a:ext cx="0" cy="3684341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94DE42C-ED2A-3F6A-AA5B-9E21BAC46772}"/>
                </a:ext>
              </a:extLst>
            </p:cNvPr>
            <p:cNvSpPr txBox="1"/>
            <p:nvPr/>
          </p:nvSpPr>
          <p:spPr>
            <a:xfrm>
              <a:off x="9226954" y="1789179"/>
              <a:ext cx="1837854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ru-RU" dirty="0"/>
                <a:t>Перезагрузки</a:t>
              </a: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5DE09D2C-82C4-33F7-5A57-884E5CA357DB}"/>
              </a:ext>
            </a:extLst>
          </p:cNvPr>
          <p:cNvGrpSpPr/>
          <p:nvPr/>
        </p:nvGrpSpPr>
        <p:grpSpPr>
          <a:xfrm>
            <a:off x="1436454" y="2192685"/>
            <a:ext cx="1886067" cy="3705855"/>
            <a:chOff x="1336859" y="2147420"/>
            <a:chExt cx="1886067" cy="3705855"/>
          </a:xfrm>
        </p:grpSpPr>
        <p:cxnSp>
          <p:nvCxnSpPr>
            <p:cNvPr id="12" name="Прямая соединительная линия 11">
              <a:extLst>
                <a:ext uri="{FF2B5EF4-FFF2-40B4-BE49-F238E27FC236}">
                  <a16:creationId xmlns:a16="http://schemas.microsoft.com/office/drawing/2014/main" id="{8DA47D54-C013-CF5E-2AFA-C7D479A6F6C5}"/>
                </a:ext>
              </a:extLst>
            </p:cNvPr>
            <p:cNvCxnSpPr>
              <a:cxnSpLocks/>
            </p:cNvCxnSpPr>
            <p:nvPr/>
          </p:nvCxnSpPr>
          <p:spPr>
            <a:xfrm>
              <a:off x="1336859" y="2168934"/>
              <a:ext cx="0" cy="3684341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6261354-7184-EF00-0591-5DF3A38348A1}"/>
                </a:ext>
              </a:extLst>
            </p:cNvPr>
            <p:cNvSpPr txBox="1"/>
            <p:nvPr/>
          </p:nvSpPr>
          <p:spPr>
            <a:xfrm>
              <a:off x="1385072" y="2147420"/>
              <a:ext cx="1837854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RBF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6411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45933" y="301534"/>
            <a:ext cx="10452538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График зависимости разницы  в тактах системного таймера от номера пакета(рост ровно в 25 раз!)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5" y="6324373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11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439A740C-F932-95F8-D60F-845A68040A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7455044"/>
              </p:ext>
            </p:extLst>
          </p:nvPr>
        </p:nvGraphicFramePr>
        <p:xfrm>
          <a:off x="140679" y="869866"/>
          <a:ext cx="8333373" cy="54545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3B6D030-B731-4794-B0A3-890E1AA7A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899" y="1049462"/>
            <a:ext cx="3410426" cy="489631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CFE626-D600-2F57-5D20-13C5591BD766}"/>
              </a:ext>
            </a:extLst>
          </p:cNvPr>
          <p:cNvSpPr txBox="1"/>
          <p:nvPr/>
        </p:nvSpPr>
        <p:spPr>
          <a:xfrm rot="16200000" flipH="1">
            <a:off x="6800771" y="2667667"/>
            <a:ext cx="35134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Количество пакетов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3D86AF-D37E-D74F-298A-B2E5330335F9}"/>
              </a:ext>
            </a:extLst>
          </p:cNvPr>
          <p:cNvSpPr txBox="1"/>
          <p:nvPr/>
        </p:nvSpPr>
        <p:spPr>
          <a:xfrm flipH="1">
            <a:off x="10849376" y="5976793"/>
            <a:ext cx="35134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8100000-8600000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0F535F-A89C-1946-B355-A0FE7266B56B}"/>
              </a:ext>
            </a:extLst>
          </p:cNvPr>
          <p:cNvSpPr txBox="1"/>
          <p:nvPr/>
        </p:nvSpPr>
        <p:spPr>
          <a:xfrm flipH="1">
            <a:off x="8741806" y="6010476"/>
            <a:ext cx="1137299" cy="276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20000-560000</a:t>
            </a:r>
          </a:p>
        </p:txBody>
      </p:sp>
    </p:spTree>
    <p:extLst>
      <p:ext uri="{BB962C8B-B14F-4D97-AF65-F5344CB8AC3E}">
        <p14:creationId xmlns:p14="http://schemas.microsoft.com/office/powerpoint/2010/main" val="381518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График зависимости разницы  в тактах системного таймера от номера пакета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12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1A794F77-3F89-08AE-16D5-22CE961E20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2396901"/>
              </p:ext>
            </p:extLst>
          </p:nvPr>
        </p:nvGraphicFramePr>
        <p:xfrm>
          <a:off x="227418" y="790065"/>
          <a:ext cx="11351642" cy="5277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065F985F-043F-4232-BDC5-59DB77DD744E}"/>
              </a:ext>
            </a:extLst>
          </p:cNvPr>
          <p:cNvCxnSpPr>
            <a:cxnSpLocks/>
          </p:cNvCxnSpPr>
          <p:nvPr/>
        </p:nvCxnSpPr>
        <p:spPr>
          <a:xfrm flipH="1">
            <a:off x="9129010" y="4871803"/>
            <a:ext cx="554637" cy="1196132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4461270-8052-4F94-80DA-C1E187510090}"/>
              </a:ext>
            </a:extLst>
          </p:cNvPr>
          <p:cNvSpPr txBox="1"/>
          <p:nvPr/>
        </p:nvSpPr>
        <p:spPr>
          <a:xfrm>
            <a:off x="8297292" y="6067935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FF0000"/>
                </a:solidFill>
              </a:rPr>
              <a:t>Атака Кракена!!!</a:t>
            </a:r>
          </a:p>
        </p:txBody>
      </p:sp>
    </p:spTree>
    <p:extLst>
      <p:ext uri="{BB962C8B-B14F-4D97-AF65-F5344CB8AC3E}">
        <p14:creationId xmlns:p14="http://schemas.microsoft.com/office/powerpoint/2010/main" val="3689493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Время пошло быстрее?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13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pic>
        <p:nvPicPr>
          <p:cNvPr id="1026" name="Picture 2" descr="Kraken Attack! | Board Game | BoardGameGeek">
            <a:extLst>
              <a:ext uri="{FF2B5EF4-FFF2-40B4-BE49-F238E27FC236}">
                <a16:creationId xmlns:a16="http://schemas.microsoft.com/office/drawing/2014/main" id="{A2FCE935-7C66-4B19-BD43-53C737440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861" y="961286"/>
            <a:ext cx="4927593" cy="493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8654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Температура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14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80002502-D989-201C-89BB-2DF30858BD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3614919"/>
              </p:ext>
            </p:extLst>
          </p:nvPr>
        </p:nvGraphicFramePr>
        <p:xfrm>
          <a:off x="612940" y="670864"/>
          <a:ext cx="11322386" cy="57492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3345C18-F4DE-E83C-7B69-4ED2CC64B215}"/>
              </a:ext>
            </a:extLst>
          </p:cNvPr>
          <p:cNvCxnSpPr>
            <a:cxnSpLocks/>
          </p:cNvCxnSpPr>
          <p:nvPr/>
        </p:nvCxnSpPr>
        <p:spPr>
          <a:xfrm>
            <a:off x="10488952" y="1114111"/>
            <a:ext cx="0" cy="484092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09DA7BC6-FD85-339C-C362-D19EF03E409B}"/>
              </a:ext>
            </a:extLst>
          </p:cNvPr>
          <p:cNvCxnSpPr>
            <a:cxnSpLocks/>
          </p:cNvCxnSpPr>
          <p:nvPr/>
        </p:nvCxnSpPr>
        <p:spPr>
          <a:xfrm>
            <a:off x="10172081" y="1114111"/>
            <a:ext cx="0" cy="484092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0EEFC507-2BE1-3956-1E04-F1EA1417C503}"/>
              </a:ext>
            </a:extLst>
          </p:cNvPr>
          <p:cNvCxnSpPr>
            <a:cxnSpLocks/>
          </p:cNvCxnSpPr>
          <p:nvPr/>
        </p:nvCxnSpPr>
        <p:spPr>
          <a:xfrm>
            <a:off x="10546218" y="1114111"/>
            <a:ext cx="0" cy="484092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7BCF37D-8979-8D3C-B844-5AD652BD5D86}"/>
              </a:ext>
            </a:extLst>
          </p:cNvPr>
          <p:cNvSpPr txBox="1"/>
          <p:nvPr/>
        </p:nvSpPr>
        <p:spPr>
          <a:xfrm>
            <a:off x="9560972" y="734356"/>
            <a:ext cx="183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Перезагрузки</a:t>
            </a:r>
          </a:p>
        </p:txBody>
      </p:sp>
    </p:spTree>
    <p:extLst>
      <p:ext uri="{BB962C8B-B14F-4D97-AF65-F5344CB8AC3E}">
        <p14:creationId xmlns:p14="http://schemas.microsoft.com/office/powerpoint/2010/main" val="727350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График ускорения от номера пакета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15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DC6B1783-F987-37B7-46D1-E605BD53C8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6300830"/>
              </p:ext>
            </p:extLst>
          </p:nvPr>
        </p:nvGraphicFramePr>
        <p:xfrm>
          <a:off x="220716" y="930165"/>
          <a:ext cx="11729545" cy="52341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2743380B-925F-4EBE-9F16-A928ECF21AAF}"/>
              </a:ext>
            </a:extLst>
          </p:cNvPr>
          <p:cNvCxnSpPr>
            <a:cxnSpLocks/>
          </p:cNvCxnSpPr>
          <p:nvPr/>
        </p:nvCxnSpPr>
        <p:spPr>
          <a:xfrm>
            <a:off x="10759716" y="1440369"/>
            <a:ext cx="0" cy="4346594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FAB101A1-2DD6-FD4F-C132-FC93D3239B98}"/>
              </a:ext>
            </a:extLst>
          </p:cNvPr>
          <p:cNvCxnSpPr>
            <a:cxnSpLocks/>
          </p:cNvCxnSpPr>
          <p:nvPr/>
        </p:nvCxnSpPr>
        <p:spPr>
          <a:xfrm>
            <a:off x="10433792" y="1440369"/>
            <a:ext cx="0" cy="4346594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717B2B19-B0E9-5657-93E9-46B7FF0D4CDB}"/>
              </a:ext>
            </a:extLst>
          </p:cNvPr>
          <p:cNvCxnSpPr>
            <a:cxnSpLocks/>
          </p:cNvCxnSpPr>
          <p:nvPr/>
        </p:nvCxnSpPr>
        <p:spPr>
          <a:xfrm>
            <a:off x="10807929" y="1440369"/>
            <a:ext cx="0" cy="4346594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003D1C3-B6A1-8181-A82B-53F7C14CC3C7}"/>
              </a:ext>
            </a:extLst>
          </p:cNvPr>
          <p:cNvSpPr txBox="1"/>
          <p:nvPr/>
        </p:nvSpPr>
        <p:spPr>
          <a:xfrm>
            <a:off x="9822683" y="1071037"/>
            <a:ext cx="183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Перезагрузки</a:t>
            </a:r>
          </a:p>
        </p:txBody>
      </p:sp>
    </p:spTree>
    <p:extLst>
      <p:ext uri="{BB962C8B-B14F-4D97-AF65-F5344CB8AC3E}">
        <p14:creationId xmlns:p14="http://schemas.microsoft.com/office/powerpoint/2010/main" val="2862815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Фотографии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16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7B0290-F3BB-4D36-B5AC-DF0092CAC85C}"/>
              </a:ext>
            </a:extLst>
          </p:cNvPr>
          <p:cNvSpPr txBox="1"/>
          <p:nvPr/>
        </p:nvSpPr>
        <p:spPr>
          <a:xfrm>
            <a:off x="572323" y="2828834"/>
            <a:ext cx="50941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Время между фотографиями – 3</a:t>
            </a:r>
            <a:r>
              <a:rPr lang="en-US" dirty="0"/>
              <a:t>0</a:t>
            </a:r>
            <a:r>
              <a:rPr lang="ru-RU" dirty="0"/>
              <a:t> секунд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Всего получено фотографий: 70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Время активной фотосъемки – 35 минут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Время последней фотографии: 5700 пакет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3A16A2B-478D-CD9D-1DE7-E8AD91CF3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062" y="1372852"/>
            <a:ext cx="5483060" cy="411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015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Elektra Text Pro" panose="02000503030000020004" pitchFamily="50" charset="-52"/>
              </a:rPr>
              <a:t>)))))</a:t>
            </a:r>
            <a:endParaRPr lang="ru-RU" dirty="0">
              <a:solidFill>
                <a:schemeClr val="bg1"/>
              </a:solidFill>
              <a:latin typeface="Elektra Text Pro" panose="02000503030000020004" pitchFamily="50" charset="-5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17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7B0290-F3BB-4D36-B5AC-DF0092CAC85C}"/>
              </a:ext>
            </a:extLst>
          </p:cNvPr>
          <p:cNvSpPr txBox="1"/>
          <p:nvPr/>
        </p:nvSpPr>
        <p:spPr>
          <a:xfrm>
            <a:off x="371710" y="1005849"/>
            <a:ext cx="5094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/>
              <a:t>ващофцл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8D9798-39F1-4AF0-9B31-02B96867C7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30" y="1146220"/>
            <a:ext cx="5268530" cy="484279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2A4832F-51DF-424F-A3A1-9DAFA9966E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41" y="1005849"/>
            <a:ext cx="5953717" cy="5272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9103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Аномалия 1 – каждый сотый пакет задерживался намного сильнее других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18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F9E41BEF-6921-1234-2227-BEA7B8F0D7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7219669"/>
              </p:ext>
            </p:extLst>
          </p:nvPr>
        </p:nvGraphicFramePr>
        <p:xfrm>
          <a:off x="500235" y="813441"/>
          <a:ext cx="11078825" cy="5510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50297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График зависимости температуры от времени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19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44AC2B6-BF77-4F43-8324-DB292B096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591" y="1119203"/>
            <a:ext cx="9465310" cy="48329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BA595F-1DB3-466B-A20C-7203775240F8}"/>
              </a:ext>
            </a:extLst>
          </p:cNvPr>
          <p:cNvSpPr txBox="1"/>
          <p:nvPr/>
        </p:nvSpPr>
        <p:spPr>
          <a:xfrm>
            <a:off x="984199" y="934537"/>
            <a:ext cx="1673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Температура</a:t>
            </a:r>
            <a:r>
              <a:rPr lang="en-US" dirty="0"/>
              <a:t>, C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920819-20B5-48AE-A56F-D6F4FC6FB8D2}"/>
              </a:ext>
            </a:extLst>
          </p:cNvPr>
          <p:cNvSpPr txBox="1"/>
          <p:nvPr/>
        </p:nvSpPr>
        <p:spPr>
          <a:xfrm>
            <a:off x="10249996" y="5076289"/>
            <a:ext cx="1018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Время, с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B15D8D5-1B4B-73DC-9685-368909987210}"/>
              </a:ext>
            </a:extLst>
          </p:cNvPr>
          <p:cNvCxnSpPr>
            <a:cxnSpLocks/>
          </p:cNvCxnSpPr>
          <p:nvPr/>
        </p:nvCxnSpPr>
        <p:spPr>
          <a:xfrm>
            <a:off x="5074138" y="1392203"/>
            <a:ext cx="0" cy="3922944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0A5F637F-EC30-22CB-CDFA-60F8E973E0ED}"/>
              </a:ext>
            </a:extLst>
          </p:cNvPr>
          <p:cNvCxnSpPr>
            <a:cxnSpLocks/>
          </p:cNvCxnSpPr>
          <p:nvPr/>
        </p:nvCxnSpPr>
        <p:spPr>
          <a:xfrm>
            <a:off x="3974145" y="1392203"/>
            <a:ext cx="0" cy="3913891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0EFB4E52-D5E7-C006-7D8D-5EEF0937812F}"/>
              </a:ext>
            </a:extLst>
          </p:cNvPr>
          <p:cNvCxnSpPr>
            <a:cxnSpLocks/>
          </p:cNvCxnSpPr>
          <p:nvPr/>
        </p:nvCxnSpPr>
        <p:spPr>
          <a:xfrm>
            <a:off x="5303422" y="1392203"/>
            <a:ext cx="0" cy="3922944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3F6BA7E-1460-7F1E-2822-1AA6FCCB4727}"/>
              </a:ext>
            </a:extLst>
          </p:cNvPr>
          <p:cNvSpPr txBox="1"/>
          <p:nvPr/>
        </p:nvSpPr>
        <p:spPr>
          <a:xfrm>
            <a:off x="3784021" y="1022871"/>
            <a:ext cx="183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Перезагрузки</a:t>
            </a:r>
          </a:p>
        </p:txBody>
      </p:sp>
    </p:spTree>
    <p:extLst>
      <p:ext uri="{BB962C8B-B14F-4D97-AF65-F5344CB8AC3E}">
        <p14:creationId xmlns:p14="http://schemas.microsoft.com/office/powerpoint/2010/main" val="69355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Корпус аппарата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18745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EC58B506-7C1C-4A3C-8DF3-728C9BF6E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2710" y="1005364"/>
            <a:ext cx="3892664" cy="5190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89B202-97B2-4F7F-93D8-29B9C6FAAF04}"/>
              </a:ext>
            </a:extLst>
          </p:cNvPr>
          <p:cNvSpPr txBox="1"/>
          <p:nvPr/>
        </p:nvSpPr>
        <p:spPr>
          <a:xfrm>
            <a:off x="1001878" y="1117269"/>
            <a:ext cx="50941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Достоинства: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Отсутствие нагрузки на электронные платы за счет применения стоек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Минимизация применения пластиковых деталей в несущих конструкциях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Высокая прочность корпуса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Высокое качество сборки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Возможность установки внешних модулей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Применения фиксатора резьбы в каждом соединении</a:t>
            </a:r>
          </a:p>
          <a:p>
            <a:endParaRPr lang="ru-RU" dirty="0"/>
          </a:p>
          <a:p>
            <a:r>
              <a:rPr lang="ru-RU" dirty="0"/>
              <a:t>Недостатки: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Применение сварки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Дороговизна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Искривление геометрии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После полета обнаружена трещина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Малый запас места по краям для прокладки кабелей для внешнего оборудования</a:t>
            </a:r>
          </a:p>
        </p:txBody>
      </p:sp>
    </p:spTree>
    <p:extLst>
      <p:ext uri="{BB962C8B-B14F-4D97-AF65-F5344CB8AC3E}">
        <p14:creationId xmlns:p14="http://schemas.microsoft.com/office/powerpoint/2010/main" val="40039930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График зависимости напряжения батареи от времени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20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39EF7FC-DFDD-451C-9ECD-BC813E558D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754" y="1053207"/>
            <a:ext cx="6894492" cy="51070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EE127-B076-4093-9448-4FF17B601A4A}"/>
              </a:ext>
            </a:extLst>
          </p:cNvPr>
          <p:cNvSpPr txBox="1"/>
          <p:nvPr/>
        </p:nvSpPr>
        <p:spPr>
          <a:xfrm>
            <a:off x="9543245" y="5435461"/>
            <a:ext cx="1018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Время, с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B7A5CA-A107-46D2-AFA8-F855A14BF895}"/>
              </a:ext>
            </a:extLst>
          </p:cNvPr>
          <p:cNvSpPr txBox="1"/>
          <p:nvPr/>
        </p:nvSpPr>
        <p:spPr>
          <a:xfrm>
            <a:off x="2351321" y="868541"/>
            <a:ext cx="1667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Напряжение, </a:t>
            </a:r>
            <a:r>
              <a:rPr lang="en-US" dirty="0"/>
              <a:t>V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38000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Аномалия 2 – Исчезнувшие резисторы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21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pic>
        <p:nvPicPr>
          <p:cNvPr id="1028" name="Picture 4" descr="Эй парни!!! Вы куда??, Мем">
            <a:extLst>
              <a:ext uri="{FF2B5EF4-FFF2-40B4-BE49-F238E27FC236}">
                <a16:creationId xmlns:a16="http://schemas.microsoft.com/office/drawing/2014/main" id="{C20B00C9-5541-4214-B0AD-563A716BB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022" y="1968743"/>
            <a:ext cx="4642931" cy="3464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C415BBC-8F4D-E04F-33FD-4E3E16A43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212" y="1609992"/>
            <a:ext cx="5575788" cy="4181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Овал 4">
            <a:extLst>
              <a:ext uri="{FF2B5EF4-FFF2-40B4-BE49-F238E27FC236}">
                <a16:creationId xmlns:a16="http://schemas.microsoft.com/office/drawing/2014/main" id="{98B4A792-06B2-AECF-0F47-84D28A956B22}"/>
              </a:ext>
            </a:extLst>
          </p:cNvPr>
          <p:cNvSpPr/>
          <p:nvPr/>
        </p:nvSpPr>
        <p:spPr>
          <a:xfrm>
            <a:off x="2751992" y="3261946"/>
            <a:ext cx="1776046" cy="12309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11019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Энергопотребление аппарата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22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B500B4-14D3-5612-0DBB-41099956B5FA}"/>
              </a:ext>
            </a:extLst>
          </p:cNvPr>
          <p:cNvSpPr txBox="1"/>
          <p:nvPr/>
        </p:nvSpPr>
        <p:spPr>
          <a:xfrm>
            <a:off x="784504" y="1103255"/>
            <a:ext cx="643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Напряжение на аккумуляторе после полета – 4,008 В</a:t>
            </a:r>
          </a:p>
        </p:txBody>
      </p:sp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B9822363-0C63-A02B-E196-3C6A510E02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493697"/>
              </p:ext>
            </p:extLst>
          </p:nvPr>
        </p:nvGraphicFramePr>
        <p:xfrm>
          <a:off x="784504" y="1577591"/>
          <a:ext cx="10460858" cy="46121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702660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График зависимости ускорения свободного падения от времени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23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6A5FA5D-A551-49A9-AD37-BED986A9B1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710" y="1853605"/>
            <a:ext cx="4288468" cy="3851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64ED7E-C54D-4D6D-888C-6AEE280DDFD2}"/>
              </a:ext>
            </a:extLst>
          </p:cNvPr>
          <p:cNvSpPr txBox="1"/>
          <p:nvPr/>
        </p:nvSpPr>
        <p:spPr>
          <a:xfrm>
            <a:off x="2235805" y="1090436"/>
            <a:ext cx="1386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Абсолютное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8CE82B5-E6CE-4A99-B0AD-E683753A1E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79340"/>
            <a:ext cx="5140036" cy="37996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5B2BB7-A0F6-4985-B0F8-DD09BC57AECB}"/>
              </a:ext>
            </a:extLst>
          </p:cNvPr>
          <p:cNvSpPr txBox="1"/>
          <p:nvPr/>
        </p:nvSpPr>
        <p:spPr>
          <a:xfrm>
            <a:off x="7146638" y="951936"/>
            <a:ext cx="36164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По трём осям</a:t>
            </a:r>
          </a:p>
          <a:p>
            <a:r>
              <a:rPr lang="ru-RU" dirty="0"/>
              <a:t>Синий – </a:t>
            </a:r>
            <a:r>
              <a:rPr lang="en-US" dirty="0"/>
              <a:t>X; </a:t>
            </a:r>
            <a:r>
              <a:rPr lang="ru-RU" dirty="0"/>
              <a:t>Желтый – </a:t>
            </a:r>
            <a:r>
              <a:rPr lang="en-US" dirty="0"/>
              <a:t>Y; </a:t>
            </a:r>
            <a:r>
              <a:rPr lang="ru-RU" dirty="0"/>
              <a:t>Красный - </a:t>
            </a:r>
            <a:r>
              <a:rPr lang="en-US" dirty="0"/>
              <a:t>Z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B5BFD7-4D60-48C7-8388-059D9F3C9487}"/>
              </a:ext>
            </a:extLst>
          </p:cNvPr>
          <p:cNvSpPr txBox="1"/>
          <p:nvPr/>
        </p:nvSpPr>
        <p:spPr>
          <a:xfrm>
            <a:off x="11173516" y="5114926"/>
            <a:ext cx="10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Время, 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36B61A-C7AB-4043-A6AF-7380997F96B7}"/>
              </a:ext>
            </a:extLst>
          </p:cNvPr>
          <p:cNvSpPr txBox="1"/>
          <p:nvPr/>
        </p:nvSpPr>
        <p:spPr>
          <a:xfrm>
            <a:off x="5073178" y="5111652"/>
            <a:ext cx="10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Время, с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035192-89AB-4741-98DE-BA795F45B4F4}"/>
              </a:ext>
            </a:extLst>
          </p:cNvPr>
          <p:cNvSpPr txBox="1"/>
          <p:nvPr/>
        </p:nvSpPr>
        <p:spPr>
          <a:xfrm>
            <a:off x="784710" y="1610655"/>
            <a:ext cx="11578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/>
              <a:t>Ускорение, </a:t>
            </a:r>
            <a:r>
              <a:rPr lang="en-US" sz="1400" dirty="0"/>
              <a:t>g</a:t>
            </a:r>
            <a:endParaRPr lang="ru-RU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FE08A8-2BDD-4124-8FD2-E074D52E7C4A}"/>
              </a:ext>
            </a:extLst>
          </p:cNvPr>
          <p:cNvSpPr txBox="1"/>
          <p:nvPr/>
        </p:nvSpPr>
        <p:spPr>
          <a:xfrm>
            <a:off x="6059022" y="1610655"/>
            <a:ext cx="11578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/>
              <a:t>Ускорение, </a:t>
            </a:r>
            <a:r>
              <a:rPr lang="en-US" sz="1400" dirty="0"/>
              <a:t>g</a:t>
            </a:r>
            <a:endParaRPr lang="ru-RU" sz="1400" dirty="0"/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24D62A3-90A4-8B43-8187-BB1BD4276052}"/>
              </a:ext>
            </a:extLst>
          </p:cNvPr>
          <p:cNvCxnSpPr>
            <a:cxnSpLocks/>
          </p:cNvCxnSpPr>
          <p:nvPr/>
        </p:nvCxnSpPr>
        <p:spPr>
          <a:xfrm>
            <a:off x="4093918" y="2012817"/>
            <a:ext cx="0" cy="3293793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03B8A4B4-E5B0-A99B-1077-A00DEE179EC4}"/>
              </a:ext>
            </a:extLst>
          </p:cNvPr>
          <p:cNvCxnSpPr>
            <a:cxnSpLocks/>
          </p:cNvCxnSpPr>
          <p:nvPr/>
        </p:nvCxnSpPr>
        <p:spPr>
          <a:xfrm>
            <a:off x="3097523" y="2012817"/>
            <a:ext cx="0" cy="3286192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C2CC4DF9-2EE0-147B-27C0-82F6AF562800}"/>
              </a:ext>
            </a:extLst>
          </p:cNvPr>
          <p:cNvCxnSpPr>
            <a:cxnSpLocks/>
          </p:cNvCxnSpPr>
          <p:nvPr/>
        </p:nvCxnSpPr>
        <p:spPr>
          <a:xfrm>
            <a:off x="4234463" y="2012817"/>
            <a:ext cx="0" cy="3293793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4426A88-B10F-E1BE-2836-B94B99B38E01}"/>
              </a:ext>
            </a:extLst>
          </p:cNvPr>
          <p:cNvSpPr txBox="1"/>
          <p:nvPr/>
        </p:nvSpPr>
        <p:spPr>
          <a:xfrm>
            <a:off x="2928435" y="1702717"/>
            <a:ext cx="1634512" cy="310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Перезагрузки</a:t>
            </a:r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FEE499A4-3EB5-289F-D1BB-2F47DD70A3D9}"/>
              </a:ext>
            </a:extLst>
          </p:cNvPr>
          <p:cNvCxnSpPr>
            <a:cxnSpLocks/>
          </p:cNvCxnSpPr>
          <p:nvPr/>
        </p:nvCxnSpPr>
        <p:spPr>
          <a:xfrm>
            <a:off x="9611241" y="2012817"/>
            <a:ext cx="0" cy="3293793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45094531-17C3-DF87-CA87-0B75FFB547CC}"/>
              </a:ext>
            </a:extLst>
          </p:cNvPr>
          <p:cNvCxnSpPr>
            <a:cxnSpLocks/>
          </p:cNvCxnSpPr>
          <p:nvPr/>
        </p:nvCxnSpPr>
        <p:spPr>
          <a:xfrm>
            <a:off x="8551474" y="2012817"/>
            <a:ext cx="0" cy="3286192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F5E5E7CC-3A0E-8D41-FD3C-8096F34E1E79}"/>
              </a:ext>
            </a:extLst>
          </p:cNvPr>
          <p:cNvCxnSpPr>
            <a:cxnSpLocks/>
          </p:cNvCxnSpPr>
          <p:nvPr/>
        </p:nvCxnSpPr>
        <p:spPr>
          <a:xfrm>
            <a:off x="9742734" y="2012817"/>
            <a:ext cx="0" cy="3293793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7BC9834-0176-3AFA-3022-AF064C7DF8B4}"/>
              </a:ext>
            </a:extLst>
          </p:cNvPr>
          <p:cNvSpPr txBox="1"/>
          <p:nvPr/>
        </p:nvSpPr>
        <p:spPr>
          <a:xfrm>
            <a:off x="8382386" y="1702717"/>
            <a:ext cx="1634512" cy="310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Перезагрузки</a:t>
            </a:r>
          </a:p>
        </p:txBody>
      </p:sp>
    </p:spTree>
    <p:extLst>
      <p:ext uri="{BB962C8B-B14F-4D97-AF65-F5344CB8AC3E}">
        <p14:creationId xmlns:p14="http://schemas.microsoft.com/office/powerpoint/2010/main" val="5899829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График зависимости</a:t>
            </a:r>
            <a:r>
              <a:rPr lang="en-US" dirty="0">
                <a:solidFill>
                  <a:schemeClr val="bg1"/>
                </a:solidFill>
                <a:latin typeface="Elektra Text Pro" panose="02000503030000020004" pitchFamily="50" charset="-52"/>
              </a:rPr>
              <a:t> </a:t>
            </a:r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показаний гироскопа от времени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24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64ED7E-C54D-4D6D-888C-6AEE280DDFD2}"/>
              </a:ext>
            </a:extLst>
          </p:cNvPr>
          <p:cNvSpPr txBox="1"/>
          <p:nvPr/>
        </p:nvSpPr>
        <p:spPr>
          <a:xfrm>
            <a:off x="2524632" y="1056600"/>
            <a:ext cx="1386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Абсолютное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5B2BB7-A0F6-4985-B0F8-DD09BC57AECB}"/>
              </a:ext>
            </a:extLst>
          </p:cNvPr>
          <p:cNvSpPr txBox="1"/>
          <p:nvPr/>
        </p:nvSpPr>
        <p:spPr>
          <a:xfrm>
            <a:off x="6723181" y="1102767"/>
            <a:ext cx="36164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По трём осям</a:t>
            </a:r>
          </a:p>
          <a:p>
            <a:pPr algn="ctr"/>
            <a:r>
              <a:rPr lang="ru-RU" dirty="0"/>
              <a:t>Синий – </a:t>
            </a:r>
            <a:r>
              <a:rPr lang="en-US" dirty="0"/>
              <a:t>X; </a:t>
            </a:r>
            <a:r>
              <a:rPr lang="ru-RU" dirty="0"/>
              <a:t>Желтый – </a:t>
            </a:r>
            <a:r>
              <a:rPr lang="en-US" dirty="0"/>
              <a:t>Y; </a:t>
            </a:r>
            <a:r>
              <a:rPr lang="ru-RU" dirty="0"/>
              <a:t>Красный - </a:t>
            </a:r>
            <a:r>
              <a:rPr lang="en-US" dirty="0"/>
              <a:t>Z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B667C8-E7DD-4976-A051-9C56CAEF95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80" y="2030741"/>
            <a:ext cx="4441358" cy="386064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EEF90B2-AF7D-4AD0-ADB5-F28AE3A1EA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471" y="2181002"/>
            <a:ext cx="4458866" cy="36619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393133-F7C4-4F4A-851B-06F29AD1F6FA}"/>
              </a:ext>
            </a:extLst>
          </p:cNvPr>
          <p:cNvSpPr txBox="1"/>
          <p:nvPr/>
        </p:nvSpPr>
        <p:spPr>
          <a:xfrm>
            <a:off x="10535286" y="5297388"/>
            <a:ext cx="10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Время, 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582AF3-E0EF-405D-8DBD-93E6ABA6CFC9}"/>
              </a:ext>
            </a:extLst>
          </p:cNvPr>
          <p:cNvSpPr txBox="1"/>
          <p:nvPr/>
        </p:nvSpPr>
        <p:spPr>
          <a:xfrm>
            <a:off x="5258038" y="5297389"/>
            <a:ext cx="10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Время, с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53A0334-9685-7F64-AFB1-73B1D9765D23}"/>
              </a:ext>
            </a:extLst>
          </p:cNvPr>
          <p:cNvCxnSpPr>
            <a:cxnSpLocks/>
          </p:cNvCxnSpPr>
          <p:nvPr/>
        </p:nvCxnSpPr>
        <p:spPr>
          <a:xfrm>
            <a:off x="4259136" y="2185791"/>
            <a:ext cx="0" cy="3293793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BAC72D72-BADE-89F5-093A-99D8D6194C87}"/>
              </a:ext>
            </a:extLst>
          </p:cNvPr>
          <p:cNvCxnSpPr>
            <a:cxnSpLocks/>
          </p:cNvCxnSpPr>
          <p:nvPr/>
        </p:nvCxnSpPr>
        <p:spPr>
          <a:xfrm>
            <a:off x="3262741" y="2185791"/>
            <a:ext cx="0" cy="3286192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2CEB80B0-B53E-8A0F-002A-87A4667A367E}"/>
              </a:ext>
            </a:extLst>
          </p:cNvPr>
          <p:cNvCxnSpPr>
            <a:cxnSpLocks/>
          </p:cNvCxnSpPr>
          <p:nvPr/>
        </p:nvCxnSpPr>
        <p:spPr>
          <a:xfrm>
            <a:off x="4399681" y="2185791"/>
            <a:ext cx="0" cy="3293793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E98D340-50D6-2971-FF92-3B81EFDC638A}"/>
              </a:ext>
            </a:extLst>
          </p:cNvPr>
          <p:cNvSpPr txBox="1"/>
          <p:nvPr/>
        </p:nvSpPr>
        <p:spPr>
          <a:xfrm>
            <a:off x="3093653" y="1835663"/>
            <a:ext cx="1634512" cy="310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Перезагрузки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6C3CDC70-38E2-5425-74E7-3F266F6155A3}"/>
              </a:ext>
            </a:extLst>
          </p:cNvPr>
          <p:cNvCxnSpPr>
            <a:cxnSpLocks/>
          </p:cNvCxnSpPr>
          <p:nvPr/>
        </p:nvCxnSpPr>
        <p:spPr>
          <a:xfrm>
            <a:off x="9546360" y="2185791"/>
            <a:ext cx="0" cy="3293793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014AE1D6-530E-4B18-4331-59208C561575}"/>
              </a:ext>
            </a:extLst>
          </p:cNvPr>
          <p:cNvCxnSpPr>
            <a:cxnSpLocks/>
          </p:cNvCxnSpPr>
          <p:nvPr/>
        </p:nvCxnSpPr>
        <p:spPr>
          <a:xfrm>
            <a:off x="8549965" y="2185791"/>
            <a:ext cx="0" cy="3286192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9630A2C8-D14A-87FB-244E-145826F2D06E}"/>
              </a:ext>
            </a:extLst>
          </p:cNvPr>
          <p:cNvCxnSpPr>
            <a:cxnSpLocks/>
          </p:cNvCxnSpPr>
          <p:nvPr/>
        </p:nvCxnSpPr>
        <p:spPr>
          <a:xfrm>
            <a:off x="9686905" y="2185791"/>
            <a:ext cx="0" cy="3293793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617BA2F-8C4D-BC7C-F4F1-DE47F785B2E2}"/>
              </a:ext>
            </a:extLst>
          </p:cNvPr>
          <p:cNvSpPr txBox="1"/>
          <p:nvPr/>
        </p:nvSpPr>
        <p:spPr>
          <a:xfrm>
            <a:off x="8380877" y="1835663"/>
            <a:ext cx="1634512" cy="310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Перезагрузки</a:t>
            </a:r>
          </a:p>
        </p:txBody>
      </p:sp>
    </p:spTree>
    <p:extLst>
      <p:ext uri="{BB962C8B-B14F-4D97-AF65-F5344CB8AC3E}">
        <p14:creationId xmlns:p14="http://schemas.microsoft.com/office/powerpoint/2010/main" val="33874141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Elektra Text Pro" panose="02000503030000020004" pitchFamily="50" charset="-52"/>
              </a:rPr>
              <a:t>Radio</a:t>
            </a:r>
            <a:endParaRPr lang="ru-RU" dirty="0">
              <a:solidFill>
                <a:schemeClr val="bg1"/>
              </a:solidFill>
              <a:latin typeface="Elektra Text Pro" panose="02000503030000020004" pitchFamily="50" charset="-5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25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2D3DDB-78DA-3D59-D3FA-AAF598315641}"/>
              </a:ext>
            </a:extLst>
          </p:cNvPr>
          <p:cNvSpPr txBox="1"/>
          <p:nvPr/>
        </p:nvSpPr>
        <p:spPr>
          <a:xfrm>
            <a:off x="353823" y="1026751"/>
            <a:ext cx="514136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Время первого пакета:   06:58:42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Время последнего пакета:   08:07:02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Время последнего полного пакета:   08:01:16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Интервал передачи:   5 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Максимальная задержка:   00</a:t>
            </a:r>
            <a:r>
              <a:rPr lang="en-US" dirty="0"/>
              <a:t>:01:25 ( 17</a:t>
            </a:r>
            <a:r>
              <a:rPr lang="ru-RU" dirty="0"/>
              <a:t> пакетов)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Общее время приёма:   68 минут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Максимальное расстояние, на котором был принят пакет: </a:t>
            </a:r>
            <a:r>
              <a:rPr lang="en-US" dirty="0"/>
              <a:t>~</a:t>
            </a:r>
            <a:r>
              <a:rPr lang="ru-RU" dirty="0"/>
              <a:t>19км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Общее число принятых пакетов 412</a:t>
            </a:r>
          </a:p>
          <a:p>
            <a:endParaRPr lang="ru-RU" dirty="0"/>
          </a:p>
          <a:p>
            <a:r>
              <a:rPr lang="ru-RU" dirty="0"/>
              <a:t>Протокол радиопередачи содержит описание 2х типов пакетов: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Информация о показаниях датчиков, бинарные данные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Информация о местоположении (</a:t>
            </a:r>
            <a:r>
              <a:rPr lang="en-US" dirty="0"/>
              <a:t>GPGGA)</a:t>
            </a:r>
            <a:r>
              <a:rPr lang="ru-RU" dirty="0"/>
              <a:t>, </a:t>
            </a:r>
            <a:r>
              <a:rPr lang="en-US" dirty="0"/>
              <a:t>ASCII </a:t>
            </a:r>
            <a:r>
              <a:rPr lang="ru-RU" dirty="0"/>
              <a:t>строки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4F8A9F3-13D1-C8F7-4376-559B1ABCC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825" y="888022"/>
            <a:ext cx="3944857" cy="3179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3994A0C-17A8-75B2-F5C6-8936D7325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461" y="2160940"/>
            <a:ext cx="4657725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6676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>
                <a:solidFill>
                  <a:schemeClr val="bg1"/>
                </a:solidFill>
                <a:latin typeface="Elektra Text Pro" panose="02000503030000020004" pitchFamily="50" charset="-52"/>
              </a:rPr>
              <a:t>Аномалия 3 - </a:t>
            </a:r>
            <a:r>
              <a:rPr lang="en-US">
                <a:solidFill>
                  <a:schemeClr val="bg1"/>
                </a:solidFill>
                <a:latin typeface="Elektra Text Pro" panose="02000503030000020004" pitchFamily="50" charset="-52"/>
              </a:rPr>
              <a:t>Radio</a:t>
            </a:r>
            <a:endParaRPr lang="ru-RU" dirty="0">
              <a:solidFill>
                <a:schemeClr val="bg1"/>
              </a:solidFill>
              <a:latin typeface="Elektra Text Pro" panose="02000503030000020004" pitchFamily="50" charset="-5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26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D66203D-5717-CADC-5C30-A6591969E059}"/>
              </a:ext>
            </a:extLst>
          </p:cNvPr>
          <p:cNvGrpSpPr/>
          <p:nvPr/>
        </p:nvGrpSpPr>
        <p:grpSpPr>
          <a:xfrm>
            <a:off x="5786877" y="1657309"/>
            <a:ext cx="5323076" cy="3543382"/>
            <a:chOff x="7323857" y="1790365"/>
            <a:chExt cx="4514320" cy="3274086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D544A35D-5E1C-EE0C-F721-29F1488B98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4428"/>
            <a:stretch/>
          </p:blipFill>
          <p:spPr>
            <a:xfrm>
              <a:off x="7323857" y="1790365"/>
              <a:ext cx="4514320" cy="3274086"/>
            </a:xfrm>
            <a:prstGeom prst="rect">
              <a:avLst/>
            </a:prstGeom>
          </p:spPr>
        </p:pic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C9A7849-2E2C-8D9A-90D7-8ADE516FBE23}"/>
                </a:ext>
              </a:extLst>
            </p:cNvPr>
            <p:cNvSpPr/>
            <p:nvPr/>
          </p:nvSpPr>
          <p:spPr>
            <a:xfrm>
              <a:off x="7367820" y="2165219"/>
              <a:ext cx="1574800" cy="1228608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A54D4199-787B-4801-E977-1A4B9CD4F622}"/>
                </a:ext>
              </a:extLst>
            </p:cNvPr>
            <p:cNvSpPr/>
            <p:nvPr/>
          </p:nvSpPr>
          <p:spPr>
            <a:xfrm>
              <a:off x="7367819" y="3777427"/>
              <a:ext cx="1689099" cy="258241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53558FC-C5C8-7F72-86E5-4004320078D0}"/>
              </a:ext>
            </a:extLst>
          </p:cNvPr>
          <p:cNvSpPr txBox="1"/>
          <p:nvPr/>
        </p:nvSpPr>
        <p:spPr>
          <a:xfrm>
            <a:off x="569302" y="1489208"/>
            <a:ext cx="466212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Первый тип пакетов передавался с малой стабильностью. Причиной этого является нарушение работы шины </a:t>
            </a:r>
            <a:r>
              <a:rPr lang="en-US" dirty="0"/>
              <a:t>I2C, </a:t>
            </a:r>
            <a:r>
              <a:rPr lang="ru-RU" dirty="0"/>
              <a:t>с помощью которой данные передавались от бортового компьютера к радио модулю, а так же собирались показания  с некоторых  датчиков (давление, магнитометр)</a:t>
            </a:r>
          </a:p>
        </p:txBody>
      </p:sp>
    </p:spTree>
    <p:extLst>
      <p:ext uri="{BB962C8B-B14F-4D97-AF65-F5344CB8AC3E}">
        <p14:creationId xmlns:p14="http://schemas.microsoft.com/office/powerpoint/2010/main" val="22824045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Аномалия 4 -</a:t>
            </a:r>
            <a:r>
              <a:rPr lang="en-US" dirty="0">
                <a:solidFill>
                  <a:schemeClr val="bg1"/>
                </a:solidFill>
                <a:latin typeface="Elektra Text Pro" panose="02000503030000020004" pitchFamily="50" charset="-52"/>
              </a:rPr>
              <a:t> GPS</a:t>
            </a:r>
            <a:endParaRPr lang="ru-RU" dirty="0">
              <a:solidFill>
                <a:schemeClr val="bg1"/>
              </a:solidFill>
              <a:latin typeface="Elektra Text Pro" panose="02000503030000020004" pitchFamily="50" charset="-5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27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8DD03B-6FAA-7085-C210-1A887B467861}"/>
              </a:ext>
            </a:extLst>
          </p:cNvPr>
          <p:cNvSpPr txBox="1"/>
          <p:nvPr/>
        </p:nvSpPr>
        <p:spPr>
          <a:xfrm>
            <a:off x="4682626" y="5901162"/>
            <a:ext cx="7228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Участок деформации изоляции. Для его устранения нужно всего лишь…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1DE894F9-FA3D-273C-DA9D-F5D516575C4F}"/>
              </a:ext>
            </a:extLst>
          </p:cNvPr>
          <p:cNvGrpSpPr/>
          <p:nvPr/>
        </p:nvGrpSpPr>
        <p:grpSpPr>
          <a:xfrm>
            <a:off x="4682626" y="1098265"/>
            <a:ext cx="7103473" cy="4794532"/>
            <a:chOff x="2634018" y="1121590"/>
            <a:chExt cx="7103473" cy="4794532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A7CD06F9-8371-16F3-0ECA-2AC04BFC51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083" t="41298" r="39876" b="26922"/>
            <a:stretch/>
          </p:blipFill>
          <p:spPr>
            <a:xfrm>
              <a:off x="2634018" y="1121590"/>
              <a:ext cx="3945947" cy="4771776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8A34C69A-3903-26F7-3DF3-9EB43A901F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24" t="42778" r="26971" b="32778"/>
            <a:stretch/>
          </p:blipFill>
          <p:spPr>
            <a:xfrm rot="16200000">
              <a:off x="5843563" y="2022194"/>
              <a:ext cx="4794532" cy="2993324"/>
            </a:xfrm>
            <a:prstGeom prst="rect">
              <a:avLst/>
            </a:prstGeom>
          </p:spPr>
        </p:pic>
        <p:sp>
          <p:nvSpPr>
            <p:cNvPr id="10" name="Овал 9">
              <a:extLst>
                <a:ext uri="{FF2B5EF4-FFF2-40B4-BE49-F238E27FC236}">
                  <a16:creationId xmlns:a16="http://schemas.microsoft.com/office/drawing/2014/main" id="{98F0D358-3EC9-56B5-F865-DE6D2F8C860D}"/>
                </a:ext>
              </a:extLst>
            </p:cNvPr>
            <p:cNvSpPr/>
            <p:nvPr/>
          </p:nvSpPr>
          <p:spPr>
            <a:xfrm>
              <a:off x="7280880" y="3239043"/>
              <a:ext cx="959948" cy="931505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857D1D1A-EEDD-A73E-E7FB-FFC82B2618E7}"/>
                </a:ext>
              </a:extLst>
            </p:cNvPr>
            <p:cNvSpPr/>
            <p:nvPr/>
          </p:nvSpPr>
          <p:spPr>
            <a:xfrm>
              <a:off x="4059866" y="3132381"/>
              <a:ext cx="959948" cy="931505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97EE39F-5A39-522A-E8F6-9EB3784FA846}"/>
              </a:ext>
            </a:extLst>
          </p:cNvPr>
          <p:cNvSpPr/>
          <p:nvPr/>
        </p:nvSpPr>
        <p:spPr>
          <a:xfrm>
            <a:off x="261257" y="2163265"/>
            <a:ext cx="405012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У второго типа пакетов есть</a:t>
            </a:r>
            <a:r>
              <a:rPr lang="en-US" dirty="0"/>
              <a:t> </a:t>
            </a:r>
            <a:r>
              <a:rPr lang="ru-RU" dirty="0"/>
              <a:t>нюанс: отсутствие фиксации местоположения.</a:t>
            </a:r>
          </a:p>
          <a:p>
            <a:endParaRPr lang="ru-RU" dirty="0"/>
          </a:p>
          <a:p>
            <a:r>
              <a:rPr lang="ru-RU" dirty="0"/>
              <a:t>Предполагаемые причины: деформация кабеля приёмника </a:t>
            </a:r>
            <a:r>
              <a:rPr lang="en-US" dirty="0"/>
              <a:t>GPS</a:t>
            </a:r>
            <a:r>
              <a:rPr lang="ru-RU" dirty="0"/>
              <a:t>, положение антенны, которое препятствует получению сигнала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951137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Фотографии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28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0ADFD1-CF97-AAA5-6189-5826D655621B}"/>
              </a:ext>
            </a:extLst>
          </p:cNvPr>
          <p:cNvSpPr txBox="1"/>
          <p:nvPr/>
        </p:nvSpPr>
        <p:spPr>
          <a:xfrm>
            <a:off x="1058853" y="1720840"/>
            <a:ext cx="42780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dirty="0">
                <a:effectLst/>
                <a:latin typeface="-apple-system"/>
              </a:rPr>
              <a:t>Для получения фотографий использована камера UCAM3.</a:t>
            </a:r>
            <a:br>
              <a:rPr lang="ru-RU" dirty="0"/>
            </a:br>
            <a:r>
              <a:rPr lang="ru-RU" b="0" i="0" dirty="0">
                <a:effectLst/>
                <a:latin typeface="-apple-system"/>
              </a:rPr>
              <a:t>Преимущества данного устройства: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effectLst/>
                <a:latin typeface="-apple-system"/>
              </a:rPr>
              <a:t>Малый размер, подходящий под габариты аппарата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effectLst/>
                <a:latin typeface="-apple-system"/>
              </a:rPr>
              <a:t>Поддержка различный типов и размеров фото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effectLst/>
                <a:latin typeface="-apple-system"/>
              </a:rPr>
              <a:t>Передача данный при помощи протокола UART со</a:t>
            </a:r>
            <a:br>
              <a:rPr lang="ru-RU" dirty="0"/>
            </a:br>
            <a:r>
              <a:rPr lang="ru-RU" b="0" i="0" dirty="0">
                <a:effectLst/>
                <a:latin typeface="-apple-system"/>
              </a:rPr>
              <a:t>скоростью 3,68 Мбит/сек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F20536E-5BD5-898A-9BD1-B3EEC54F963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658" y="964701"/>
            <a:ext cx="5140679" cy="385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578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ИК-фильтр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29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1A54EE3-027F-092E-55F3-F1F65E32B1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793" y="1136844"/>
            <a:ext cx="6112414" cy="458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323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Металлический корпус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18745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3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CF1F911-114B-45DB-BAC5-10F72A6B7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6614" y="1132765"/>
            <a:ext cx="37719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BB7C365-1604-4D7D-8A0A-E2875CAB5F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57"/>
          <a:stretch/>
        </p:blipFill>
        <p:spPr bwMode="auto">
          <a:xfrm>
            <a:off x="6187661" y="1132765"/>
            <a:ext cx="4922292" cy="2574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5492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Результаты полета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30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36F5BD-5376-40D9-9248-FE074683205B}"/>
              </a:ext>
            </a:extLst>
          </p:cNvPr>
          <p:cNvSpPr txBox="1"/>
          <p:nvPr/>
        </p:nvSpPr>
        <p:spPr>
          <a:xfrm>
            <a:off x="394126" y="1129073"/>
            <a:ext cx="9338326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Получилось: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Выполнить фотографирование поверхности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Разработать набор бортовых систем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Реализовать радиопередачу на большое расстояние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Организовать командно-телеметрический протокол радиообмена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Реализовать надежную систему записи данных на карту памяти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r>
              <a:rPr lang="ru-RU" dirty="0"/>
              <a:t>Не получилось: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Организовать надежный обмен данными между бортовым компьютером и платой радио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Измерить напряжение АКБ во время полета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Измерить давление во время полета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Определить координаты аппарата в процессе полета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Реализовать поворотную станцию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Передать фотографии в процессе полета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4655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15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prstClr val="white"/>
                </a:solidFill>
                <a:latin typeface="Elektra Text Pro" panose="02000503030000020004" pitchFamily="50" charset="-52"/>
              </a:rPr>
              <a:t>Система питания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91540" y="6332760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9156311-AE7B-4094-9C24-FFA6C7C93F83}" type="slidenum">
              <a:rPr lang="ru-RU">
                <a:solidFill>
                  <a:prstClr val="white"/>
                </a:solidFill>
                <a:latin typeface="Elektra Medium Pro" panose="02000803000000020004" pitchFamily="50" charset="-52"/>
              </a:rPr>
              <a:pPr algn="ctr"/>
              <a:t>4</a:t>
            </a:fld>
            <a:endParaRPr lang="ru-RU" dirty="0">
              <a:solidFill>
                <a:prstClr val="white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5486" y="1512623"/>
            <a:ext cx="46079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Позволяет питать спутник как от батареи, так и от USB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Формирует всех необходимые каналы питания для бортовой электроники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Наличие системы защиты батареи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Возможность зарядки батареи на земле, и «в полете» в том числе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Наличие светодиодов индикации работы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Возможность отключения преобразователей при хранении или транспортировке, наличие защитной перемычки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-apple-system"/>
              </a:rPr>
              <a:t>Remove</a:t>
            </a: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-apple-system"/>
              </a:rPr>
              <a:t>Before</a:t>
            </a: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-apple-system"/>
              </a:rPr>
              <a:t>Flight</a:t>
            </a:r>
            <a:endParaRPr lang="ru-RU" dirty="0">
              <a:solidFill>
                <a:prstClr val="black"/>
              </a:solidFill>
              <a:latin typeface="Elektra Text Pro" panose="02000503030000020004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A7A5A8E-746C-4BE2-99C4-44DDA2A59C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344" y="1011573"/>
            <a:ext cx="4287542" cy="49804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DCF65B-AF02-57A8-7636-5B261091E9CD}"/>
              </a:ext>
            </a:extLst>
          </p:cNvPr>
          <p:cNvSpPr txBox="1"/>
          <p:nvPr/>
        </p:nvSpPr>
        <p:spPr>
          <a:xfrm>
            <a:off x="10832262" y="634385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Medium Pro" panose="02000803000000020004" pitchFamily="50" charset="-52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836071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15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prstClr val="white"/>
                </a:solidFill>
                <a:latin typeface="Elektra Text Pro" panose="02000503030000020004" pitchFamily="50" charset="-52"/>
              </a:rPr>
              <a:t>Бортовой компьютер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91540" y="6332760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9156311-AE7B-4094-9C24-FFA6C7C93F83}" type="slidenum">
              <a:rPr lang="ru-RU">
                <a:solidFill>
                  <a:prstClr val="white"/>
                </a:solidFill>
                <a:latin typeface="Elektra Medium Pro" panose="02000803000000020004" pitchFamily="50" charset="-52"/>
              </a:rPr>
              <a:pPr algn="ctr"/>
              <a:t>5</a:t>
            </a:fld>
            <a:endParaRPr lang="ru-RU" dirty="0">
              <a:solidFill>
                <a:prstClr val="white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0787" y="1074741"/>
            <a:ext cx="46079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prstClr val="black"/>
                </a:solidFill>
                <a:latin typeface="Elektra Text Pro" panose="02000503030000020004"/>
              </a:rPr>
              <a:t>Бортовой компьютер на основе популярного микроконтроллера 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STM32F</a:t>
            </a:r>
            <a:r>
              <a:rPr lang="ru-RU" dirty="0">
                <a:solidFill>
                  <a:prstClr val="black"/>
                </a:solidFill>
                <a:latin typeface="Calibri"/>
              </a:rPr>
              <a:t>401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 </a:t>
            </a:r>
            <a:r>
              <a:rPr lang="ru-RU" dirty="0">
                <a:solidFill>
                  <a:prstClr val="black"/>
                </a:solidFill>
                <a:latin typeface="Elektra Text Pro" panose="02000503030000020004"/>
              </a:rPr>
              <a:t>с возможность отладки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/>
              </a:rPr>
              <a:t>USB </a:t>
            </a:r>
            <a:r>
              <a:rPr lang="ru-RU" dirty="0">
                <a:solidFill>
                  <a:prstClr val="black"/>
                </a:solidFill>
                <a:latin typeface="Elektra Text Pro" panose="02000503030000020004"/>
              </a:rPr>
              <a:t>для обмена данными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prstClr val="black"/>
                </a:solidFill>
                <a:latin typeface="Elektra Text Pro" panose="02000503030000020004"/>
              </a:rPr>
              <a:t>Наличие всех необходимых популярных интерфейсов</a:t>
            </a:r>
            <a:endParaRPr lang="en-US" dirty="0">
              <a:solidFill>
                <a:prstClr val="black"/>
              </a:solidFill>
              <a:latin typeface="Elektra Text Pro" panose="020005030300000200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prstClr val="black"/>
                </a:solidFill>
                <a:latin typeface="Elektra Text Pro" panose="02000503030000020004"/>
              </a:rPr>
              <a:t>Возможно перепрограммирования в полёте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prstClr val="black"/>
                </a:solidFill>
                <a:latin typeface="Elektra Text Pro" panose="02000503030000020004"/>
              </a:rPr>
              <a:t>Наличие карты памяти для записи фотографий с камеры и полётной информации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prstClr val="black"/>
              </a:solidFill>
              <a:latin typeface="Elektra Text Pro" panose="02000503030000020004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8F2AFD3-6D76-43C1-8870-11AA5D911AF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185" y="1074741"/>
            <a:ext cx="5074431" cy="48539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96B47C-16FA-D34D-5A79-91DCB6384550}"/>
              </a:ext>
            </a:extLst>
          </p:cNvPr>
          <p:cNvSpPr txBox="1"/>
          <p:nvPr/>
        </p:nvSpPr>
        <p:spPr>
          <a:xfrm>
            <a:off x="10832262" y="634385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Medium Pro" panose="02000803000000020004" pitchFamily="50" charset="-52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63348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15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prstClr val="white"/>
                </a:solidFill>
                <a:latin typeface="Elektra Text Pro" panose="02000503030000020004" pitchFamily="50" charset="-52"/>
              </a:rPr>
              <a:t>Датчики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91540" y="6332760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9156311-AE7B-4094-9C24-FFA6C7C93F83}" type="slidenum">
              <a:rPr lang="ru-RU">
                <a:solidFill>
                  <a:prstClr val="white"/>
                </a:solidFill>
                <a:latin typeface="Elektra Medium Pro" panose="02000803000000020004" pitchFamily="50" charset="-52"/>
              </a:rPr>
              <a:pPr algn="ctr"/>
              <a:t>6</a:t>
            </a:fld>
            <a:endParaRPr lang="ru-RU" dirty="0">
              <a:solidFill>
                <a:prstClr val="white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9294" y="1376800"/>
            <a:ext cx="46079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prstClr val="black"/>
                </a:solidFill>
                <a:latin typeface="Elektra Text Pro" panose="02000503030000020004"/>
              </a:rPr>
              <a:t>На плате были установлены данные датчики: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prstClr val="black"/>
                </a:solidFill>
                <a:latin typeface="Elektra Text Pro" panose="02000503030000020004"/>
              </a:rPr>
              <a:t>Высотный барометр </a:t>
            </a:r>
            <a:r>
              <a:rPr lang="en-US" dirty="0">
                <a:solidFill>
                  <a:prstClr val="black"/>
                </a:solidFill>
                <a:latin typeface="Elektra Text Pro" panose="02000503030000020004"/>
              </a:rPr>
              <a:t>MS5611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prstClr val="black"/>
                </a:solidFill>
                <a:latin typeface="Elektra Text Pro" panose="02000503030000020004"/>
              </a:rPr>
              <a:t>Термометр </a:t>
            </a:r>
            <a:r>
              <a:rPr lang="en-US" dirty="0">
                <a:solidFill>
                  <a:prstClr val="black"/>
                </a:solidFill>
                <a:latin typeface="Elektra Text Pro" panose="02000503030000020004"/>
              </a:rPr>
              <a:t>DS18B20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prstClr val="black"/>
                </a:solidFill>
                <a:latin typeface="Elektra Text Pro" panose="02000503030000020004"/>
              </a:rPr>
              <a:t>Акселерометр+гироскоп</a:t>
            </a:r>
            <a:r>
              <a:rPr lang="ru-RU" dirty="0">
                <a:solidFill>
                  <a:prstClr val="black"/>
                </a:solidFill>
                <a:latin typeface="Elektra Text Pro" panose="02000503030000020004"/>
              </a:rPr>
              <a:t> </a:t>
            </a:r>
            <a:r>
              <a:rPr lang="en-US" dirty="0">
                <a:solidFill>
                  <a:prstClr val="black"/>
                </a:solidFill>
                <a:latin typeface="Elektra Text Pro" panose="02000503030000020004"/>
              </a:rPr>
              <a:t>LSM6DS3</a:t>
            </a:r>
            <a:endParaRPr lang="ru-RU" dirty="0">
              <a:solidFill>
                <a:prstClr val="black"/>
              </a:solidFill>
              <a:latin typeface="Elektra Text Pro" panose="020005030300000200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prstClr val="black"/>
                </a:solidFill>
                <a:latin typeface="Elektra Text Pro" panose="02000503030000020004"/>
              </a:rPr>
              <a:t>Магнитометр </a:t>
            </a:r>
            <a:r>
              <a:rPr lang="en-US" dirty="0">
                <a:solidFill>
                  <a:prstClr val="black"/>
                </a:solidFill>
                <a:latin typeface="Elektra Text Pro" panose="02000503030000020004"/>
              </a:rPr>
              <a:t>QMC5883L</a:t>
            </a:r>
            <a:endParaRPr lang="ru-RU" dirty="0">
              <a:solidFill>
                <a:prstClr val="black"/>
              </a:solidFill>
              <a:latin typeface="Elektra Text Pro" panose="020005030300000200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prstClr val="black"/>
              </a:solidFill>
              <a:latin typeface="Elektra Text Pro" panose="02000503030000020004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89EEC48-77E3-4087-B13E-7C019CE704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960" y="1027660"/>
            <a:ext cx="5130355" cy="5160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290A71-FDA6-D8D7-FF16-AB9800EFFA46}"/>
              </a:ext>
            </a:extLst>
          </p:cNvPr>
          <p:cNvSpPr txBox="1"/>
          <p:nvPr/>
        </p:nvSpPr>
        <p:spPr>
          <a:xfrm>
            <a:off x="10832262" y="634385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Medium Pro" panose="02000803000000020004" pitchFamily="50" charset="-52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286204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15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prstClr val="white"/>
                </a:solidFill>
                <a:latin typeface="Elektra Text Pro" panose="02000503030000020004" pitchFamily="50" charset="-52"/>
              </a:rPr>
              <a:t>Система радиосвязи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91540" y="6332760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9156311-AE7B-4094-9C24-FFA6C7C93F83}" type="slidenum">
              <a:rPr lang="ru-RU">
                <a:solidFill>
                  <a:prstClr val="white"/>
                </a:solidFill>
                <a:latin typeface="Elektra Medium Pro" panose="02000803000000020004" pitchFamily="50" charset="-52"/>
              </a:rPr>
              <a:pPr algn="ctr"/>
              <a:t>7</a:t>
            </a:fld>
            <a:endParaRPr lang="ru-RU" dirty="0">
              <a:solidFill>
                <a:prstClr val="white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8616" y="1549644"/>
            <a:ext cx="4607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Частота передачи: 433.5 </a:t>
            </a:r>
            <a:r>
              <a:rPr lang="en-US" dirty="0"/>
              <a:t>MHz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Поворотный механизм для приемной:  Аналоговый, </a:t>
            </a:r>
            <a:r>
              <a:rPr lang="ru-RU" dirty="0" err="1"/>
              <a:t>био</a:t>
            </a:r>
            <a:r>
              <a:rPr lang="ru-RU" dirty="0"/>
              <a:t>-механический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Антенна: </a:t>
            </a:r>
            <a:r>
              <a:rPr lang="en-US" dirty="0"/>
              <a:t>Yagi UHF, 11dBi, SMA, 50 </a:t>
            </a:r>
            <a:r>
              <a:rPr lang="en-US" dirty="0" err="1"/>
              <a:t>Omh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3004F1A-3674-43AE-9485-002E1ED7437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548" y="983068"/>
            <a:ext cx="3174550" cy="489185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5DD9166-BD43-8DFC-EE28-D04350236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6728" y="1617785"/>
            <a:ext cx="2927837" cy="390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BA2E02-1FEE-299C-27B6-57CFB7529466}"/>
              </a:ext>
            </a:extLst>
          </p:cNvPr>
          <p:cNvSpPr txBox="1"/>
          <p:nvPr/>
        </p:nvSpPr>
        <p:spPr>
          <a:xfrm>
            <a:off x="10832262" y="634385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Medium Pro" panose="02000803000000020004" pitchFamily="50" charset="-52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383800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15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prstClr val="white"/>
                </a:solidFill>
                <a:latin typeface="Elektra Text Pro" panose="02000503030000020004" pitchFamily="50" charset="-52"/>
              </a:rPr>
              <a:t>День Д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91540" y="6332760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9156311-AE7B-4094-9C24-FFA6C7C93F83}" type="slidenum">
              <a:rPr lang="ru-RU">
                <a:solidFill>
                  <a:prstClr val="white"/>
                </a:solidFill>
                <a:latin typeface="Elektra Medium Pro" panose="02000803000000020004" pitchFamily="50" charset="-52"/>
              </a:rPr>
              <a:pPr algn="ctr"/>
              <a:t>8</a:t>
            </a:fld>
            <a:endParaRPr lang="ru-RU" dirty="0">
              <a:solidFill>
                <a:prstClr val="white"/>
              </a:solidFill>
              <a:latin typeface="Elektra Medium Pro" panose="02000803000000020004" pitchFamily="50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4479E8B-2D1B-40D2-BE0E-5EDBC157A4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904" y="1156247"/>
            <a:ext cx="6254839" cy="46911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A58D44-70CA-4F7A-B35B-888697A7B9A4}"/>
              </a:ext>
            </a:extLst>
          </p:cNvPr>
          <p:cNvSpPr txBox="1"/>
          <p:nvPr/>
        </p:nvSpPr>
        <p:spPr>
          <a:xfrm>
            <a:off x="315789" y="1156247"/>
            <a:ext cx="4961871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 день, а точнее за ночь, до полёта мы</a:t>
            </a:r>
          </a:p>
          <a:p>
            <a:r>
              <a:rPr lang="ru-RU" dirty="0"/>
              <a:t>столкнулись с целым рядом проблем. (Может </a:t>
            </a:r>
          </a:p>
          <a:p>
            <a:r>
              <a:rPr lang="ru-RU" dirty="0"/>
              <a:t>быть по-другому и нельзя вовсе).</a:t>
            </a:r>
          </a:p>
          <a:p>
            <a:r>
              <a:rPr lang="ru-RU" dirty="0"/>
              <a:t>В итоге произошел обмен нашего сна на</a:t>
            </a:r>
          </a:p>
          <a:p>
            <a:r>
              <a:rPr lang="ru-RU" dirty="0"/>
              <a:t>работоспособность спутника, в результате</a:t>
            </a:r>
          </a:p>
          <a:p>
            <a:r>
              <a:rPr lang="ru-RU" dirty="0"/>
              <a:t>которого были починены/допилены следующие</a:t>
            </a:r>
          </a:p>
          <a:p>
            <a:r>
              <a:rPr lang="ru-RU" dirty="0"/>
              <a:t>системы: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Камера (восстановлена работоспособность,</a:t>
            </a:r>
          </a:p>
          <a:p>
            <a:r>
              <a:rPr lang="ru-RU" dirty="0">
                <a:solidFill>
                  <a:srgbClr val="000000"/>
                </a:solidFill>
                <a:latin typeface="-apple-system"/>
              </a:rPr>
              <a:t>изменён алгоритм проверки при записи фото</a:t>
            </a: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 +</a:t>
            </a:r>
          </a:p>
          <a:p>
            <a:r>
              <a:rPr lang="ru-RU" dirty="0"/>
              <a:t>убрана вероятность </a:t>
            </a:r>
            <a:r>
              <a:rPr lang="en-US" dirty="0"/>
              <a:t>“dead lock’</a:t>
            </a:r>
            <a:r>
              <a:rPr lang="ru-RU" dirty="0"/>
              <a:t>а</a:t>
            </a:r>
            <a:r>
              <a:rPr lang="en-US" dirty="0"/>
              <a:t>”</a:t>
            </a:r>
            <a:r>
              <a:rPr lang="ru-RU" dirty="0"/>
              <a:t> всего спутника</a:t>
            </a:r>
          </a:p>
          <a:p>
            <a:r>
              <a:rPr lang="ru-RU" dirty="0"/>
              <a:t>при её отключении)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latin typeface="-apple-system"/>
              </a:rPr>
              <a:t>показание напряжения батареи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карта памяти</a:t>
            </a:r>
            <a:endParaRPr lang="ru-RU" dirty="0">
              <a:solidFill>
                <a:srgbClr val="000000"/>
              </a:solidFill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термометр (перевод данных в </a:t>
            </a:r>
            <a:r>
              <a:rPr lang="ru-RU" dirty="0">
                <a:solidFill>
                  <a:srgbClr val="000000"/>
                </a:solidFill>
                <a:latin typeface="-apple-system"/>
              </a:rPr>
              <a:t>градусы </a:t>
            </a:r>
          </a:p>
          <a:p>
            <a:r>
              <a:rPr lang="ru-RU" dirty="0">
                <a:solidFill>
                  <a:srgbClr val="000000"/>
                </a:solidFill>
                <a:latin typeface="-apple-system"/>
              </a:rPr>
              <a:t>Цельсия + обработка минусовых показателей)</a:t>
            </a:r>
          </a:p>
          <a:p>
            <a:endParaRPr lang="ru-RU" dirty="0">
              <a:solidFill>
                <a:srgbClr val="000000"/>
              </a:solidFill>
              <a:latin typeface="-apple-system"/>
            </a:endParaRPr>
          </a:p>
          <a:p>
            <a:endParaRPr lang="ru-RU" dirty="0">
              <a:solidFill>
                <a:srgbClr val="000000"/>
              </a:solidFill>
              <a:latin typeface="-apple-system"/>
            </a:endParaRPr>
          </a:p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471DAA-64D9-C0ED-74D3-E3A2A9EAF4A3}"/>
              </a:ext>
            </a:extLst>
          </p:cNvPr>
          <p:cNvSpPr txBox="1"/>
          <p:nvPr/>
        </p:nvSpPr>
        <p:spPr>
          <a:xfrm>
            <a:off x="10832262" y="634385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Medium Pro" panose="02000803000000020004" pitchFamily="50" charset="-52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228918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301532"/>
            <a:ext cx="7898675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Elektra Text Pro" panose="02000503030000020004" pitchFamily="50" charset="-52"/>
              </a:rPr>
              <a:t>Временная привязка работы аппарата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9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1764" y="1142848"/>
            <a:ext cx="8411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Время включения: </a:t>
            </a:r>
          </a:p>
          <a:p>
            <a:r>
              <a:rPr lang="ru-RU" dirty="0"/>
              <a:t>Общее время работы:</a:t>
            </a:r>
            <a:r>
              <a:rPr lang="en-US" dirty="0"/>
              <a:t> </a:t>
            </a: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14765</a:t>
            </a:r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 </a:t>
            </a: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секунд(</a:t>
            </a:r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4.1 </a:t>
            </a: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час)</a:t>
            </a:r>
            <a:endParaRPr lang="ru-RU" dirty="0"/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E098D6CB-E56E-7B2C-9D38-7996D6E326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6320050"/>
              </p:ext>
            </p:extLst>
          </p:nvPr>
        </p:nvGraphicFramePr>
        <p:xfrm>
          <a:off x="491764" y="1866507"/>
          <a:ext cx="11087296" cy="42891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F1DBABAC-1592-CAAD-A715-EA590CD5A909}"/>
              </a:ext>
            </a:extLst>
          </p:cNvPr>
          <p:cNvGrpSpPr/>
          <p:nvPr/>
        </p:nvGrpSpPr>
        <p:grpSpPr>
          <a:xfrm>
            <a:off x="9226954" y="1789179"/>
            <a:ext cx="1837854" cy="4064096"/>
            <a:chOff x="9226954" y="1789179"/>
            <a:chExt cx="1837854" cy="4064096"/>
          </a:xfrm>
        </p:grpSpPr>
        <p:cxnSp>
          <p:nvCxnSpPr>
            <p:cNvPr id="7" name="Прямая соединительная линия 6">
              <a:extLst>
                <a:ext uri="{FF2B5EF4-FFF2-40B4-BE49-F238E27FC236}">
                  <a16:creationId xmlns:a16="http://schemas.microsoft.com/office/drawing/2014/main" id="{CE1DCEF4-EA81-7B19-E15E-35C01DE31314}"/>
                </a:ext>
              </a:extLst>
            </p:cNvPr>
            <p:cNvCxnSpPr>
              <a:cxnSpLocks/>
            </p:cNvCxnSpPr>
            <p:nvPr/>
          </p:nvCxnSpPr>
          <p:spPr>
            <a:xfrm>
              <a:off x="10145881" y="2168934"/>
              <a:ext cx="0" cy="3684341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502F491E-E9F7-EDF1-C7BE-DA88CB8B5FB1}"/>
                </a:ext>
              </a:extLst>
            </p:cNvPr>
            <p:cNvCxnSpPr>
              <a:cxnSpLocks/>
            </p:cNvCxnSpPr>
            <p:nvPr/>
          </p:nvCxnSpPr>
          <p:spPr>
            <a:xfrm>
              <a:off x="9838063" y="2168934"/>
              <a:ext cx="0" cy="3684341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id="{40E4D6E5-C486-1F14-3C08-647930497C7F}"/>
                </a:ext>
              </a:extLst>
            </p:cNvPr>
            <p:cNvCxnSpPr>
              <a:cxnSpLocks/>
            </p:cNvCxnSpPr>
            <p:nvPr/>
          </p:nvCxnSpPr>
          <p:spPr>
            <a:xfrm>
              <a:off x="10194094" y="2168934"/>
              <a:ext cx="0" cy="3684341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041B963-E7AE-D7DA-CA1D-95E58A826CEB}"/>
                </a:ext>
              </a:extLst>
            </p:cNvPr>
            <p:cNvSpPr txBox="1"/>
            <p:nvPr/>
          </p:nvSpPr>
          <p:spPr>
            <a:xfrm>
              <a:off x="9226954" y="1789179"/>
              <a:ext cx="1837854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ru-RU" dirty="0"/>
                <a:t>Перезагрузки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446685D2-596D-FF98-D069-49AD6B3DCB6C}"/>
              </a:ext>
            </a:extLst>
          </p:cNvPr>
          <p:cNvGrpSpPr/>
          <p:nvPr/>
        </p:nvGrpSpPr>
        <p:grpSpPr>
          <a:xfrm>
            <a:off x="1336859" y="2147420"/>
            <a:ext cx="1886067" cy="3705855"/>
            <a:chOff x="1336859" y="2147420"/>
            <a:chExt cx="1886067" cy="3705855"/>
          </a:xfrm>
        </p:grpSpPr>
        <p:cxnSp>
          <p:nvCxnSpPr>
            <p:cNvPr id="17" name="Прямая соединительная линия 16">
              <a:extLst>
                <a:ext uri="{FF2B5EF4-FFF2-40B4-BE49-F238E27FC236}">
                  <a16:creationId xmlns:a16="http://schemas.microsoft.com/office/drawing/2014/main" id="{6B333232-AA86-B6E3-2159-181C36E6640D}"/>
                </a:ext>
              </a:extLst>
            </p:cNvPr>
            <p:cNvCxnSpPr>
              <a:cxnSpLocks/>
            </p:cNvCxnSpPr>
            <p:nvPr/>
          </p:nvCxnSpPr>
          <p:spPr>
            <a:xfrm>
              <a:off x="1336859" y="2168934"/>
              <a:ext cx="0" cy="3684341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621BF24-CFAC-EF2C-A695-1034702F1751}"/>
                </a:ext>
              </a:extLst>
            </p:cNvPr>
            <p:cNvSpPr txBox="1"/>
            <p:nvPr/>
          </p:nvSpPr>
          <p:spPr>
            <a:xfrm>
              <a:off x="1385072" y="2147420"/>
              <a:ext cx="1837854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RBF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080136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1249</TotalTime>
  <Words>882</Words>
  <Application>Microsoft Office PowerPoint</Application>
  <PresentationFormat>Широкоэкранный</PresentationFormat>
  <Paragraphs>212</Paragraphs>
  <Slides>30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30</vt:i4>
      </vt:variant>
      <vt:variant>
        <vt:lpstr>Произвольные показы</vt:lpstr>
      </vt:variant>
      <vt:variant>
        <vt:i4>1</vt:i4>
      </vt:variant>
    </vt:vector>
  </HeadingPairs>
  <TitlesOfParts>
    <vt:vector size="39" baseType="lpstr">
      <vt:lpstr>-apple-system</vt:lpstr>
      <vt:lpstr>Arial</vt:lpstr>
      <vt:lpstr>Calibri</vt:lpstr>
      <vt:lpstr>Calibri Light</vt:lpstr>
      <vt:lpstr>Elektra Medium Pro</vt:lpstr>
      <vt:lpstr>Elektra Text Pro</vt:lpstr>
      <vt:lpstr>Тема Office</vt:lpstr>
      <vt:lpstr>1_Тема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Произвольный показ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Евгений Степанов</dc:creator>
  <cp:lastModifiedBy>Амин</cp:lastModifiedBy>
  <cp:revision>85</cp:revision>
  <dcterms:created xsi:type="dcterms:W3CDTF">2016-03-09T10:31:39Z</dcterms:created>
  <dcterms:modified xsi:type="dcterms:W3CDTF">2022-07-07T10:36:13Z</dcterms:modified>
</cp:coreProperties>
</file>

<file path=docProps/thumbnail.jpeg>
</file>